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7"/>
  </p:notesMasterIdLst>
  <p:handoutMasterIdLst>
    <p:handoutMasterId r:id="rId68"/>
  </p:handoutMasterIdLst>
  <p:sldIdLst>
    <p:sldId id="141169386" r:id="rId2"/>
    <p:sldId id="141169387" r:id="rId3"/>
    <p:sldId id="141169388" r:id="rId4"/>
    <p:sldId id="141169389" r:id="rId5"/>
    <p:sldId id="141169390" r:id="rId6"/>
    <p:sldId id="141169391" r:id="rId7"/>
    <p:sldId id="141169392" r:id="rId8"/>
    <p:sldId id="141169393" r:id="rId9"/>
    <p:sldId id="141169394" r:id="rId10"/>
    <p:sldId id="141169395" r:id="rId11"/>
    <p:sldId id="141169396" r:id="rId12"/>
    <p:sldId id="141169397" r:id="rId13"/>
    <p:sldId id="141169398" r:id="rId14"/>
    <p:sldId id="141169399" r:id="rId15"/>
    <p:sldId id="141169400" r:id="rId16"/>
    <p:sldId id="141169401" r:id="rId17"/>
    <p:sldId id="141169402" r:id="rId18"/>
    <p:sldId id="141169403" r:id="rId19"/>
    <p:sldId id="141169404" r:id="rId20"/>
    <p:sldId id="141169405" r:id="rId21"/>
    <p:sldId id="141169406" r:id="rId22"/>
    <p:sldId id="141169407" r:id="rId23"/>
    <p:sldId id="141169408" r:id="rId24"/>
    <p:sldId id="141169409" r:id="rId25"/>
    <p:sldId id="141169410" r:id="rId26"/>
    <p:sldId id="141169411" r:id="rId27"/>
    <p:sldId id="141169412" r:id="rId28"/>
    <p:sldId id="141169413" r:id="rId29"/>
    <p:sldId id="141169414" r:id="rId30"/>
    <p:sldId id="141169415" r:id="rId31"/>
    <p:sldId id="141169416" r:id="rId32"/>
    <p:sldId id="141169417" r:id="rId33"/>
    <p:sldId id="141169418" r:id="rId34"/>
    <p:sldId id="141169419" r:id="rId35"/>
    <p:sldId id="141169420" r:id="rId36"/>
    <p:sldId id="141169421" r:id="rId37"/>
    <p:sldId id="141169422" r:id="rId38"/>
    <p:sldId id="141169423" r:id="rId39"/>
    <p:sldId id="141169424" r:id="rId40"/>
    <p:sldId id="141169425" r:id="rId41"/>
    <p:sldId id="141169426" r:id="rId42"/>
    <p:sldId id="141169427" r:id="rId43"/>
    <p:sldId id="141169428" r:id="rId44"/>
    <p:sldId id="141169429" r:id="rId45"/>
    <p:sldId id="141169430" r:id="rId46"/>
    <p:sldId id="141169431" r:id="rId47"/>
    <p:sldId id="141169432" r:id="rId48"/>
    <p:sldId id="141169433" r:id="rId49"/>
    <p:sldId id="141169434" r:id="rId50"/>
    <p:sldId id="141169435" r:id="rId51"/>
    <p:sldId id="141169436" r:id="rId52"/>
    <p:sldId id="141169437" r:id="rId53"/>
    <p:sldId id="141169438" r:id="rId54"/>
    <p:sldId id="141169439" r:id="rId55"/>
    <p:sldId id="141169440" r:id="rId56"/>
    <p:sldId id="141169441" r:id="rId57"/>
    <p:sldId id="141169442" r:id="rId58"/>
    <p:sldId id="141169443" r:id="rId59"/>
    <p:sldId id="141169444" r:id="rId60"/>
    <p:sldId id="141169445" r:id="rId61"/>
    <p:sldId id="141169446" r:id="rId62"/>
    <p:sldId id="141169447" r:id="rId63"/>
    <p:sldId id="141169448" r:id="rId64"/>
    <p:sldId id="141169449" r:id="rId65"/>
    <p:sldId id="141169450" r:id="rId6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75" autoAdjust="0"/>
  </p:normalViewPr>
  <p:slideViewPr>
    <p:cSldViewPr snapToGrid="0">
      <p:cViewPr varScale="1">
        <p:scale>
          <a:sx n="69" d="100"/>
          <a:sy n="69" d="100"/>
        </p:scale>
        <p:origin x="1536"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'3-1_3'!$A$61</c:f>
              <c:strCache>
                <c:ptCount val="1"/>
                <c:pt idx="0">
                  <c:v>大阪</c:v>
                </c:pt>
              </c:strCache>
            </c:strRef>
          </c:tx>
          <c:spPr>
            <a:ln w="28575" cap="rnd">
              <a:solidFill>
                <a:schemeClr val="accent1"/>
              </a:solidFill>
              <a:round/>
            </a:ln>
            <a:effectLst/>
          </c:spPr>
          <c:marker>
            <c:symbol val="diamond"/>
            <c:size val="6"/>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'3-1_3'!$B$60:$J$60</c:f>
              <c:strCache>
                <c:ptCount val="9"/>
                <c:pt idx="0">
                  <c:v>2010年</c:v>
                </c:pt>
                <c:pt idx="1">
                  <c:v>2011年</c:v>
                </c:pt>
                <c:pt idx="2">
                  <c:v>2012年</c:v>
                </c:pt>
                <c:pt idx="3">
                  <c:v>2013年</c:v>
                </c:pt>
                <c:pt idx="4">
                  <c:v>2014年</c:v>
                </c:pt>
                <c:pt idx="5">
                  <c:v>2015年</c:v>
                </c:pt>
                <c:pt idx="6">
                  <c:v>2016年</c:v>
                </c:pt>
                <c:pt idx="7">
                  <c:v>2017年</c:v>
                </c:pt>
                <c:pt idx="8">
                  <c:v>2018年</c:v>
                </c:pt>
              </c:strCache>
            </c:strRef>
          </c:cat>
          <c:val>
            <c:numRef>
              <c:f>'3-1_3'!$B$61:$J$61</c:f>
              <c:numCache>
                <c:formatCode>#,##0</c:formatCode>
                <c:ptCount val="9"/>
                <c:pt idx="0">
                  <c:v>6767</c:v>
                </c:pt>
                <c:pt idx="1">
                  <c:v>7761</c:v>
                </c:pt>
                <c:pt idx="2">
                  <c:v>8748</c:v>
                </c:pt>
                <c:pt idx="3">
                  <c:v>6933</c:v>
                </c:pt>
                <c:pt idx="4">
                  <c:v>6151</c:v>
                </c:pt>
                <c:pt idx="5">
                  <c:v>6187</c:v>
                </c:pt>
                <c:pt idx="6">
                  <c:v>6192</c:v>
                </c:pt>
                <c:pt idx="7">
                  <c:v>6504</c:v>
                </c:pt>
                <c:pt idx="8">
                  <c:v>6778</c:v>
                </c:pt>
              </c:numCache>
            </c:numRef>
          </c:val>
          <c:smooth val="0"/>
          <c:extLst>
            <c:ext xmlns:c16="http://schemas.microsoft.com/office/drawing/2014/chart" uri="{C3380CC4-5D6E-409C-BE32-E72D297353CC}">
              <c16:uniqueId val="{00000000-92BD-4732-B3C4-40076D54AF49}"/>
            </c:ext>
          </c:extLst>
        </c:ser>
        <c:ser>
          <c:idx val="1"/>
          <c:order val="1"/>
          <c:tx>
            <c:strRef>
              <c:f>'3-1_3'!$A$62</c:f>
              <c:strCache>
                <c:ptCount val="1"/>
                <c:pt idx="0">
                  <c:v>東京</c:v>
                </c:pt>
              </c:strCache>
            </c:strRef>
          </c:tx>
          <c:spPr>
            <a:ln w="28575" cap="rnd">
              <a:solidFill>
                <a:schemeClr val="accent2"/>
              </a:solidFill>
              <a:round/>
            </a:ln>
            <a:effectLst/>
          </c:spPr>
          <c:marker>
            <c:symbol val="square"/>
            <c:size val="6"/>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'3-1_3'!$B$60:$J$60</c:f>
              <c:strCache>
                <c:ptCount val="9"/>
                <c:pt idx="0">
                  <c:v>2010年</c:v>
                </c:pt>
                <c:pt idx="1">
                  <c:v>2011年</c:v>
                </c:pt>
                <c:pt idx="2">
                  <c:v>2012年</c:v>
                </c:pt>
                <c:pt idx="3">
                  <c:v>2013年</c:v>
                </c:pt>
                <c:pt idx="4">
                  <c:v>2014年</c:v>
                </c:pt>
                <c:pt idx="5">
                  <c:v>2015年</c:v>
                </c:pt>
                <c:pt idx="6">
                  <c:v>2016年</c:v>
                </c:pt>
                <c:pt idx="7">
                  <c:v>2017年</c:v>
                </c:pt>
                <c:pt idx="8">
                  <c:v>2018年</c:v>
                </c:pt>
              </c:strCache>
            </c:strRef>
          </c:cat>
          <c:val>
            <c:numRef>
              <c:f>'3-1_3'!$B$62:$J$62</c:f>
              <c:numCache>
                <c:formatCode>#,##0</c:formatCode>
                <c:ptCount val="9"/>
                <c:pt idx="0">
                  <c:v>15365</c:v>
                </c:pt>
                <c:pt idx="1">
                  <c:v>18394</c:v>
                </c:pt>
                <c:pt idx="2">
                  <c:v>21412</c:v>
                </c:pt>
                <c:pt idx="3">
                  <c:v>22861</c:v>
                </c:pt>
                <c:pt idx="4">
                  <c:v>22117</c:v>
                </c:pt>
                <c:pt idx="5">
                  <c:v>23822</c:v>
                </c:pt>
                <c:pt idx="6">
                  <c:v>24269</c:v>
                </c:pt>
                <c:pt idx="7">
                  <c:v>25124</c:v>
                </c:pt>
                <c:pt idx="8">
                  <c:v>25331</c:v>
                </c:pt>
              </c:numCache>
            </c:numRef>
          </c:val>
          <c:smooth val="0"/>
          <c:extLst>
            <c:ext xmlns:c16="http://schemas.microsoft.com/office/drawing/2014/chart" uri="{C3380CC4-5D6E-409C-BE32-E72D297353CC}">
              <c16:uniqueId val="{00000001-92BD-4732-B3C4-40076D54AF49}"/>
            </c:ext>
          </c:extLst>
        </c:ser>
        <c:ser>
          <c:idx val="2"/>
          <c:order val="2"/>
          <c:tx>
            <c:strRef>
              <c:f>'3-1_3'!$A$63</c:f>
              <c:strCache>
                <c:ptCount val="1"/>
                <c:pt idx="0">
                  <c:v>愛知</c:v>
                </c:pt>
              </c:strCache>
            </c:strRef>
          </c:tx>
          <c:spPr>
            <a:ln w="28575" cap="rnd">
              <a:solidFill>
                <a:schemeClr val="accent3"/>
              </a:solidFill>
              <a:prstDash val="sysDash"/>
              <a:round/>
            </a:ln>
            <a:effectLst/>
          </c:spPr>
          <c:marker>
            <c:symbol val="triangle"/>
            <c:size val="6"/>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'3-1_3'!$B$60:$J$60</c:f>
              <c:strCache>
                <c:ptCount val="9"/>
                <c:pt idx="0">
                  <c:v>2010年</c:v>
                </c:pt>
                <c:pt idx="1">
                  <c:v>2011年</c:v>
                </c:pt>
                <c:pt idx="2">
                  <c:v>2012年</c:v>
                </c:pt>
                <c:pt idx="3">
                  <c:v>2013年</c:v>
                </c:pt>
                <c:pt idx="4">
                  <c:v>2014年</c:v>
                </c:pt>
                <c:pt idx="5">
                  <c:v>2015年</c:v>
                </c:pt>
                <c:pt idx="6">
                  <c:v>2016年</c:v>
                </c:pt>
                <c:pt idx="7">
                  <c:v>2017年</c:v>
                </c:pt>
                <c:pt idx="8">
                  <c:v>2018年</c:v>
                </c:pt>
              </c:strCache>
            </c:strRef>
          </c:cat>
          <c:val>
            <c:numRef>
              <c:f>'3-1_3'!$B$63:$J$63</c:f>
              <c:numCache>
                <c:formatCode>#,##0</c:formatCode>
                <c:ptCount val="9"/>
                <c:pt idx="0">
                  <c:v>2286</c:v>
                </c:pt>
                <c:pt idx="1">
                  <c:v>2922</c:v>
                </c:pt>
                <c:pt idx="2">
                  <c:v>2782</c:v>
                </c:pt>
                <c:pt idx="3">
                  <c:v>2750</c:v>
                </c:pt>
                <c:pt idx="4">
                  <c:v>2772</c:v>
                </c:pt>
                <c:pt idx="5">
                  <c:v>2845</c:v>
                </c:pt>
                <c:pt idx="6">
                  <c:v>2890</c:v>
                </c:pt>
                <c:pt idx="7">
                  <c:v>3094</c:v>
                </c:pt>
                <c:pt idx="8">
                  <c:v>2952</c:v>
                </c:pt>
              </c:numCache>
            </c:numRef>
          </c:val>
          <c:smooth val="0"/>
          <c:extLst>
            <c:ext xmlns:c16="http://schemas.microsoft.com/office/drawing/2014/chart" uri="{C3380CC4-5D6E-409C-BE32-E72D297353CC}">
              <c16:uniqueId val="{00000002-92BD-4732-B3C4-40076D54AF49}"/>
            </c:ext>
          </c:extLst>
        </c:ser>
        <c:dLbls>
          <c:dLblPos val="t"/>
          <c:showLegendKey val="0"/>
          <c:showVal val="1"/>
          <c:showCatName val="0"/>
          <c:showSerName val="0"/>
          <c:showPercent val="0"/>
          <c:showBubbleSize val="0"/>
        </c:dLbls>
        <c:marker val="1"/>
        <c:smooth val="0"/>
        <c:axId val="584046031"/>
        <c:axId val="584042287"/>
      </c:lineChart>
      <c:catAx>
        <c:axId val="584046031"/>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84042287"/>
        <c:crosses val="autoZero"/>
        <c:auto val="1"/>
        <c:lblAlgn val="ctr"/>
        <c:lblOffset val="100"/>
        <c:noMultiLvlLbl val="0"/>
      </c:catAx>
      <c:valAx>
        <c:axId val="584042287"/>
        <c:scaling>
          <c:orientation val="minMax"/>
        </c:scaling>
        <c:delete val="0"/>
        <c:axPos val="l"/>
        <c:majorGridlines>
          <c:spPr>
            <a:ln w="9525" cap="flat" cmpd="sng" algn="ctr">
              <a:solidFill>
                <a:schemeClr val="tx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84046031"/>
        <c:crosses val="autoZero"/>
        <c:crossBetween val="between"/>
      </c:valAx>
      <c:spPr>
        <a:noFill/>
        <a:ln>
          <a:noFill/>
        </a:ln>
        <a:effectLst/>
      </c:spPr>
    </c:plotArea>
    <c:legend>
      <c:legendPos val="b"/>
      <c:layout>
        <c:manualLayout>
          <c:xMode val="edge"/>
          <c:yMode val="edge"/>
          <c:x val="0.19416662419802622"/>
          <c:y val="0.92477521041858446"/>
          <c:w val="0.67833318496649497"/>
          <c:h val="5.54937991089981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0930044077032"/>
          <c:y val="5.1400554097404488E-2"/>
          <c:w val="0.83040105735001657"/>
          <c:h val="0.72641082325277162"/>
        </c:manualLayout>
      </c:layout>
      <c:lineChart>
        <c:grouping val="standard"/>
        <c:varyColors val="0"/>
        <c:ser>
          <c:idx val="0"/>
          <c:order val="0"/>
          <c:tx>
            <c:strRef>
              <c:f>Sheet1!$J$4</c:f>
              <c:strCache>
                <c:ptCount val="1"/>
                <c:pt idx="0">
                  <c:v>大阪</c:v>
                </c:pt>
              </c:strCache>
            </c:strRef>
          </c:tx>
          <c:dLbls>
            <c:dLbl>
              <c:idx val="0"/>
              <c:layout>
                <c:manualLayout>
                  <c:x val="-5.3605004855237962E-2"/>
                  <c:y val="5.99324967278137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D18-44E7-AC70-AAE7B0152C29}"/>
                </c:ext>
              </c:extLst>
            </c:dLbl>
            <c:dLbl>
              <c:idx val="1"/>
              <c:layout>
                <c:manualLayout>
                  <c:x val="-5.0451769275518053E-2"/>
                  <c:y val="5.56516041043984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18-44E7-AC70-AAE7B0152C29}"/>
                </c:ext>
              </c:extLst>
            </c:dLbl>
            <c:dLbl>
              <c:idx val="2"/>
              <c:layout>
                <c:manualLayout>
                  <c:x val="-5.675824043495787E-2"/>
                  <c:y val="5.13707114809830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D18-44E7-AC70-AAE7B0152C29}"/>
                </c:ext>
              </c:extLst>
            </c:dLbl>
            <c:dLbl>
              <c:idx val="3"/>
              <c:layout>
                <c:manualLayout>
                  <c:x val="-5.6758240434957814E-2"/>
                  <c:y val="3.85280336107372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D18-44E7-AC70-AAE7B0152C29}"/>
                </c:ext>
              </c:extLst>
            </c:dLbl>
            <c:dLbl>
              <c:idx val="4"/>
              <c:layout>
                <c:manualLayout>
                  <c:x val="-5.9911476014677688E-2"/>
                  <c:y val="4.7089818857567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D18-44E7-AC70-AAE7B0152C29}"/>
                </c:ext>
              </c:extLst>
            </c:dLbl>
            <c:dLbl>
              <c:idx val="5"/>
              <c:layout>
                <c:manualLayout>
                  <c:x val="-7.2524418333557314E-2"/>
                  <c:y val="3.42471409873222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D18-44E7-AC70-AAE7B0152C29}"/>
                </c:ext>
              </c:extLst>
            </c:dLbl>
            <c:dLbl>
              <c:idx val="6"/>
              <c:layout>
                <c:manualLayout>
                  <c:x val="-7.2524418333557203E-2"/>
                  <c:y val="3.42471409873220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D18-44E7-AC70-AAE7B0152C29}"/>
                </c:ext>
              </c:extLst>
            </c:dLbl>
            <c:spPr>
              <a:noFill/>
              <a:ln>
                <a:noFill/>
              </a:ln>
              <a:effectLst/>
            </c:spPr>
            <c:txPr>
              <a:bodyPr wrap="square" lIns="38100" tIns="19050" rIns="38100" bIns="19050" anchor="ctr">
                <a:spAutoFit/>
              </a:bodyPr>
              <a:lstStyle/>
              <a:p>
                <a:pPr>
                  <a:defRPr b="1" u="sng"/>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Sheet1!$K$3:$Q$3</c:f>
              <c:strCache>
                <c:ptCount val="7"/>
                <c:pt idx="0">
                  <c:v>2010年</c:v>
                </c:pt>
                <c:pt idx="1">
                  <c:v>2011年</c:v>
                </c:pt>
                <c:pt idx="2">
                  <c:v>2012年</c:v>
                </c:pt>
                <c:pt idx="3">
                  <c:v>2013年</c:v>
                </c:pt>
                <c:pt idx="4">
                  <c:v>2014年</c:v>
                </c:pt>
                <c:pt idx="5">
                  <c:v>2015年</c:v>
                </c:pt>
                <c:pt idx="6">
                  <c:v>2016年</c:v>
                </c:pt>
              </c:strCache>
            </c:strRef>
          </c:cat>
          <c:val>
            <c:numRef>
              <c:f>Sheet1!$K$4:$Q$4</c:f>
              <c:numCache>
                <c:formatCode>#,##0_);[Red]\(#,##0\)</c:formatCode>
                <c:ptCount val="7"/>
                <c:pt idx="0">
                  <c:v>1471.5419999999999</c:v>
                </c:pt>
                <c:pt idx="1">
                  <c:v>1428.4749999999999</c:v>
                </c:pt>
                <c:pt idx="2">
                  <c:v>1394.771</c:v>
                </c:pt>
                <c:pt idx="3">
                  <c:v>1399.117</c:v>
                </c:pt>
                <c:pt idx="4">
                  <c:v>1569.268</c:v>
                </c:pt>
                <c:pt idx="5">
                  <c:v>1456.0640000000001</c:v>
                </c:pt>
                <c:pt idx="6">
                  <c:v>1508.021</c:v>
                </c:pt>
              </c:numCache>
            </c:numRef>
          </c:val>
          <c:smooth val="0"/>
          <c:extLst>
            <c:ext xmlns:c16="http://schemas.microsoft.com/office/drawing/2014/chart" uri="{C3380CC4-5D6E-409C-BE32-E72D297353CC}">
              <c16:uniqueId val="{00000007-9D18-44E7-AC70-AAE7B0152C29}"/>
            </c:ext>
          </c:extLst>
        </c:ser>
        <c:ser>
          <c:idx val="1"/>
          <c:order val="1"/>
          <c:tx>
            <c:strRef>
              <c:f>Sheet1!$J$5</c:f>
              <c:strCache>
                <c:ptCount val="1"/>
                <c:pt idx="0">
                  <c:v>東京</c:v>
                </c:pt>
              </c:strCache>
            </c:strRef>
          </c:tx>
          <c:dLbls>
            <c:dLbl>
              <c:idx val="0"/>
              <c:layout>
                <c:manualLayout>
                  <c:x val="-6.9675376088677757E-2"/>
                  <c:y val="-6.30914826498422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D18-44E7-AC70-AAE7B0152C29}"/>
                </c:ext>
              </c:extLst>
            </c:dLbl>
            <c:dLbl>
              <c:idx val="1"/>
              <c:layout>
                <c:manualLayout>
                  <c:x val="-6.966142939893126E-2"/>
                  <c:y val="-5.45298079901681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D18-44E7-AC70-AAE7B0152C29}"/>
                </c:ext>
              </c:extLst>
            </c:dLbl>
            <c:dLbl>
              <c:idx val="2"/>
              <c:layout>
                <c:manualLayout>
                  <c:x val="-6.0091235271348332E-2"/>
                  <c:y val="-4.99495899612730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D18-44E7-AC70-AAE7B0152C29}"/>
                </c:ext>
              </c:extLst>
            </c:dLbl>
            <c:dLbl>
              <c:idx val="3"/>
              <c:layout>
                <c:manualLayout>
                  <c:x val="-6.6217947174117511E-2"/>
                  <c:y val="-5.99324967278137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D18-44E7-AC70-AAE7B0152C29}"/>
                </c:ext>
              </c:extLst>
            </c:dLbl>
            <c:dLbl>
              <c:idx val="4"/>
              <c:layout>
                <c:manualLayout>
                  <c:x val="-6.6217947174117442E-2"/>
                  <c:y val="-4.7089818857567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D18-44E7-AC70-AAE7B0152C29}"/>
                </c:ext>
              </c:extLst>
            </c:dLbl>
            <c:dLbl>
              <c:idx val="5"/>
              <c:layout>
                <c:manualLayout>
                  <c:x val="-6.937118275383744E-2"/>
                  <c:y val="-4.2808926234152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D18-44E7-AC70-AAE7B0152C29}"/>
                </c:ext>
              </c:extLst>
            </c:dLbl>
            <c:dLbl>
              <c:idx val="6"/>
              <c:layout>
                <c:manualLayout>
                  <c:x val="-5.6758240434957814E-2"/>
                  <c:y val="-5.13707114809832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D18-44E7-AC70-AAE7B0152C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Sheet1!$K$3:$Q$3</c:f>
              <c:strCache>
                <c:ptCount val="7"/>
                <c:pt idx="0">
                  <c:v>2010年</c:v>
                </c:pt>
                <c:pt idx="1">
                  <c:v>2011年</c:v>
                </c:pt>
                <c:pt idx="2">
                  <c:v>2012年</c:v>
                </c:pt>
                <c:pt idx="3">
                  <c:v>2013年</c:v>
                </c:pt>
                <c:pt idx="4">
                  <c:v>2014年</c:v>
                </c:pt>
                <c:pt idx="5">
                  <c:v>2015年</c:v>
                </c:pt>
                <c:pt idx="6">
                  <c:v>2016年</c:v>
                </c:pt>
              </c:strCache>
            </c:strRef>
          </c:cat>
          <c:val>
            <c:numRef>
              <c:f>Sheet1!$K$5:$Q$5</c:f>
              <c:numCache>
                <c:formatCode>#,##0_);[Red]\(#,##0\)</c:formatCode>
                <c:ptCount val="7"/>
                <c:pt idx="0">
                  <c:v>5845.1130000000003</c:v>
                </c:pt>
                <c:pt idx="1">
                  <c:v>6232.4549999999999</c:v>
                </c:pt>
                <c:pt idx="2">
                  <c:v>6272.5969999999998</c:v>
                </c:pt>
                <c:pt idx="3">
                  <c:v>6479.6639999999998</c:v>
                </c:pt>
                <c:pt idx="4">
                  <c:v>6905.6760000000004</c:v>
                </c:pt>
                <c:pt idx="5">
                  <c:v>7206.1719999999996</c:v>
                </c:pt>
                <c:pt idx="6">
                  <c:v>6682.3559999999998</c:v>
                </c:pt>
              </c:numCache>
            </c:numRef>
          </c:val>
          <c:smooth val="0"/>
          <c:extLst>
            <c:ext xmlns:c16="http://schemas.microsoft.com/office/drawing/2014/chart" uri="{C3380CC4-5D6E-409C-BE32-E72D297353CC}">
              <c16:uniqueId val="{0000000F-9D18-44E7-AC70-AAE7B0152C29}"/>
            </c:ext>
          </c:extLst>
        </c:ser>
        <c:ser>
          <c:idx val="2"/>
          <c:order val="2"/>
          <c:tx>
            <c:strRef>
              <c:f>Sheet1!$J$6</c:f>
              <c:strCache>
                <c:ptCount val="1"/>
                <c:pt idx="0">
                  <c:v>愛知</c:v>
                </c:pt>
              </c:strCache>
            </c:strRef>
          </c:tx>
          <c:spPr>
            <a:ln>
              <a:prstDash val="sysDash"/>
            </a:ln>
          </c:spPr>
          <c:dLbls>
            <c:dLbl>
              <c:idx val="0"/>
              <c:layout>
                <c:manualLayout>
                  <c:x val="-6.6217947174117442E-2"/>
                  <c:y val="-5.13707114809832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D18-44E7-AC70-AAE7B0152C29}"/>
                </c:ext>
              </c:extLst>
            </c:dLbl>
            <c:dLbl>
              <c:idx val="1"/>
              <c:layout>
                <c:manualLayout>
                  <c:x val="-5.3605004855237989E-2"/>
                  <c:y val="-6.849428197464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9D18-44E7-AC70-AAE7B0152C29}"/>
                </c:ext>
              </c:extLst>
            </c:dLbl>
            <c:dLbl>
              <c:idx val="2"/>
              <c:layout>
                <c:manualLayout>
                  <c:x val="-6.3064711594397568E-2"/>
                  <c:y val="-5.5651604104398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9D18-44E7-AC70-AAE7B0152C29}"/>
                </c:ext>
              </c:extLst>
            </c:dLbl>
            <c:dLbl>
              <c:idx val="3"/>
              <c:layout>
                <c:manualLayout>
                  <c:x val="-6.6217947174117511E-2"/>
                  <c:y val="-4.7089818857567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9D18-44E7-AC70-AAE7B0152C29}"/>
                </c:ext>
              </c:extLst>
            </c:dLbl>
            <c:dLbl>
              <c:idx val="4"/>
              <c:layout>
                <c:manualLayout>
                  <c:x val="-6.9371182753837329E-2"/>
                  <c:y val="-4.2808926234152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9D18-44E7-AC70-AAE7B0152C29}"/>
                </c:ext>
              </c:extLst>
            </c:dLbl>
            <c:dLbl>
              <c:idx val="5"/>
              <c:layout>
                <c:manualLayout>
                  <c:x val="-6.3064711594397679E-2"/>
                  <c:y val="-3.85280336107374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9D18-44E7-AC70-AAE7B0152C29}"/>
                </c:ext>
              </c:extLst>
            </c:dLbl>
            <c:dLbl>
              <c:idx val="6"/>
              <c:layout>
                <c:manualLayout>
                  <c:x val="-5.9911476014677688E-2"/>
                  <c:y val="-4.2808926234152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9D18-44E7-AC70-AAE7B0152C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Sheet1!$K$3:$Q$3</c:f>
              <c:strCache>
                <c:ptCount val="7"/>
                <c:pt idx="0">
                  <c:v>2010年</c:v>
                </c:pt>
                <c:pt idx="1">
                  <c:v>2011年</c:v>
                </c:pt>
                <c:pt idx="2">
                  <c:v>2012年</c:v>
                </c:pt>
                <c:pt idx="3">
                  <c:v>2013年</c:v>
                </c:pt>
                <c:pt idx="4">
                  <c:v>2014年</c:v>
                </c:pt>
                <c:pt idx="5">
                  <c:v>2015年</c:v>
                </c:pt>
                <c:pt idx="6">
                  <c:v>2016年</c:v>
                </c:pt>
              </c:strCache>
            </c:strRef>
          </c:cat>
          <c:val>
            <c:numRef>
              <c:f>Sheet1!$K$6:$Q$6</c:f>
              <c:numCache>
                <c:formatCode>#,##0_);[Red]\(#,##0\)</c:formatCode>
                <c:ptCount val="7"/>
                <c:pt idx="0">
                  <c:v>1434.3679999999999</c:v>
                </c:pt>
                <c:pt idx="1">
                  <c:v>1499.5540000000001</c:v>
                </c:pt>
                <c:pt idx="2">
                  <c:v>1678.819</c:v>
                </c:pt>
                <c:pt idx="3">
                  <c:v>1765.5609999999999</c:v>
                </c:pt>
                <c:pt idx="4">
                  <c:v>1948.6410000000001</c:v>
                </c:pt>
                <c:pt idx="5">
                  <c:v>2037.2739999999999</c:v>
                </c:pt>
                <c:pt idx="6">
                  <c:v>2026.0250000000001</c:v>
                </c:pt>
              </c:numCache>
            </c:numRef>
          </c:val>
          <c:smooth val="0"/>
          <c:extLst>
            <c:ext xmlns:c16="http://schemas.microsoft.com/office/drawing/2014/chart" uri="{C3380CC4-5D6E-409C-BE32-E72D297353CC}">
              <c16:uniqueId val="{00000017-9D18-44E7-AC70-AAE7B0152C29}"/>
            </c:ext>
          </c:extLst>
        </c:ser>
        <c:dLbls>
          <c:showLegendKey val="0"/>
          <c:showVal val="0"/>
          <c:showCatName val="0"/>
          <c:showSerName val="0"/>
          <c:showPercent val="0"/>
          <c:showBubbleSize val="0"/>
        </c:dLbls>
        <c:marker val="1"/>
        <c:smooth val="0"/>
        <c:axId val="123929728"/>
        <c:axId val="123931264"/>
      </c:lineChart>
      <c:catAx>
        <c:axId val="123929728"/>
        <c:scaling>
          <c:orientation val="minMax"/>
        </c:scaling>
        <c:delete val="0"/>
        <c:axPos val="b"/>
        <c:numFmt formatCode="General" sourceLinked="0"/>
        <c:majorTickMark val="out"/>
        <c:minorTickMark val="none"/>
        <c:tickLblPos val="nextTo"/>
        <c:crossAx val="123931264"/>
        <c:crosses val="autoZero"/>
        <c:auto val="1"/>
        <c:lblAlgn val="ctr"/>
        <c:lblOffset val="100"/>
        <c:noMultiLvlLbl val="0"/>
      </c:catAx>
      <c:valAx>
        <c:axId val="123931264"/>
        <c:scaling>
          <c:orientation val="minMax"/>
        </c:scaling>
        <c:delete val="0"/>
        <c:axPos val="l"/>
        <c:majorGridlines/>
        <c:numFmt formatCode="#,##0_);[Red]\(#,##0\)" sourceLinked="1"/>
        <c:majorTickMark val="out"/>
        <c:minorTickMark val="none"/>
        <c:tickLblPos val="nextTo"/>
        <c:crossAx val="123929728"/>
        <c:crosses val="autoZero"/>
        <c:crossBetween val="between"/>
      </c:valAx>
    </c:plotArea>
    <c:legend>
      <c:legendPos val="r"/>
      <c:layout>
        <c:manualLayout>
          <c:xMode val="edge"/>
          <c:yMode val="edge"/>
          <c:x val="0.2441412362446963"/>
          <c:y val="0.82281134535577938"/>
          <c:w val="0.56644235385066166"/>
          <c:h val="0.12496849565728577"/>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46577">
              <a:defRPr/>
            </a:pPr>
            <a:fld id="{C81005DB-AF70-41D7-A185-2905A016DB4F}" type="slidenum">
              <a:rPr lang="ja-JP" altLang="en-US">
                <a:solidFill>
                  <a:prstClr val="black"/>
                </a:solidFill>
                <a:latin typeface="Calibri"/>
                <a:ea typeface="ＭＳ Ｐゴシック" panose="020B0600070205080204" pitchFamily="50" charset="-128"/>
              </a:rPr>
              <a:pPr defTabSz="946577">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826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
        <p:nvSpPr>
          <p:cNvPr id="108548" name="スライド番号プレースホルダ 3"/>
          <p:cNvSpPr txBox="1">
            <a:spLocks noGrp="1"/>
          </p:cNvSpPr>
          <p:nvPr/>
        </p:nvSpPr>
        <p:spPr bwMode="auto">
          <a:xfrm>
            <a:off x="3815574" y="9371501"/>
            <a:ext cx="2918621"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5" tIns="45312" rIns="90625" bIns="45312" anchor="b"/>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fld id="{0333025F-DB80-432C-9D3D-CBE524E70032}" type="slidenum">
              <a:rPr lang="en-US" altLang="ja-JP" sz="1200">
                <a:solidFill>
                  <a:srgbClr val="000000"/>
                </a:solidFill>
                <a:latin typeface="Arial" charset="0"/>
              </a:rPr>
              <a:pPr algn="r" eaLnBrk="1" hangingPunct="1"/>
              <a:t>52</a:t>
            </a:fld>
            <a:endParaRPr lang="en-US" altLang="ja-JP" sz="1200">
              <a:solidFill>
                <a:srgbClr val="000000"/>
              </a:solidFill>
              <a:latin typeface="Arial" charset="0"/>
            </a:endParaRPr>
          </a:p>
        </p:txBody>
      </p:sp>
    </p:spTree>
    <p:extLst>
      <p:ext uri="{BB962C8B-B14F-4D97-AF65-F5344CB8AC3E}">
        <p14:creationId xmlns:p14="http://schemas.microsoft.com/office/powerpoint/2010/main" val="51737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
        <p:nvSpPr>
          <p:cNvPr id="108548" name="スライド番号プレースホルダ 3"/>
          <p:cNvSpPr txBox="1">
            <a:spLocks noGrp="1"/>
          </p:cNvSpPr>
          <p:nvPr/>
        </p:nvSpPr>
        <p:spPr bwMode="auto">
          <a:xfrm>
            <a:off x="3815572" y="9371501"/>
            <a:ext cx="2918621"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4" tIns="45322" rIns="90644" bIns="45322" anchor="b"/>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fld id="{0333025F-DB80-432C-9D3D-CBE524E70032}" type="slidenum">
              <a:rPr lang="en-US" altLang="ja-JP" sz="1200">
                <a:solidFill>
                  <a:srgbClr val="000000"/>
                </a:solidFill>
                <a:latin typeface="Arial" charset="0"/>
              </a:rPr>
              <a:pPr algn="r" eaLnBrk="1" hangingPunct="1"/>
              <a:t>57</a:t>
            </a:fld>
            <a:endParaRPr lang="en-US" altLang="ja-JP" sz="1200">
              <a:solidFill>
                <a:srgbClr val="000000"/>
              </a:solidFill>
              <a:latin typeface="Arial" charset="0"/>
            </a:endParaRPr>
          </a:p>
        </p:txBody>
      </p:sp>
    </p:spTree>
    <p:extLst>
      <p:ext uri="{BB962C8B-B14F-4D97-AF65-F5344CB8AC3E}">
        <p14:creationId xmlns:p14="http://schemas.microsoft.com/office/powerpoint/2010/main" val="85683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C7250D-2964-4C86-A504-AEFC6AB9C0C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9541A1-2593-4EB5-9F5D-90B08B2CD90E}"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0F16AF-910A-4857-B900-2ECD47598E0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54E598-E737-4281-A138-045CB2B392CD}"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F747F8B-F4A6-48EB-BA57-33CE195F8507}"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4833423-DD47-46C0-801D-96DDB7C5853D}"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B086B38-DB4A-4F01-A7B4-5FE4EBC45F40}"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D643E5-D83A-410E-93DE-4CB0AFB23593}"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1EAEA-AA4B-4F22-A271-7C837F87A9CE}"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FEA3BE-7817-487C-91BA-586A6B7FC466}"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6B791A-1F63-482B-A76F-025F7C1DC3DB}"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A7248-B82D-41E3-B876-4CC3984EE236}"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特定技能１号在留外国人数は、東京都や愛知県より少ないが増加している。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36081" y="558445"/>
            <a:ext cx="5040560" cy="307777"/>
          </a:xfrm>
          <a:prstGeom prst="rect">
            <a:avLst/>
          </a:prstGeom>
          <a:noFill/>
        </p:spPr>
        <p:txBody>
          <a:bodyPr wrap="square" rtlCol="0">
            <a:spAutoFit/>
          </a:bodyPr>
          <a:lstStyle/>
          <a:p>
            <a:r>
              <a:rPr kumimoji="1" lang="ja-JP" altLang="en-US" sz="1400" b="1" dirty="0"/>
              <a:t>■</a:t>
            </a:r>
            <a:r>
              <a:rPr lang="ja-JP" altLang="en-US" sz="1400" b="1" dirty="0"/>
              <a:t>　特定技能１号在留外国人数の上位都道府県の推移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985008" y="6462244"/>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出典：出入国在留管理庁プレスリリースをもとに副首都推進局にて作成</a:t>
            </a:r>
          </a:p>
        </p:txBody>
      </p:sp>
      <p:sp>
        <p:nvSpPr>
          <p:cNvPr id="17" name="正方形/長方形 16">
            <a:extLst>
              <a:ext uri="{FF2B5EF4-FFF2-40B4-BE49-F238E27FC236}">
                <a16:creationId xmlns:a16="http://schemas.microsoft.com/office/drawing/2014/main" id="{9807FD9E-F2C1-4749-8988-4360C90551B4}"/>
              </a:ext>
            </a:extLst>
          </p:cNvPr>
          <p:cNvSpPr/>
          <p:nvPr/>
        </p:nvSpPr>
        <p:spPr>
          <a:xfrm>
            <a:off x="7292275" y="311432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埼玉県</a:t>
            </a:r>
          </a:p>
        </p:txBody>
      </p:sp>
      <p:sp>
        <p:nvSpPr>
          <p:cNvPr id="18" name="正方形/長方形 17">
            <a:extLst>
              <a:ext uri="{FF2B5EF4-FFF2-40B4-BE49-F238E27FC236}">
                <a16:creationId xmlns:a16="http://schemas.microsoft.com/office/drawing/2014/main" id="{5B97C299-3F72-4822-BCCE-1153473EFCAA}"/>
              </a:ext>
            </a:extLst>
          </p:cNvPr>
          <p:cNvSpPr/>
          <p:nvPr/>
        </p:nvSpPr>
        <p:spPr>
          <a:xfrm>
            <a:off x="7292727" y="3424226"/>
            <a:ext cx="640852" cy="246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東京都</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7C25F696-0255-4787-ABC8-E71B64A96F6D}"/>
              </a:ext>
            </a:extLst>
          </p:cNvPr>
          <p:cNvSpPr/>
          <p:nvPr/>
        </p:nvSpPr>
        <p:spPr>
          <a:xfrm>
            <a:off x="7309113" y="276269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千葉県</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0C6AAB64-D661-4B9F-9FB7-E4AAD243C54C}"/>
              </a:ext>
            </a:extLst>
          </p:cNvPr>
          <p:cNvSpPr/>
          <p:nvPr/>
        </p:nvSpPr>
        <p:spPr>
          <a:xfrm>
            <a:off x="7292276" y="36510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21" name="正方形/長方形 20">
            <a:extLst>
              <a:ext uri="{FF2B5EF4-FFF2-40B4-BE49-F238E27FC236}">
                <a16:creationId xmlns:a16="http://schemas.microsoft.com/office/drawing/2014/main" id="{4FC18C56-64FA-42D6-960E-4A8FD0DC9F9E}"/>
              </a:ext>
            </a:extLst>
          </p:cNvPr>
          <p:cNvSpPr/>
          <p:nvPr/>
        </p:nvSpPr>
        <p:spPr>
          <a:xfrm>
            <a:off x="7345570" y="1969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16" name="正方形/長方形 15">
            <a:extLst>
              <a:ext uri="{FF2B5EF4-FFF2-40B4-BE49-F238E27FC236}">
                <a16:creationId xmlns:a16="http://schemas.microsoft.com/office/drawing/2014/main" id="{468D37F9-0168-4B7E-B901-C535866F3F23}"/>
              </a:ext>
            </a:extLst>
          </p:cNvPr>
          <p:cNvSpPr/>
          <p:nvPr/>
        </p:nvSpPr>
        <p:spPr>
          <a:xfrm>
            <a:off x="799415" y="157441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（人）</a:t>
            </a:r>
          </a:p>
        </p:txBody>
      </p:sp>
      <p:sp>
        <p:nvSpPr>
          <p:cNvPr id="24" name="正方形/長方形 23">
            <a:extLst>
              <a:ext uri="{FF2B5EF4-FFF2-40B4-BE49-F238E27FC236}">
                <a16:creationId xmlns:a16="http://schemas.microsoft.com/office/drawing/2014/main" id="{5B97C299-3F72-4822-BCCE-1153473EFCAA}"/>
              </a:ext>
            </a:extLst>
          </p:cNvPr>
          <p:cNvSpPr/>
          <p:nvPr/>
        </p:nvSpPr>
        <p:spPr>
          <a:xfrm>
            <a:off x="7284308" y="3555463"/>
            <a:ext cx="640852" cy="246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茨城県</a:t>
            </a:r>
            <a:endParaRPr kumimoji="1" lang="ja-JP" altLang="en-US" sz="800" dirty="0">
              <a:solidFill>
                <a:schemeClr val="tx1"/>
              </a:solidFill>
            </a:endParaRPr>
          </a:p>
        </p:txBody>
      </p:sp>
      <p:pic>
        <p:nvPicPr>
          <p:cNvPr id="3" name="図 2"/>
          <p:cNvPicPr>
            <a:picLocks noChangeAspect="1"/>
          </p:cNvPicPr>
          <p:nvPr/>
        </p:nvPicPr>
        <p:blipFill>
          <a:blip r:embed="rId2"/>
          <a:stretch>
            <a:fillRect/>
          </a:stretch>
        </p:blipFill>
        <p:spPr>
          <a:xfrm>
            <a:off x="1038405" y="1947091"/>
            <a:ext cx="6895174" cy="4584589"/>
          </a:xfrm>
          <a:prstGeom prst="rect">
            <a:avLst/>
          </a:prstGeom>
        </p:spPr>
      </p:pic>
      <p:sp>
        <p:nvSpPr>
          <p:cNvPr id="4" name="正方形/長方形 3">
            <a:extLst>
              <a:ext uri="{FF2B5EF4-FFF2-40B4-BE49-F238E27FC236}">
                <a16:creationId xmlns:a16="http://schemas.microsoft.com/office/drawing/2014/main" id="{B3CE863B-99D0-7576-27D2-3F0DC1423B7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労働の多様性⑯）</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5" name="正方形/長方形 24"/>
          <p:cNvSpPr/>
          <p:nvPr/>
        </p:nvSpPr>
        <p:spPr>
          <a:xfrm>
            <a:off x="6962997" y="6437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78132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93137" y="6227029"/>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期の景気観測調査の結果、国内市場の先行きに不安を抱え投資に踏み出せない府内企業が約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割ある一方で、設備投資を増加した府内企業は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へと増加し、持ち直しの傾向もみられる。</a:t>
            </a:r>
          </a:p>
        </p:txBody>
      </p:sp>
      <p:sp>
        <p:nvSpPr>
          <p:cNvPr id="19" name="正方形/長方形 18"/>
          <p:cNvSpPr/>
          <p:nvPr/>
        </p:nvSpPr>
        <p:spPr>
          <a:xfrm>
            <a:off x="291683" y="3580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設備投資の状況</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大かっこ 20"/>
          <p:cNvSpPr/>
          <p:nvPr/>
        </p:nvSpPr>
        <p:spPr>
          <a:xfrm>
            <a:off x="788080" y="6449669"/>
            <a:ext cx="4176000" cy="216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「大阪府景気観測調査（大阪産業経済リサーチ＆デザインセンター）」</a:t>
            </a:r>
          </a:p>
        </p:txBody>
      </p:sp>
      <p:pic>
        <p:nvPicPr>
          <p:cNvPr id="3" name="図 2"/>
          <p:cNvPicPr>
            <a:picLocks noChangeAspect="1"/>
          </p:cNvPicPr>
          <p:nvPr/>
        </p:nvPicPr>
        <p:blipFill>
          <a:blip r:embed="rId2"/>
          <a:stretch>
            <a:fillRect/>
          </a:stretch>
        </p:blipFill>
        <p:spPr>
          <a:xfrm>
            <a:off x="4572000" y="1873431"/>
            <a:ext cx="4310642" cy="4288937"/>
          </a:xfrm>
          <a:prstGeom prst="rect">
            <a:avLst/>
          </a:prstGeom>
        </p:spPr>
      </p:pic>
      <p:pic>
        <p:nvPicPr>
          <p:cNvPr id="11" name="図 10">
            <a:extLst>
              <a:ext uri="{FF2B5EF4-FFF2-40B4-BE49-F238E27FC236}">
                <a16:creationId xmlns:a16="http://schemas.microsoft.com/office/drawing/2014/main" id="{8F976C51-F196-446E-92BE-F50FEAEB5C99}"/>
              </a:ext>
            </a:extLst>
          </p:cNvPr>
          <p:cNvPicPr>
            <a:picLocks noChangeAspect="1"/>
          </p:cNvPicPr>
          <p:nvPr/>
        </p:nvPicPr>
        <p:blipFill>
          <a:blip r:embed="rId3"/>
          <a:stretch>
            <a:fillRect/>
          </a:stretch>
        </p:blipFill>
        <p:spPr>
          <a:xfrm>
            <a:off x="261358" y="1916882"/>
            <a:ext cx="3984070" cy="4077310"/>
          </a:xfrm>
          <a:prstGeom prst="rect">
            <a:avLst/>
          </a:prstGeom>
        </p:spPr>
      </p:pic>
      <p:sp>
        <p:nvSpPr>
          <p:cNvPr id="13" name="正方形/長方形 12"/>
          <p:cNvSpPr/>
          <p:nvPr/>
        </p:nvSpPr>
        <p:spPr>
          <a:xfrm>
            <a:off x="235958" y="5963111"/>
            <a:ext cx="3168000" cy="216000"/>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07628E55-E037-F618-0EB0-8BB70A630D6D}"/>
              </a:ext>
            </a:extLst>
          </p:cNvPr>
          <p:cNvSpPr/>
          <p:nvPr/>
        </p:nvSpPr>
        <p:spPr>
          <a:xfrm>
            <a:off x="0" y="-80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p:cNvSpPr/>
          <p:nvPr/>
        </p:nvSpPr>
        <p:spPr>
          <a:xfrm>
            <a:off x="6813446" y="8605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54348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0291" y="841323"/>
            <a:ext cx="8503417" cy="6994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個人消費は、持ち直しの動きが続いているものの、一部で弱さが増している。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百貨店・スーパー販売額は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ヶ月ぶりの上昇。</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54222" y="6119000"/>
            <a:ext cx="4917978" cy="2373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近畿経済産業局「百貨店・スーパー販売状況」　、経済産業省「商業動態統計」</a:t>
            </a:r>
            <a:endParaRPr lang="zh-TW" altLang="en-US" sz="1100" dirty="0">
              <a:latin typeface="Meiryo UI" panose="020B0604030504040204" pitchFamily="50" charset="-128"/>
              <a:ea typeface="Meiryo UI"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91" y="1693715"/>
            <a:ext cx="8527656" cy="376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20291" y="507133"/>
            <a:ext cx="5040560" cy="307777"/>
          </a:xfrm>
          <a:prstGeom prst="rect">
            <a:avLst/>
          </a:prstGeom>
          <a:noFill/>
        </p:spPr>
        <p:txBody>
          <a:bodyPr wrap="square" rtlCol="0">
            <a:spAutoFit/>
          </a:bodyPr>
          <a:lstStyle/>
          <a:p>
            <a:r>
              <a:rPr kumimoji="1" lang="ja-JP" altLang="en-US" sz="1400" b="1" dirty="0"/>
              <a:t>■</a:t>
            </a:r>
            <a:r>
              <a:rPr lang="ja-JP" altLang="en-US" sz="1400" b="1" dirty="0"/>
              <a:t>　百貨店・スーパー販売額（全店ベース）の</a:t>
            </a:r>
            <a:r>
              <a:rPr kumimoji="1" lang="ja-JP" altLang="en-US" sz="1400" b="1" dirty="0"/>
              <a:t>動き</a:t>
            </a:r>
            <a:r>
              <a:rPr kumimoji="1" lang="en-US" altLang="ja-JP" sz="1400" b="1" dirty="0"/>
              <a:t>【</a:t>
            </a:r>
            <a:r>
              <a:rPr kumimoji="1" lang="ja-JP" altLang="en-US" sz="1400" b="1" dirty="0"/>
              <a:t>消費面</a:t>
            </a:r>
            <a:r>
              <a:rPr kumimoji="1" lang="en-US" altLang="ja-JP" sz="1400" b="1" dirty="0"/>
              <a:t>】</a:t>
            </a:r>
            <a:endParaRPr kumimoji="1" lang="ja-JP" altLang="en-US" sz="1400" b="1" dirty="0"/>
          </a:p>
        </p:txBody>
      </p:sp>
      <p:sp>
        <p:nvSpPr>
          <p:cNvPr id="13" name="正方形/長方形 12"/>
          <p:cNvSpPr/>
          <p:nvPr/>
        </p:nvSpPr>
        <p:spPr>
          <a:xfrm>
            <a:off x="2699792" y="1805194"/>
            <a:ext cx="3853408" cy="39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1497C2C-C27F-4EE8-D99B-96891C1AADE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⑤）</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47D4F8D7-E844-319F-CDB1-61DFA6EBDF7D}"/>
              </a:ext>
            </a:extLst>
          </p:cNvPr>
          <p:cNvSpPr/>
          <p:nvPr/>
        </p:nvSpPr>
        <p:spPr>
          <a:xfrm>
            <a:off x="7017855" y="6814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2556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8" y="96406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個人消費は、持ち直しの動きが続いているものの、一部で弱さが増している。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家電販売額は前年同月比で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ヶ月ぶりの増加。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180826"/>
            <a:ext cx="2088232" cy="27251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zh-TW" altLang="en-US" sz="1100" dirty="0">
                <a:latin typeface="Meiryo UI" panose="020B0604030504040204" pitchFamily="50" charset="-128"/>
                <a:ea typeface="Meiryo UI" panose="020B0604030504040204" pitchFamily="50" charset="-128"/>
              </a:rPr>
              <a:t>経済産業省「商業動態統計」</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06283"/>
            <a:ext cx="8503417" cy="371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23528" y="546031"/>
            <a:ext cx="5040560" cy="307777"/>
          </a:xfrm>
          <a:prstGeom prst="rect">
            <a:avLst/>
          </a:prstGeom>
          <a:noFill/>
        </p:spPr>
        <p:txBody>
          <a:bodyPr wrap="square" rtlCol="0">
            <a:spAutoFit/>
          </a:bodyPr>
          <a:lstStyle/>
          <a:p>
            <a:r>
              <a:rPr kumimoji="1" lang="ja-JP" altLang="en-US" sz="1400" b="1" dirty="0"/>
              <a:t>■</a:t>
            </a:r>
            <a:r>
              <a:rPr lang="ja-JP" altLang="en-US" sz="1400" b="1" dirty="0"/>
              <a:t>　家電販売額の</a:t>
            </a:r>
            <a:r>
              <a:rPr kumimoji="1" lang="ja-JP" altLang="en-US" sz="1400" b="1" dirty="0"/>
              <a:t>動き</a:t>
            </a:r>
            <a:r>
              <a:rPr kumimoji="1" lang="en-US" altLang="ja-JP" sz="1400" b="1" dirty="0"/>
              <a:t>【</a:t>
            </a:r>
            <a:r>
              <a:rPr kumimoji="1" lang="ja-JP" altLang="en-US" sz="1400" b="1" dirty="0"/>
              <a:t>消費面</a:t>
            </a:r>
            <a:r>
              <a:rPr kumimoji="1" lang="en-US" altLang="ja-JP" sz="1400" b="1" dirty="0"/>
              <a:t>】</a:t>
            </a:r>
            <a:endParaRPr kumimoji="1" lang="ja-JP" altLang="en-US" sz="1400" b="1" dirty="0"/>
          </a:p>
        </p:txBody>
      </p:sp>
      <p:sp>
        <p:nvSpPr>
          <p:cNvPr id="13" name="正方形/長方形 12"/>
          <p:cNvSpPr/>
          <p:nvPr/>
        </p:nvSpPr>
        <p:spPr>
          <a:xfrm>
            <a:off x="3491880" y="2006283"/>
            <a:ext cx="2232248" cy="39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34A7DA4-1A09-F26B-9E7A-BC3626DFFC47}"/>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⑥）</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7" name="正方形/長方形 6">
            <a:extLst>
              <a:ext uri="{FF2B5EF4-FFF2-40B4-BE49-F238E27FC236}">
                <a16:creationId xmlns:a16="http://schemas.microsoft.com/office/drawing/2014/main" id="{12195BE9-3DFE-A576-1812-1CB4AA8BD829}"/>
              </a:ext>
            </a:extLst>
          </p:cNvPr>
          <p:cNvSpPr/>
          <p:nvPr/>
        </p:nvSpPr>
        <p:spPr>
          <a:xfrm>
            <a:off x="7009756" y="8882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13705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0291" y="848200"/>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個人消費は、持ち直しの動きが続いているものの、一部で弱さが増している。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新車販売台数は前年同月比で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ヶ月連続の減少。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180826"/>
            <a:ext cx="6120680" cy="2761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zh-TW" altLang="en-US" sz="1100" dirty="0">
                <a:latin typeface="Meiryo UI" panose="020B0604030504040204" pitchFamily="50" charset="-128"/>
                <a:ea typeface="Meiryo UI" panose="020B0604030504040204" pitchFamily="50" charset="-128"/>
              </a:rPr>
              <a:t>（一社）日本自動車販売協会連合会、（一社）全国軽自動車協会連合会</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18" y="1916165"/>
            <a:ext cx="8503417" cy="375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a:t>
            </a:r>
            <a:r>
              <a:rPr lang="zh-TW" altLang="en-US" sz="1400" b="1" dirty="0"/>
              <a:t>新車販売台数</a:t>
            </a:r>
            <a:r>
              <a:rPr lang="ja-JP" altLang="en-US" sz="1400" b="1" dirty="0"/>
              <a:t>の</a:t>
            </a:r>
            <a:r>
              <a:rPr kumimoji="1" lang="ja-JP" altLang="en-US" sz="1400" b="1" dirty="0"/>
              <a:t>動き</a:t>
            </a:r>
            <a:r>
              <a:rPr kumimoji="1" lang="en-US" altLang="ja-JP" sz="1400" b="1" dirty="0"/>
              <a:t>【</a:t>
            </a:r>
            <a:r>
              <a:rPr kumimoji="1" lang="ja-JP" altLang="en-US" sz="1400" b="1" dirty="0"/>
              <a:t>消費面</a:t>
            </a:r>
            <a:r>
              <a:rPr kumimoji="1" lang="en-US" altLang="ja-JP" sz="1400" b="1" dirty="0"/>
              <a:t>】</a:t>
            </a:r>
            <a:endParaRPr kumimoji="1" lang="ja-JP" altLang="en-US" sz="1400" b="1" dirty="0"/>
          </a:p>
        </p:txBody>
      </p:sp>
      <p:sp>
        <p:nvSpPr>
          <p:cNvPr id="13" name="正方形/長方形 12"/>
          <p:cNvSpPr/>
          <p:nvPr/>
        </p:nvSpPr>
        <p:spPr>
          <a:xfrm>
            <a:off x="3473207" y="2047168"/>
            <a:ext cx="2232248" cy="558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7A88B79-33E2-2499-B473-726B550751B1}"/>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9D8907C3-528F-E36D-76B9-8525970FFFE2}"/>
              </a:ext>
            </a:extLst>
          </p:cNvPr>
          <p:cNvSpPr/>
          <p:nvPr/>
        </p:nvSpPr>
        <p:spPr>
          <a:xfrm>
            <a:off x="7002739" y="5886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06525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8513" y="87431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投資は、持ち直している。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住宅投資は前年同月比で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ヶ月ぶりの減少。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180826"/>
            <a:ext cx="2088232" cy="17552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zh-TW" altLang="en-US" sz="1100" dirty="0">
                <a:latin typeface="Meiryo UI" panose="020B0604030504040204" pitchFamily="50" charset="-128"/>
                <a:ea typeface="Meiryo UI" panose="020B0604030504040204" pitchFamily="50" charset="-128"/>
              </a:rPr>
              <a:t>国土交通省「住宅着工統計」</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44" y="1785280"/>
            <a:ext cx="8517047" cy="375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新設住宅着工戸数の</a:t>
            </a:r>
            <a:r>
              <a:rPr kumimoji="1" lang="ja-JP" altLang="en-US" sz="1400" b="1" dirty="0"/>
              <a:t>動き</a:t>
            </a:r>
            <a:r>
              <a:rPr kumimoji="1" lang="en-US" altLang="ja-JP" sz="1400" b="1" dirty="0"/>
              <a:t>【</a:t>
            </a:r>
            <a:r>
              <a:rPr lang="ja-JP" altLang="en-US" sz="1400" b="1" dirty="0"/>
              <a:t>投資</a:t>
            </a:r>
            <a:r>
              <a:rPr kumimoji="1" lang="ja-JP" altLang="en-US" sz="1400" b="1" dirty="0"/>
              <a:t>面</a:t>
            </a:r>
            <a:r>
              <a:rPr kumimoji="1" lang="en-US" altLang="ja-JP" sz="1400" b="1" dirty="0"/>
              <a:t>】</a:t>
            </a:r>
            <a:endParaRPr kumimoji="1" lang="ja-JP" altLang="en-US" sz="1400" b="1" dirty="0"/>
          </a:p>
        </p:txBody>
      </p:sp>
      <p:sp>
        <p:nvSpPr>
          <p:cNvPr id="13" name="正方形/長方形 12"/>
          <p:cNvSpPr/>
          <p:nvPr/>
        </p:nvSpPr>
        <p:spPr>
          <a:xfrm>
            <a:off x="3467145" y="1823044"/>
            <a:ext cx="2232248" cy="558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4A4C25E-BA5D-987C-CE02-68A70A6D6B9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⑧）</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B5F31DFE-2C82-0906-3766-45F009AF5CBA}"/>
              </a:ext>
            </a:extLst>
          </p:cNvPr>
          <p:cNvSpPr/>
          <p:nvPr/>
        </p:nvSpPr>
        <p:spPr>
          <a:xfrm>
            <a:off x="6997148" y="6166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73147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0289" y="917975"/>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投資は、持ち直している。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機械受注額は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は前月比で減少。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180826"/>
            <a:ext cx="2088232" cy="17552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zh-TW" altLang="en-US" sz="1100" dirty="0">
                <a:latin typeface="Meiryo UI" panose="020B0604030504040204" pitchFamily="50" charset="-128"/>
                <a:ea typeface="Meiryo UI" panose="020B0604030504040204" pitchFamily="50" charset="-128"/>
              </a:rPr>
              <a:t>内閣府「機械受注統計調査」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90" y="1938131"/>
            <a:ext cx="8503417" cy="380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機械受注額の</a:t>
            </a:r>
            <a:r>
              <a:rPr kumimoji="1" lang="ja-JP" altLang="en-US" sz="1400" b="1" dirty="0"/>
              <a:t>動き</a:t>
            </a:r>
            <a:r>
              <a:rPr kumimoji="1" lang="en-US" altLang="ja-JP" sz="1400" b="1" dirty="0"/>
              <a:t>【</a:t>
            </a:r>
            <a:r>
              <a:rPr lang="ja-JP" altLang="en-US" sz="1400" b="1" dirty="0"/>
              <a:t>投資</a:t>
            </a:r>
            <a:r>
              <a:rPr kumimoji="1" lang="ja-JP" altLang="en-US" sz="1400" b="1" dirty="0"/>
              <a:t>面</a:t>
            </a:r>
            <a:r>
              <a:rPr kumimoji="1" lang="en-US" altLang="ja-JP" sz="1400" b="1" dirty="0"/>
              <a:t>】</a:t>
            </a:r>
            <a:endParaRPr kumimoji="1" lang="ja-JP" altLang="en-US" sz="1400" b="1" dirty="0"/>
          </a:p>
        </p:txBody>
      </p:sp>
      <p:sp>
        <p:nvSpPr>
          <p:cNvPr id="13" name="正方形/長方形 12"/>
          <p:cNvSpPr/>
          <p:nvPr/>
        </p:nvSpPr>
        <p:spPr>
          <a:xfrm>
            <a:off x="2447764" y="1907962"/>
            <a:ext cx="4105436" cy="524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7559443-E5A6-5D0C-C8CF-8B4249713DE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⑨）</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E7118413-7E48-539C-4E97-186D981E3E2D}"/>
              </a:ext>
            </a:extLst>
          </p:cNvPr>
          <p:cNvSpPr/>
          <p:nvPr/>
        </p:nvSpPr>
        <p:spPr>
          <a:xfrm>
            <a:off x="6985253" y="811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5647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0289" y="890807"/>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投資は、持ち直している。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設備投資動向は、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月期（近畿）は前年同期比で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期ぶりの減少。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6696744" cy="5406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近畿財務局「法人企業統計」　、財務省「法人企業統計」　</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資本金</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億円以上、全産業（金融・保険業を除く）。ソフトウウェアを含む設備投資。</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90" y="1969025"/>
            <a:ext cx="8503417" cy="380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a:t>
            </a:r>
            <a:r>
              <a:rPr lang="zh-TW" altLang="en-US" sz="1400" b="1" dirty="0"/>
              <a:t>設備投資動向</a:t>
            </a:r>
            <a:r>
              <a:rPr lang="ja-JP" altLang="en-US" sz="1400" b="1" dirty="0"/>
              <a:t>の</a:t>
            </a:r>
            <a:r>
              <a:rPr kumimoji="1" lang="ja-JP" altLang="en-US" sz="1400" b="1" dirty="0"/>
              <a:t>動き</a:t>
            </a:r>
            <a:r>
              <a:rPr kumimoji="1" lang="en-US" altLang="ja-JP" sz="1400" b="1" dirty="0"/>
              <a:t>【</a:t>
            </a:r>
            <a:r>
              <a:rPr lang="ja-JP" altLang="en-US" sz="1400" b="1" dirty="0"/>
              <a:t>投資</a:t>
            </a:r>
            <a:r>
              <a:rPr kumimoji="1" lang="ja-JP" altLang="en-US" sz="1400" b="1" dirty="0"/>
              <a:t>面</a:t>
            </a:r>
            <a:r>
              <a:rPr kumimoji="1" lang="en-US" altLang="ja-JP" sz="1400" b="1" dirty="0"/>
              <a:t>】</a:t>
            </a:r>
            <a:endParaRPr kumimoji="1" lang="ja-JP" altLang="en-US" sz="1400" b="1" dirty="0"/>
          </a:p>
        </p:txBody>
      </p:sp>
      <p:sp>
        <p:nvSpPr>
          <p:cNvPr id="13" name="正方形/長方形 12"/>
          <p:cNvSpPr/>
          <p:nvPr/>
        </p:nvSpPr>
        <p:spPr>
          <a:xfrm>
            <a:off x="3779912" y="1907962"/>
            <a:ext cx="1579161" cy="524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68232AF-3582-A728-07D7-1BAD7A2C713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⑩）</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37A08955-8CF3-B13C-8961-93B59D4E283B}"/>
              </a:ext>
            </a:extLst>
          </p:cNvPr>
          <p:cNvSpPr/>
          <p:nvPr/>
        </p:nvSpPr>
        <p:spPr>
          <a:xfrm>
            <a:off x="6943495" y="811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63864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5577" y="894497"/>
            <a:ext cx="7507240"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輸出は、持ち直している。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ヶ月連続の増加。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6696744" cy="5406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大阪税関「貿易統計」、日本銀行「時系列統計」</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対ドル為替レートは、東京インターバンク相場、ドル・円、スポット、中心相場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月中平均。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8" y="1804594"/>
            <a:ext cx="8506840" cy="37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輸出額の</a:t>
            </a:r>
            <a:r>
              <a:rPr kumimoji="1" lang="ja-JP" altLang="en-US" sz="1400" b="1" dirty="0"/>
              <a:t>動き</a:t>
            </a:r>
            <a:r>
              <a:rPr kumimoji="1" lang="en-US" altLang="ja-JP" sz="1400" b="1" dirty="0"/>
              <a:t>【</a:t>
            </a:r>
            <a:r>
              <a:rPr lang="ja-JP" altLang="en-US" sz="1400" b="1" dirty="0"/>
              <a:t>貿易・観光</a:t>
            </a:r>
            <a:r>
              <a:rPr kumimoji="1" lang="ja-JP" altLang="en-US" sz="1400" b="1" dirty="0"/>
              <a:t>面</a:t>
            </a:r>
            <a:r>
              <a:rPr kumimoji="1" lang="en-US" altLang="ja-JP" sz="1400" b="1" dirty="0"/>
              <a:t>】</a:t>
            </a:r>
            <a:endParaRPr kumimoji="1" lang="ja-JP" altLang="en-US" sz="1400" b="1" dirty="0"/>
          </a:p>
        </p:txBody>
      </p:sp>
      <p:sp>
        <p:nvSpPr>
          <p:cNvPr id="13" name="正方形/長方形 12"/>
          <p:cNvSpPr/>
          <p:nvPr/>
        </p:nvSpPr>
        <p:spPr>
          <a:xfrm>
            <a:off x="3419872" y="1907963"/>
            <a:ext cx="2448272" cy="440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1ACC414-877D-A5C4-F2B1-284FD52895D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⑪）</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F1EBE698-489D-0781-C154-543A25F60D04}"/>
              </a:ext>
            </a:extLst>
          </p:cNvPr>
          <p:cNvSpPr/>
          <p:nvPr/>
        </p:nvSpPr>
        <p:spPr>
          <a:xfrm>
            <a:off x="6813445" y="8119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50252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002" y="856367"/>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ヶ月連続の増加。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1584176" cy="2703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zh-TW" altLang="en-US" sz="1100" dirty="0">
                <a:latin typeface="Meiryo UI" panose="020B0604030504040204" pitchFamily="50" charset="-128"/>
                <a:ea typeface="Meiryo UI" panose="020B0604030504040204" pitchFamily="50" charset="-128"/>
              </a:rPr>
              <a:t>大阪税関「貿易統計」</a:t>
            </a:r>
            <a:endParaRPr lang="ja-JP" altLang="en-US" sz="1100" dirty="0">
              <a:latin typeface="Meiryo UI" panose="020B0604030504040204" pitchFamily="50" charset="-128"/>
              <a:ea typeface="Meiryo UI" panose="020B0604030504040204" pitchFamily="50"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03" y="1806335"/>
            <a:ext cx="8503417" cy="377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3779912" y="1907962"/>
            <a:ext cx="1579161" cy="524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輸入額の</a:t>
            </a:r>
            <a:r>
              <a:rPr kumimoji="1" lang="ja-JP" altLang="en-US" sz="1400" b="1" dirty="0"/>
              <a:t>動き</a:t>
            </a:r>
            <a:r>
              <a:rPr kumimoji="1" lang="en-US" altLang="ja-JP" sz="1400" b="1" dirty="0"/>
              <a:t>【</a:t>
            </a:r>
            <a:r>
              <a:rPr lang="ja-JP" altLang="en-US" sz="1400" b="1" dirty="0"/>
              <a:t>貿易・観光</a:t>
            </a:r>
            <a:r>
              <a:rPr kumimoji="1" lang="ja-JP" altLang="en-US" sz="1400" b="1" dirty="0"/>
              <a:t>面</a:t>
            </a:r>
            <a:r>
              <a:rPr kumimoji="1" lang="en-US" altLang="ja-JP" sz="1400" b="1" dirty="0"/>
              <a:t>】</a:t>
            </a:r>
            <a:endParaRPr kumimoji="1" lang="ja-JP" altLang="en-US" sz="1400" b="1" dirty="0"/>
          </a:p>
        </p:txBody>
      </p:sp>
      <p:sp>
        <p:nvSpPr>
          <p:cNvPr id="5" name="正方形/長方形 4">
            <a:extLst>
              <a:ext uri="{FF2B5EF4-FFF2-40B4-BE49-F238E27FC236}">
                <a16:creationId xmlns:a16="http://schemas.microsoft.com/office/drawing/2014/main" id="{50C900B3-0030-CACE-08E3-DBC5A6EA5663}"/>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⑫）</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9745A389-4DB5-C4BD-92A6-98AF2E64D661}"/>
              </a:ext>
            </a:extLst>
          </p:cNvPr>
          <p:cNvSpPr/>
          <p:nvPr/>
        </p:nvSpPr>
        <p:spPr>
          <a:xfrm>
            <a:off x="6930243"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45184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3739" y="95981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 国際線外国人旅客数は、新型コロナウイルスの感染拡大を機に蒸発。</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月以降、一時対前年同月比で増加傾向がみられたが、直近では再び減少。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1584176" cy="2703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関西エアポート（株）</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40" y="2029317"/>
            <a:ext cx="8503417" cy="380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a:t>
            </a:r>
            <a:r>
              <a:rPr lang="zh-CN" altLang="en-US" sz="1400" b="1" dirty="0"/>
              <a:t>関西国際空港 国際線外国人旅客数</a:t>
            </a:r>
            <a:r>
              <a:rPr lang="ja-JP" altLang="en-US" sz="1400" b="1" dirty="0"/>
              <a:t>の</a:t>
            </a:r>
            <a:r>
              <a:rPr kumimoji="1" lang="ja-JP" altLang="en-US" sz="1400" b="1" dirty="0"/>
              <a:t>動き</a:t>
            </a:r>
            <a:r>
              <a:rPr kumimoji="1" lang="en-US" altLang="ja-JP" sz="1400" b="1" dirty="0"/>
              <a:t>【</a:t>
            </a:r>
            <a:r>
              <a:rPr lang="ja-JP" altLang="en-US" sz="1400" b="1" dirty="0"/>
              <a:t>貿易・観光</a:t>
            </a:r>
            <a:r>
              <a:rPr kumimoji="1" lang="ja-JP" altLang="en-US" sz="1400" b="1" dirty="0"/>
              <a:t>面</a:t>
            </a:r>
            <a:r>
              <a:rPr kumimoji="1" lang="en-US" altLang="ja-JP" sz="1400" b="1" dirty="0"/>
              <a:t>】</a:t>
            </a:r>
            <a:endParaRPr kumimoji="1" lang="ja-JP" altLang="en-US" sz="1400" b="1" dirty="0"/>
          </a:p>
        </p:txBody>
      </p:sp>
      <p:sp>
        <p:nvSpPr>
          <p:cNvPr id="13" name="正方形/長方形 12"/>
          <p:cNvSpPr/>
          <p:nvPr/>
        </p:nvSpPr>
        <p:spPr>
          <a:xfrm>
            <a:off x="2843808" y="2029317"/>
            <a:ext cx="3456384" cy="40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C4B5C5-B35E-9BDA-AD8A-B4F7D8AF7BA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⑬）</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166AD91B-1D92-FD4D-22FF-1257406F5C5D}"/>
              </a:ext>
            </a:extLst>
          </p:cNvPr>
          <p:cNvSpPr/>
          <p:nvPr/>
        </p:nvSpPr>
        <p:spPr>
          <a:xfrm>
            <a:off x="6956747" y="3985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56091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大阪府の外国人留学生の数は増加しているが、東京との差は大きい。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776613" y="6182118"/>
            <a:ext cx="519014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出典：（独）日本学生支援機構</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年度外国人留学生在籍状況調査結果」</a:t>
            </a:r>
          </a:p>
        </p:txBody>
      </p:sp>
      <p:pic>
        <p:nvPicPr>
          <p:cNvPr id="22" name="図 21">
            <a:extLst>
              <a:ext uri="{FF2B5EF4-FFF2-40B4-BE49-F238E27FC236}">
                <a16:creationId xmlns:a16="http://schemas.microsoft.com/office/drawing/2014/main" id="{BB910CAD-065C-4D16-8CE9-8E891A1A1A05}"/>
              </a:ext>
            </a:extLst>
          </p:cNvPr>
          <p:cNvPicPr>
            <a:picLocks noChangeAspect="1"/>
          </p:cNvPicPr>
          <p:nvPr/>
        </p:nvPicPr>
        <p:blipFill>
          <a:blip r:embed="rId2"/>
          <a:stretch>
            <a:fillRect/>
          </a:stretch>
        </p:blipFill>
        <p:spPr>
          <a:xfrm>
            <a:off x="1776613" y="1828200"/>
            <a:ext cx="5590773" cy="4347355"/>
          </a:xfrm>
          <a:prstGeom prst="rect">
            <a:avLst/>
          </a:prstGeom>
        </p:spPr>
      </p:pic>
      <p:sp>
        <p:nvSpPr>
          <p:cNvPr id="9" name="正方形/長方形 8">
            <a:extLst>
              <a:ext uri="{FF2B5EF4-FFF2-40B4-BE49-F238E27FC236}">
                <a16:creationId xmlns:a16="http://schemas.microsoft.com/office/drawing/2014/main" id="{9B7299F3-E430-4971-9756-24B8AB23F431}"/>
              </a:ext>
            </a:extLst>
          </p:cNvPr>
          <p:cNvSpPr/>
          <p:nvPr/>
        </p:nvSpPr>
        <p:spPr>
          <a:xfrm>
            <a:off x="6830834" y="53274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1" name="正方形/長方形 10">
            <a:extLst>
              <a:ext uri="{FF2B5EF4-FFF2-40B4-BE49-F238E27FC236}">
                <a16:creationId xmlns:a16="http://schemas.microsoft.com/office/drawing/2014/main" id="{DC586D88-D7CA-4630-97D6-1CA6358FD10B}"/>
              </a:ext>
            </a:extLst>
          </p:cNvPr>
          <p:cNvSpPr/>
          <p:nvPr/>
        </p:nvSpPr>
        <p:spPr>
          <a:xfrm>
            <a:off x="6830834" y="511954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2" name="正方形/長方形 11">
            <a:extLst>
              <a:ext uri="{FF2B5EF4-FFF2-40B4-BE49-F238E27FC236}">
                <a16:creationId xmlns:a16="http://schemas.microsoft.com/office/drawing/2014/main" id="{CE976FBE-57AB-4483-A7FE-6127D0465429}"/>
              </a:ext>
            </a:extLst>
          </p:cNvPr>
          <p:cNvSpPr/>
          <p:nvPr/>
        </p:nvSpPr>
        <p:spPr>
          <a:xfrm>
            <a:off x="6830834" y="43924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3" name="正方形/長方形 2">
            <a:extLst>
              <a:ext uri="{FF2B5EF4-FFF2-40B4-BE49-F238E27FC236}">
                <a16:creationId xmlns:a16="http://schemas.microsoft.com/office/drawing/2014/main" id="{B0C4E30C-65A7-C1E9-AB85-AF024A30E9C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労働の多様性⑰）</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6962997" y="8447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8635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0291" y="926425"/>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生産動向は、持ち直しの動きが弱まっている。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鉱工業生産指数は大阪府</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ヶ月ぶりの上昇。</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0" name="スライド番号プレースホルダー 1"/>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1" name="大かっこ 10"/>
          <p:cNvSpPr/>
          <p:nvPr/>
        </p:nvSpPr>
        <p:spPr>
          <a:xfrm>
            <a:off x="1403648" y="6086025"/>
            <a:ext cx="6480720" cy="43749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大阪府統計課「大阪府工業指数」、近畿経済産業局「鉱工業生産動向」、経済産業省「鉱工業指数」</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大阪府は製造工業指数。</a:t>
            </a:r>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=100</a:t>
            </a:r>
            <a:r>
              <a:rPr lang="ja-JP" altLang="en-US" sz="1100" dirty="0" err="1">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17" y="1928403"/>
            <a:ext cx="8507981" cy="378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a:t>
            </a:r>
            <a:r>
              <a:rPr lang="zh-CN" altLang="en-US" sz="1400" b="1" dirty="0"/>
              <a:t>鉱工業生産指数</a:t>
            </a:r>
            <a:r>
              <a:rPr lang="ja-JP" altLang="en-US" sz="1400" b="1" dirty="0"/>
              <a:t>の</a:t>
            </a:r>
            <a:r>
              <a:rPr kumimoji="1" lang="ja-JP" altLang="en-US" sz="1400" b="1" dirty="0"/>
              <a:t>動き</a:t>
            </a:r>
            <a:r>
              <a:rPr kumimoji="1" lang="en-US" altLang="ja-JP" sz="1400" b="1" dirty="0"/>
              <a:t>【</a:t>
            </a:r>
            <a:r>
              <a:rPr kumimoji="1" lang="ja-JP" altLang="en-US" sz="1400" b="1" dirty="0"/>
              <a:t>生産</a:t>
            </a:r>
            <a:r>
              <a:rPr lang="ja-JP" altLang="en-US" sz="1400" b="1" dirty="0"/>
              <a:t>・企業活動</a:t>
            </a:r>
            <a:r>
              <a:rPr kumimoji="1" lang="ja-JP" altLang="en-US" sz="1400" b="1" dirty="0"/>
              <a:t>面</a:t>
            </a:r>
            <a:r>
              <a:rPr kumimoji="1" lang="en-US" altLang="ja-JP" sz="1400" b="1" dirty="0"/>
              <a:t>】</a:t>
            </a:r>
            <a:endParaRPr kumimoji="1" lang="ja-JP" altLang="en-US" sz="1400" b="1" dirty="0"/>
          </a:p>
        </p:txBody>
      </p:sp>
      <p:sp>
        <p:nvSpPr>
          <p:cNvPr id="13" name="正方形/長方形 12"/>
          <p:cNvSpPr/>
          <p:nvPr/>
        </p:nvSpPr>
        <p:spPr>
          <a:xfrm>
            <a:off x="3851920" y="2029317"/>
            <a:ext cx="1656184" cy="40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C3B57AD-C0E4-CB46-0504-0FA8C273F8E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⑭）</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15C34358-24BC-CCD1-DEA7-CE4F279E7A85}"/>
              </a:ext>
            </a:extLst>
          </p:cNvPr>
          <p:cNvSpPr/>
          <p:nvPr/>
        </p:nvSpPr>
        <p:spPr>
          <a:xfrm>
            <a:off x="6887735" y="5691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31201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6297" y="90653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企業倒産件数は前年同月比で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ヶ月連続の減少（改善）、負債金額は前年同月比で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ヶ月ぶりの減少（改善）。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6480720" cy="2703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東京商工リサーチ「倒産月報」</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97" y="1928657"/>
            <a:ext cx="8507411" cy="378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4067944" y="1929074"/>
            <a:ext cx="1080120" cy="40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企業倒産の</a:t>
            </a:r>
            <a:r>
              <a:rPr kumimoji="1" lang="ja-JP" altLang="en-US" sz="1400" b="1" dirty="0"/>
              <a:t>動き</a:t>
            </a:r>
            <a:r>
              <a:rPr kumimoji="1" lang="en-US" altLang="ja-JP" sz="1400" b="1" dirty="0"/>
              <a:t>【</a:t>
            </a:r>
            <a:r>
              <a:rPr kumimoji="1" lang="ja-JP" altLang="en-US" sz="1400" b="1" dirty="0"/>
              <a:t>生産</a:t>
            </a:r>
            <a:r>
              <a:rPr lang="ja-JP" altLang="en-US" sz="1400" b="1" dirty="0"/>
              <a:t>・企業活動</a:t>
            </a:r>
            <a:r>
              <a:rPr kumimoji="1" lang="ja-JP" altLang="en-US" sz="1400" b="1" dirty="0"/>
              <a:t>面</a:t>
            </a:r>
            <a:r>
              <a:rPr kumimoji="1" lang="en-US" altLang="ja-JP" sz="1400" b="1" dirty="0"/>
              <a:t>】</a:t>
            </a:r>
            <a:endParaRPr kumimoji="1" lang="ja-JP" altLang="en-US" sz="1400" b="1" dirty="0"/>
          </a:p>
        </p:txBody>
      </p:sp>
      <p:sp>
        <p:nvSpPr>
          <p:cNvPr id="5" name="正方形/長方形 4">
            <a:extLst>
              <a:ext uri="{FF2B5EF4-FFF2-40B4-BE49-F238E27FC236}">
                <a16:creationId xmlns:a16="http://schemas.microsoft.com/office/drawing/2014/main" id="{E903DEFC-04EB-8E6B-1440-E1F2EE17BA5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⑮）</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1FBE13D0-AEEE-5B10-29C5-505CA78CC669}"/>
              </a:ext>
            </a:extLst>
          </p:cNvPr>
          <p:cNvSpPr/>
          <p:nvPr/>
        </p:nvSpPr>
        <p:spPr>
          <a:xfrm>
            <a:off x="6998505"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05969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0887" y="905769"/>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雇用は、弱い動きが続いているものの、下げ止まりの兆しがみられる。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近畿の完全失業率は前年比で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ヶ月連続の改善。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大阪の有効求人倍率は前月比横ばい。</a:t>
            </a: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6480720" cy="2703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厚生労働省「一般職業紹介状況」、総務省統計局「労働力調査」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有効求人倍率はパートを含む。</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84" y="1969042"/>
            <a:ext cx="8499729" cy="37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3347864" y="1929074"/>
            <a:ext cx="2664296" cy="70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完全失業率の</a:t>
            </a:r>
            <a:r>
              <a:rPr kumimoji="1" lang="ja-JP" altLang="en-US" sz="1400" b="1" dirty="0"/>
              <a:t>動き</a:t>
            </a:r>
            <a:r>
              <a:rPr kumimoji="1" lang="en-US" altLang="ja-JP" sz="1400" b="1" dirty="0"/>
              <a:t>【</a:t>
            </a:r>
            <a:r>
              <a:rPr kumimoji="1" lang="ja-JP" altLang="en-US" sz="1400" b="1" dirty="0"/>
              <a:t>雇用面</a:t>
            </a:r>
            <a:r>
              <a:rPr kumimoji="1" lang="en-US" altLang="ja-JP" sz="1400" b="1" dirty="0"/>
              <a:t>】</a:t>
            </a:r>
            <a:endParaRPr kumimoji="1" lang="ja-JP" altLang="en-US" sz="1400" b="1" dirty="0"/>
          </a:p>
        </p:txBody>
      </p:sp>
      <p:sp>
        <p:nvSpPr>
          <p:cNvPr id="5" name="正方形/長方形 4">
            <a:extLst>
              <a:ext uri="{FF2B5EF4-FFF2-40B4-BE49-F238E27FC236}">
                <a16:creationId xmlns:a16="http://schemas.microsoft.com/office/drawing/2014/main" id="{77D624CE-2CD4-F6E8-E783-79C4867EB34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⑯）</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39ED8D42-1700-0347-D68C-6C41D2B02F53}"/>
              </a:ext>
            </a:extLst>
          </p:cNvPr>
          <p:cNvSpPr/>
          <p:nvPr/>
        </p:nvSpPr>
        <p:spPr>
          <a:xfrm>
            <a:off x="6879236" y="7377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93405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6447" y="86399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消費者物価指数について、大阪市の生鮮食品を除く総合指数は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ヶ月ぶりの低下。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生鮮食品及びエネルギーを除く総合指数は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ヶ月ぶりの低下。</a:t>
            </a:r>
          </a:p>
        </p:txBody>
      </p:sp>
      <p:sp>
        <p:nvSpPr>
          <p:cNvPr id="9" name="テキスト ボックス 8"/>
          <p:cNvSpPr txBox="1"/>
          <p:nvPr/>
        </p:nvSpPr>
        <p:spPr>
          <a:xfrm>
            <a:off x="953496" y="5838239"/>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出典：大阪府商工労働部（大阪産業経済リサーチ＆デザインセンター）「大阪経済の情勢（</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月指標を中心に）」</a:t>
            </a:r>
            <a:endParaRPr kumimoji="1" lang="ja-JP" altLang="en-US" sz="1100" dirty="0">
              <a:latin typeface="Meiryo UI" panose="020B0604030504040204" pitchFamily="50" charset="-128"/>
              <a:ea typeface="Meiryo UI" panose="020B0604030504040204" pitchFamily="50" charset="-128"/>
            </a:endParaRPr>
          </a:p>
        </p:txBody>
      </p:sp>
      <p:sp>
        <p:nvSpPr>
          <p:cNvPr id="11" name="大かっこ 10"/>
          <p:cNvSpPr/>
          <p:nvPr/>
        </p:nvSpPr>
        <p:spPr>
          <a:xfrm>
            <a:off x="1403648" y="6086025"/>
            <a:ext cx="6480720" cy="4393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zh-TW" altLang="en-US" sz="1100" dirty="0">
                <a:latin typeface="Meiryo UI" panose="020B0604030504040204" pitchFamily="50" charset="-128"/>
                <a:ea typeface="Meiryo UI" panose="020B0604030504040204" pitchFamily="50" charset="-128"/>
              </a:rPr>
              <a:t>大阪府「大阪市消費者物価指数」、総務省「消費者物価指数」　</a:t>
            </a:r>
          </a:p>
          <a:p>
            <a:r>
              <a:rPr lang="en-US" altLang="zh-TW" sz="1100" dirty="0">
                <a:latin typeface="Meiryo UI" panose="020B0604030504040204" pitchFamily="50" charset="-128"/>
                <a:ea typeface="Meiryo UI" panose="020B0604030504040204" pitchFamily="50" charset="-128"/>
              </a:rPr>
              <a:t>※2020</a:t>
            </a:r>
            <a:r>
              <a:rPr lang="zh-TW" altLang="en-US" sz="1100" dirty="0">
                <a:latin typeface="Meiryo UI" panose="020B0604030504040204" pitchFamily="50" charset="-128"/>
                <a:ea typeface="Meiryo UI" panose="020B0604030504040204" pitchFamily="50" charset="-128"/>
              </a:rPr>
              <a:t>年</a:t>
            </a:r>
            <a:r>
              <a:rPr lang="en-US" altLang="zh-TW" sz="1100" dirty="0">
                <a:latin typeface="Meiryo UI" panose="020B0604030504040204" pitchFamily="50" charset="-128"/>
                <a:ea typeface="Meiryo UI" panose="020B0604030504040204" pitchFamily="50" charset="-128"/>
              </a:rPr>
              <a:t>=100</a:t>
            </a:r>
            <a:r>
              <a:rPr lang="zh-TW" altLang="en-US" sz="1100" dirty="0">
                <a:latin typeface="Meiryo UI" panose="020B0604030504040204" pitchFamily="50" charset="-128"/>
                <a:ea typeface="Meiryo UI" panose="020B0604030504040204" pitchFamily="50" charset="-128"/>
              </a:rPr>
              <a: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91" y="1816436"/>
            <a:ext cx="8503417" cy="400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3707904" y="1764379"/>
            <a:ext cx="2448272" cy="40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8513" y="498341"/>
            <a:ext cx="5040560" cy="307777"/>
          </a:xfrm>
          <a:prstGeom prst="rect">
            <a:avLst/>
          </a:prstGeom>
          <a:noFill/>
        </p:spPr>
        <p:txBody>
          <a:bodyPr wrap="square" rtlCol="0">
            <a:spAutoFit/>
          </a:bodyPr>
          <a:lstStyle/>
          <a:p>
            <a:r>
              <a:rPr kumimoji="1" lang="ja-JP" altLang="en-US" sz="1400" b="1" dirty="0"/>
              <a:t>■</a:t>
            </a:r>
            <a:r>
              <a:rPr lang="ja-JP" altLang="en-US" sz="1400" b="1" dirty="0"/>
              <a:t>　消費者物価指数の</a:t>
            </a:r>
            <a:r>
              <a:rPr kumimoji="1" lang="ja-JP" altLang="en-US" sz="1400" b="1" dirty="0"/>
              <a:t>動き</a:t>
            </a:r>
            <a:r>
              <a:rPr kumimoji="1" lang="en-US" altLang="ja-JP" sz="1400" b="1" dirty="0"/>
              <a:t>【</a:t>
            </a:r>
            <a:r>
              <a:rPr lang="ja-JP" altLang="en-US" sz="1400" b="1" dirty="0"/>
              <a:t>物価</a:t>
            </a:r>
            <a:r>
              <a:rPr kumimoji="1" lang="ja-JP" altLang="en-US" sz="1400" b="1" dirty="0"/>
              <a:t>面</a:t>
            </a:r>
            <a:r>
              <a:rPr kumimoji="1" lang="en-US" altLang="ja-JP" sz="1400" b="1" dirty="0"/>
              <a:t>】</a:t>
            </a:r>
            <a:endParaRPr kumimoji="1" lang="ja-JP" altLang="en-US" sz="1400" b="1" dirty="0"/>
          </a:p>
        </p:txBody>
      </p:sp>
      <p:sp>
        <p:nvSpPr>
          <p:cNvPr id="5" name="正方形/長方形 4">
            <a:extLst>
              <a:ext uri="{FF2B5EF4-FFF2-40B4-BE49-F238E27FC236}">
                <a16:creationId xmlns:a16="http://schemas.microsoft.com/office/drawing/2014/main" id="{624C0ECE-5C22-1656-DE0E-7E2347C21D83}"/>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⑰）</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5C0AE1B7-E230-A52F-F3B7-6EED609524E0}"/>
              </a:ext>
            </a:extLst>
          </p:cNvPr>
          <p:cNvSpPr/>
          <p:nvPr/>
        </p:nvSpPr>
        <p:spPr>
          <a:xfrm>
            <a:off x="6913622" y="6761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76169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975805" y="6248997"/>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rPr>
              <a:t>大阪労働局</a:t>
            </a:r>
            <a:r>
              <a:rPr lang="ja-JP" altLang="en-US" sz="1100" dirty="0">
                <a:latin typeface="Meiryo UI" panose="020B0604030504040204" pitchFamily="50" charset="-128"/>
                <a:ea typeface="Meiryo UI" panose="020B0604030504040204" pitchFamily="50" charset="-128"/>
              </a:rPr>
              <a:t>「</a:t>
            </a:r>
            <a:r>
              <a:rPr lang="zh-TW" altLang="en-US" sz="1100" dirty="0">
                <a:latin typeface="Meiryo UI" panose="020B0604030504040204" pitchFamily="50" charset="-128"/>
                <a:ea typeface="Meiryo UI" panose="020B0604030504040204" pitchFamily="50" charset="-128"/>
              </a:rPr>
              <a:t>統計年報</a:t>
            </a:r>
            <a:r>
              <a:rPr lang="ja-JP" altLang="en-US" sz="1100" dirty="0">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7" name="正方形/長方形 6"/>
          <p:cNvSpPr/>
          <p:nvPr/>
        </p:nvSpPr>
        <p:spPr>
          <a:xfrm>
            <a:off x="320291" y="1052118"/>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新型コロナウイルス感染症拡大前後で人手不足の状況に大きな変化はない。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産業別でみると、建設業、情報通信業で求人充足率が低下している。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320292" y="503542"/>
            <a:ext cx="6279027"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主な産業</a:t>
            </a:r>
            <a:r>
              <a:rPr lang="ja-JP" altLang="en-US"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大分類</a:t>
            </a:r>
            <a:r>
              <a:rPr lang="ja-JP"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別</a:t>
            </a:r>
            <a:r>
              <a:rPr lang="ja-JP" altLang="en-US"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求人充足率</a:t>
            </a:r>
            <a:endParaRPr 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539552" y="1628800"/>
            <a:ext cx="41764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産業別の求人充足率（大阪：</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年度）</a:t>
            </a:r>
            <a:endPar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1090881" y="2224716"/>
            <a:ext cx="6962235" cy="4230991"/>
          </a:xfrm>
          <a:prstGeom prst="rect">
            <a:avLst/>
          </a:prstGeom>
        </p:spPr>
      </p:pic>
      <p:sp>
        <p:nvSpPr>
          <p:cNvPr id="5" name="正方形/長方形 4">
            <a:extLst>
              <a:ext uri="{FF2B5EF4-FFF2-40B4-BE49-F238E27FC236}">
                <a16:creationId xmlns:a16="http://schemas.microsoft.com/office/drawing/2014/main" id="{17D69D17-D9B8-3F84-4521-BC698C5D29B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⑱）</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a:extLst>
              <a:ext uri="{FF2B5EF4-FFF2-40B4-BE49-F238E27FC236}">
                <a16:creationId xmlns:a16="http://schemas.microsoft.com/office/drawing/2014/main" id="{1420AF5C-A8EE-D5DC-922A-455711027B40}"/>
              </a:ext>
            </a:extLst>
          </p:cNvPr>
          <p:cNvSpPr/>
          <p:nvPr/>
        </p:nvSpPr>
        <p:spPr>
          <a:xfrm>
            <a:off x="7047984" y="66787"/>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4796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82037" y="6227029"/>
            <a:ext cx="6979193" cy="430887"/>
          </a:xfrm>
          <a:prstGeom prst="rect">
            <a:avLst/>
          </a:prstGeom>
          <a:noFill/>
        </p:spPr>
        <p:txBody>
          <a:bodyPr wrap="square" rtlCol="0">
            <a:spAutoFit/>
          </a:bodyPr>
          <a:lstStyle/>
          <a:p>
            <a:r>
              <a:rPr lang="ja-JP" altLang="en-US" sz="1100" dirty="0"/>
              <a:t>出典：大阪産業経済リサーチ＆デザインセンター「</a:t>
            </a:r>
            <a:r>
              <a:rPr lang="en-US" altLang="ja-JP" sz="1100" dirty="0"/>
              <a:t>2020</a:t>
            </a:r>
            <a:r>
              <a:rPr lang="ja-JP" altLang="en-US" sz="1100" dirty="0"/>
              <a:t>年度版　なにわの経済データ」</a:t>
            </a:r>
            <a:endParaRPr lang="en-US" altLang="ja-JP" sz="1100" dirty="0"/>
          </a:p>
          <a:p>
            <a:r>
              <a:rPr lang="en-US" altLang="ja-JP" sz="1100" dirty="0"/>
              <a:t>        </a:t>
            </a:r>
            <a:r>
              <a:rPr lang="ja-JP" altLang="en-US" sz="1100" dirty="0"/>
              <a:t>（</a:t>
            </a:r>
            <a:r>
              <a:rPr lang="ja-JP" altLang="ja-JP" sz="1100" dirty="0"/>
              <a:t>総務省「経済センサス」平成</a:t>
            </a:r>
            <a:r>
              <a:rPr lang="en-US" altLang="ja-JP" sz="1100" dirty="0"/>
              <a:t>26</a:t>
            </a:r>
            <a:r>
              <a:rPr lang="ja-JP" altLang="ja-JP" sz="1100" dirty="0"/>
              <a:t>年、</a:t>
            </a:r>
            <a:r>
              <a:rPr lang="en-US" altLang="ja-JP" sz="1100" dirty="0"/>
              <a:t>28</a:t>
            </a:r>
            <a:r>
              <a:rPr lang="ja-JP" altLang="ja-JP" sz="1100" dirty="0"/>
              <a:t>年</a:t>
            </a:r>
            <a:r>
              <a:rPr lang="ja-JP" altLang="en-US" sz="1100" dirty="0"/>
              <a:t>）</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年にかけての府内の開業率は、非一次産業全体で年平均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％と、全国の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％を上回った。しかし、廃業率も同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％と全国の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％を上回っている。</a:t>
            </a:r>
          </a:p>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府内の産業別にみると、製造業の開業率が他の産業と比べて際立って低いこと、また小売業では開業率、廃業率ともに他の産業に比べ高い水準にあることが特徴的。</a:t>
            </a:r>
          </a:p>
        </p:txBody>
      </p:sp>
      <p:sp>
        <p:nvSpPr>
          <p:cNvPr id="20" name="テキスト ボックス 2"/>
          <p:cNvSpPr txBox="1">
            <a:spLocks noChangeArrowheads="1"/>
          </p:cNvSpPr>
          <p:nvPr/>
        </p:nvSpPr>
        <p:spPr bwMode="auto">
          <a:xfrm>
            <a:off x="5051337" y="4182179"/>
            <a:ext cx="4017581" cy="8309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88900" indent="-88900" algn="just">
              <a:defRPr/>
            </a:pPr>
            <a:r>
              <a:rPr lang="ja-JP" altLang="ja-JP" sz="800" dirty="0"/>
              <a:t>開業率（廃業率）は、「新設事業所数（廃業事業所数）を年平均にならした数」の「期首において既に存在している事業所」に対する割合として計算したもの。</a:t>
            </a:r>
          </a:p>
          <a:p>
            <a:pPr marL="88900" indent="-88900" algn="just">
              <a:defRPr/>
            </a:pPr>
            <a:r>
              <a:rPr lang="ja-JP" altLang="ja-JP" sz="800" dirty="0"/>
              <a:t>※開業率＝（新設事業所数</a:t>
            </a:r>
            <a:r>
              <a:rPr lang="en-US" altLang="ja-JP" sz="800" dirty="0"/>
              <a:t>÷</a:t>
            </a:r>
            <a:r>
              <a:rPr lang="ja-JP" altLang="en-US" sz="800" dirty="0"/>
              <a:t>調査間隔年（月数</a:t>
            </a:r>
            <a:r>
              <a:rPr lang="en-US" altLang="ja-JP" sz="800" dirty="0"/>
              <a:t>/12</a:t>
            </a:r>
            <a:r>
              <a:rPr lang="ja-JP" altLang="en-US" sz="800" dirty="0"/>
              <a:t>ヶ月））</a:t>
            </a:r>
            <a:r>
              <a:rPr lang="en-US" altLang="ja-JP" sz="800" dirty="0"/>
              <a:t>÷</a:t>
            </a:r>
            <a:r>
              <a:rPr lang="ja-JP" altLang="en-US" sz="800" dirty="0"/>
              <a:t>期首の事業所数</a:t>
            </a:r>
            <a:r>
              <a:rPr lang="en-US" altLang="ja-JP" sz="800" dirty="0"/>
              <a:t>×100</a:t>
            </a:r>
          </a:p>
          <a:p>
            <a:pPr marL="88900" indent="-88900" algn="just">
              <a:defRPr/>
            </a:pPr>
            <a:r>
              <a:rPr lang="ja-JP" altLang="en-US" sz="800" dirty="0"/>
              <a:t>　　　　　　＝</a:t>
            </a:r>
            <a:r>
              <a:rPr lang="ja-JP" altLang="ja-JP" sz="800" dirty="0"/>
              <a:t>（新設事業所数</a:t>
            </a:r>
            <a:r>
              <a:rPr lang="en-US" altLang="ja-JP" sz="800" dirty="0"/>
              <a:t>÷23/12</a:t>
            </a:r>
            <a:r>
              <a:rPr lang="ja-JP" altLang="en-US" sz="800" dirty="0"/>
              <a:t>）</a:t>
            </a:r>
            <a:r>
              <a:rPr lang="en-US" altLang="ja-JP" sz="800" dirty="0"/>
              <a:t>÷</a:t>
            </a:r>
            <a:r>
              <a:rPr lang="ja-JP" altLang="en-US" sz="800" dirty="0"/>
              <a:t>（「平成</a:t>
            </a:r>
            <a:r>
              <a:rPr lang="en-US" altLang="ja-JP" sz="800" dirty="0"/>
              <a:t>26</a:t>
            </a:r>
            <a:r>
              <a:rPr lang="ja-JP" altLang="en-US" sz="800" dirty="0"/>
              <a:t>年経済センサス」の事業所数）</a:t>
            </a:r>
            <a:r>
              <a:rPr lang="en-US" altLang="ja-JP" sz="800" dirty="0"/>
              <a:t>×100</a:t>
            </a:r>
            <a:endParaRPr lang="ja-JP" altLang="ja-JP" sz="800" dirty="0"/>
          </a:p>
          <a:p>
            <a:pPr marL="88900" indent="-88900" algn="just">
              <a:defRPr/>
            </a:pPr>
            <a:r>
              <a:rPr lang="en-US" altLang="ja-JP" sz="800" dirty="0"/>
              <a:t>※</a:t>
            </a:r>
            <a:r>
              <a:rPr lang="ja-JP" altLang="ja-JP" sz="800" dirty="0"/>
              <a:t>廃業率＝（</a:t>
            </a:r>
            <a:r>
              <a:rPr lang="ja-JP" altLang="en-US" sz="800" dirty="0"/>
              <a:t>廃業</a:t>
            </a:r>
            <a:r>
              <a:rPr lang="ja-JP" altLang="ja-JP" sz="800" dirty="0"/>
              <a:t>事業所数</a:t>
            </a:r>
            <a:r>
              <a:rPr lang="en-US" altLang="ja-JP" sz="800" dirty="0"/>
              <a:t>÷</a:t>
            </a:r>
            <a:r>
              <a:rPr lang="ja-JP" altLang="en-US" sz="800" dirty="0"/>
              <a:t>調査間隔年（月数</a:t>
            </a:r>
            <a:r>
              <a:rPr lang="en-US" altLang="ja-JP" sz="800" dirty="0"/>
              <a:t>/12</a:t>
            </a:r>
            <a:r>
              <a:rPr lang="ja-JP" altLang="en-US" sz="800" dirty="0"/>
              <a:t>ヶ月））</a:t>
            </a:r>
            <a:r>
              <a:rPr lang="en-US" altLang="ja-JP" sz="800" dirty="0"/>
              <a:t>÷</a:t>
            </a:r>
            <a:r>
              <a:rPr lang="ja-JP" altLang="en-US" sz="800" dirty="0"/>
              <a:t>期首の事業所数</a:t>
            </a:r>
            <a:r>
              <a:rPr lang="en-US" altLang="ja-JP" sz="800" dirty="0"/>
              <a:t>×100</a:t>
            </a:r>
            <a:endParaRPr lang="ja-JP" altLang="ja-JP" sz="800" dirty="0"/>
          </a:p>
          <a:p>
            <a:pPr marL="88900" indent="-88900" algn="just">
              <a:defRPr/>
            </a:pPr>
            <a:r>
              <a:rPr lang="ja-JP" altLang="en-US" sz="800" dirty="0"/>
              <a:t>　　　　　　＝</a:t>
            </a:r>
            <a:r>
              <a:rPr lang="ja-JP" altLang="ja-JP" sz="800" dirty="0"/>
              <a:t>（</a:t>
            </a:r>
            <a:r>
              <a:rPr lang="ja-JP" altLang="en-US" sz="800" dirty="0"/>
              <a:t>廃業</a:t>
            </a:r>
            <a:r>
              <a:rPr lang="ja-JP" altLang="ja-JP" sz="800" dirty="0"/>
              <a:t>事業所数</a:t>
            </a:r>
            <a:r>
              <a:rPr lang="en-US" altLang="ja-JP" sz="800" dirty="0"/>
              <a:t>÷23/12</a:t>
            </a:r>
            <a:r>
              <a:rPr lang="ja-JP" altLang="en-US" sz="800" dirty="0"/>
              <a:t>）</a:t>
            </a:r>
            <a:r>
              <a:rPr lang="en-US" altLang="ja-JP" sz="800" dirty="0"/>
              <a:t>÷</a:t>
            </a:r>
            <a:r>
              <a:rPr lang="ja-JP" altLang="en-US" sz="800" dirty="0"/>
              <a:t>（「平成</a:t>
            </a:r>
            <a:r>
              <a:rPr lang="en-US" altLang="ja-JP" sz="800" dirty="0"/>
              <a:t>26</a:t>
            </a:r>
            <a:r>
              <a:rPr lang="ja-JP" altLang="en-US" sz="800" dirty="0"/>
              <a:t>年経済センサス」の事業所数）</a:t>
            </a:r>
            <a:r>
              <a:rPr lang="en-US" altLang="ja-JP" sz="800" dirty="0"/>
              <a:t>×100</a:t>
            </a:r>
            <a:endParaRPr kumimoji="1" lang="ja-JP" altLang="en-US" sz="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正方形/長方形 18"/>
          <p:cNvSpPr/>
          <p:nvPr/>
        </p:nvSpPr>
        <p:spPr>
          <a:xfrm>
            <a:off x="304384" y="345356"/>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開業率・廃業率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32" name="図 931"/>
          <p:cNvPicPr>
            <a:picLocks noChangeAspect="1"/>
          </p:cNvPicPr>
          <p:nvPr/>
        </p:nvPicPr>
        <p:blipFill>
          <a:blip r:embed="rId2"/>
          <a:stretch>
            <a:fillRect/>
          </a:stretch>
        </p:blipFill>
        <p:spPr>
          <a:xfrm>
            <a:off x="339175" y="1963419"/>
            <a:ext cx="5112568" cy="1825621"/>
          </a:xfrm>
          <a:prstGeom prst="rect">
            <a:avLst/>
          </a:prstGeom>
        </p:spPr>
      </p:pic>
      <p:sp>
        <p:nvSpPr>
          <p:cNvPr id="933" name="テキスト ボックス 932"/>
          <p:cNvSpPr txBox="1"/>
          <p:nvPr/>
        </p:nvSpPr>
        <p:spPr>
          <a:xfrm>
            <a:off x="5451743" y="2158864"/>
            <a:ext cx="3617175" cy="1107996"/>
          </a:xfrm>
          <a:prstGeom prst="rect">
            <a:avLst/>
          </a:prstGeom>
          <a:noFill/>
        </p:spPr>
        <p:txBody>
          <a:bodyPr wrap="square" lIns="36000" rIns="36000" rtlCol="0">
            <a:spAutoFit/>
          </a:bodyPr>
          <a:lstStyle/>
          <a:p>
            <a:r>
              <a:rPr lang="ja-JP" altLang="en-US" sz="1100" dirty="0"/>
              <a:t>（注）</a:t>
            </a:r>
            <a:endParaRPr lang="en-US" altLang="ja-JP" sz="1100" dirty="0"/>
          </a:p>
          <a:p>
            <a:r>
              <a:rPr lang="ja-JP" altLang="ja-JP" sz="1100" dirty="0"/>
              <a:t>１．「サービス業」は、日本標準産業分類の「Ｒサービス業（他</a:t>
            </a:r>
            <a:endParaRPr lang="en-US" altLang="ja-JP" sz="1100" dirty="0"/>
          </a:p>
          <a:p>
            <a:r>
              <a:rPr lang="ja-JP" altLang="en-US" sz="1100" dirty="0"/>
              <a:t>　　　</a:t>
            </a:r>
            <a:r>
              <a:rPr lang="ja-JP" altLang="ja-JP" sz="1100" dirty="0"/>
              <a:t>に分類されないもの）」とした。</a:t>
            </a:r>
            <a:endParaRPr lang="en-US" altLang="ja-JP" sz="1100" dirty="0"/>
          </a:p>
          <a:p>
            <a:r>
              <a:rPr lang="ja-JP" altLang="ja-JP" sz="1100" dirty="0"/>
              <a:t>２．事業所を対象としており、支所や工場の開設・閉鎖、移転</a:t>
            </a:r>
            <a:endParaRPr lang="en-US" altLang="ja-JP" sz="1100" dirty="0"/>
          </a:p>
          <a:p>
            <a:r>
              <a:rPr lang="ja-JP" altLang="en-US" sz="1100" dirty="0"/>
              <a:t>　　　</a:t>
            </a:r>
            <a:r>
              <a:rPr lang="ja-JP" altLang="ja-JP" sz="1100" dirty="0"/>
              <a:t>による開設・閉鎖も含む。</a:t>
            </a:r>
            <a:endParaRPr lang="en-US" altLang="ja-JP" sz="1100" dirty="0"/>
          </a:p>
          <a:p>
            <a:endParaRPr lang="en-US" altLang="ja-JP" sz="1100" dirty="0"/>
          </a:p>
        </p:txBody>
      </p:sp>
      <p:pic>
        <p:nvPicPr>
          <p:cNvPr id="934" name="図 933"/>
          <p:cNvPicPr>
            <a:picLocks noChangeAspect="1"/>
          </p:cNvPicPr>
          <p:nvPr/>
        </p:nvPicPr>
        <p:blipFill rotWithShape="1">
          <a:blip r:embed="rId3"/>
          <a:srcRect r="49935"/>
          <a:stretch/>
        </p:blipFill>
        <p:spPr>
          <a:xfrm>
            <a:off x="256101" y="4149304"/>
            <a:ext cx="2295973" cy="1980000"/>
          </a:xfrm>
          <a:prstGeom prst="rect">
            <a:avLst/>
          </a:prstGeom>
        </p:spPr>
      </p:pic>
      <p:pic>
        <p:nvPicPr>
          <p:cNvPr id="935" name="図 934"/>
          <p:cNvPicPr>
            <a:picLocks noChangeAspect="1"/>
          </p:cNvPicPr>
          <p:nvPr/>
        </p:nvPicPr>
        <p:blipFill rotWithShape="1">
          <a:blip r:embed="rId3"/>
          <a:srcRect l="49955"/>
          <a:stretch/>
        </p:blipFill>
        <p:spPr>
          <a:xfrm>
            <a:off x="2703247" y="4149304"/>
            <a:ext cx="2336771" cy="2016000"/>
          </a:xfrm>
          <a:prstGeom prst="rect">
            <a:avLst/>
          </a:prstGeom>
        </p:spPr>
      </p:pic>
      <p:sp>
        <p:nvSpPr>
          <p:cNvPr id="936" name="正方形/長方形 935"/>
          <p:cNvSpPr/>
          <p:nvPr/>
        </p:nvSpPr>
        <p:spPr>
          <a:xfrm>
            <a:off x="224313" y="3746375"/>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開業率</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7" name="正方形/長方形 936"/>
          <p:cNvSpPr/>
          <p:nvPr/>
        </p:nvSpPr>
        <p:spPr>
          <a:xfrm>
            <a:off x="2677862" y="3728865"/>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廃業率</a:t>
            </a:r>
          </a:p>
        </p:txBody>
      </p:sp>
      <p:sp>
        <p:nvSpPr>
          <p:cNvPr id="938" name="テキスト ボックス 937"/>
          <p:cNvSpPr txBox="1"/>
          <p:nvPr/>
        </p:nvSpPr>
        <p:spPr>
          <a:xfrm>
            <a:off x="277191" y="1808746"/>
            <a:ext cx="4284000" cy="276999"/>
          </a:xfrm>
          <a:prstGeom prst="rect">
            <a:avLst/>
          </a:prstGeom>
          <a:noFill/>
        </p:spPr>
        <p:txBody>
          <a:bodyPr wrap="square" rtlCol="0">
            <a:spAutoFit/>
          </a:bodyPr>
          <a:lstStyle/>
          <a:p>
            <a:r>
              <a:rPr lang="ja-JP" altLang="en-US" sz="1200" dirty="0"/>
              <a:t>■</a:t>
            </a:r>
            <a:r>
              <a:rPr lang="ja-JP" altLang="ja-JP" sz="1200" dirty="0"/>
              <a:t>年平均事業所開業率・廃業率（民営）（</a:t>
            </a:r>
            <a:r>
              <a:rPr lang="en-US" altLang="ja-JP" sz="1200" dirty="0"/>
              <a:t>2014</a:t>
            </a:r>
            <a:r>
              <a:rPr lang="ja-JP" altLang="ja-JP" sz="1200" dirty="0"/>
              <a:t>～</a:t>
            </a:r>
            <a:r>
              <a:rPr lang="en-US" altLang="ja-JP" sz="1200" dirty="0"/>
              <a:t>2016</a:t>
            </a:r>
            <a:r>
              <a:rPr lang="ja-JP" altLang="ja-JP" sz="1200" dirty="0"/>
              <a:t>年）</a:t>
            </a:r>
          </a:p>
        </p:txBody>
      </p:sp>
      <p:sp>
        <p:nvSpPr>
          <p:cNvPr id="5" name="正方形/長方形 4">
            <a:extLst>
              <a:ext uri="{FF2B5EF4-FFF2-40B4-BE49-F238E27FC236}">
                <a16:creationId xmlns:a16="http://schemas.microsoft.com/office/drawing/2014/main" id="{D29DE79B-D60B-A04E-8E78-566D4C6D914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大阪経済の分析（６</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産業の新陳代謝）</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1" name="正方形/長方形 20"/>
          <p:cNvSpPr/>
          <p:nvPr/>
        </p:nvSpPr>
        <p:spPr>
          <a:xfrm>
            <a:off x="7058655" y="4958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96745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20383" y="2366573"/>
            <a:ext cx="4121253" cy="3590855"/>
          </a:xfrm>
          <a:prstGeom prst="rect">
            <a:avLst/>
          </a:prstGeom>
        </p:spPr>
      </p:pic>
      <p:pic>
        <p:nvPicPr>
          <p:cNvPr id="2" name="図 1"/>
          <p:cNvPicPr>
            <a:picLocks noChangeAspect="1"/>
          </p:cNvPicPr>
          <p:nvPr/>
        </p:nvPicPr>
        <p:blipFill>
          <a:blip r:embed="rId3"/>
          <a:stretch>
            <a:fillRect/>
          </a:stretch>
        </p:blipFill>
        <p:spPr>
          <a:xfrm>
            <a:off x="326189" y="2387672"/>
            <a:ext cx="4352921" cy="3584759"/>
          </a:xfrm>
          <a:prstGeom prst="rect">
            <a:avLst/>
          </a:prstGeom>
        </p:spPr>
      </p:pic>
      <p:sp>
        <p:nvSpPr>
          <p:cNvPr id="7" name="正方形/長方形 6"/>
          <p:cNvSpPr/>
          <p:nvPr/>
        </p:nvSpPr>
        <p:spPr>
          <a:xfrm>
            <a:off x="320291" y="872617"/>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大阪府のスタートアップ投資は増加傾向であり、資金調達をしているスタートアップの数も増えているが、東京との乖離は大きい。</a:t>
            </a:r>
          </a:p>
        </p:txBody>
      </p:sp>
      <p:sp>
        <p:nvSpPr>
          <p:cNvPr id="12" name="テキスト ボックス 3"/>
          <p:cNvSpPr txBox="1"/>
          <p:nvPr/>
        </p:nvSpPr>
        <p:spPr>
          <a:xfrm>
            <a:off x="2087010" y="2350646"/>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3"/>
          <p:cNvSpPr txBox="1"/>
          <p:nvPr/>
        </p:nvSpPr>
        <p:spPr>
          <a:xfrm>
            <a:off x="6849377" y="2263359"/>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3043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スタートアップの動き</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336979" y="6140929"/>
            <a:ext cx="8504657"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：株式会社ユーザベース</a:t>
            </a:r>
            <a:r>
              <a:rPr lang="en-US" altLang="ja-JP" sz="11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rPr>
              <a:t>年 </a:t>
            </a:r>
            <a:r>
              <a:rPr lang="en-US" altLang="ja-JP" sz="1100" dirty="0">
                <a:solidFill>
                  <a:prstClr val="black"/>
                </a:solidFill>
                <a:latin typeface="Meiryo UI" panose="020B0604030504040204" pitchFamily="50" charset="-128"/>
                <a:ea typeface="Meiryo UI" panose="020B0604030504040204" pitchFamily="50" charset="-128"/>
              </a:rPr>
              <a:t>Japan Startup Finance </a:t>
            </a: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国内スタートアップ資金調達動向決定版</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」をもとに副首都推進局にて作成</a:t>
            </a:r>
          </a:p>
        </p:txBody>
      </p:sp>
      <p:sp>
        <p:nvSpPr>
          <p:cNvPr id="20" name="テキスト ボックス 19"/>
          <p:cNvSpPr txBox="1"/>
          <p:nvPr/>
        </p:nvSpPr>
        <p:spPr>
          <a:xfrm>
            <a:off x="298005" y="2232658"/>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p:cNvSpPr txBox="1"/>
          <p:nvPr/>
        </p:nvSpPr>
        <p:spPr>
          <a:xfrm>
            <a:off x="4181163" y="2220330"/>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p:cNvSpPr txBox="1"/>
          <p:nvPr/>
        </p:nvSpPr>
        <p:spPr>
          <a:xfrm>
            <a:off x="8487968"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p:cNvSpPr txBox="1"/>
          <p:nvPr/>
        </p:nvSpPr>
        <p:spPr>
          <a:xfrm>
            <a:off x="4772565"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D5BCED1F-767B-4CDE-801A-CC746D13C784}"/>
              </a:ext>
            </a:extLst>
          </p:cNvPr>
          <p:cNvSpPr/>
          <p:nvPr/>
        </p:nvSpPr>
        <p:spPr>
          <a:xfrm>
            <a:off x="3765971" y="4762131"/>
            <a:ext cx="580685" cy="35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8" name="正方形/長方形 17">
            <a:extLst>
              <a:ext uri="{FF2B5EF4-FFF2-40B4-BE49-F238E27FC236}">
                <a16:creationId xmlns:a16="http://schemas.microsoft.com/office/drawing/2014/main" id="{2720F2FD-3943-4BE1-A9A4-30F4FF9D6B3E}"/>
              </a:ext>
            </a:extLst>
          </p:cNvPr>
          <p:cNvSpPr/>
          <p:nvPr/>
        </p:nvSpPr>
        <p:spPr>
          <a:xfrm>
            <a:off x="3727311" y="226258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2" name="正方形/長方形 21">
            <a:extLst>
              <a:ext uri="{FF2B5EF4-FFF2-40B4-BE49-F238E27FC236}">
                <a16:creationId xmlns:a16="http://schemas.microsoft.com/office/drawing/2014/main" id="{B08BFA0F-EF63-46E0-841F-FED37310A763}"/>
              </a:ext>
            </a:extLst>
          </p:cNvPr>
          <p:cNvSpPr/>
          <p:nvPr/>
        </p:nvSpPr>
        <p:spPr>
          <a:xfrm>
            <a:off x="3556074" y="420706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26" name="テキスト ボックス 25">
            <a:extLst>
              <a:ext uri="{FF2B5EF4-FFF2-40B4-BE49-F238E27FC236}">
                <a16:creationId xmlns:a16="http://schemas.microsoft.com/office/drawing/2014/main" id="{A2A051E3-039F-47B7-A57A-63E32C62352A}"/>
              </a:ext>
            </a:extLst>
          </p:cNvPr>
          <p:cNvSpPr txBox="1"/>
          <p:nvPr/>
        </p:nvSpPr>
        <p:spPr>
          <a:xfrm>
            <a:off x="298005" y="1980903"/>
            <a:ext cx="3972428" cy="246221"/>
          </a:xfrm>
          <a:prstGeom prst="rect">
            <a:avLst/>
          </a:prstGeom>
          <a:noFill/>
        </p:spPr>
        <p:txBody>
          <a:bodyPr wrap="square" rtlCol="0">
            <a:spAutoFit/>
          </a:bodyPr>
          <a:lstStyle/>
          <a:p>
            <a:r>
              <a:rPr kumimoji="1" lang="ja-JP" altLang="en-US" sz="1000" b="1" dirty="0"/>
              <a:t>■</a:t>
            </a:r>
            <a:r>
              <a:rPr lang="ja-JP" altLang="en-US" sz="1000" b="1" dirty="0"/>
              <a:t>　地域別のスタートアップの資金調達額</a:t>
            </a:r>
          </a:p>
        </p:txBody>
      </p:sp>
      <p:sp>
        <p:nvSpPr>
          <p:cNvPr id="29" name="テキスト ボックス 28">
            <a:extLst>
              <a:ext uri="{FF2B5EF4-FFF2-40B4-BE49-F238E27FC236}">
                <a16:creationId xmlns:a16="http://schemas.microsoft.com/office/drawing/2014/main" id="{8301A599-2B11-448D-BAE9-8BE35387C52B}"/>
              </a:ext>
            </a:extLst>
          </p:cNvPr>
          <p:cNvSpPr txBox="1"/>
          <p:nvPr/>
        </p:nvSpPr>
        <p:spPr>
          <a:xfrm>
            <a:off x="4673599" y="1946060"/>
            <a:ext cx="3972428" cy="246221"/>
          </a:xfrm>
          <a:prstGeom prst="rect">
            <a:avLst/>
          </a:prstGeom>
          <a:noFill/>
        </p:spPr>
        <p:txBody>
          <a:bodyPr wrap="square" rtlCol="0">
            <a:spAutoFit/>
          </a:bodyPr>
          <a:lstStyle/>
          <a:p>
            <a:r>
              <a:rPr kumimoji="1" lang="ja-JP" altLang="en-US" sz="1000" b="1" dirty="0"/>
              <a:t>■</a:t>
            </a:r>
            <a:r>
              <a:rPr lang="ja-JP" altLang="en-US" sz="1000" b="1" dirty="0"/>
              <a:t>　地域別のスタートアップの企業数</a:t>
            </a:r>
          </a:p>
        </p:txBody>
      </p:sp>
      <p:sp>
        <p:nvSpPr>
          <p:cNvPr id="30" name="正方形/長方形 29">
            <a:extLst>
              <a:ext uri="{FF2B5EF4-FFF2-40B4-BE49-F238E27FC236}">
                <a16:creationId xmlns:a16="http://schemas.microsoft.com/office/drawing/2014/main" id="{28DF9CCC-FB52-4B41-B8E0-E7AFCCAE91F0}"/>
              </a:ext>
            </a:extLst>
          </p:cNvPr>
          <p:cNvSpPr/>
          <p:nvPr/>
        </p:nvSpPr>
        <p:spPr>
          <a:xfrm>
            <a:off x="7992643" y="2988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31" name="正方形/長方形 30">
            <a:extLst>
              <a:ext uri="{FF2B5EF4-FFF2-40B4-BE49-F238E27FC236}">
                <a16:creationId xmlns:a16="http://schemas.microsoft.com/office/drawing/2014/main" id="{0D198C1C-897D-41F0-B4D3-F441CED4A270}"/>
              </a:ext>
            </a:extLst>
          </p:cNvPr>
          <p:cNvSpPr/>
          <p:nvPr/>
        </p:nvSpPr>
        <p:spPr>
          <a:xfrm>
            <a:off x="7414864" y="35897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32" name="正方形/長方形 31">
            <a:extLst>
              <a:ext uri="{FF2B5EF4-FFF2-40B4-BE49-F238E27FC236}">
                <a16:creationId xmlns:a16="http://schemas.microsoft.com/office/drawing/2014/main" id="{BE3AC6EC-414C-411A-9452-F30E4F143218}"/>
              </a:ext>
            </a:extLst>
          </p:cNvPr>
          <p:cNvSpPr/>
          <p:nvPr/>
        </p:nvSpPr>
        <p:spPr>
          <a:xfrm>
            <a:off x="7951416" y="46835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34" name="正方形/長方形 33">
            <a:extLst>
              <a:ext uri="{FF2B5EF4-FFF2-40B4-BE49-F238E27FC236}">
                <a16:creationId xmlns:a16="http://schemas.microsoft.com/office/drawing/2014/main" id="{B08BFA0F-EF63-46E0-841F-FED37310A763}"/>
              </a:ext>
            </a:extLst>
          </p:cNvPr>
          <p:cNvSpPr/>
          <p:nvPr/>
        </p:nvSpPr>
        <p:spPr>
          <a:xfrm>
            <a:off x="3995080" y="5261282"/>
            <a:ext cx="502796" cy="296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5" name="正方形/長方形 4">
            <a:extLst>
              <a:ext uri="{FF2B5EF4-FFF2-40B4-BE49-F238E27FC236}">
                <a16:creationId xmlns:a16="http://schemas.microsoft.com/office/drawing/2014/main" id="{ED8B68B3-5A95-400D-CD7E-62C981D904B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大阪経済の分析（７</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イノベーション①）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a:xfrm>
            <a:off x="6962997" y="7730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77198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72617"/>
            <a:ext cx="8503417" cy="6990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年の大阪府の新規上場企業数は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社。東京都との差が大きい。</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東京都の新規上場企業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社のうち、代表者の出身地が大阪府の企業は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社、代表者の出身大学所在地が大阪府の企業は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社となっている。</a:t>
            </a:r>
          </a:p>
        </p:txBody>
      </p:sp>
      <p:sp>
        <p:nvSpPr>
          <p:cNvPr id="16" name="正方形/長方形 15"/>
          <p:cNvSpPr/>
          <p:nvPr/>
        </p:nvSpPr>
        <p:spPr>
          <a:xfrm>
            <a:off x="75784" y="404664"/>
            <a:ext cx="4585116"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本社所在地別の新規上場企業数（</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2017</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FD6EA3FE-7431-4580-BA48-97533F74D9B3}"/>
              </a:ext>
            </a:extLst>
          </p:cNvPr>
          <p:cNvPicPr>
            <a:picLocks noChangeAspect="1"/>
          </p:cNvPicPr>
          <p:nvPr/>
        </p:nvPicPr>
        <p:blipFill>
          <a:blip r:embed="rId2"/>
          <a:stretch>
            <a:fillRect/>
          </a:stretch>
        </p:blipFill>
        <p:spPr>
          <a:xfrm>
            <a:off x="363250" y="1646163"/>
            <a:ext cx="8460458" cy="4532388"/>
          </a:xfrm>
          <a:prstGeom prst="rect">
            <a:avLst/>
          </a:prstGeom>
        </p:spPr>
      </p:pic>
      <p:sp>
        <p:nvSpPr>
          <p:cNvPr id="44" name="テキスト ボックス 43">
            <a:extLst>
              <a:ext uri="{FF2B5EF4-FFF2-40B4-BE49-F238E27FC236}">
                <a16:creationId xmlns:a16="http://schemas.microsoft.com/office/drawing/2014/main" id="{EC7C07F7-CD3A-4719-A838-8E80A7EC0D32}"/>
              </a:ext>
            </a:extLst>
          </p:cNvPr>
          <p:cNvSpPr txBox="1"/>
          <p:nvPr/>
        </p:nvSpPr>
        <p:spPr>
          <a:xfrm>
            <a:off x="462873" y="6190045"/>
            <a:ext cx="839605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出典：第１回</a:t>
            </a:r>
            <a:r>
              <a:rPr lang="zh-TW" altLang="en-US" sz="1100" dirty="0">
                <a:latin typeface="Meiryo UI" panose="020B0604030504040204" pitchFamily="50" charset="-128"/>
                <a:ea typeface="Meiryo UI" panose="020B0604030504040204" pitchFamily="50" charset="-128"/>
              </a:rPr>
              <a:t>「国際金融都市ＯＳＡＫＡ推進委員会」幹事会</a:t>
            </a:r>
            <a:r>
              <a:rPr lang="ja-JP" altLang="en-US" sz="1100" dirty="0">
                <a:latin typeface="Meiryo UI" panose="020B0604030504040204" pitchFamily="50" charset="-128"/>
                <a:ea typeface="Meiryo UI" panose="020B0604030504040204" pitchFamily="50" charset="-128"/>
              </a:rPr>
              <a:t>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国際金融都市　</a:t>
            </a:r>
            <a:r>
              <a:rPr lang="zh-TW" altLang="en-US" sz="1100" dirty="0">
                <a:latin typeface="Meiryo UI" panose="020B0604030504040204" pitchFamily="50" charset="-128"/>
                <a:ea typeface="Meiryo UI" panose="020B0604030504040204" pitchFamily="50" charset="-128"/>
              </a:rPr>
              <a:t>経済産業省「令和元年度産業技術調査事業報告</a:t>
            </a:r>
            <a:r>
              <a:rPr lang="ja-JP" altLang="en-US" sz="1100" dirty="0">
                <a:latin typeface="Meiryo UI" panose="020B0604030504040204" pitchFamily="50" charset="-128"/>
                <a:ea typeface="Meiryo UI" panose="020B0604030504040204" pitchFamily="50" charset="-128"/>
              </a:rPr>
              <a:t>書</a:t>
            </a:r>
            <a:endParaRPr lang="zh-TW" altLang="en-US" sz="110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CF0B5D07-B2EC-4B7B-873C-304567D17C7E}"/>
              </a:ext>
            </a:extLst>
          </p:cNvPr>
          <p:cNvSpPr/>
          <p:nvPr/>
        </p:nvSpPr>
        <p:spPr>
          <a:xfrm>
            <a:off x="8322375" y="5846972"/>
            <a:ext cx="720025" cy="509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5" name="大かっこ 4">
            <a:extLst>
              <a:ext uri="{FF2B5EF4-FFF2-40B4-BE49-F238E27FC236}">
                <a16:creationId xmlns:a16="http://schemas.microsoft.com/office/drawing/2014/main" id="{4FD01BF0-DD33-4041-AA19-449708EA7364}"/>
              </a:ext>
            </a:extLst>
          </p:cNvPr>
          <p:cNvSpPr/>
          <p:nvPr/>
        </p:nvSpPr>
        <p:spPr>
          <a:xfrm>
            <a:off x="876300" y="6399214"/>
            <a:ext cx="410400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8CBAB78-53F7-2289-2346-445413A6589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大阪経済の分析（７</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イノベーション②）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p:cNvSpPr/>
          <p:nvPr/>
        </p:nvSpPr>
        <p:spPr>
          <a:xfrm>
            <a:off x="6962997" y="8694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77548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72617"/>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日本のユニコーン企業は現時点で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社あるが、ほとんどが東京本社。</a:t>
            </a:r>
          </a:p>
        </p:txBody>
      </p:sp>
      <p:sp>
        <p:nvSpPr>
          <p:cNvPr id="16" name="正方形/長方形 15"/>
          <p:cNvSpPr/>
          <p:nvPr/>
        </p:nvSpPr>
        <p:spPr>
          <a:xfrm>
            <a:off x="3043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日本のユニコーン企業</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04CD1B5-F732-4A5C-A8C2-0AE547D85819}"/>
              </a:ext>
            </a:extLst>
          </p:cNvPr>
          <p:cNvSpPr txBox="1"/>
          <p:nvPr/>
        </p:nvSpPr>
        <p:spPr>
          <a:xfrm>
            <a:off x="406400" y="5922237"/>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出典：日刊ゲンダイ</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13</a:t>
            </a:r>
            <a:r>
              <a:rPr lang="ja-JP" altLang="en-US" sz="1100" dirty="0">
                <a:latin typeface="Meiryo UI" panose="020B0604030504040204" pitchFamily="50" charset="-128"/>
                <a:ea typeface="Meiryo UI" panose="020B0604030504040204" pitchFamily="50" charset="-128"/>
              </a:rPr>
              <a:t>日をもとに副首都推進局にて作成</a:t>
            </a:r>
          </a:p>
        </p:txBody>
      </p:sp>
      <p:pic>
        <p:nvPicPr>
          <p:cNvPr id="2" name="図 1"/>
          <p:cNvPicPr>
            <a:picLocks noChangeAspect="1"/>
          </p:cNvPicPr>
          <p:nvPr/>
        </p:nvPicPr>
        <p:blipFill>
          <a:blip r:embed="rId2"/>
          <a:stretch>
            <a:fillRect/>
          </a:stretch>
        </p:blipFill>
        <p:spPr>
          <a:xfrm>
            <a:off x="426866" y="1656414"/>
            <a:ext cx="8364437" cy="4200508"/>
          </a:xfrm>
          <a:prstGeom prst="rect">
            <a:avLst/>
          </a:prstGeom>
        </p:spPr>
      </p:pic>
      <p:sp>
        <p:nvSpPr>
          <p:cNvPr id="4" name="正方形/長方形 3">
            <a:extLst>
              <a:ext uri="{FF2B5EF4-FFF2-40B4-BE49-F238E27FC236}">
                <a16:creationId xmlns:a16="http://schemas.microsoft.com/office/drawing/2014/main" id="{31EE5D09-89ED-4486-99D6-7CD6F987BB47}"/>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大阪経済の分析（７</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イノベーション③）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962997" y="7659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84763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44698" y="1070169"/>
            <a:ext cx="8688541"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年度の地域別大学発ベンチャー創出数は、大阪府が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社と全国で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大学別では、京都大学（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位、大阪大学（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位と、関西圏の大学も上位に入っている。</a:t>
            </a:r>
          </a:p>
        </p:txBody>
      </p:sp>
      <p:sp>
        <p:nvSpPr>
          <p:cNvPr id="15" name="テキスト ボックス 14"/>
          <p:cNvSpPr txBox="1"/>
          <p:nvPr/>
        </p:nvSpPr>
        <p:spPr>
          <a:xfrm>
            <a:off x="215814" y="693738"/>
            <a:ext cx="8105861" cy="307777"/>
          </a:xfrm>
          <a:prstGeom prst="rect">
            <a:avLst/>
          </a:prstGeom>
          <a:noFill/>
        </p:spPr>
        <p:txBody>
          <a:bodyPr wrap="square" rtlCol="0">
            <a:spAutoFit/>
          </a:bodyPr>
          <a:lstStyle/>
          <a:p>
            <a:r>
              <a:rPr kumimoji="1" lang="ja-JP" altLang="en-US" sz="1400" b="1" dirty="0"/>
              <a:t>■</a:t>
            </a:r>
            <a:r>
              <a:rPr lang="ja-JP" altLang="en-US" sz="1400" b="1" dirty="0"/>
              <a:t>　大学発ベンチャー創出数（地域別・大学別）</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749300" y="6047352"/>
            <a:ext cx="592711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出典：大阪府市　第１回　新しいまちづくりのグランドデザイン推進本部会議資料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経済産業省　令和２年度産業技術調査（大学発ベンチャー実態等調査）報告書</a:t>
            </a:r>
            <a:endParaRPr lang="zh-TW" altLang="en-US" sz="1100" dirty="0">
              <a:latin typeface="Meiryo UI" panose="020B0604030504040204" pitchFamily="50" charset="-128"/>
              <a:ea typeface="Meiryo UI" panose="020B0604030504040204" pitchFamily="50" charset="-128"/>
            </a:endParaRPr>
          </a:p>
        </p:txBody>
      </p:sp>
      <p:sp>
        <p:nvSpPr>
          <p:cNvPr id="8" name="大かっこ 7">
            <a:extLst>
              <a:ext uri="{FF2B5EF4-FFF2-40B4-BE49-F238E27FC236}">
                <a16:creationId xmlns:a16="http://schemas.microsoft.com/office/drawing/2014/main" id="{20F40F9D-8E02-4C1C-8A9B-76D8BBB447B0}"/>
              </a:ext>
            </a:extLst>
          </p:cNvPr>
          <p:cNvSpPr/>
          <p:nvPr/>
        </p:nvSpPr>
        <p:spPr>
          <a:xfrm>
            <a:off x="1155700" y="6259513"/>
            <a:ext cx="483373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4255C58-3650-48FC-B712-71D25BAD3C69}"/>
              </a:ext>
            </a:extLst>
          </p:cNvPr>
          <p:cNvPicPr>
            <a:picLocks noChangeAspect="1"/>
          </p:cNvPicPr>
          <p:nvPr/>
        </p:nvPicPr>
        <p:blipFill>
          <a:blip r:embed="rId2"/>
          <a:stretch>
            <a:fillRect/>
          </a:stretch>
        </p:blipFill>
        <p:spPr>
          <a:xfrm>
            <a:off x="809625" y="2336971"/>
            <a:ext cx="7524750" cy="3667125"/>
          </a:xfrm>
          <a:prstGeom prst="rect">
            <a:avLst/>
          </a:prstGeom>
        </p:spPr>
      </p:pic>
      <p:sp>
        <p:nvSpPr>
          <p:cNvPr id="14" name="テキスト ボックス 13">
            <a:extLst>
              <a:ext uri="{FF2B5EF4-FFF2-40B4-BE49-F238E27FC236}">
                <a16:creationId xmlns:a16="http://schemas.microsoft.com/office/drawing/2014/main" id="{56049359-B1F7-4554-858C-E3D4771141A8}"/>
              </a:ext>
            </a:extLst>
          </p:cNvPr>
          <p:cNvSpPr txBox="1"/>
          <p:nvPr/>
        </p:nvSpPr>
        <p:spPr>
          <a:xfrm>
            <a:off x="762784" y="2158981"/>
            <a:ext cx="3972428" cy="246221"/>
          </a:xfrm>
          <a:prstGeom prst="rect">
            <a:avLst/>
          </a:prstGeom>
          <a:noFill/>
        </p:spPr>
        <p:txBody>
          <a:bodyPr wrap="square" rtlCol="0">
            <a:spAutoFit/>
          </a:bodyPr>
          <a:lstStyle/>
          <a:p>
            <a:r>
              <a:rPr kumimoji="1" lang="ja-JP" altLang="en-US" sz="1000" b="1" dirty="0"/>
              <a:t>■</a:t>
            </a:r>
            <a:r>
              <a:rPr lang="ja-JP" altLang="en-US" sz="1000" b="1" dirty="0"/>
              <a:t>　地域別大学発ベンチャー創出数</a:t>
            </a:r>
          </a:p>
        </p:txBody>
      </p:sp>
      <p:sp>
        <p:nvSpPr>
          <p:cNvPr id="16" name="テキスト ボックス 15">
            <a:extLst>
              <a:ext uri="{FF2B5EF4-FFF2-40B4-BE49-F238E27FC236}">
                <a16:creationId xmlns:a16="http://schemas.microsoft.com/office/drawing/2014/main" id="{DC80801E-7FDF-41CD-8C64-C9ADF960764E}"/>
              </a:ext>
            </a:extLst>
          </p:cNvPr>
          <p:cNvSpPr txBox="1"/>
          <p:nvPr/>
        </p:nvSpPr>
        <p:spPr>
          <a:xfrm>
            <a:off x="4572000" y="2133318"/>
            <a:ext cx="3972428" cy="246221"/>
          </a:xfrm>
          <a:prstGeom prst="rect">
            <a:avLst/>
          </a:prstGeom>
          <a:noFill/>
        </p:spPr>
        <p:txBody>
          <a:bodyPr wrap="square" rtlCol="0">
            <a:spAutoFit/>
          </a:bodyPr>
          <a:lstStyle/>
          <a:p>
            <a:r>
              <a:rPr kumimoji="1" lang="ja-JP" altLang="en-US" sz="1000" b="1" dirty="0"/>
              <a:t>■</a:t>
            </a:r>
            <a:r>
              <a:rPr lang="ja-JP" altLang="en-US" sz="1000" b="1" dirty="0"/>
              <a:t>　大学別大学発ベンチャー創出数</a:t>
            </a:r>
          </a:p>
        </p:txBody>
      </p:sp>
      <p:sp>
        <p:nvSpPr>
          <p:cNvPr id="3" name="正方形/長方形 2">
            <a:extLst>
              <a:ext uri="{FF2B5EF4-FFF2-40B4-BE49-F238E27FC236}">
                <a16:creationId xmlns:a16="http://schemas.microsoft.com/office/drawing/2014/main" id="{159842F4-9231-4332-98AC-41572D87B3A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大阪経済の分析（７</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イノベーション④）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 name="正方形/長方形 11"/>
          <p:cNvSpPr/>
          <p:nvPr/>
        </p:nvSpPr>
        <p:spPr>
          <a:xfrm>
            <a:off x="6962997" y="6186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22904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20312" y="6054020"/>
            <a:ext cx="755240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908768"/>
            <a:ext cx="8503417" cy="43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外国人留学生の受入数は、東京圏が全国の</a:t>
            </a:r>
            <a:r>
              <a:rPr lang="en-US" altLang="ja-JP"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就職先では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を占める一方、関西圏は、受入数は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％、就職先では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にとどまる。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536350" y="6379946"/>
            <a:ext cx="5547818" cy="34153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715571" y="1393499"/>
            <a:ext cx="24765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○外国人留学生受入数の推移</a:t>
            </a:r>
            <a:endParaRPr kumimoji="1" lang="ja-JP" altLang="en-US" sz="14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4574455" y="1317299"/>
            <a:ext cx="3019425" cy="4191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○就職先企業等の所在地別許可人員の推移</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758" y="1718284"/>
            <a:ext cx="2990153" cy="2341849"/>
          </a:xfrm>
          <a:prstGeom prst="rect">
            <a:avLst/>
          </a:prstGeom>
          <a:noFill/>
          <a:ln>
            <a:noFill/>
          </a:ln>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4682867" y="1601413"/>
            <a:ext cx="3201502" cy="2501202"/>
          </a:xfrm>
          <a:prstGeom prst="rect">
            <a:avLst/>
          </a:prstGeom>
          <a:noFill/>
          <a:ln>
            <a:noFill/>
          </a:ln>
        </p:spPr>
      </p:pic>
      <p:sp>
        <p:nvSpPr>
          <p:cNvPr id="12" name="正方形/長方形 11"/>
          <p:cNvSpPr/>
          <p:nvPr/>
        </p:nvSpPr>
        <p:spPr>
          <a:xfrm>
            <a:off x="570865" y="6315630"/>
            <a:ext cx="5369287" cy="52727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左図　日本学生支援機構「外国人留学生在籍状況調査結果（毎年５月１日現在）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右図  </a:t>
            </a:r>
            <a:r>
              <a:rPr kumimoji="1"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法務省入国管理局「平成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年における留学生の日本企業等への就職状況について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3" name="図 12"/>
          <p:cNvPicPr/>
          <p:nvPr/>
        </p:nvPicPr>
        <p:blipFill>
          <a:blip r:embed="rId4">
            <a:extLst>
              <a:ext uri="{28A0092B-C50C-407E-A947-70E740481C1C}">
                <a14:useLocalDpi xmlns:a14="http://schemas.microsoft.com/office/drawing/2010/main" val="0"/>
              </a:ext>
            </a:extLst>
          </a:blip>
          <a:srcRect/>
          <a:stretch>
            <a:fillRect/>
          </a:stretch>
        </p:blipFill>
        <p:spPr bwMode="auto">
          <a:xfrm>
            <a:off x="958776" y="4079220"/>
            <a:ext cx="2614295" cy="1543050"/>
          </a:xfrm>
          <a:prstGeom prst="rect">
            <a:avLst/>
          </a:prstGeom>
          <a:noFill/>
          <a:ln>
            <a:noFill/>
          </a:ln>
        </p:spPr>
      </p:pic>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54659" y="4166930"/>
            <a:ext cx="2499995" cy="1496060"/>
          </a:xfrm>
          <a:prstGeom prst="rect">
            <a:avLst/>
          </a:prstGeom>
          <a:noFill/>
          <a:ln>
            <a:noFill/>
          </a:ln>
        </p:spPr>
      </p:pic>
      <p:sp>
        <p:nvSpPr>
          <p:cNvPr id="16" name="正方形/長方形 15"/>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外国人留学生受入規模</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C3234EB9-9849-1CFE-3262-09BD0FE956A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労働の多様性⑱）</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a:extLst>
              <a:ext uri="{FF2B5EF4-FFF2-40B4-BE49-F238E27FC236}">
                <a16:creationId xmlns:a16="http://schemas.microsoft.com/office/drawing/2014/main" id="{77F55E00-6BBA-EDA5-7191-EA591F09AE8B}"/>
              </a:ext>
            </a:extLst>
          </p:cNvPr>
          <p:cNvSpPr/>
          <p:nvPr/>
        </p:nvSpPr>
        <p:spPr>
          <a:xfrm>
            <a:off x="6967586"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35804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53312" y="1941964"/>
            <a:ext cx="4822354" cy="4615072"/>
          </a:xfrm>
          <a:prstGeom prst="rect">
            <a:avLst/>
          </a:prstGeom>
        </p:spPr>
      </p:pic>
      <p:sp>
        <p:nvSpPr>
          <p:cNvPr id="13" name="正方形/長方形 12"/>
          <p:cNvSpPr/>
          <p:nvPr/>
        </p:nvSpPr>
        <p:spPr>
          <a:xfrm>
            <a:off x="244698" y="1070169"/>
            <a:ext cx="8688541"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企業数の多い都道府県で比較すると、大阪では、東京と同等の割合でイノベーションが実現している。</a:t>
            </a:r>
          </a:p>
        </p:txBody>
      </p:sp>
      <p:sp>
        <p:nvSpPr>
          <p:cNvPr id="15" name="テキスト ボックス 14"/>
          <p:cNvSpPr txBox="1"/>
          <p:nvPr/>
        </p:nvSpPr>
        <p:spPr>
          <a:xfrm>
            <a:off x="244698" y="556610"/>
            <a:ext cx="8105861" cy="523220"/>
          </a:xfrm>
          <a:prstGeom prst="rect">
            <a:avLst/>
          </a:prstGeom>
          <a:noFill/>
        </p:spPr>
        <p:txBody>
          <a:bodyPr wrap="square" rtlCol="0">
            <a:spAutoFit/>
          </a:bodyPr>
          <a:lstStyle/>
          <a:p>
            <a:r>
              <a:rPr kumimoji="1" lang="ja-JP" altLang="en-US" sz="1400" b="1" dirty="0"/>
              <a:t>■</a:t>
            </a:r>
            <a:r>
              <a:rPr lang="ja-JP" altLang="en-US" sz="1400" b="1" dirty="0"/>
              <a:t>　都道府県別イノベーション指標</a:t>
            </a:r>
            <a:r>
              <a:rPr lang="en-US" altLang="ja-JP" sz="1400" b="1" dirty="0"/>
              <a:t>(2017-2019</a:t>
            </a:r>
            <a:r>
              <a:rPr lang="ja-JP" altLang="en-US" sz="1400" b="1" dirty="0"/>
              <a:t>年の３年間）全企業に対する割合（推計値・％）</a:t>
            </a:r>
          </a:p>
          <a:p>
            <a:r>
              <a:rPr lang="ja-JP" altLang="en-US" sz="1400" b="1" dirty="0"/>
              <a:t>　　 </a:t>
            </a:r>
            <a:r>
              <a:rPr lang="en-US" altLang="ja-JP" sz="1400" b="1" dirty="0"/>
              <a:t>※</a:t>
            </a:r>
            <a:r>
              <a:rPr lang="ja-JP" altLang="en-US" sz="1400" b="1" dirty="0"/>
              <a:t>母集団企業数が</a:t>
            </a:r>
            <a:r>
              <a:rPr lang="en-US" altLang="ja-JP" sz="1400" b="1" dirty="0"/>
              <a:t>10,000</a:t>
            </a:r>
            <a:r>
              <a:rPr lang="ja-JP" altLang="en-US" sz="1400" b="1" dirty="0"/>
              <a:t>以上の自治体のみ比較</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261871" y="6540401"/>
            <a:ext cx="5796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出典：文部科学省「全国イノベーション調査</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年調査統計報告」をもとに副首都推進局にて作成</a:t>
            </a:r>
          </a:p>
        </p:txBody>
      </p:sp>
      <p:sp>
        <p:nvSpPr>
          <p:cNvPr id="19" name="正方形/長方形 18"/>
          <p:cNvSpPr/>
          <p:nvPr/>
        </p:nvSpPr>
        <p:spPr>
          <a:xfrm>
            <a:off x="5116492" y="2889673"/>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p:cNvSpPr/>
          <p:nvPr/>
        </p:nvSpPr>
        <p:spPr>
          <a:xfrm>
            <a:off x="3931401" y="3220880"/>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正方形/長方形 21"/>
          <p:cNvSpPr/>
          <p:nvPr/>
        </p:nvSpPr>
        <p:spPr>
          <a:xfrm>
            <a:off x="5118445" y="3222561"/>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3F6E87B-42C2-4ED4-84AC-96E50CC65178}"/>
              </a:ext>
            </a:extLst>
          </p:cNvPr>
          <p:cNvSpPr/>
          <p:nvPr/>
        </p:nvSpPr>
        <p:spPr>
          <a:xfrm>
            <a:off x="6685334" y="2629618"/>
            <a:ext cx="2057415" cy="1527043"/>
          </a:xfrm>
          <a:prstGeom prst="rect">
            <a:avLst/>
          </a:prstGeom>
          <a:solidFill>
            <a:schemeClr val="accent6">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①</a:t>
            </a:r>
            <a:r>
              <a:rPr lang="zh-TW" altLang="en-US" sz="1200" b="1" dirty="0">
                <a:solidFill>
                  <a:schemeClr val="tx1"/>
                </a:solidFill>
              </a:rPr>
              <a:t>ﾌﾟﾛﾀﾞｸﾄ･ｲﾉﾍﾞｰｼｮﾝ実現 </a:t>
            </a:r>
            <a:endParaRPr lang="en-US" altLang="zh-TW" sz="1200" b="1" dirty="0">
              <a:solidFill>
                <a:schemeClr val="tx1"/>
              </a:solidFill>
            </a:endParaRPr>
          </a:p>
          <a:p>
            <a:r>
              <a:rPr lang="en-US" altLang="ja-JP" sz="1200" b="1" dirty="0">
                <a:solidFill>
                  <a:schemeClr val="tx1"/>
                </a:solidFill>
              </a:rPr>
              <a:t> </a:t>
            </a:r>
            <a:r>
              <a:rPr lang="ja-JP" altLang="en-US" sz="1200" b="1" dirty="0">
                <a:solidFill>
                  <a:schemeClr val="tx1"/>
                </a:solidFill>
              </a:rPr>
              <a:t>（％）</a:t>
            </a:r>
            <a:endParaRPr lang="en-US" altLang="zh-TW" sz="1200" b="1" dirty="0">
              <a:solidFill>
                <a:schemeClr val="tx1"/>
              </a:solidFill>
            </a:endParaRPr>
          </a:p>
          <a:p>
            <a:r>
              <a:rPr lang="ja-JP" altLang="en-US" sz="1200" dirty="0">
                <a:solidFill>
                  <a:schemeClr val="tx1"/>
                </a:solidFill>
              </a:rPr>
              <a:t>→市場に導入した新しい又は改善した製品又はｻｰﾋﾞｽを実現した企業の割合</a:t>
            </a:r>
            <a:endParaRPr lang="en-US" altLang="zh-TW" sz="1200" dirty="0">
              <a:solidFill>
                <a:schemeClr val="tx1"/>
              </a:solidFill>
            </a:endParaRPr>
          </a:p>
        </p:txBody>
      </p:sp>
      <p:sp>
        <p:nvSpPr>
          <p:cNvPr id="24" name="正方形/長方形 23">
            <a:extLst>
              <a:ext uri="{FF2B5EF4-FFF2-40B4-BE49-F238E27FC236}">
                <a16:creationId xmlns:a16="http://schemas.microsoft.com/office/drawing/2014/main" id="{43F6E87B-42C2-4ED4-84AC-96E50CC65178}"/>
              </a:ext>
            </a:extLst>
          </p:cNvPr>
          <p:cNvSpPr/>
          <p:nvPr/>
        </p:nvSpPr>
        <p:spPr>
          <a:xfrm>
            <a:off x="6685335" y="4199189"/>
            <a:ext cx="2057414" cy="1512260"/>
          </a:xfrm>
          <a:prstGeom prst="rect">
            <a:avLst/>
          </a:prstGeom>
          <a:solidFill>
            <a:schemeClr val="accent6">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②ﾋﾞｼﾞﾈｽ・ﾌﾟﾛｾｽ・</a:t>
            </a:r>
            <a:r>
              <a:rPr lang="zh-TW" altLang="en-US" sz="1200" b="1" dirty="0">
                <a:solidFill>
                  <a:schemeClr val="tx1"/>
                </a:solidFill>
              </a:rPr>
              <a:t>ｲﾉﾍﾞｰｼｮﾝ</a:t>
            </a:r>
            <a:r>
              <a:rPr lang="ja-JP" altLang="en-US" sz="1200" b="1" dirty="0">
                <a:solidFill>
                  <a:schemeClr val="tx1"/>
                </a:solidFill>
              </a:rPr>
              <a:t>　</a:t>
            </a:r>
            <a:endParaRPr lang="en-US" altLang="ja-JP" sz="1200" b="1" dirty="0">
              <a:solidFill>
                <a:schemeClr val="tx1"/>
              </a:solidFill>
            </a:endParaRPr>
          </a:p>
          <a:p>
            <a:r>
              <a:rPr lang="ja-JP" altLang="en-US" sz="1200" b="1" dirty="0">
                <a:solidFill>
                  <a:schemeClr val="tx1"/>
                </a:solidFill>
              </a:rPr>
              <a:t>　 </a:t>
            </a:r>
            <a:r>
              <a:rPr lang="zh-TW" altLang="en-US" sz="1200" b="1" dirty="0">
                <a:solidFill>
                  <a:schemeClr val="tx1"/>
                </a:solidFill>
              </a:rPr>
              <a:t>実現</a:t>
            </a:r>
            <a:r>
              <a:rPr lang="ja-JP" altLang="en-US" sz="1200" b="1" dirty="0">
                <a:solidFill>
                  <a:schemeClr val="tx1"/>
                </a:solidFill>
              </a:rPr>
              <a:t>（％）</a:t>
            </a:r>
            <a:endParaRPr lang="en-US" altLang="zh-TW" sz="1200" b="1" dirty="0">
              <a:solidFill>
                <a:schemeClr val="tx1"/>
              </a:solidFill>
            </a:endParaRPr>
          </a:p>
          <a:p>
            <a:r>
              <a:rPr lang="ja-JP" altLang="en-US" sz="1200" dirty="0">
                <a:solidFill>
                  <a:schemeClr val="tx1"/>
                </a:solidFill>
              </a:rPr>
              <a:t>→自社内に導入した新しい又は改善したﾋﾞｼﾞﾈｽ・ﾌﾟﾛｾｽを実現した企業の割合</a:t>
            </a:r>
            <a:endParaRPr lang="en-US" altLang="zh-TW" sz="1200" dirty="0">
              <a:solidFill>
                <a:schemeClr val="tx1"/>
              </a:solidFill>
            </a:endParaRPr>
          </a:p>
        </p:txBody>
      </p:sp>
      <p:sp>
        <p:nvSpPr>
          <p:cNvPr id="16" name="正方形/長方形 15"/>
          <p:cNvSpPr/>
          <p:nvPr/>
        </p:nvSpPr>
        <p:spPr>
          <a:xfrm>
            <a:off x="3940108" y="2889950"/>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5515235-6895-EB4F-EA13-D5E86FC0EC9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大阪経済の分析（７</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イノベーション⑤）</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p:cNvSpPr/>
          <p:nvPr/>
        </p:nvSpPr>
        <p:spPr>
          <a:xfrm>
            <a:off x="6922976" y="5598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827203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テキスト ボックス 111"/>
          <p:cNvSpPr txBox="1"/>
          <p:nvPr/>
        </p:nvSpPr>
        <p:spPr>
          <a:xfrm>
            <a:off x="122549" y="726232"/>
            <a:ext cx="8884477" cy="688843"/>
          </a:xfrm>
          <a:prstGeom prst="rect">
            <a:avLst/>
          </a:prstGeom>
          <a:solidFill>
            <a:schemeClr val="accent1">
              <a:lumMod val="20000"/>
              <a:lumOff val="80000"/>
            </a:schemeClr>
          </a:solidFill>
          <a:ln w="28575" cmpd="dbl">
            <a:solidFill>
              <a:schemeClr val="tx1"/>
            </a:solidFill>
          </a:ln>
        </p:spPr>
        <p:txBody>
          <a:bodyPr wrap="square" rtlCol="0">
            <a:spAutoFit/>
          </a:bodyPr>
          <a:lstStyle/>
          <a:p>
            <a:pPr marL="167058" indent="-167058"/>
            <a:r>
              <a:rPr lang="ja-JP" altLang="en-US" sz="1292" dirty="0">
                <a:latin typeface="UD デジタル 教科書体 NK-R" panose="02020400000000000000" pitchFamily="18" charset="-128"/>
                <a:ea typeface="UD デジタル 教科書体 NK-R" panose="02020400000000000000" pitchFamily="18" charset="-128"/>
              </a:rPr>
              <a:t>➢大阪の国際特許出願件数は、東京に次いで全国で</a:t>
            </a:r>
            <a:r>
              <a:rPr lang="en-US" altLang="ja-JP" sz="1292" dirty="0">
                <a:latin typeface="UD デジタル 教科書体 NK-R" panose="02020400000000000000" pitchFamily="18" charset="-128"/>
                <a:ea typeface="UD デジタル 教科書体 NK-R" panose="02020400000000000000" pitchFamily="18" charset="-128"/>
              </a:rPr>
              <a:t>2</a:t>
            </a:r>
            <a:r>
              <a:rPr lang="ja-JP" altLang="en-US" sz="1292" dirty="0">
                <a:latin typeface="UD デジタル 教科書体 NK-R" panose="02020400000000000000" pitchFamily="18" charset="-128"/>
                <a:ea typeface="UD デジタル 教科書体 NK-R" panose="02020400000000000000" pitchFamily="18" charset="-128"/>
              </a:rPr>
              <a:t>番目。海外進出の意欲が高いことが窺える。一方で東京とは出願件数に大きな開きがあり、経年でみても伸び悩んでいる状況。</a:t>
            </a:r>
          </a:p>
          <a:p>
            <a:r>
              <a:rPr lang="ja-JP" altLang="en-US" sz="1292" dirty="0">
                <a:latin typeface="UD デジタル 教科書体 NK-R" panose="02020400000000000000" pitchFamily="18" charset="-128"/>
                <a:ea typeface="UD デジタル 教科書体 NK-R" panose="02020400000000000000" pitchFamily="18" charset="-128"/>
              </a:rPr>
              <a:t>➢大阪府内企業の研究開発に係る投資は弱含みとなっており、</a:t>
            </a:r>
            <a:r>
              <a:rPr lang="en-US" altLang="ja-JP" sz="1292" dirty="0">
                <a:latin typeface="UD デジタル 教科書体 NK-R" panose="02020400000000000000" pitchFamily="18" charset="-128"/>
                <a:ea typeface="UD デジタル 教科書体 NK-R" panose="02020400000000000000" pitchFamily="18" charset="-128"/>
              </a:rPr>
              <a:t>2016</a:t>
            </a:r>
            <a:r>
              <a:rPr lang="ja-JP" altLang="en-US" sz="1292" dirty="0">
                <a:latin typeface="UD デジタル 教科書体 NK-R" panose="02020400000000000000" pitchFamily="18" charset="-128"/>
                <a:ea typeface="UD デジタル 教科書体 NK-R" panose="02020400000000000000" pitchFamily="18" charset="-128"/>
              </a:rPr>
              <a:t>年は約</a:t>
            </a:r>
            <a:r>
              <a:rPr lang="en-US" altLang="ja-JP" sz="1292" dirty="0">
                <a:latin typeface="UD デジタル 教科書体 NK-R" panose="02020400000000000000" pitchFamily="18" charset="-128"/>
                <a:ea typeface="UD デジタル 教科書体 NK-R" panose="02020400000000000000" pitchFamily="18" charset="-128"/>
              </a:rPr>
              <a:t>1.5</a:t>
            </a:r>
            <a:r>
              <a:rPr lang="ja-JP" altLang="en-US" sz="1292" dirty="0">
                <a:latin typeface="UD デジタル 教科書体 NK-R" panose="02020400000000000000" pitchFamily="18" charset="-128"/>
                <a:ea typeface="UD デジタル 教科書体 NK-R" panose="02020400000000000000" pitchFamily="18" charset="-128"/>
              </a:rPr>
              <a:t>兆円と前年比</a:t>
            </a:r>
            <a:r>
              <a:rPr lang="en-US" altLang="ja-JP" sz="1292" dirty="0">
                <a:latin typeface="UD デジタル 教科書体 NK-R" panose="02020400000000000000" pitchFamily="18" charset="-128"/>
                <a:ea typeface="UD デジタル 教科書体 NK-R" panose="02020400000000000000" pitchFamily="18" charset="-128"/>
              </a:rPr>
              <a:t>3.6</a:t>
            </a:r>
            <a:r>
              <a:rPr lang="ja-JP" altLang="en-US" sz="1292" dirty="0">
                <a:latin typeface="UD デジタル 教科書体 NK-R" panose="02020400000000000000" pitchFamily="18" charset="-128"/>
                <a:ea typeface="UD デジタル 教科書体 NK-R" panose="02020400000000000000" pitchFamily="18" charset="-128"/>
              </a:rPr>
              <a:t>％の増加。</a:t>
            </a:r>
          </a:p>
        </p:txBody>
      </p:sp>
      <p:sp>
        <p:nvSpPr>
          <p:cNvPr id="11" name="テキスト ボックス 1"/>
          <p:cNvSpPr txBox="1"/>
          <p:nvPr/>
        </p:nvSpPr>
        <p:spPr>
          <a:xfrm>
            <a:off x="376011" y="2099556"/>
            <a:ext cx="446186" cy="30919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
          <p:cNvSpPr txBox="1"/>
          <p:nvPr/>
        </p:nvSpPr>
        <p:spPr>
          <a:xfrm>
            <a:off x="4309496" y="2142878"/>
            <a:ext cx="865661" cy="2474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十億円</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54891" y="1639496"/>
            <a:ext cx="3940560" cy="461665"/>
          </a:xfrm>
          <a:prstGeom prst="rect">
            <a:avLst/>
          </a:prstGeom>
        </p:spPr>
        <p:txBody>
          <a:bodyPr wrap="square">
            <a:spAutoFit/>
          </a:bodyPr>
          <a:lstStyle/>
          <a:p>
            <a:pPr marL="164127" indent="-164127"/>
            <a:r>
              <a:rPr lang="ja-JP" altLang="en-US" sz="1292" dirty="0">
                <a:latin typeface="Meiryo UI" panose="020B0604030504040204" pitchFamily="50" charset="-128"/>
                <a:ea typeface="Meiryo UI" panose="020B0604030504040204" pitchFamily="50" charset="-128"/>
                <a:cs typeface="Meiryo UI" panose="020B0604030504040204" pitchFamily="50" charset="-128"/>
              </a:rPr>
              <a:t>○国際特許出願件数の推移</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p>
          <a:p>
            <a:pPr marL="164127" indent="-164127"/>
            <a:r>
              <a:rPr lang="ja-JP" altLang="en-US" sz="1108" dirty="0">
                <a:latin typeface="Meiryo UI" panose="020B0604030504040204" pitchFamily="50" charset="-128"/>
                <a:ea typeface="Meiryo UI" panose="020B0604030504040204" pitchFamily="50" charset="-128"/>
                <a:cs typeface="Meiryo UI" panose="020B0604030504040204" pitchFamily="50" charset="-128"/>
              </a:rPr>
              <a:t>　　</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出典：特許庁「特許行政年次報告書」より作成</a:t>
            </a:r>
          </a:p>
        </p:txBody>
      </p:sp>
      <p:sp>
        <p:nvSpPr>
          <p:cNvPr id="14" name="正方形/長方形 13"/>
          <p:cNvSpPr/>
          <p:nvPr/>
        </p:nvSpPr>
        <p:spPr>
          <a:xfrm>
            <a:off x="4243027" y="1639496"/>
            <a:ext cx="4419714" cy="440313"/>
          </a:xfrm>
          <a:prstGeom prst="rect">
            <a:avLst/>
          </a:prstGeom>
        </p:spPr>
        <p:txBody>
          <a:bodyPr wrap="square">
            <a:spAutoFit/>
          </a:bodyPr>
          <a:lstStyle/>
          <a:p>
            <a:pPr marL="164127" indent="-164127"/>
            <a:r>
              <a:rPr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○研究開発費の推移</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出典：地域経済分析システムより経済産業省「企業活動基本調査</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」を再編加工</a:t>
            </a:r>
            <a:endPar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4891" y="6106149"/>
            <a:ext cx="7710395" cy="262829"/>
          </a:xfrm>
          <a:prstGeom prst="rect">
            <a:avLst/>
          </a:prstGeom>
          <a:noFill/>
        </p:spPr>
        <p:txBody>
          <a:bodyPr wrap="square" rtlCol="0">
            <a:spAutoFit/>
          </a:bodyPr>
          <a:lstStyle/>
          <a:p>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企業活動基本調査は、従業者</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人以上かつ資本金額又は出資金額</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万円以上の会社が対象</a:t>
            </a:r>
            <a:endParaRPr lang="ja-JP" altLang="en-US" sz="1662"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nvGraphicFramePr>
        <p:xfrm>
          <a:off x="99308" y="2401679"/>
          <a:ext cx="4220309" cy="3564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nvGraphicFramePr>
        <p:xfrm>
          <a:off x="4564787" y="2390296"/>
          <a:ext cx="4220778" cy="3896389"/>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3011837" y="6516895"/>
            <a:ext cx="6132163"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2020.3</a:t>
            </a:r>
            <a:r>
              <a:rPr lang="ja-JP" altLang="en-US" sz="1100" dirty="0">
                <a:latin typeface="Meiryo UI" panose="020B0604030504040204" pitchFamily="50" charset="-128"/>
                <a:ea typeface="Meiryo UI" panose="020B0604030504040204" pitchFamily="50" charset="-128"/>
              </a:rPr>
              <a:t>大阪府・大阪市「万博のインパクトを活かした大阪の将来に向けたビジョン」資料編</a:t>
            </a:r>
            <a:endParaRPr lang="en-US" altLang="ja-JP" sz="11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D222CD96-0A42-AC5C-73AB-E022A029EA8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大阪経済の分析（７</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イノベーション⑥）</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6" name="正方形/長方形 25"/>
          <p:cNvSpPr/>
          <p:nvPr/>
        </p:nvSpPr>
        <p:spPr>
          <a:xfrm>
            <a:off x="6996763" y="4621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spTree>
    <p:extLst>
      <p:ext uri="{BB962C8B-B14F-4D97-AF65-F5344CB8AC3E}">
        <p14:creationId xmlns:p14="http://schemas.microsoft.com/office/powerpoint/2010/main" val="124199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25654" y="731771"/>
            <a:ext cx="8503417" cy="44915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近年、我が国において、マネタリーベースの拡大がマネーストックの増大につながっていないことが指摘されているが、そもそも、我が国では、以前より、預金残高に対する貸出比率の低下がみられており、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月末に高水準だった東京都や大阪府の下げ幅は大きい。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12280" y="414413"/>
            <a:ext cx="8889265" cy="307777"/>
          </a:xfrm>
          <a:prstGeom prst="rect">
            <a:avLst/>
          </a:prstGeom>
          <a:noFill/>
        </p:spPr>
        <p:txBody>
          <a:bodyPr wrap="square" rtlCol="0">
            <a:spAutoFit/>
          </a:bodyPr>
          <a:lstStyle/>
          <a:p>
            <a:r>
              <a:rPr kumimoji="1" lang="ja-JP" altLang="en-US" sz="1400" b="1" dirty="0"/>
              <a:t>■預貸率（金融機関の貸出残高と預金残高の比）の推移　</a:t>
            </a:r>
            <a:r>
              <a:rPr kumimoji="1" lang="en-US" altLang="ja-JP" sz="1400" b="1" dirty="0"/>
              <a:t>※</a:t>
            </a:r>
            <a:r>
              <a:rPr kumimoji="1" lang="ja-JP" altLang="en-US" sz="1400" b="1" dirty="0"/>
              <a:t>預金がどれだけ貸出に回っているかをみる数値</a:t>
            </a:r>
            <a:r>
              <a:rPr lang="ja-JP" altLang="en-US" sz="1400" b="1" dirty="0"/>
              <a:t>　</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331076" y="6552696"/>
            <a:ext cx="813596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出典：内閣府委託事業「日本の各都道府県における地域の資金循環及び流出入についての調査研究」（株式会社大和総研作成）</a:t>
            </a:r>
          </a:p>
        </p:txBody>
      </p:sp>
      <p:pic>
        <p:nvPicPr>
          <p:cNvPr id="5" name="図 4"/>
          <p:cNvPicPr>
            <a:picLocks noChangeAspect="1"/>
          </p:cNvPicPr>
          <p:nvPr/>
        </p:nvPicPr>
        <p:blipFill>
          <a:blip r:embed="rId2"/>
          <a:stretch>
            <a:fillRect/>
          </a:stretch>
        </p:blipFill>
        <p:spPr>
          <a:xfrm>
            <a:off x="97980" y="1228359"/>
            <a:ext cx="8503417" cy="2464936"/>
          </a:xfrm>
          <a:prstGeom prst="rect">
            <a:avLst/>
          </a:prstGeom>
        </p:spPr>
      </p:pic>
      <p:sp>
        <p:nvSpPr>
          <p:cNvPr id="12" name="正方形/長方形 11"/>
          <p:cNvSpPr/>
          <p:nvPr/>
        </p:nvSpPr>
        <p:spPr>
          <a:xfrm>
            <a:off x="4871257" y="1758431"/>
            <a:ext cx="184069" cy="87491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4" name="図 13"/>
          <p:cNvPicPr>
            <a:picLocks noChangeAspect="1"/>
          </p:cNvPicPr>
          <p:nvPr/>
        </p:nvPicPr>
        <p:blipFill>
          <a:blip r:embed="rId3"/>
          <a:stretch>
            <a:fillRect/>
          </a:stretch>
        </p:blipFill>
        <p:spPr>
          <a:xfrm>
            <a:off x="398598" y="4246593"/>
            <a:ext cx="8346804" cy="2319166"/>
          </a:xfrm>
          <a:prstGeom prst="rect">
            <a:avLst/>
          </a:prstGeom>
        </p:spPr>
      </p:pic>
      <p:sp>
        <p:nvSpPr>
          <p:cNvPr id="17" name="テキスト ボックス 16"/>
          <p:cNvSpPr txBox="1"/>
          <p:nvPr/>
        </p:nvSpPr>
        <p:spPr>
          <a:xfrm>
            <a:off x="210658" y="3552380"/>
            <a:ext cx="8319878" cy="307777"/>
          </a:xfrm>
          <a:prstGeom prst="rect">
            <a:avLst/>
          </a:prstGeom>
          <a:noFill/>
        </p:spPr>
        <p:txBody>
          <a:bodyPr wrap="square" rtlCol="0">
            <a:spAutoFit/>
          </a:bodyPr>
          <a:lstStyle/>
          <a:p>
            <a:r>
              <a:rPr kumimoji="1" lang="ja-JP" altLang="en-US" sz="1400" b="1" dirty="0"/>
              <a:t>■貸出金全国シェアと従業者数の全国シェアの変化（</a:t>
            </a:r>
            <a:r>
              <a:rPr kumimoji="1" lang="en-US" altLang="ja-JP" sz="1400" b="1" dirty="0"/>
              <a:t>1981</a:t>
            </a:r>
            <a:r>
              <a:rPr kumimoji="1" lang="ja-JP" altLang="en-US" sz="1400" b="1" dirty="0"/>
              <a:t>年から </a:t>
            </a:r>
            <a:r>
              <a:rPr kumimoji="1" lang="en-US" altLang="ja-JP" sz="1400" b="1" dirty="0"/>
              <a:t>2012 </a:t>
            </a:r>
            <a:r>
              <a:rPr kumimoji="1" lang="ja-JP" altLang="en-US" sz="1400" b="1" dirty="0"/>
              <a:t>年にかけての対全国シェア増減）</a:t>
            </a:r>
            <a:endParaRPr lang="ja-JP" altLang="en-US" sz="1400" b="1" dirty="0"/>
          </a:p>
        </p:txBody>
      </p:sp>
      <p:sp>
        <p:nvSpPr>
          <p:cNvPr id="18" name="正方形/長方形 17"/>
          <p:cNvSpPr/>
          <p:nvPr/>
        </p:nvSpPr>
        <p:spPr>
          <a:xfrm>
            <a:off x="241985" y="3863298"/>
            <a:ext cx="8503417" cy="37023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金シェアを伸ばした都道府県は従業者数のシェアも伸ばしており、首都圏の１都３県で従業者数、貸出金ともにシェアが拡大した一方、大阪は縮小している。本社が集中する都道府県に貸出金が集中する傾向にあ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A5E2BDC7-43B4-815E-01E2-93DB6836216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大阪経済の分析（８</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預貸率・貸出金シェア）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9" name="正方形/長方形 18"/>
          <p:cNvSpPr/>
          <p:nvPr/>
        </p:nvSpPr>
        <p:spPr>
          <a:xfrm>
            <a:off x="6962997" y="8276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569621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764704"/>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一般労働者の賃金は、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年以降ほぼ横ばい。大阪府は、全国平均を上回っているが、東京都とは差がある。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1302097" y="5483793"/>
            <a:ext cx="6240067" cy="261610"/>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a:t>
            </a:r>
            <a:r>
              <a:rPr lang="ja-JP" altLang="en-US" sz="1100" dirty="0">
                <a:solidFill>
                  <a:prstClr val="black"/>
                </a:solidFill>
                <a:latin typeface="Meiryo UI" panose="020B0604030504040204" pitchFamily="50" charset="-128"/>
                <a:ea typeface="Meiryo UI" panose="020B0604030504040204" pitchFamily="50" charset="-128"/>
              </a:rPr>
              <a:t>をもとに副首都推進局にて作成</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291500" y="430064"/>
            <a:ext cx="5612105" cy="307777"/>
          </a:xfrm>
          <a:prstGeom prst="rect">
            <a:avLst/>
          </a:prstGeom>
          <a:noFill/>
        </p:spPr>
        <p:txBody>
          <a:bodyPr wrap="square" rtlCol="0">
            <a:spAutoFit/>
          </a:bodyPr>
          <a:lstStyle/>
          <a:p>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一般労働者の賃金の推移（全業種・男女計）</a:t>
            </a:r>
            <a:endParaRPr lang="ja-JP" altLang="en-US"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7" name="テキスト ボックス 66"/>
          <p:cNvSpPr txBox="1"/>
          <p:nvPr/>
        </p:nvSpPr>
        <p:spPr>
          <a:xfrm>
            <a:off x="1751090" y="5689896"/>
            <a:ext cx="66690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年より推計方法を変更しているため、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年以前の数値は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年と同じ推計方法で集計した数値を掲載</a:t>
            </a:r>
          </a:p>
        </p:txBody>
      </p:sp>
      <p:sp>
        <p:nvSpPr>
          <p:cNvPr id="73" name="大かっこ 72"/>
          <p:cNvSpPr/>
          <p:nvPr/>
        </p:nvSpPr>
        <p:spPr>
          <a:xfrm>
            <a:off x="1751090" y="5715296"/>
            <a:ext cx="6480000" cy="216000"/>
          </a:xfrm>
          <a:prstGeom prst="bracketPair">
            <a:avLst>
              <a:gd name="adj" fmla="val 9909"/>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7" name="テキスト ボックス 46"/>
          <p:cNvSpPr txBox="1"/>
          <p:nvPr/>
        </p:nvSpPr>
        <p:spPr>
          <a:xfrm>
            <a:off x="7103858" y="341108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0" name="テキスト ボックス 49"/>
          <p:cNvSpPr txBox="1"/>
          <p:nvPr/>
        </p:nvSpPr>
        <p:spPr>
          <a:xfrm>
            <a:off x="7012595" y="3821752"/>
            <a:ext cx="7229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63" name="テキスト ボックス 62"/>
          <p:cNvSpPr txBox="1"/>
          <p:nvPr/>
        </p:nvSpPr>
        <p:spPr>
          <a:xfrm>
            <a:off x="7012595" y="227512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74" name="テキスト ボックス 4"/>
          <p:cNvSpPr txBox="1"/>
          <p:nvPr/>
        </p:nvSpPr>
        <p:spPr>
          <a:xfrm>
            <a:off x="1243378" y="1633520"/>
            <a:ext cx="784431" cy="2222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p>
        </p:txBody>
      </p:sp>
      <p:pic>
        <p:nvPicPr>
          <p:cNvPr id="2" name="図 1"/>
          <p:cNvPicPr>
            <a:picLocks noChangeAspect="1"/>
          </p:cNvPicPr>
          <p:nvPr/>
        </p:nvPicPr>
        <p:blipFill>
          <a:blip r:embed="rId2"/>
          <a:stretch>
            <a:fillRect/>
          </a:stretch>
        </p:blipFill>
        <p:spPr>
          <a:xfrm>
            <a:off x="1240731" y="1815077"/>
            <a:ext cx="5980694" cy="3810330"/>
          </a:xfrm>
          <a:prstGeom prst="rect">
            <a:avLst/>
          </a:prstGeom>
        </p:spPr>
      </p:pic>
      <p:sp>
        <p:nvSpPr>
          <p:cNvPr id="4" name="正方形/長方形 3">
            <a:extLst>
              <a:ext uri="{FF2B5EF4-FFF2-40B4-BE49-F238E27FC236}">
                <a16:creationId xmlns:a16="http://schemas.microsoft.com/office/drawing/2014/main" id="{7719713E-4CB7-93F6-9067-428A0DAF3FB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大阪経済の分析（９</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賃金①）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6962997" y="9878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80496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764704"/>
            <a:ext cx="8503417" cy="79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製造業では、全国平均は上回っているものの、東京都との差は縮まっていない。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情報通信業では、大阪府は全国平均を下回っており、東京都とは大きな差がある。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47052" y="6381328"/>
            <a:ext cx="7452000" cy="430887"/>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a:t>
            </a:r>
            <a:r>
              <a:rPr lang="ja-JP" altLang="en-US" sz="1100" dirty="0">
                <a:solidFill>
                  <a:prstClr val="black"/>
                </a:solidFill>
                <a:latin typeface="Meiryo UI" panose="020B0604030504040204" pitchFamily="50" charset="-128"/>
                <a:ea typeface="Meiryo UI" panose="020B0604030504040204" pitchFamily="50" charset="-128"/>
              </a:rPr>
              <a:t>をもとに副首都推進局にて作成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年より推計方法を変更しているため、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年以前の数値は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年と同じ推計方法で集計した数値を掲載）</a:t>
            </a:r>
          </a:p>
        </p:txBody>
      </p:sp>
      <p:sp>
        <p:nvSpPr>
          <p:cNvPr id="12" name="テキスト ボックス 11"/>
          <p:cNvSpPr txBox="1"/>
          <p:nvPr/>
        </p:nvSpPr>
        <p:spPr>
          <a:xfrm>
            <a:off x="304200" y="404664"/>
            <a:ext cx="5612105" cy="307777"/>
          </a:xfrm>
          <a:prstGeom prst="rect">
            <a:avLst/>
          </a:prstGeom>
          <a:noFill/>
        </p:spPr>
        <p:txBody>
          <a:bodyPr wrap="square" rtlCol="0">
            <a:spAutoFit/>
          </a:bodyPr>
          <a:lstStyle/>
          <a:p>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産業別　一般労働者の賃金の推移</a:t>
            </a:r>
            <a:endParaRPr lang="ja-JP" altLang="en-US"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4"/>
          <p:cNvSpPr txBox="1"/>
          <p:nvPr/>
        </p:nvSpPr>
        <p:spPr>
          <a:xfrm>
            <a:off x="2925911" y="1873567"/>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29" name="テキスト ボックス 5"/>
          <p:cNvSpPr txBox="1"/>
          <p:nvPr/>
        </p:nvSpPr>
        <p:spPr>
          <a:xfrm>
            <a:off x="-36512" y="1887601"/>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38" name="テキスト ボックス 4"/>
          <p:cNvSpPr txBox="1"/>
          <p:nvPr/>
        </p:nvSpPr>
        <p:spPr>
          <a:xfrm>
            <a:off x="5973258" y="4258750"/>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6" name="テキスト ボックス 5"/>
          <p:cNvSpPr txBox="1"/>
          <p:nvPr/>
        </p:nvSpPr>
        <p:spPr>
          <a:xfrm>
            <a:off x="1962019" y="22770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39" name="テキスト ボックス 38"/>
          <p:cNvSpPr txBox="1"/>
          <p:nvPr/>
        </p:nvSpPr>
        <p:spPr>
          <a:xfrm>
            <a:off x="4961604" y="2246133"/>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0" name="テキスト ボックス 39"/>
          <p:cNvSpPr txBox="1"/>
          <p:nvPr/>
        </p:nvSpPr>
        <p:spPr>
          <a:xfrm>
            <a:off x="7426860" y="22770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1" name="テキスト ボックス 40"/>
          <p:cNvSpPr txBox="1"/>
          <p:nvPr/>
        </p:nvSpPr>
        <p:spPr>
          <a:xfrm>
            <a:off x="1971104" y="454939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2" name="テキスト ボックス 41"/>
          <p:cNvSpPr txBox="1"/>
          <p:nvPr/>
        </p:nvSpPr>
        <p:spPr>
          <a:xfrm>
            <a:off x="4843368" y="458557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3" name="テキスト ボックス 42"/>
          <p:cNvSpPr txBox="1"/>
          <p:nvPr/>
        </p:nvSpPr>
        <p:spPr>
          <a:xfrm>
            <a:off x="8068817" y="4492143"/>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4" name="テキスト ボックス 43"/>
          <p:cNvSpPr txBox="1"/>
          <p:nvPr/>
        </p:nvSpPr>
        <p:spPr>
          <a:xfrm>
            <a:off x="1895445" y="552126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5" name="テキスト ボックス 44"/>
          <p:cNvSpPr txBox="1"/>
          <p:nvPr/>
        </p:nvSpPr>
        <p:spPr>
          <a:xfrm>
            <a:off x="1978889" y="283790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6" name="テキスト ボックス 45"/>
          <p:cNvSpPr txBox="1"/>
          <p:nvPr/>
        </p:nvSpPr>
        <p:spPr>
          <a:xfrm>
            <a:off x="4590944" y="289521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7" name="テキスト ボックス 46"/>
          <p:cNvSpPr txBox="1"/>
          <p:nvPr/>
        </p:nvSpPr>
        <p:spPr>
          <a:xfrm>
            <a:off x="7715563" y="285442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8" name="テキスト ボックス 47"/>
          <p:cNvSpPr txBox="1"/>
          <p:nvPr/>
        </p:nvSpPr>
        <p:spPr>
          <a:xfrm>
            <a:off x="4118384" y="566679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9" name="テキスト ボックス 48"/>
          <p:cNvSpPr txBox="1"/>
          <p:nvPr/>
        </p:nvSpPr>
        <p:spPr>
          <a:xfrm>
            <a:off x="7338477" y="569891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0" name="テキスト ボックス 49"/>
          <p:cNvSpPr txBox="1"/>
          <p:nvPr/>
        </p:nvSpPr>
        <p:spPr>
          <a:xfrm>
            <a:off x="7898646" y="3410717"/>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1" name="テキスト ボックス 50"/>
          <p:cNvSpPr txBox="1"/>
          <p:nvPr/>
        </p:nvSpPr>
        <p:spPr>
          <a:xfrm>
            <a:off x="4986285" y="3375139"/>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2" name="テキスト ボックス 51"/>
          <p:cNvSpPr txBox="1"/>
          <p:nvPr/>
        </p:nvSpPr>
        <p:spPr>
          <a:xfrm>
            <a:off x="1927956" y="3312327"/>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3" name="テキスト ボックス 52"/>
          <p:cNvSpPr txBox="1"/>
          <p:nvPr/>
        </p:nvSpPr>
        <p:spPr>
          <a:xfrm>
            <a:off x="2056503" y="499389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4" name="テキスト ボックス 53"/>
          <p:cNvSpPr txBox="1"/>
          <p:nvPr/>
        </p:nvSpPr>
        <p:spPr>
          <a:xfrm>
            <a:off x="5041598" y="502942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5" name="テキスト ボックス 54"/>
          <p:cNvSpPr txBox="1"/>
          <p:nvPr/>
        </p:nvSpPr>
        <p:spPr>
          <a:xfrm>
            <a:off x="7994293" y="497883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pic>
        <p:nvPicPr>
          <p:cNvPr id="11" name="図 10"/>
          <p:cNvPicPr>
            <a:picLocks noChangeAspect="1"/>
          </p:cNvPicPr>
          <p:nvPr/>
        </p:nvPicPr>
        <p:blipFill>
          <a:blip r:embed="rId2"/>
          <a:stretch>
            <a:fillRect/>
          </a:stretch>
        </p:blipFill>
        <p:spPr>
          <a:xfrm>
            <a:off x="48376" y="1699809"/>
            <a:ext cx="9047248" cy="2334970"/>
          </a:xfrm>
          <a:prstGeom prst="rect">
            <a:avLst/>
          </a:prstGeom>
        </p:spPr>
      </p:pic>
      <p:pic>
        <p:nvPicPr>
          <p:cNvPr id="13" name="図 12"/>
          <p:cNvPicPr>
            <a:picLocks noChangeAspect="1"/>
          </p:cNvPicPr>
          <p:nvPr/>
        </p:nvPicPr>
        <p:blipFill>
          <a:blip r:embed="rId3"/>
          <a:stretch>
            <a:fillRect/>
          </a:stretch>
        </p:blipFill>
        <p:spPr>
          <a:xfrm>
            <a:off x="93661" y="4072025"/>
            <a:ext cx="9035055" cy="2371550"/>
          </a:xfrm>
          <a:prstGeom prst="rect">
            <a:avLst/>
          </a:prstGeom>
        </p:spPr>
      </p:pic>
      <p:sp>
        <p:nvSpPr>
          <p:cNvPr id="32" name="テキスト ボックス 31">
            <a:extLst>
              <a:ext uri="{FF2B5EF4-FFF2-40B4-BE49-F238E27FC236}">
                <a16:creationId xmlns:a16="http://schemas.microsoft.com/office/drawing/2014/main" id="{EB1EE614-CEC0-4E36-943D-2065E325FD73}"/>
              </a:ext>
            </a:extLst>
          </p:cNvPr>
          <p:cNvSpPr txBox="1"/>
          <p:nvPr/>
        </p:nvSpPr>
        <p:spPr>
          <a:xfrm>
            <a:off x="6256" y="1649462"/>
            <a:ext cx="3972428" cy="246221"/>
          </a:xfrm>
          <a:prstGeom prst="rect">
            <a:avLst/>
          </a:prstGeom>
          <a:noFill/>
        </p:spPr>
        <p:txBody>
          <a:bodyPr wrap="square" rtlCol="0">
            <a:spAutoFit/>
          </a:bodyPr>
          <a:lstStyle/>
          <a:p>
            <a:r>
              <a:rPr kumimoji="1" lang="ja-JP" altLang="en-US" sz="1000" b="1" dirty="0"/>
              <a:t>■</a:t>
            </a:r>
            <a:r>
              <a:rPr lang="ja-JP" altLang="en-US" sz="1000" b="1" dirty="0"/>
              <a:t>　製造業</a:t>
            </a:r>
          </a:p>
        </p:txBody>
      </p:sp>
      <p:sp>
        <p:nvSpPr>
          <p:cNvPr id="33" name="テキスト ボックス 32">
            <a:extLst>
              <a:ext uri="{FF2B5EF4-FFF2-40B4-BE49-F238E27FC236}">
                <a16:creationId xmlns:a16="http://schemas.microsoft.com/office/drawing/2014/main" id="{611E580E-3FE3-427A-9788-7D3D9E419A0D}"/>
              </a:ext>
            </a:extLst>
          </p:cNvPr>
          <p:cNvSpPr txBox="1"/>
          <p:nvPr/>
        </p:nvSpPr>
        <p:spPr>
          <a:xfrm>
            <a:off x="-6444" y="3997277"/>
            <a:ext cx="3972428" cy="246221"/>
          </a:xfrm>
          <a:prstGeom prst="rect">
            <a:avLst/>
          </a:prstGeom>
          <a:noFill/>
        </p:spPr>
        <p:txBody>
          <a:bodyPr wrap="square" rtlCol="0">
            <a:spAutoFit/>
          </a:bodyPr>
          <a:lstStyle/>
          <a:p>
            <a:r>
              <a:rPr kumimoji="1" lang="ja-JP" altLang="en-US" sz="1000" b="1" dirty="0"/>
              <a:t>■</a:t>
            </a:r>
            <a:r>
              <a:rPr lang="ja-JP" altLang="en-US" sz="1000" b="1" dirty="0"/>
              <a:t>　情報通信業</a:t>
            </a:r>
          </a:p>
        </p:txBody>
      </p:sp>
      <p:sp>
        <p:nvSpPr>
          <p:cNvPr id="3" name="正方形/長方形 2">
            <a:extLst>
              <a:ext uri="{FF2B5EF4-FFF2-40B4-BE49-F238E27FC236}">
                <a16:creationId xmlns:a16="http://schemas.microsoft.com/office/drawing/2014/main" id="{3E4C967A-1B43-0255-C3FD-C10504E88AE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大阪経済の分析（９</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賃金②）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5" name="正方形/長方形 34"/>
          <p:cNvSpPr/>
          <p:nvPr/>
        </p:nvSpPr>
        <p:spPr>
          <a:xfrm>
            <a:off x="6962997" y="6202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16701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04200" y="456927"/>
            <a:ext cx="5612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産業別　一般労働者の賃金の推移②</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320291" y="800784"/>
            <a:ext cx="8503417"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宿泊業、飲食サービス業では、大阪府は全国平均を上回っており、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年の男性は東京都を上回っている。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医療・福祉では、大阪府は全国平均を上回っており、東京都との差も縮まりつつある。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4"/>
          <p:cNvSpPr txBox="1"/>
          <p:nvPr/>
        </p:nvSpPr>
        <p:spPr>
          <a:xfrm>
            <a:off x="6073296" y="1948845"/>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33" name="テキスト ボックス 32"/>
          <p:cNvSpPr txBox="1"/>
          <p:nvPr/>
        </p:nvSpPr>
        <p:spPr>
          <a:xfrm>
            <a:off x="1962019" y="22770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34" name="テキスト ボックス 33"/>
          <p:cNvSpPr txBox="1"/>
          <p:nvPr/>
        </p:nvSpPr>
        <p:spPr>
          <a:xfrm>
            <a:off x="2115924" y="276301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39" name="テキスト ボックス 38"/>
          <p:cNvSpPr txBox="1"/>
          <p:nvPr/>
        </p:nvSpPr>
        <p:spPr>
          <a:xfrm>
            <a:off x="1962018" y="323780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40" name="テキスト ボックス 39"/>
          <p:cNvSpPr txBox="1"/>
          <p:nvPr/>
        </p:nvSpPr>
        <p:spPr>
          <a:xfrm>
            <a:off x="4986019" y="221114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1" name="テキスト ボックス 40"/>
          <p:cNvSpPr txBox="1"/>
          <p:nvPr/>
        </p:nvSpPr>
        <p:spPr>
          <a:xfrm>
            <a:off x="5136148" y="279073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2" name="テキスト ボックス 41"/>
          <p:cNvSpPr txBox="1"/>
          <p:nvPr/>
        </p:nvSpPr>
        <p:spPr>
          <a:xfrm>
            <a:off x="4951956" y="324637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43" name="テキスト ボックス 42"/>
          <p:cNvSpPr txBox="1"/>
          <p:nvPr/>
        </p:nvSpPr>
        <p:spPr>
          <a:xfrm>
            <a:off x="7055225" y="222748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4" name="テキスト ボックス 43"/>
          <p:cNvSpPr txBox="1"/>
          <p:nvPr/>
        </p:nvSpPr>
        <p:spPr>
          <a:xfrm>
            <a:off x="7619228" y="252590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5" name="テキスト ボックス 44"/>
          <p:cNvSpPr txBox="1"/>
          <p:nvPr/>
        </p:nvSpPr>
        <p:spPr>
          <a:xfrm>
            <a:off x="7809396" y="306474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46" name="テキスト ボックス 45"/>
          <p:cNvSpPr txBox="1"/>
          <p:nvPr/>
        </p:nvSpPr>
        <p:spPr>
          <a:xfrm>
            <a:off x="1899566" y="458112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7" name="テキスト ボックス 46"/>
          <p:cNvSpPr txBox="1"/>
          <p:nvPr/>
        </p:nvSpPr>
        <p:spPr>
          <a:xfrm>
            <a:off x="1707612" y="5206246"/>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8" name="テキスト ボックス 47"/>
          <p:cNvSpPr txBox="1"/>
          <p:nvPr/>
        </p:nvSpPr>
        <p:spPr>
          <a:xfrm>
            <a:off x="1865503" y="561636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2" name="テキスト ボックス 51"/>
          <p:cNvSpPr txBox="1"/>
          <p:nvPr/>
        </p:nvSpPr>
        <p:spPr>
          <a:xfrm>
            <a:off x="4572000" y="4653136"/>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53" name="テキスト ボックス 52"/>
          <p:cNvSpPr txBox="1"/>
          <p:nvPr/>
        </p:nvSpPr>
        <p:spPr>
          <a:xfrm>
            <a:off x="4570385" y="522920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4" name="テキスト ボックス 53"/>
          <p:cNvSpPr txBox="1"/>
          <p:nvPr/>
        </p:nvSpPr>
        <p:spPr>
          <a:xfrm>
            <a:off x="4854929" y="5657369"/>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5" name="テキスト ボックス 54"/>
          <p:cNvSpPr txBox="1"/>
          <p:nvPr/>
        </p:nvSpPr>
        <p:spPr>
          <a:xfrm>
            <a:off x="7029045" y="472514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56" name="テキスト ボックス 55"/>
          <p:cNvSpPr txBox="1"/>
          <p:nvPr/>
        </p:nvSpPr>
        <p:spPr>
          <a:xfrm>
            <a:off x="7034512" y="5176422"/>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7" name="テキスト ボックス 56"/>
          <p:cNvSpPr txBox="1"/>
          <p:nvPr/>
        </p:nvSpPr>
        <p:spPr>
          <a:xfrm>
            <a:off x="7029045" y="5586537"/>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36" name="テキスト ボックス 35"/>
          <p:cNvSpPr txBox="1"/>
          <p:nvPr/>
        </p:nvSpPr>
        <p:spPr>
          <a:xfrm>
            <a:off x="21652" y="6381328"/>
            <a:ext cx="745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出典：厚生労働省「賃金構造基本統計調査」をもとに副首都推進局にて作成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年より推計方法を変更しているため、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年以前の数値は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年と同じ推計方法で集計した数値を掲載）</a:t>
            </a:r>
          </a:p>
        </p:txBody>
      </p:sp>
      <p:pic>
        <p:nvPicPr>
          <p:cNvPr id="2" name="図 1"/>
          <p:cNvPicPr>
            <a:picLocks noChangeAspect="1"/>
          </p:cNvPicPr>
          <p:nvPr/>
        </p:nvPicPr>
        <p:blipFill>
          <a:blip r:embed="rId2"/>
          <a:stretch>
            <a:fillRect/>
          </a:stretch>
        </p:blipFill>
        <p:spPr>
          <a:xfrm>
            <a:off x="75600" y="1757447"/>
            <a:ext cx="9102117" cy="2334970"/>
          </a:xfrm>
          <a:prstGeom prst="rect">
            <a:avLst/>
          </a:prstGeom>
        </p:spPr>
      </p:pic>
      <p:pic>
        <p:nvPicPr>
          <p:cNvPr id="10" name="図 9"/>
          <p:cNvPicPr>
            <a:picLocks noChangeAspect="1"/>
          </p:cNvPicPr>
          <p:nvPr/>
        </p:nvPicPr>
        <p:blipFill>
          <a:blip r:embed="rId3"/>
          <a:stretch>
            <a:fillRect/>
          </a:stretch>
        </p:blipFill>
        <p:spPr>
          <a:xfrm>
            <a:off x="0" y="4072004"/>
            <a:ext cx="9028959" cy="2341067"/>
          </a:xfrm>
          <a:prstGeom prst="rect">
            <a:avLst/>
          </a:prstGeom>
        </p:spPr>
      </p:pic>
      <p:sp>
        <p:nvSpPr>
          <p:cNvPr id="30" name="テキスト ボックス 29">
            <a:extLst>
              <a:ext uri="{FF2B5EF4-FFF2-40B4-BE49-F238E27FC236}">
                <a16:creationId xmlns:a16="http://schemas.microsoft.com/office/drawing/2014/main" id="{289CBE81-6C89-4926-94C3-1D1A2CC417E8}"/>
              </a:ext>
            </a:extLst>
          </p:cNvPr>
          <p:cNvSpPr txBox="1"/>
          <p:nvPr/>
        </p:nvSpPr>
        <p:spPr>
          <a:xfrm>
            <a:off x="-9990" y="1600629"/>
            <a:ext cx="3972428" cy="246221"/>
          </a:xfrm>
          <a:prstGeom prst="rect">
            <a:avLst/>
          </a:prstGeom>
          <a:noFill/>
        </p:spPr>
        <p:txBody>
          <a:bodyPr wrap="square" rtlCol="0">
            <a:spAutoFit/>
          </a:bodyPr>
          <a:lstStyle/>
          <a:p>
            <a:r>
              <a:rPr kumimoji="1" lang="ja-JP" altLang="en-US" sz="1000" b="1" dirty="0"/>
              <a:t>■</a:t>
            </a:r>
            <a:r>
              <a:rPr lang="ja-JP" altLang="en-US" sz="1000" b="1" dirty="0"/>
              <a:t>　宿泊業、飲食サービス業</a:t>
            </a:r>
          </a:p>
        </p:txBody>
      </p:sp>
      <p:sp>
        <p:nvSpPr>
          <p:cNvPr id="31" name="テキスト ボックス 30">
            <a:extLst>
              <a:ext uri="{FF2B5EF4-FFF2-40B4-BE49-F238E27FC236}">
                <a16:creationId xmlns:a16="http://schemas.microsoft.com/office/drawing/2014/main" id="{85A91D99-CC73-4B34-8B68-5E1468BE92D0}"/>
              </a:ext>
            </a:extLst>
          </p:cNvPr>
          <p:cNvSpPr txBox="1"/>
          <p:nvPr/>
        </p:nvSpPr>
        <p:spPr>
          <a:xfrm>
            <a:off x="15074" y="4011550"/>
            <a:ext cx="3972428" cy="246221"/>
          </a:xfrm>
          <a:prstGeom prst="rect">
            <a:avLst/>
          </a:prstGeom>
          <a:noFill/>
        </p:spPr>
        <p:txBody>
          <a:bodyPr wrap="square" rtlCol="0">
            <a:spAutoFit/>
          </a:bodyPr>
          <a:lstStyle/>
          <a:p>
            <a:r>
              <a:rPr kumimoji="1" lang="ja-JP" altLang="en-US" sz="1000" b="1" dirty="0"/>
              <a:t>■</a:t>
            </a:r>
            <a:r>
              <a:rPr lang="ja-JP" altLang="en-US" sz="1000" b="1" dirty="0"/>
              <a:t>　医療・福祉</a:t>
            </a:r>
          </a:p>
        </p:txBody>
      </p:sp>
    </p:spTree>
    <p:extLst>
      <p:ext uri="{BB962C8B-B14F-4D97-AF65-F5344CB8AC3E}">
        <p14:creationId xmlns:p14="http://schemas.microsoft.com/office/powerpoint/2010/main" val="4014222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592991" y="3339149"/>
            <a:ext cx="4261473" cy="3170195"/>
          </a:xfrm>
          <a:prstGeom prst="rect">
            <a:avLst/>
          </a:prstGeom>
        </p:spPr>
      </p:pic>
      <p:pic>
        <p:nvPicPr>
          <p:cNvPr id="3" name="図 2"/>
          <p:cNvPicPr>
            <a:picLocks noChangeAspect="1"/>
          </p:cNvPicPr>
          <p:nvPr/>
        </p:nvPicPr>
        <p:blipFill>
          <a:blip r:embed="rId3"/>
          <a:stretch>
            <a:fillRect/>
          </a:stretch>
        </p:blipFill>
        <p:spPr>
          <a:xfrm>
            <a:off x="173008" y="3339149"/>
            <a:ext cx="4419983" cy="3200677"/>
          </a:xfrm>
          <a:prstGeom prst="rect">
            <a:avLst/>
          </a:prstGeom>
        </p:spPr>
      </p:pic>
      <p:sp>
        <p:nvSpPr>
          <p:cNvPr id="7" name="正方形/長方形 6"/>
          <p:cNvSpPr/>
          <p:nvPr/>
        </p:nvSpPr>
        <p:spPr>
          <a:xfrm>
            <a:off x="321741" y="836912"/>
            <a:ext cx="8460000" cy="75080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県民経済計算を基に、全国での人口１人あたり県民可処分所得の推移をみると、東京都や愛知県と比べ、大阪府の順位は近年低位にある。</a:t>
            </a:r>
          </a:p>
        </p:txBody>
      </p:sp>
      <p:sp>
        <p:nvSpPr>
          <p:cNvPr id="15" name="テキスト ボックス 14"/>
          <p:cNvSpPr txBox="1"/>
          <p:nvPr/>
        </p:nvSpPr>
        <p:spPr>
          <a:xfrm>
            <a:off x="180589" y="6407750"/>
            <a:ext cx="39954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出典：内閣府「県民経済計算」をもとに副首都推進局にて作成</a:t>
            </a:r>
          </a:p>
        </p:txBody>
      </p:sp>
      <p:sp>
        <p:nvSpPr>
          <p:cNvPr id="11" name="正方形/長方形 10"/>
          <p:cNvSpPr/>
          <p:nvPr/>
        </p:nvSpPr>
        <p:spPr>
          <a:xfrm>
            <a:off x="157510" y="1700808"/>
            <a:ext cx="8828980" cy="1145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県民可処分所得とは、県民全体の処分可能な所得のことであり、「県民経済計算」上の式で表すと以下のとおりとなる。</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県民可処分所得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県民所得（市場価格表示）＋ 経常移転（純）</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県民所得（市場価格表示）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県内純生産 ＋ 県外からの所得（純）</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県内純生産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県内総生産 － 固定資本減耗</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県民可処分所得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県民雇用者報酬（賃金・俸給 ＋ 雇主の社会負担）＋ 財産所得（非企業部門）＋ 企業所得 ＋ 経常移転（純）＋ 税・補助金</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人口１人あたりの府内総生産等が、高位であるのに対して府民可処分所得が低位となるのは、経常移転（純）が府はマイナスとなり、地方圏の都道府県がプラスとなることで、府の順位</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が相対的に低下することが主な要因であると考えられる。この他、企業所得なども府民可処分所得が低位となる要因として影響していると考えられる。</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経常移転（純）とは、租税の支払い、国・地方間などの財政移転、公的年金の納付・給付などであり、大都市圏の東京都・愛知県・大阪府ではマイナスになることが多い。</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大かっこ 12"/>
          <p:cNvSpPr/>
          <p:nvPr/>
        </p:nvSpPr>
        <p:spPr>
          <a:xfrm>
            <a:off x="285284" y="1700808"/>
            <a:ext cx="8701206" cy="1201013"/>
          </a:xfrm>
          <a:prstGeom prst="bracketPair">
            <a:avLst>
              <a:gd name="adj" fmla="val 5981"/>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291684" y="4173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可処分所得の推移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p:cNvSpPr txBox="1"/>
          <p:nvPr/>
        </p:nvSpPr>
        <p:spPr>
          <a:xfrm>
            <a:off x="3561520" y="41278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17" name="テキスト ボックス 16"/>
          <p:cNvSpPr txBox="1"/>
          <p:nvPr/>
        </p:nvSpPr>
        <p:spPr>
          <a:xfrm>
            <a:off x="3765066" y="5797756"/>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19" name="テキスト ボックス 18"/>
          <p:cNvSpPr txBox="1"/>
          <p:nvPr/>
        </p:nvSpPr>
        <p:spPr>
          <a:xfrm>
            <a:off x="3367264" y="558360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20" name="テキスト ボックス 19"/>
          <p:cNvSpPr txBox="1"/>
          <p:nvPr/>
        </p:nvSpPr>
        <p:spPr>
          <a:xfrm>
            <a:off x="3387980" y="5187762"/>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愛知県</a:t>
            </a:r>
          </a:p>
        </p:txBody>
      </p:sp>
      <p:sp>
        <p:nvSpPr>
          <p:cNvPr id="22" name="テキスト ボックス 21"/>
          <p:cNvSpPr txBox="1"/>
          <p:nvPr/>
        </p:nvSpPr>
        <p:spPr>
          <a:xfrm>
            <a:off x="157510" y="3641952"/>
            <a:ext cx="7920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23" name="テキスト ボックス 22"/>
          <p:cNvSpPr txBox="1"/>
          <p:nvPr/>
        </p:nvSpPr>
        <p:spPr>
          <a:xfrm>
            <a:off x="4607290" y="3667362"/>
            <a:ext cx="7920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（順位）</a:t>
            </a:r>
          </a:p>
        </p:txBody>
      </p:sp>
      <p:cxnSp>
        <p:nvCxnSpPr>
          <p:cNvPr id="5" name="直線コネクタ 4"/>
          <p:cNvCxnSpPr/>
          <p:nvPr/>
        </p:nvCxnSpPr>
        <p:spPr>
          <a:xfrm flipH="1">
            <a:off x="3396268" y="5403344"/>
            <a:ext cx="239628" cy="87994"/>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318679" y="5583601"/>
            <a:ext cx="132615" cy="104469"/>
          </a:xfrm>
          <a:prstGeom prst="line">
            <a:avLst/>
          </a:prstGeom>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A4568950-3D16-4B2F-AE26-A507101D8BF9}"/>
              </a:ext>
            </a:extLst>
          </p:cNvPr>
          <p:cNvSpPr txBox="1"/>
          <p:nvPr/>
        </p:nvSpPr>
        <p:spPr>
          <a:xfrm>
            <a:off x="149007" y="3123829"/>
            <a:ext cx="3972428" cy="246221"/>
          </a:xfrm>
          <a:prstGeom prst="rect">
            <a:avLst/>
          </a:prstGeom>
          <a:noFill/>
        </p:spPr>
        <p:txBody>
          <a:bodyPr wrap="square" rtlCol="0">
            <a:spAutoFit/>
          </a:bodyPr>
          <a:lstStyle/>
          <a:p>
            <a:r>
              <a:rPr kumimoji="1" lang="ja-JP" altLang="en-US" sz="1000" b="1" dirty="0"/>
              <a:t>■</a:t>
            </a:r>
            <a:r>
              <a:rPr lang="ja-JP" altLang="en-US" sz="1000" b="1" dirty="0"/>
              <a:t>　人口１人あたり県民可処分所得の推移（</a:t>
            </a:r>
            <a:r>
              <a:rPr lang="en-US" altLang="ja-JP" sz="1000" b="1" dirty="0"/>
              <a:t>2007</a:t>
            </a:r>
            <a:r>
              <a:rPr lang="ja-JP" altLang="en-US" sz="1000" b="1" dirty="0"/>
              <a:t>～</a:t>
            </a:r>
            <a:r>
              <a:rPr lang="en-US" altLang="ja-JP" sz="1000" b="1" dirty="0"/>
              <a:t>2018</a:t>
            </a:r>
            <a:r>
              <a:rPr lang="ja-JP" altLang="en-US" sz="1000" b="1" dirty="0"/>
              <a:t>年度）</a:t>
            </a:r>
          </a:p>
        </p:txBody>
      </p:sp>
      <p:sp>
        <p:nvSpPr>
          <p:cNvPr id="4" name="正方形/長方形 3">
            <a:extLst>
              <a:ext uri="{FF2B5EF4-FFF2-40B4-BE49-F238E27FC236}">
                <a16:creationId xmlns:a16="http://schemas.microsoft.com/office/drawing/2014/main" id="{EA0D585C-DBE3-9625-690D-6B217A86951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a:xfrm>
            <a:off x="6976227" y="5327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28733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32868" y="857548"/>
            <a:ext cx="8503417" cy="61249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は「雇用者一人当たりの雇用者報酬」が全国的に高水準にあるものの、豊かな暮らしの実感につながる家計の購買力の強さ（可処分所得）に関しては、全国平均や東京、愛知が改善傾向を示す中、伸び悩みがみられる。</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94767" y="6575041"/>
            <a:ext cx="80815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出典：内閣府「県民経済計算」をもとに副首都推進局にて作成</a:t>
            </a:r>
          </a:p>
        </p:txBody>
      </p:sp>
      <p:sp>
        <p:nvSpPr>
          <p:cNvPr id="11" name="テキスト ボックス 10"/>
          <p:cNvSpPr txBox="1"/>
          <p:nvPr/>
        </p:nvSpPr>
        <p:spPr>
          <a:xfrm>
            <a:off x="224981" y="558445"/>
            <a:ext cx="11544520" cy="307777"/>
          </a:xfrm>
          <a:prstGeom prst="rect">
            <a:avLst/>
          </a:prstGeom>
          <a:noFill/>
        </p:spPr>
        <p:txBody>
          <a:bodyPr wrap="square" rtlCol="0">
            <a:spAutoFit/>
          </a:bodyPr>
          <a:lstStyle/>
          <a:p>
            <a:r>
              <a:rPr kumimoji="1" lang="ja-JP" altLang="en-US" sz="1400" b="1" dirty="0"/>
              <a:t>■</a:t>
            </a:r>
            <a:r>
              <a:rPr lang="ja-JP" altLang="en-US" sz="1400" b="1" dirty="0"/>
              <a:t>　可処分所得の分析（「県民経済計算」からのアプローチ）</a:t>
            </a:r>
            <a:endParaRPr lang="en-US" altLang="ja-JP" sz="1400" b="1" dirty="0"/>
          </a:p>
        </p:txBody>
      </p:sp>
      <p:sp>
        <p:nvSpPr>
          <p:cNvPr id="18" name="正方形/長方形 17"/>
          <p:cNvSpPr/>
          <p:nvPr/>
        </p:nvSpPr>
        <p:spPr>
          <a:xfrm>
            <a:off x="3962833" y="6536569"/>
            <a:ext cx="5113399" cy="338554"/>
          </a:xfrm>
          <a:prstGeom prst="rect">
            <a:avLst/>
          </a:prstGeom>
        </p:spPr>
        <p:txBody>
          <a:bodyPr wrap="square">
            <a:spAutoFit/>
          </a:bodyPr>
          <a:lstStyle/>
          <a:p>
            <a:pPr marL="164127" indent="-164127">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雇用者報酬には、雇い主の社会負担（年金、労働保険等）が含まれている。（大阪府では</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19.5</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兆円のうち</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a:defRPr/>
            </a:pPr>
            <a:r>
              <a:rPr kumimoji="0"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その他経常移転（家計（個人企業を含む））は、家計から税や社会保障などを通じて移転する額。</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176779" y="1522609"/>
            <a:ext cx="8681456" cy="4993057"/>
          </a:xfrm>
          <a:prstGeom prst="rect">
            <a:avLst/>
          </a:prstGeom>
        </p:spPr>
      </p:pic>
      <p:sp>
        <p:nvSpPr>
          <p:cNvPr id="4" name="正方形/長方形 3">
            <a:extLst>
              <a:ext uri="{FF2B5EF4-FFF2-40B4-BE49-F238E27FC236}">
                <a16:creationId xmlns:a16="http://schemas.microsoft.com/office/drawing/2014/main" id="{EF0DE58F-B6A6-3C29-E778-79596FB3C46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9" name="正方形/長方形 8"/>
          <p:cNvSpPr/>
          <p:nvPr/>
        </p:nvSpPr>
        <p:spPr>
          <a:xfrm>
            <a:off x="6962997" y="4632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586600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02720"/>
            <a:ext cx="8503417" cy="57812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大阪の収入の伸び悩みは、配偶者の収入の低さに一因があると考えられる。</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88900" y="6396887"/>
            <a:ext cx="463221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2009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年全国家計構造調査</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旧全国消費実態調査</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をもとに副首都推進局にて作成</a:t>
            </a:r>
          </a:p>
        </p:txBody>
      </p:sp>
      <p:sp>
        <p:nvSpPr>
          <p:cNvPr id="11" name="テキスト ボックス 10"/>
          <p:cNvSpPr txBox="1"/>
          <p:nvPr/>
        </p:nvSpPr>
        <p:spPr>
          <a:xfrm>
            <a:off x="97981" y="494945"/>
            <a:ext cx="9046019" cy="307775"/>
          </a:xfrm>
          <a:prstGeom prst="rect">
            <a:avLst/>
          </a:prstGeom>
          <a:noFill/>
        </p:spPr>
        <p:txBody>
          <a:bodyPr wrap="square" rtlCol="0">
            <a:spAutoFit/>
          </a:bodyPr>
          <a:lstStyle/>
          <a:p>
            <a:r>
              <a:rPr kumimoji="1" lang="ja-JP" altLang="en-US" sz="1400" b="1" dirty="0"/>
              <a:t>■</a:t>
            </a:r>
            <a:r>
              <a:rPr lang="ja-JP" altLang="en-US" sz="1400" b="1" dirty="0"/>
              <a:t>　可処分所得の分析（「全国家計構造調査」からのアプローチ）（大阪府、全国）</a:t>
            </a:r>
            <a:endParaRPr lang="ja-JP" altLang="en-US" sz="1000" dirty="0"/>
          </a:p>
        </p:txBody>
      </p:sp>
      <p:sp>
        <p:nvSpPr>
          <p:cNvPr id="14" name="正方形/長方形 13"/>
          <p:cNvSpPr/>
          <p:nvPr/>
        </p:nvSpPr>
        <p:spPr>
          <a:xfrm>
            <a:off x="4470400" y="6453857"/>
            <a:ext cx="3818317" cy="415498"/>
          </a:xfrm>
          <a:prstGeom prst="rect">
            <a:avLst/>
          </a:prstGeom>
        </p:spPr>
        <p:txBody>
          <a:bodyPr wrap="square">
            <a:spAutoFit/>
          </a:bodyPr>
          <a:lstStyle/>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事業・内職収入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農林漁業収入、家賃収入、内職収入など</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他の経常収入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財産収入、社会保障給付（社会保障給付が大半）</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受贈金（遺産相続金、祝金、見舞金など）など</a:t>
            </a:r>
          </a:p>
        </p:txBody>
      </p:sp>
      <p:sp>
        <p:nvSpPr>
          <p:cNvPr id="18" name="正方形/長方形 17"/>
          <p:cNvSpPr/>
          <p:nvPr/>
        </p:nvSpPr>
        <p:spPr>
          <a:xfrm>
            <a:off x="58448" y="1444341"/>
            <a:ext cx="2955939" cy="262829"/>
          </a:xfrm>
          <a:prstGeom prst="rect">
            <a:avLst/>
          </a:prstGeom>
        </p:spPr>
        <p:txBody>
          <a:bodyPr wrap="square">
            <a:spAutoFit/>
          </a:bodyPr>
          <a:lstStyle/>
          <a:p>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大阪府</a:t>
            </a:r>
          </a:p>
        </p:txBody>
      </p:sp>
      <p:sp>
        <p:nvSpPr>
          <p:cNvPr id="19" name="正方形/長方形 18"/>
          <p:cNvSpPr/>
          <p:nvPr/>
        </p:nvSpPr>
        <p:spPr>
          <a:xfrm>
            <a:off x="4424280" y="1433531"/>
            <a:ext cx="2955939" cy="262829"/>
          </a:xfrm>
          <a:prstGeom prst="rect">
            <a:avLst/>
          </a:prstGeom>
        </p:spPr>
        <p:txBody>
          <a:bodyPr wrap="square">
            <a:spAutoFit/>
          </a:bodyPr>
          <a:lstStyle/>
          <a:p>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全国平均</a:t>
            </a:r>
          </a:p>
        </p:txBody>
      </p:sp>
      <p:pic>
        <p:nvPicPr>
          <p:cNvPr id="2" name="図 1"/>
          <p:cNvPicPr>
            <a:picLocks noChangeAspect="1"/>
          </p:cNvPicPr>
          <p:nvPr/>
        </p:nvPicPr>
        <p:blipFill>
          <a:blip r:embed="rId2"/>
          <a:stretch>
            <a:fillRect/>
          </a:stretch>
        </p:blipFill>
        <p:spPr>
          <a:xfrm>
            <a:off x="153399" y="1700001"/>
            <a:ext cx="8559526" cy="4816257"/>
          </a:xfrm>
          <a:prstGeom prst="rect">
            <a:avLst/>
          </a:prstGeom>
        </p:spPr>
      </p:pic>
      <p:sp>
        <p:nvSpPr>
          <p:cNvPr id="4" name="正方形/長方形 3">
            <a:extLst>
              <a:ext uri="{FF2B5EF4-FFF2-40B4-BE49-F238E27FC236}">
                <a16:creationId xmlns:a16="http://schemas.microsoft.com/office/drawing/2014/main" id="{A4963102-19E4-DCA6-BB3B-5A97119BB31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 name="正方形/長方形 11"/>
          <p:cNvSpPr/>
          <p:nvPr/>
        </p:nvSpPr>
        <p:spPr>
          <a:xfrm>
            <a:off x="6962997" y="6758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160302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46863" y="1123415"/>
            <a:ext cx="2955939" cy="262829"/>
          </a:xfrm>
          <a:prstGeom prst="rect">
            <a:avLst/>
          </a:prstGeom>
        </p:spPr>
        <p:txBody>
          <a:bodyPr wrap="square">
            <a:spAutoFit/>
          </a:bodyPr>
          <a:lstStyle/>
          <a:p>
            <a:pPr marL="164127" indent="-164127" defTabSz="422041">
              <a:defRPr/>
            </a:pPr>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23" name="正方形/長方形 22"/>
          <p:cNvSpPr/>
          <p:nvPr/>
        </p:nvSpPr>
        <p:spPr>
          <a:xfrm>
            <a:off x="4526225" y="1128304"/>
            <a:ext cx="3197920" cy="262829"/>
          </a:xfrm>
          <a:prstGeom prst="rect">
            <a:avLst/>
          </a:prstGeom>
        </p:spPr>
        <p:txBody>
          <a:bodyPr wrap="square">
            <a:spAutoFit/>
          </a:bodyPr>
          <a:lstStyle/>
          <a:p>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愛知県</a:t>
            </a:r>
          </a:p>
        </p:txBody>
      </p:sp>
      <p:sp>
        <p:nvSpPr>
          <p:cNvPr id="24" name="正方形/長方形 23"/>
          <p:cNvSpPr/>
          <p:nvPr/>
        </p:nvSpPr>
        <p:spPr>
          <a:xfrm>
            <a:off x="4564325" y="6268600"/>
            <a:ext cx="3818317" cy="415498"/>
          </a:xfrm>
          <a:prstGeom prst="rect">
            <a:avLst/>
          </a:prstGeom>
        </p:spPr>
        <p:txBody>
          <a:bodyPr wrap="square">
            <a:spAutoFit/>
          </a:bodyPr>
          <a:lstStyle/>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事業・内職収入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農林漁業収入、家賃収入、内職収入など</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他の経常収入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財産収入、社会保障給付（社会保障給付が大半）</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受贈金（遺産相続金、祝金、見舞金など）など</a:t>
            </a:r>
          </a:p>
        </p:txBody>
      </p:sp>
      <p:sp>
        <p:nvSpPr>
          <p:cNvPr id="14" name="テキスト ボックス 13"/>
          <p:cNvSpPr txBox="1"/>
          <p:nvPr/>
        </p:nvSpPr>
        <p:spPr>
          <a:xfrm>
            <a:off x="97981" y="558445"/>
            <a:ext cx="8280000" cy="307777"/>
          </a:xfrm>
          <a:prstGeom prst="rect">
            <a:avLst/>
          </a:prstGeom>
          <a:noFill/>
        </p:spPr>
        <p:txBody>
          <a:bodyPr wrap="square" rtlCol="0">
            <a:spAutoFit/>
          </a:bodyPr>
          <a:lstStyle/>
          <a:p>
            <a:r>
              <a:rPr kumimoji="1" lang="ja-JP" altLang="en-US" sz="1400" b="1" dirty="0"/>
              <a:t>■</a:t>
            </a:r>
            <a:r>
              <a:rPr lang="ja-JP" altLang="en-US" sz="1400" b="1" dirty="0"/>
              <a:t>　可処分所得の分析（「全国家計構造調査」からのアプローチ）（東京都、愛知県）</a:t>
            </a:r>
            <a:endParaRPr lang="ja-JP" altLang="en-US" sz="1000"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185632" y="6077773"/>
            <a:ext cx="463221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2009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年全国家計構造調査</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旧全国消費実態調査</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をもとに副首都推進局にて作成</a:t>
            </a:r>
          </a:p>
        </p:txBody>
      </p:sp>
      <p:pic>
        <p:nvPicPr>
          <p:cNvPr id="2" name="図 1"/>
          <p:cNvPicPr>
            <a:picLocks noChangeAspect="1"/>
          </p:cNvPicPr>
          <p:nvPr/>
        </p:nvPicPr>
        <p:blipFill>
          <a:blip r:embed="rId2"/>
          <a:stretch>
            <a:fillRect/>
          </a:stretch>
        </p:blipFill>
        <p:spPr>
          <a:xfrm>
            <a:off x="220117" y="1358497"/>
            <a:ext cx="8583912" cy="4919898"/>
          </a:xfrm>
          <a:prstGeom prst="rect">
            <a:avLst/>
          </a:prstGeom>
        </p:spPr>
      </p:pic>
    </p:spTree>
    <p:extLst>
      <p:ext uri="{BB962C8B-B14F-4D97-AF65-F5344CB8AC3E}">
        <p14:creationId xmlns:p14="http://schemas.microsoft.com/office/powerpoint/2010/main" val="325250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72760"/>
            <a:ext cx="8503417" cy="39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年以降、ベトナムからの留学生を中心に増加傾向にある。</a:t>
            </a:r>
          </a:p>
        </p:txBody>
      </p:sp>
      <p:sp>
        <p:nvSpPr>
          <p:cNvPr id="16" name="正方形/長方形 15"/>
          <p:cNvSpPr/>
          <p:nvPr/>
        </p:nvSpPr>
        <p:spPr>
          <a:xfrm>
            <a:off x="320291" y="1444938"/>
            <a:ext cx="4716270" cy="46166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○国・地域別の大阪府内高等教育機関受入留学生数</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1" name="表 20"/>
          <p:cNvGraphicFramePr>
            <a:graphicFrameLocks noGrp="1"/>
          </p:cNvGraphicFramePr>
          <p:nvPr/>
        </p:nvGraphicFramePr>
        <p:xfrm>
          <a:off x="474261" y="1651458"/>
          <a:ext cx="8195478" cy="4273354"/>
        </p:xfrm>
        <a:graphic>
          <a:graphicData uri="http://schemas.openxmlformats.org/drawingml/2006/table">
            <a:tbl>
              <a:tblPr firstRow="1" firstCol="1" bandRow="1"/>
              <a:tblGrid>
                <a:gridCol w="211666">
                  <a:extLst>
                    <a:ext uri="{9D8B030D-6E8A-4147-A177-3AD203B41FA5}">
                      <a16:colId xmlns:a16="http://schemas.microsoft.com/office/drawing/2014/main" val="20000"/>
                    </a:ext>
                  </a:extLst>
                </a:gridCol>
                <a:gridCol w="657812">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gridCol w="666000">
                  <a:extLst>
                    <a:ext uri="{9D8B030D-6E8A-4147-A177-3AD203B41FA5}">
                      <a16:colId xmlns:a16="http://schemas.microsoft.com/office/drawing/2014/main" val="20003"/>
                    </a:ext>
                  </a:extLst>
                </a:gridCol>
                <a:gridCol w="666000">
                  <a:extLst>
                    <a:ext uri="{9D8B030D-6E8A-4147-A177-3AD203B41FA5}">
                      <a16:colId xmlns:a16="http://schemas.microsoft.com/office/drawing/2014/main" val="20004"/>
                    </a:ext>
                  </a:extLst>
                </a:gridCol>
                <a:gridCol w="666000">
                  <a:extLst>
                    <a:ext uri="{9D8B030D-6E8A-4147-A177-3AD203B41FA5}">
                      <a16:colId xmlns:a16="http://schemas.microsoft.com/office/drawing/2014/main" val="20005"/>
                    </a:ext>
                  </a:extLst>
                </a:gridCol>
                <a:gridCol w="666000">
                  <a:extLst>
                    <a:ext uri="{9D8B030D-6E8A-4147-A177-3AD203B41FA5}">
                      <a16:colId xmlns:a16="http://schemas.microsoft.com/office/drawing/2014/main" val="20006"/>
                    </a:ext>
                  </a:extLst>
                </a:gridCol>
                <a:gridCol w="666000">
                  <a:extLst>
                    <a:ext uri="{9D8B030D-6E8A-4147-A177-3AD203B41FA5}">
                      <a16:colId xmlns:a16="http://schemas.microsoft.com/office/drawing/2014/main" val="20007"/>
                    </a:ext>
                  </a:extLst>
                </a:gridCol>
                <a:gridCol w="666000">
                  <a:extLst>
                    <a:ext uri="{9D8B030D-6E8A-4147-A177-3AD203B41FA5}">
                      <a16:colId xmlns:a16="http://schemas.microsoft.com/office/drawing/2014/main" val="20008"/>
                    </a:ext>
                  </a:extLst>
                </a:gridCol>
                <a:gridCol w="666000">
                  <a:extLst>
                    <a:ext uri="{9D8B030D-6E8A-4147-A177-3AD203B41FA5}">
                      <a16:colId xmlns:a16="http://schemas.microsoft.com/office/drawing/2014/main" val="1106900514"/>
                    </a:ext>
                  </a:extLst>
                </a:gridCol>
                <a:gridCol w="666000">
                  <a:extLst>
                    <a:ext uri="{9D8B030D-6E8A-4147-A177-3AD203B41FA5}">
                      <a16:colId xmlns:a16="http://schemas.microsoft.com/office/drawing/2014/main" val="997767326"/>
                    </a:ext>
                  </a:extLst>
                </a:gridCol>
                <a:gridCol w="666000">
                  <a:extLst>
                    <a:ext uri="{9D8B030D-6E8A-4147-A177-3AD203B41FA5}">
                      <a16:colId xmlns:a16="http://schemas.microsoft.com/office/drawing/2014/main" val="25478245"/>
                    </a:ext>
                  </a:extLst>
                </a:gridCol>
                <a:gridCol w="666000">
                  <a:extLst>
                    <a:ext uri="{9D8B030D-6E8A-4147-A177-3AD203B41FA5}">
                      <a16:colId xmlns:a16="http://schemas.microsoft.com/office/drawing/2014/main" val="1117240911"/>
                    </a:ext>
                  </a:extLst>
                </a:gridCol>
              </a:tblGrid>
              <a:tr h="193110">
                <a:tc gridSpan="8">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00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 </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14,398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23,387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24,905</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23,183</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05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7,000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7,271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9,519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9,869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9,843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05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1,755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1,919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1,571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051">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1,688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1,592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1,076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05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3,368</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7,802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8,397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7,811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658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95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81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85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 </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106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56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344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324</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298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126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 </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120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4802">
                <a:tc gridSpan="2">
                  <a:txBody>
                    <a:bodyPr/>
                    <a:lstStyle/>
                    <a:p>
                      <a:pPr algn="l">
                        <a:lnSpc>
                          <a:spcPct val="100000"/>
                        </a:lnSpc>
                        <a:spcAft>
                          <a:spcPts val="0"/>
                        </a:spcAft>
                      </a:pPr>
                      <a:r>
                        <a:rPr lang="ja-JP" alt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4426">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p>
                      <a:pPr algn="r">
                        <a:lnSpc>
                          <a:spcPct val="1000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15,600</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24,751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26,257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24,361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sp>
        <p:nvSpPr>
          <p:cNvPr id="22" name="テキスト ボックス 21"/>
          <p:cNvSpPr txBox="1"/>
          <p:nvPr/>
        </p:nvSpPr>
        <p:spPr>
          <a:xfrm>
            <a:off x="539552" y="6009776"/>
            <a:ext cx="7564077"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：大阪府府民文化部（資料提供：日本学生支援機構）（</a:t>
            </a:r>
            <a:r>
              <a:rPr lang="en-US" altLang="ja-JP" sz="1100" dirty="0">
                <a:solidFill>
                  <a:prstClr val="black"/>
                </a:solidFill>
                <a:latin typeface="Meiryo UI" panose="020B0604030504040204" pitchFamily="50" charset="-128"/>
                <a:ea typeface="Meiryo UI" panose="020B0604030504040204" pitchFamily="50" charset="-128"/>
              </a:rPr>
              <a:t>5</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1</a:t>
            </a:r>
            <a:r>
              <a:rPr lang="ja-JP" altLang="en-US" sz="1100" dirty="0">
                <a:solidFill>
                  <a:prstClr val="black"/>
                </a:solidFill>
                <a:latin typeface="Meiryo UI" panose="020B0604030504040204" pitchFamily="50" charset="-128"/>
                <a:ea typeface="Meiryo UI" panose="020B0604030504040204" pitchFamily="50" charset="-128"/>
              </a:rPr>
              <a:t>日現在、高等教育機関に在籍する留学生数）</a:t>
            </a:r>
          </a:p>
        </p:txBody>
      </p:sp>
      <p:sp>
        <p:nvSpPr>
          <p:cNvPr id="13" name="正方形/長方形 12"/>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外国人留学生の国籍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DD006584-910A-CA9B-68E0-9934B42F955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労働の多様性⑲）</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 name="正方形/長方形 11">
            <a:extLst>
              <a:ext uri="{FF2B5EF4-FFF2-40B4-BE49-F238E27FC236}">
                <a16:creationId xmlns:a16="http://schemas.microsoft.com/office/drawing/2014/main" id="{2055AE05-95E9-14AD-09C9-2E166FE5BAE4}"/>
              </a:ext>
            </a:extLst>
          </p:cNvPr>
          <p:cNvSpPr/>
          <p:nvPr/>
        </p:nvSpPr>
        <p:spPr>
          <a:xfrm>
            <a:off x="7000877" y="5072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02932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15031" y="6119718"/>
            <a:ext cx="79174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0" y="836824"/>
            <a:ext cx="8503417" cy="100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世帯別所得の分布を見ると、世帯所得</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万円未満の世帯の割合は、大阪府では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年で増加している。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一方、東京都では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年で大きな差は見られず、東京都と比較して大阪府では低所得層の割合が増えている。</a:t>
            </a:r>
          </a:p>
        </p:txBody>
      </p:sp>
      <p:sp>
        <p:nvSpPr>
          <p:cNvPr id="13" name="正方形/長方形 12"/>
          <p:cNvSpPr/>
          <p:nvPr/>
        </p:nvSpPr>
        <p:spPr>
          <a:xfrm>
            <a:off x="589632" y="1772111"/>
            <a:ext cx="3478312" cy="41691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○世帯別所得の分布状況（大阪府、東京都）</a:t>
            </a:r>
          </a:p>
        </p:txBody>
      </p:sp>
      <p:sp>
        <p:nvSpPr>
          <p:cNvPr id="33" name="大かっこ 32"/>
          <p:cNvSpPr/>
          <p:nvPr/>
        </p:nvSpPr>
        <p:spPr>
          <a:xfrm>
            <a:off x="1113628" y="6357318"/>
            <a:ext cx="3386364" cy="31204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就業構造基本調査（</a:t>
            </a:r>
            <a:r>
              <a:rPr kumimoji="1" lang="en-US" altLang="zh-TW"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1997</a:t>
            </a:r>
            <a:r>
              <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zh-TW"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をもとに作成</a:t>
            </a:r>
            <a:endParaRPr kumimoji="1" lang="en-US" altLang="zh-TW"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世帯別所得</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p:cNvPicPr>
            <a:picLocks noChangeAspect="1"/>
          </p:cNvPicPr>
          <p:nvPr/>
        </p:nvPicPr>
        <p:blipFill>
          <a:blip r:embed="rId2"/>
          <a:stretch>
            <a:fillRect/>
          </a:stretch>
        </p:blipFill>
        <p:spPr>
          <a:xfrm>
            <a:off x="986609" y="2189031"/>
            <a:ext cx="7200704" cy="1944793"/>
          </a:xfrm>
          <a:prstGeom prst="rect">
            <a:avLst/>
          </a:prstGeom>
        </p:spPr>
      </p:pic>
      <p:pic>
        <p:nvPicPr>
          <p:cNvPr id="15" name="図 14"/>
          <p:cNvPicPr>
            <a:picLocks noChangeAspect="1"/>
          </p:cNvPicPr>
          <p:nvPr/>
        </p:nvPicPr>
        <p:blipFill>
          <a:blip r:embed="rId3"/>
          <a:stretch>
            <a:fillRect/>
          </a:stretch>
        </p:blipFill>
        <p:spPr>
          <a:xfrm>
            <a:off x="1113629" y="4086608"/>
            <a:ext cx="7073684" cy="1914310"/>
          </a:xfrm>
          <a:prstGeom prst="rect">
            <a:avLst/>
          </a:prstGeom>
        </p:spPr>
      </p:pic>
      <p:sp>
        <p:nvSpPr>
          <p:cNvPr id="4" name="正方形/長方形 3">
            <a:extLst>
              <a:ext uri="{FF2B5EF4-FFF2-40B4-BE49-F238E27FC236}">
                <a16:creationId xmlns:a16="http://schemas.microsoft.com/office/drawing/2014/main" id="{D99E5CED-561C-1C59-4DFE-AF5A7235AF5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a:extLst>
              <a:ext uri="{FF2B5EF4-FFF2-40B4-BE49-F238E27FC236}">
                <a16:creationId xmlns:a16="http://schemas.microsoft.com/office/drawing/2014/main" id="{914BF637-02A7-EFC3-8EAE-6E6B2927D8FC}"/>
              </a:ext>
            </a:extLst>
          </p:cNvPr>
          <p:cNvSpPr/>
          <p:nvPr/>
        </p:nvSpPr>
        <p:spPr>
          <a:xfrm>
            <a:off x="6916991" y="11549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4094919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23527" y="5421791"/>
            <a:ext cx="734481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623" y="908792"/>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子どもがいる世帯の世帯所得は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万円区分が最も多いが、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％の世帯が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万円未満となっている。特に、ひとり親世帯が所得の面で厳しい状況にある。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3143" y="1569278"/>
            <a:ext cx="5062488" cy="41691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○子育て世帯の所得状況（大阪府（全体・母子世帯・父子世帯別））</a:t>
            </a:r>
          </a:p>
        </p:txBody>
      </p:sp>
      <p:sp>
        <p:nvSpPr>
          <p:cNvPr id="33" name="大かっこ 32"/>
          <p:cNvSpPr/>
          <p:nvPr/>
        </p:nvSpPr>
        <p:spPr>
          <a:xfrm>
            <a:off x="797683" y="5705397"/>
            <a:ext cx="7662749" cy="65095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大阪府子どもの生活に関する実態調査（</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）報告書</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調査対象等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年度に大阪府内の</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88,000</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世帯（小学校５年生とその保護者（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44,000</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世帯）と中学校２年生とその保護者（</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44,000</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世帯））を対象に実施</a:t>
            </a:r>
          </a:p>
        </p:txBody>
      </p:sp>
      <p:pic>
        <p:nvPicPr>
          <p:cNvPr id="9" name="図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48174"/>
            <a:ext cx="7519217" cy="3192820"/>
          </a:xfrm>
          <a:prstGeom prst="rect">
            <a:avLst/>
          </a:prstGeom>
          <a:noFill/>
          <a:ln>
            <a:noFill/>
          </a:ln>
        </p:spPr>
      </p:pic>
      <p:sp>
        <p:nvSpPr>
          <p:cNvPr id="10" name="正方形/長方形 9"/>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0" cap="none" spc="0" normalizeH="0" baseline="0" noProof="0" dirty="0">
                <a:ln>
                  <a:noFill/>
                </a:ln>
                <a:solidFill>
                  <a:srgbClr val="000000"/>
                </a:solidFill>
                <a:effectLst/>
                <a:uLnTx/>
                <a:uFillTx/>
                <a:latin typeface="ＭＳ Ｐゴシック" pitchFamily="50" charset="-128"/>
                <a:ea typeface="Meiryo UI" pitchFamily="50" charset="-128"/>
                <a:cs typeface="Meiryo UI" pitchFamily="50" charset="-128"/>
              </a:rPr>
              <a:t>子育て世帯の所得状況</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6D674189-A556-20E7-F6BE-8C46739F680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豊かさ・幸福度⑤）</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a:extLst>
              <a:ext uri="{FF2B5EF4-FFF2-40B4-BE49-F238E27FC236}">
                <a16:creationId xmlns:a16="http://schemas.microsoft.com/office/drawing/2014/main" id="{3D9E5D77-D7F9-2CAA-54F1-04AC0A7EB1D8}"/>
              </a:ext>
            </a:extLst>
          </p:cNvPr>
          <p:cNvSpPr/>
          <p:nvPr/>
        </p:nvSpPr>
        <p:spPr>
          <a:xfrm>
            <a:off x="7133737" y="5167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30552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9512" y="1844824"/>
            <a:ext cx="9016765" cy="4346825"/>
          </a:xfrm>
          <a:prstGeom prst="rect">
            <a:avLst/>
          </a:prstGeom>
        </p:spPr>
      </p:pic>
      <p:sp>
        <p:nvSpPr>
          <p:cNvPr id="12" name="正方形/長方形 10"/>
          <p:cNvSpPr>
            <a:spLocks noChangeArrowheads="1"/>
          </p:cNvSpPr>
          <p:nvPr/>
        </p:nvSpPr>
        <p:spPr bwMode="auto">
          <a:xfrm>
            <a:off x="146053" y="6341874"/>
            <a:ext cx="6840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出典：大阪府・大阪市「データでみる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年（令和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（総務省「就業構造基本調査」より作成）</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0"/>
          <p:cNvSpPr>
            <a:spLocks noChangeArrowheads="1"/>
          </p:cNvSpPr>
          <p:nvPr/>
        </p:nvSpPr>
        <p:spPr bwMode="auto">
          <a:xfrm>
            <a:off x="4577409" y="1442993"/>
            <a:ext cx="4104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○世帯主の年齢が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歳の世帯</a:t>
            </a:r>
          </a:p>
        </p:txBody>
      </p:sp>
      <p:sp>
        <p:nvSpPr>
          <p:cNvPr id="10" name="正方形/長方形 10"/>
          <p:cNvSpPr>
            <a:spLocks noChangeArrowheads="1"/>
          </p:cNvSpPr>
          <p:nvPr/>
        </p:nvSpPr>
        <p:spPr bwMode="auto">
          <a:xfrm>
            <a:off x="110557" y="1412776"/>
            <a:ext cx="33946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○総数（分類不能及び不詳除く）</a:t>
            </a:r>
          </a:p>
        </p:txBody>
      </p:sp>
      <p:sp>
        <p:nvSpPr>
          <p:cNvPr id="11" name="正方形/長方形 8"/>
          <p:cNvSpPr>
            <a:spLocks noChangeArrowheads="1"/>
          </p:cNvSpPr>
          <p:nvPr/>
        </p:nvSpPr>
        <p:spPr bwMode="auto">
          <a:xfrm>
            <a:off x="35496" y="6093296"/>
            <a:ext cx="7200800" cy="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marR="0" lvl="0" indent="-177800" algn="l" defTabSz="914400" rtl="0" eaLnBrk="1" fontAlgn="auto" latinLnBrk="0" hangingPunct="1">
              <a:lnSpc>
                <a:spcPts val="1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年就業構造基本調査は、国が指定する国勢調査の調査区に居住する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歳以上の世帯員約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万人（全国）が対象</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下矢印吹き出し 3"/>
          <p:cNvSpPr/>
          <p:nvPr/>
        </p:nvSpPr>
        <p:spPr>
          <a:xfrm>
            <a:off x="8214366" y="1705189"/>
            <a:ext cx="766719"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1,000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21" name="下矢印吹き出し 20"/>
          <p:cNvSpPr/>
          <p:nvPr/>
        </p:nvSpPr>
        <p:spPr>
          <a:xfrm>
            <a:off x="7340064" y="1711188"/>
            <a:ext cx="797808"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500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999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23" name="下矢印吹き出し 22"/>
          <p:cNvSpPr/>
          <p:nvPr/>
        </p:nvSpPr>
        <p:spPr>
          <a:xfrm>
            <a:off x="6405142" y="1708259"/>
            <a:ext cx="858428"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300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499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24" name="下矢印吹き出し 23"/>
          <p:cNvSpPr/>
          <p:nvPr/>
        </p:nvSpPr>
        <p:spPr>
          <a:xfrm>
            <a:off x="5519818" y="1705189"/>
            <a:ext cx="801369"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299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29" name="下矢印吹き出し 28"/>
          <p:cNvSpPr/>
          <p:nvPr/>
        </p:nvSpPr>
        <p:spPr>
          <a:xfrm>
            <a:off x="992056" y="1689955"/>
            <a:ext cx="801369"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299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30" name="下矢印吹き出し 29"/>
          <p:cNvSpPr/>
          <p:nvPr/>
        </p:nvSpPr>
        <p:spPr>
          <a:xfrm>
            <a:off x="2196648" y="1705189"/>
            <a:ext cx="834464"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300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499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31" name="下矢印吹き出し 30"/>
          <p:cNvSpPr/>
          <p:nvPr/>
        </p:nvSpPr>
        <p:spPr>
          <a:xfrm>
            <a:off x="3086748" y="1705189"/>
            <a:ext cx="793367"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500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999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32" name="下矢印吹き出し 31"/>
          <p:cNvSpPr/>
          <p:nvPr/>
        </p:nvSpPr>
        <p:spPr>
          <a:xfrm>
            <a:off x="3919999" y="1699579"/>
            <a:ext cx="743790"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1,000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33" name="テキスト ボックス 32"/>
          <p:cNvSpPr txBox="1"/>
          <p:nvPr/>
        </p:nvSpPr>
        <p:spPr>
          <a:xfrm>
            <a:off x="225059" y="440752"/>
            <a:ext cx="5612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所得階層別世帯数割合の推移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正方形/長方形 33"/>
          <p:cNvSpPr/>
          <p:nvPr/>
        </p:nvSpPr>
        <p:spPr>
          <a:xfrm>
            <a:off x="293830" y="764704"/>
            <a:ext cx="8503417" cy="57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年の大阪府の所得階層別世帯数割合をみると、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万円未満の世帯数割合が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年に比べ低下。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一方で、全国平均や東京都、愛知県と比べると所得の低い世帯数の割合が高い傾向は続いている。</a:t>
            </a:r>
          </a:p>
        </p:txBody>
      </p:sp>
      <p:sp>
        <p:nvSpPr>
          <p:cNvPr id="6" name="正方形/長方形 5">
            <a:extLst>
              <a:ext uri="{FF2B5EF4-FFF2-40B4-BE49-F238E27FC236}">
                <a16:creationId xmlns:a16="http://schemas.microsoft.com/office/drawing/2014/main" id="{6A8A0BB7-2789-DE6F-8F4B-13CA45637E5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豊かさ・幸福度⑥）</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2" name="正方形/長方形 21">
            <a:extLst>
              <a:ext uri="{FF2B5EF4-FFF2-40B4-BE49-F238E27FC236}">
                <a16:creationId xmlns:a16="http://schemas.microsoft.com/office/drawing/2014/main" id="{37AC9394-1491-7D86-8603-498B281F2885}"/>
              </a:ext>
            </a:extLst>
          </p:cNvPr>
          <p:cNvSpPr/>
          <p:nvPr/>
        </p:nvSpPr>
        <p:spPr>
          <a:xfrm>
            <a:off x="6970822" y="4419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861555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47699" y="1919277"/>
            <a:ext cx="8248603" cy="3926164"/>
          </a:xfrm>
          <a:prstGeom prst="rect">
            <a:avLst/>
          </a:prstGeom>
        </p:spPr>
      </p:pic>
      <p:sp>
        <p:nvSpPr>
          <p:cNvPr id="10" name="正方形/長方形 9"/>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生活保護費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p:cNvSpPr/>
          <p:nvPr/>
        </p:nvSpPr>
        <p:spPr>
          <a:xfrm>
            <a:off x="320291" y="857453"/>
            <a:ext cx="8503417" cy="48331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大阪の生活保護率は全国平均よりも高い。</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13620" y="1507149"/>
            <a:ext cx="38494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○生活保護率</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4797" y="5947266"/>
            <a:ext cx="5658578" cy="267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大阪府</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「生活保護統計」</a:t>
            </a:r>
          </a:p>
        </p:txBody>
      </p:sp>
      <p:sp>
        <p:nvSpPr>
          <p:cNvPr id="9" name="テキスト ボックス 8"/>
          <p:cNvSpPr txBox="1"/>
          <p:nvPr/>
        </p:nvSpPr>
        <p:spPr>
          <a:xfrm>
            <a:off x="7668344" y="2791203"/>
            <a:ext cx="754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12" name="テキスト ボックス 11"/>
          <p:cNvSpPr txBox="1"/>
          <p:nvPr/>
        </p:nvSpPr>
        <p:spPr>
          <a:xfrm>
            <a:off x="7620000" y="3583886"/>
            <a:ext cx="754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 name="正方形/長方形 4">
            <a:extLst>
              <a:ext uri="{FF2B5EF4-FFF2-40B4-BE49-F238E27FC236}">
                <a16:creationId xmlns:a16="http://schemas.microsoft.com/office/drawing/2014/main" id="{4651A260-F356-AE67-B800-6D895729D28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a:extLst>
              <a:ext uri="{FF2B5EF4-FFF2-40B4-BE49-F238E27FC236}">
                <a16:creationId xmlns:a16="http://schemas.microsoft.com/office/drawing/2014/main" id="{092DEF6F-8F46-38E7-AFEB-5667749002E1}"/>
              </a:ext>
            </a:extLst>
          </p:cNvPr>
          <p:cNvSpPr/>
          <p:nvPr/>
        </p:nvSpPr>
        <p:spPr>
          <a:xfrm>
            <a:off x="6813445"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743649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980776"/>
            <a:ext cx="8503417" cy="43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大阪府の相対的貧困率は、全国平均と比較して高い状況にある。</a:t>
            </a:r>
          </a:p>
        </p:txBody>
      </p:sp>
      <p:sp>
        <p:nvSpPr>
          <p:cNvPr id="11" name="テキスト ボックス 10"/>
          <p:cNvSpPr txBox="1"/>
          <p:nvPr/>
        </p:nvSpPr>
        <p:spPr>
          <a:xfrm>
            <a:off x="251520" y="1571886"/>
            <a:ext cx="38494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○相対的貧困（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万円未満）世帯の割合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647056" y="1923798"/>
            <a:ext cx="1458451" cy="195814"/>
          </a:xfrm>
          <a:prstGeom prst="rect">
            <a:avLst/>
          </a:prstGeom>
          <a:noFill/>
          <a:ln>
            <a:noFill/>
          </a:ln>
        </p:spPr>
        <p:txBody>
          <a:bodyPr wrap="square" lIns="36000" tIns="36000" rIns="36000" bIns="36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4" name="テキスト ボックス 2"/>
          <p:cNvSpPr txBox="1"/>
          <p:nvPr/>
        </p:nvSpPr>
        <p:spPr>
          <a:xfrm>
            <a:off x="5848350" y="2834619"/>
            <a:ext cx="704850" cy="306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a:t>
            </a:r>
          </a:p>
        </p:txBody>
      </p:sp>
      <p:sp>
        <p:nvSpPr>
          <p:cNvPr id="15" name="テキスト ボックス 7"/>
          <p:cNvSpPr txBox="1"/>
          <p:nvPr/>
        </p:nvSpPr>
        <p:spPr>
          <a:xfrm>
            <a:off x="6012160" y="3933450"/>
            <a:ext cx="704850" cy="2666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全国</a:t>
            </a:r>
          </a:p>
        </p:txBody>
      </p:sp>
      <p:sp>
        <p:nvSpPr>
          <p:cNvPr id="16" name="テキスト ボックス 15"/>
          <p:cNvSpPr txBox="1"/>
          <p:nvPr/>
        </p:nvSpPr>
        <p:spPr>
          <a:xfrm>
            <a:off x="353582" y="6089268"/>
            <a:ext cx="5658578" cy="267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出典：大阪府・大阪市「万博のインパクトを活かした大阪の将来に向けたビジョン」</a:t>
            </a:r>
          </a:p>
        </p:txBody>
      </p:sp>
      <p:sp>
        <p:nvSpPr>
          <p:cNvPr id="17" name="正方形/長方形 16"/>
          <p:cNvSpPr/>
          <p:nvPr/>
        </p:nvSpPr>
        <p:spPr>
          <a:xfrm>
            <a:off x="653531" y="6362537"/>
            <a:ext cx="4953000" cy="2616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総務省　「</a:t>
            </a:r>
            <a:r>
              <a:rPr kumimoji="1" lang="ja-JP" altLang="ja-JP" sz="11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Segoe UI Symbol" panose="020B0502040204020203" pitchFamily="34" charset="0"/>
              </a:rPr>
              <a:t>住宅・土地統計調査</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Segoe UI Symbol" panose="020B0502040204020203" pitchFamily="34" charset="0"/>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Segoe UI Symbol" panose="020B0502040204020203" pitchFamily="34" charset="0"/>
            </a:endParaRPr>
          </a:p>
        </p:txBody>
      </p:sp>
      <p:sp>
        <p:nvSpPr>
          <p:cNvPr id="13" name="正方形/長方形 12"/>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相対的貧困率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789104" y="2237093"/>
            <a:ext cx="7565792" cy="3535986"/>
          </a:xfrm>
          <a:prstGeom prst="rect">
            <a:avLst/>
          </a:prstGeom>
        </p:spPr>
      </p:pic>
      <p:sp>
        <p:nvSpPr>
          <p:cNvPr id="18" name="テキスト ボックス 17"/>
          <p:cNvSpPr txBox="1"/>
          <p:nvPr/>
        </p:nvSpPr>
        <p:spPr>
          <a:xfrm>
            <a:off x="6265058" y="3137194"/>
            <a:ext cx="754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19" name="テキスト ボックス 18"/>
          <p:cNvSpPr txBox="1"/>
          <p:nvPr/>
        </p:nvSpPr>
        <p:spPr>
          <a:xfrm>
            <a:off x="6265058" y="4056309"/>
            <a:ext cx="754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 name="正方形/長方形 4">
            <a:extLst>
              <a:ext uri="{FF2B5EF4-FFF2-40B4-BE49-F238E27FC236}">
                <a16:creationId xmlns:a16="http://schemas.microsoft.com/office/drawing/2014/main" id="{59782DF9-CB0E-C8A9-E1C5-6BEC20E8C58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豊かさ・幸福度⑧）</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2" name="正方形/長方形 21">
            <a:extLst>
              <a:ext uri="{FF2B5EF4-FFF2-40B4-BE49-F238E27FC236}">
                <a16:creationId xmlns:a16="http://schemas.microsoft.com/office/drawing/2014/main" id="{2E113720-C53E-7F53-99D8-61835FD55DC3}"/>
              </a:ext>
            </a:extLst>
          </p:cNvPr>
          <p:cNvSpPr/>
          <p:nvPr/>
        </p:nvSpPr>
        <p:spPr>
          <a:xfrm>
            <a:off x="7019229" y="4826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3533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83568" y="5945614"/>
            <a:ext cx="32275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320291" y="919236"/>
            <a:ext cx="8503417" cy="78157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等価再配分所得のジニ係数（不平等度を測る指標）について、</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60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歳以上の層では、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年と比べ、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年ではやや低下（不平等度が改善）した。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歳以上の層では、ほかの年齢層に比べ、ジニ係数が高い。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04056" y="1717358"/>
            <a:ext cx="42119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○年齢階級別ジニ係数（等価再分配所得）</a:t>
            </a:r>
          </a:p>
        </p:txBody>
      </p:sp>
      <p:sp>
        <p:nvSpPr>
          <p:cNvPr id="9" name="正方形/長方形 8"/>
          <p:cNvSpPr/>
          <p:nvPr/>
        </p:nvSpPr>
        <p:spPr>
          <a:xfrm>
            <a:off x="75784" y="404664"/>
            <a:ext cx="4428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年齢階級別の所得再分配後の所得格差</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p:cNvPicPr>
            <a:picLocks noChangeAspect="1"/>
          </p:cNvPicPr>
          <p:nvPr/>
        </p:nvPicPr>
        <p:blipFill>
          <a:blip r:embed="rId2"/>
          <a:stretch>
            <a:fillRect/>
          </a:stretch>
        </p:blipFill>
        <p:spPr>
          <a:xfrm>
            <a:off x="645479" y="2058297"/>
            <a:ext cx="8041321" cy="4298053"/>
          </a:xfrm>
          <a:prstGeom prst="rect">
            <a:avLst/>
          </a:prstGeom>
        </p:spPr>
      </p:pic>
      <p:sp>
        <p:nvSpPr>
          <p:cNvPr id="6" name="正方形/長方形 5">
            <a:extLst>
              <a:ext uri="{FF2B5EF4-FFF2-40B4-BE49-F238E27FC236}">
                <a16:creationId xmlns:a16="http://schemas.microsoft.com/office/drawing/2014/main" id="{FAB3600E-DD6D-355C-0DFF-6B606B0DB96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豊かさ・幸福度⑨）</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 name="正方形/長方形 11">
            <a:extLst>
              <a:ext uri="{FF2B5EF4-FFF2-40B4-BE49-F238E27FC236}">
                <a16:creationId xmlns:a16="http://schemas.microsoft.com/office/drawing/2014/main" id="{98369AF9-3FA7-1E42-FFF9-6E0D94D09D4B}"/>
              </a:ext>
            </a:extLst>
          </p:cNvPr>
          <p:cNvSpPr/>
          <p:nvPr/>
        </p:nvSpPr>
        <p:spPr>
          <a:xfrm>
            <a:off x="6974372" y="9917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099770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755576" y="6108662"/>
            <a:ext cx="32275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320291" y="872784"/>
            <a:ext cx="8503417" cy="61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金融資産の分布状況を世帯主の世代別に見ると、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1989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％であったが、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64.5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ポイント以上上昇している。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zh-TW"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世代別金融資産分布状況</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642788" y="1722768"/>
            <a:ext cx="7858425" cy="4395597"/>
          </a:xfrm>
          <a:prstGeom prst="rect">
            <a:avLst/>
          </a:prstGeom>
        </p:spPr>
      </p:pic>
      <p:sp>
        <p:nvSpPr>
          <p:cNvPr id="5" name="正方形/長方形 4">
            <a:extLst>
              <a:ext uri="{FF2B5EF4-FFF2-40B4-BE49-F238E27FC236}">
                <a16:creationId xmlns:a16="http://schemas.microsoft.com/office/drawing/2014/main" id="{FC8150E4-A413-86FD-2E19-4FB0EF01067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豊かさ・幸福度⑩）</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a:extLst>
              <a:ext uri="{FF2B5EF4-FFF2-40B4-BE49-F238E27FC236}">
                <a16:creationId xmlns:a16="http://schemas.microsoft.com/office/drawing/2014/main" id="{960CA904-C203-EF7C-5F8B-B3BF659FAFF1}"/>
              </a:ext>
            </a:extLst>
          </p:cNvPr>
          <p:cNvSpPr/>
          <p:nvPr/>
        </p:nvSpPr>
        <p:spPr>
          <a:xfrm>
            <a:off x="6987623"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691115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県民経済計算に基づく「雇用者一人当たりの雇用者報酬」は高水準となっているが、近年、順位を落としている。</a:t>
            </a:r>
          </a:p>
        </p:txBody>
      </p:sp>
      <p:sp>
        <p:nvSpPr>
          <p:cNvPr id="11" name="テキスト ボックス 10"/>
          <p:cNvSpPr txBox="1"/>
          <p:nvPr/>
        </p:nvSpPr>
        <p:spPr>
          <a:xfrm>
            <a:off x="123381" y="558445"/>
            <a:ext cx="7668000" cy="307777"/>
          </a:xfrm>
          <a:prstGeom prst="rect">
            <a:avLst/>
          </a:prstGeom>
          <a:noFill/>
        </p:spPr>
        <p:txBody>
          <a:bodyPr wrap="square" rtlCol="0">
            <a:spAutoFit/>
          </a:bodyPr>
          <a:lstStyle/>
          <a:p>
            <a:r>
              <a:rPr kumimoji="1" lang="ja-JP" altLang="en-US" sz="1400" b="1" dirty="0"/>
              <a:t>■</a:t>
            </a:r>
            <a:r>
              <a:rPr lang="ja-JP" altLang="en-US" sz="1400" b="1" dirty="0"/>
              <a:t>　雇用者一人当たりの雇用者報酬の推移</a:t>
            </a:r>
            <a:endParaRPr lang="ja-JP" altLang="en-US" sz="1000" dirty="0"/>
          </a:p>
        </p:txBody>
      </p:sp>
      <p:sp>
        <p:nvSpPr>
          <p:cNvPr id="14" name="正方形/長方形 13"/>
          <p:cNvSpPr/>
          <p:nvPr/>
        </p:nvSpPr>
        <p:spPr>
          <a:xfrm>
            <a:off x="389596" y="6599079"/>
            <a:ext cx="3496604" cy="246221"/>
          </a:xfrm>
          <a:prstGeom prst="rect">
            <a:avLst/>
          </a:prstGeom>
        </p:spPr>
        <p:txBody>
          <a:bodyPr wrap="square">
            <a:spAutoFit/>
          </a:bodyPr>
          <a:lstStyle/>
          <a:p>
            <a:pPr marL="164127" indent="-164127" defTabSz="422041">
              <a:defRPr/>
            </a:pPr>
            <a:r>
              <a:rPr kumimoji="0"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内閣府「県民経済計算」をもとに副首都推進局にて作成</a:t>
            </a:r>
            <a:endParaRPr kumimoji="0"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461443" y="1656074"/>
            <a:ext cx="7901101" cy="4919898"/>
          </a:xfrm>
          <a:prstGeom prst="rect">
            <a:avLst/>
          </a:prstGeom>
        </p:spPr>
      </p:pic>
      <p:sp>
        <p:nvSpPr>
          <p:cNvPr id="6" name="正方形/長方形 5">
            <a:extLst>
              <a:ext uri="{FF2B5EF4-FFF2-40B4-BE49-F238E27FC236}">
                <a16:creationId xmlns:a16="http://schemas.microsoft.com/office/drawing/2014/main" id="{AE178370-BA35-C69E-740F-3D48D749EBB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豊かさ・幸福度⑪）</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962997" y="11275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028848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2"/>
            <a:ext cx="8503417" cy="5464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幸福度ランキングにおいて、大阪府は低位にある。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840357" y="6544743"/>
            <a:ext cx="80815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2021.6.29 </a:t>
            </a:r>
            <a:r>
              <a:rPr lang="ja-JP" altLang="en-US" sz="1100" dirty="0">
                <a:latin typeface="Meiryo UI" panose="020B0604030504040204" pitchFamily="50" charset="-128"/>
                <a:ea typeface="Meiryo UI" panose="020B0604030504040204" pitchFamily="50" charset="-128"/>
              </a:rPr>
              <a:t>ダイヤモンドオンライン（ブランド総合研究所</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回地域版</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調査</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より）をもとに副首都推進局にて作成</a:t>
            </a:r>
          </a:p>
        </p:txBody>
      </p:sp>
      <p:sp>
        <p:nvSpPr>
          <p:cNvPr id="11" name="テキスト ボックス 10"/>
          <p:cNvSpPr txBox="1"/>
          <p:nvPr/>
        </p:nvSpPr>
        <p:spPr>
          <a:xfrm>
            <a:off x="136081" y="558445"/>
            <a:ext cx="11544520" cy="307777"/>
          </a:xfrm>
          <a:prstGeom prst="rect">
            <a:avLst/>
          </a:prstGeom>
          <a:noFill/>
        </p:spPr>
        <p:txBody>
          <a:bodyPr wrap="square" rtlCol="0">
            <a:spAutoFit/>
          </a:bodyPr>
          <a:lstStyle/>
          <a:p>
            <a:r>
              <a:rPr kumimoji="1" lang="ja-JP" altLang="en-US" sz="1400" b="1" dirty="0"/>
              <a:t>■</a:t>
            </a:r>
            <a:r>
              <a:rPr lang="ja-JP" altLang="en-US" sz="1400" b="1" dirty="0"/>
              <a:t>　幸福度ランキング</a:t>
            </a:r>
            <a:endParaRPr lang="ja-JP" altLang="en-US" sz="1000" dirty="0"/>
          </a:p>
        </p:txBody>
      </p:sp>
      <p:pic>
        <p:nvPicPr>
          <p:cNvPr id="5" name="図 4"/>
          <p:cNvPicPr>
            <a:picLocks noChangeAspect="1"/>
          </p:cNvPicPr>
          <p:nvPr/>
        </p:nvPicPr>
        <p:blipFill>
          <a:blip r:embed="rId2"/>
          <a:stretch>
            <a:fillRect/>
          </a:stretch>
        </p:blipFill>
        <p:spPr>
          <a:xfrm>
            <a:off x="1135314" y="1473671"/>
            <a:ext cx="2921261" cy="4932000"/>
          </a:xfrm>
          <a:prstGeom prst="rect">
            <a:avLst/>
          </a:prstGeom>
        </p:spPr>
      </p:pic>
      <p:pic>
        <p:nvPicPr>
          <p:cNvPr id="6" name="図 5"/>
          <p:cNvPicPr>
            <a:picLocks noChangeAspect="1"/>
          </p:cNvPicPr>
          <p:nvPr/>
        </p:nvPicPr>
        <p:blipFill>
          <a:blip r:embed="rId3"/>
          <a:stretch>
            <a:fillRect/>
          </a:stretch>
        </p:blipFill>
        <p:spPr>
          <a:xfrm>
            <a:off x="4557575" y="1454624"/>
            <a:ext cx="2907969" cy="5112000"/>
          </a:xfrm>
          <a:prstGeom prst="rect">
            <a:avLst/>
          </a:prstGeom>
        </p:spPr>
      </p:pic>
      <p:sp>
        <p:nvSpPr>
          <p:cNvPr id="26" name="正方形/長方形 25">
            <a:extLst>
              <a:ext uri="{FF2B5EF4-FFF2-40B4-BE49-F238E27FC236}">
                <a16:creationId xmlns:a16="http://schemas.microsoft.com/office/drawing/2014/main" id="{DD16CC1B-33BD-4AD6-A43F-503A9E69ED17}"/>
              </a:ext>
            </a:extLst>
          </p:cNvPr>
          <p:cNvSpPr/>
          <p:nvPr/>
        </p:nvSpPr>
        <p:spPr>
          <a:xfrm>
            <a:off x="4544875" y="4229867"/>
            <a:ext cx="2907969" cy="19989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 name="正方形/長方形 6">
            <a:extLst>
              <a:ext uri="{FF2B5EF4-FFF2-40B4-BE49-F238E27FC236}">
                <a16:creationId xmlns:a16="http://schemas.microsoft.com/office/drawing/2014/main" id="{E3EB6493-3F10-30C0-4573-A723F24DD549}"/>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10.</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豊かさ・幸福度⑫）</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p:cNvSpPr/>
          <p:nvPr/>
        </p:nvSpPr>
        <p:spPr>
          <a:xfrm>
            <a:off x="6962997" y="6951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227145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04CD1B5-F732-4A5C-A8C2-0AE547D85819}"/>
              </a:ext>
            </a:extLst>
          </p:cNvPr>
          <p:cNvSpPr txBox="1"/>
          <p:nvPr/>
        </p:nvSpPr>
        <p:spPr>
          <a:xfrm>
            <a:off x="298377" y="6569344"/>
            <a:ext cx="80815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出典：東京都</a:t>
            </a:r>
            <a:r>
              <a:rPr lang="ja-JP" altLang="en-US" sz="1100" dirty="0" err="1">
                <a:latin typeface="Meiryo UI" panose="020B0604030504040204" pitchFamily="50" charset="-128"/>
                <a:ea typeface="Meiryo UI" panose="020B0604030504040204" pitchFamily="50" charset="-128"/>
              </a:rPr>
              <a:t>び</a:t>
            </a:r>
            <a:r>
              <a:rPr lang="ja-JP" altLang="en-US" sz="1100" dirty="0">
                <a:latin typeface="Meiryo UI" panose="020B0604030504040204" pitchFamily="50" charset="-128"/>
                <a:ea typeface="Meiryo UI" panose="020B0604030504040204" pitchFamily="50" charset="-128"/>
              </a:rPr>
              <a:t>大阪府ホームページをもとに副首都推進局にて作成</a:t>
            </a:r>
          </a:p>
        </p:txBody>
      </p:sp>
      <p:sp>
        <p:nvSpPr>
          <p:cNvPr id="11" name="テキスト ボックス 10"/>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市街地再開発事業の「事業中」地区一覧（上段：東京都、下段：大阪府）</a:t>
            </a:r>
            <a:endParaRPr lang="ja-JP" altLang="en-US" sz="1000" dirty="0"/>
          </a:p>
        </p:txBody>
      </p:sp>
      <p:sp>
        <p:nvSpPr>
          <p:cNvPr id="36" name="テキスト ボックス 35"/>
          <p:cNvSpPr txBox="1"/>
          <p:nvPr/>
        </p:nvSpPr>
        <p:spPr>
          <a:xfrm>
            <a:off x="278870" y="717546"/>
            <a:ext cx="1051292" cy="307777"/>
          </a:xfrm>
          <a:prstGeom prst="rect">
            <a:avLst/>
          </a:prstGeom>
          <a:noFill/>
        </p:spPr>
        <p:txBody>
          <a:bodyPr wrap="square" rtlCol="0">
            <a:spAutoFit/>
          </a:bodyPr>
          <a:lstStyle/>
          <a:p>
            <a:r>
              <a:rPr kumimoji="1" lang="ja-JP" altLang="en-US" sz="1400" b="1" dirty="0"/>
              <a:t>東京都</a:t>
            </a:r>
            <a:endParaRPr lang="ja-JP" altLang="en-US" sz="1000" dirty="0"/>
          </a:p>
        </p:txBody>
      </p:sp>
      <p:sp>
        <p:nvSpPr>
          <p:cNvPr id="37" name="テキスト ボックス 36"/>
          <p:cNvSpPr txBox="1"/>
          <p:nvPr/>
        </p:nvSpPr>
        <p:spPr>
          <a:xfrm>
            <a:off x="278870" y="5171498"/>
            <a:ext cx="1051292" cy="307777"/>
          </a:xfrm>
          <a:prstGeom prst="rect">
            <a:avLst/>
          </a:prstGeom>
          <a:noFill/>
        </p:spPr>
        <p:txBody>
          <a:bodyPr wrap="square" rtlCol="0">
            <a:spAutoFit/>
          </a:bodyPr>
          <a:lstStyle/>
          <a:p>
            <a:r>
              <a:rPr kumimoji="1" lang="ja-JP" altLang="en-US" sz="1400" b="1" dirty="0"/>
              <a:t>大阪府</a:t>
            </a:r>
            <a:endParaRPr lang="ja-JP" altLang="en-US" sz="1000" dirty="0"/>
          </a:p>
        </p:txBody>
      </p:sp>
      <p:sp>
        <p:nvSpPr>
          <p:cNvPr id="15" name="テキスト ボックス 14">
            <a:extLst>
              <a:ext uri="{FF2B5EF4-FFF2-40B4-BE49-F238E27FC236}">
                <a16:creationId xmlns:a16="http://schemas.microsoft.com/office/drawing/2014/main" id="{3E71BB72-4B93-4737-AE32-A46B4C9DD4EC}"/>
              </a:ext>
            </a:extLst>
          </p:cNvPr>
          <p:cNvSpPr txBox="1"/>
          <p:nvPr/>
        </p:nvSpPr>
        <p:spPr>
          <a:xfrm>
            <a:off x="2449759" y="776482"/>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a:ea typeface="Meiryo UI"/>
              </a:rPr>
              <a:t>ヘクタール</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CC881D23-1D09-4458-AF01-EF8C65907749}"/>
              </a:ext>
            </a:extLst>
          </p:cNvPr>
          <p:cNvSpPr txBox="1"/>
          <p:nvPr/>
        </p:nvSpPr>
        <p:spPr>
          <a:xfrm>
            <a:off x="3514926" y="789398"/>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平方メートル</a:t>
            </a:r>
          </a:p>
        </p:txBody>
      </p:sp>
      <p:sp>
        <p:nvSpPr>
          <p:cNvPr id="17" name="テキスト ボックス 16">
            <a:extLst>
              <a:ext uri="{FF2B5EF4-FFF2-40B4-BE49-F238E27FC236}">
                <a16:creationId xmlns:a16="http://schemas.microsoft.com/office/drawing/2014/main" id="{0BD115CB-73F7-485C-953E-F91D47C8F3EA}"/>
              </a:ext>
            </a:extLst>
          </p:cNvPr>
          <p:cNvSpPr txBox="1"/>
          <p:nvPr/>
        </p:nvSpPr>
        <p:spPr>
          <a:xfrm>
            <a:off x="6730141" y="802462"/>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a:ea typeface="Meiryo UI"/>
              </a:rPr>
              <a:t>ヘクタール</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C7AF129D-E783-402F-8D92-B750343CBECF}"/>
              </a:ext>
            </a:extLst>
          </p:cNvPr>
          <p:cNvSpPr txBox="1"/>
          <p:nvPr/>
        </p:nvSpPr>
        <p:spPr>
          <a:xfrm>
            <a:off x="7952064" y="802315"/>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平方メートル</a:t>
            </a:r>
          </a:p>
        </p:txBody>
      </p:sp>
      <p:sp>
        <p:nvSpPr>
          <p:cNvPr id="19" name="テキスト ボックス 18">
            <a:extLst>
              <a:ext uri="{FF2B5EF4-FFF2-40B4-BE49-F238E27FC236}">
                <a16:creationId xmlns:a16="http://schemas.microsoft.com/office/drawing/2014/main" id="{13A040DF-EC43-4940-ACA5-3BE3300CD8E1}"/>
              </a:ext>
            </a:extLst>
          </p:cNvPr>
          <p:cNvSpPr txBox="1"/>
          <p:nvPr/>
        </p:nvSpPr>
        <p:spPr>
          <a:xfrm>
            <a:off x="3370332" y="5281375"/>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a:ea typeface="Meiryo UI"/>
              </a:rPr>
              <a:t>ヘクタール</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2A93DC04-B28A-4A28-9597-C3A025BE3401}"/>
              </a:ext>
            </a:extLst>
          </p:cNvPr>
          <p:cNvSpPr txBox="1"/>
          <p:nvPr/>
        </p:nvSpPr>
        <p:spPr>
          <a:xfrm>
            <a:off x="4993373" y="5269541"/>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平方メートル</a:t>
            </a:r>
          </a:p>
        </p:txBody>
      </p:sp>
      <p:pic>
        <p:nvPicPr>
          <p:cNvPr id="2" name="図 1"/>
          <p:cNvPicPr>
            <a:picLocks noChangeAspect="1"/>
          </p:cNvPicPr>
          <p:nvPr/>
        </p:nvPicPr>
        <p:blipFill>
          <a:blip r:embed="rId2"/>
          <a:stretch>
            <a:fillRect/>
          </a:stretch>
        </p:blipFill>
        <p:spPr>
          <a:xfrm>
            <a:off x="377588" y="979964"/>
            <a:ext cx="8388823" cy="4218798"/>
          </a:xfrm>
          <a:prstGeom prst="rect">
            <a:avLst/>
          </a:prstGeom>
        </p:spPr>
      </p:pic>
      <p:pic>
        <p:nvPicPr>
          <p:cNvPr id="3" name="図 2"/>
          <p:cNvPicPr>
            <a:picLocks noChangeAspect="1"/>
          </p:cNvPicPr>
          <p:nvPr/>
        </p:nvPicPr>
        <p:blipFill>
          <a:blip r:embed="rId3"/>
          <a:stretch>
            <a:fillRect/>
          </a:stretch>
        </p:blipFill>
        <p:spPr>
          <a:xfrm>
            <a:off x="355968" y="5461978"/>
            <a:ext cx="5584586" cy="1027594"/>
          </a:xfrm>
          <a:prstGeom prst="rect">
            <a:avLst/>
          </a:prstGeom>
        </p:spPr>
      </p:pic>
      <p:sp>
        <p:nvSpPr>
          <p:cNvPr id="5" name="正方形/長方形 4">
            <a:extLst>
              <a:ext uri="{FF2B5EF4-FFF2-40B4-BE49-F238E27FC236}">
                <a16:creationId xmlns:a16="http://schemas.microsoft.com/office/drawing/2014/main" id="{7A28B394-80E6-1887-D351-22464303AB5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11.</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拠点開発）</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2" name="正方形/長方形 21"/>
          <p:cNvSpPr/>
          <p:nvPr/>
        </p:nvSpPr>
        <p:spPr>
          <a:xfrm>
            <a:off x="6984490" y="11658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07110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年に大阪府に所在する企業等に就職した外国人留学生は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人で前年比約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大阪府に所在する企業等への就職者数の全国に占める割合は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となっており、大阪への就職者数の割合は全国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番目だが、東京への集中度合が高い。</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外国人留学生の地元企業への就職者</a:t>
            </a:r>
          </a:p>
        </p:txBody>
      </p:sp>
      <p:sp>
        <p:nvSpPr>
          <p:cNvPr id="8" name="テキスト ボックス 7"/>
          <p:cNvSpPr txBox="1"/>
          <p:nvPr/>
        </p:nvSpPr>
        <p:spPr>
          <a:xfrm>
            <a:off x="193840" y="6002228"/>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876524" y="2036769"/>
            <a:ext cx="158417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（単位：人、％）</a:t>
            </a:r>
          </a:p>
        </p:txBody>
      </p:sp>
      <p:graphicFrame>
        <p:nvGraphicFramePr>
          <p:cNvPr id="11" name="表 2"/>
          <p:cNvGraphicFramePr>
            <a:graphicFrameLocks noGrp="1"/>
          </p:cNvGraphicFramePr>
          <p:nvPr/>
        </p:nvGraphicFramePr>
        <p:xfrm>
          <a:off x="193840" y="2321033"/>
          <a:ext cx="8756320" cy="3626823"/>
        </p:xfrm>
        <a:graphic>
          <a:graphicData uri="http://schemas.openxmlformats.org/drawingml/2006/table">
            <a:tbl>
              <a:tblPr/>
              <a:tblGrid>
                <a:gridCol w="875632">
                  <a:extLst>
                    <a:ext uri="{9D8B030D-6E8A-4147-A177-3AD203B41FA5}">
                      <a16:colId xmlns:a16="http://schemas.microsoft.com/office/drawing/2014/main" val="20000"/>
                    </a:ext>
                  </a:extLst>
                </a:gridCol>
                <a:gridCol w="875632">
                  <a:extLst>
                    <a:ext uri="{9D8B030D-6E8A-4147-A177-3AD203B41FA5}">
                      <a16:colId xmlns:a16="http://schemas.microsoft.com/office/drawing/2014/main" val="20001"/>
                    </a:ext>
                  </a:extLst>
                </a:gridCol>
                <a:gridCol w="875632">
                  <a:extLst>
                    <a:ext uri="{9D8B030D-6E8A-4147-A177-3AD203B41FA5}">
                      <a16:colId xmlns:a16="http://schemas.microsoft.com/office/drawing/2014/main" val="20002"/>
                    </a:ext>
                  </a:extLst>
                </a:gridCol>
                <a:gridCol w="875632">
                  <a:extLst>
                    <a:ext uri="{9D8B030D-6E8A-4147-A177-3AD203B41FA5}">
                      <a16:colId xmlns:a16="http://schemas.microsoft.com/office/drawing/2014/main" val="20003"/>
                    </a:ext>
                  </a:extLst>
                </a:gridCol>
                <a:gridCol w="875632">
                  <a:extLst>
                    <a:ext uri="{9D8B030D-6E8A-4147-A177-3AD203B41FA5}">
                      <a16:colId xmlns:a16="http://schemas.microsoft.com/office/drawing/2014/main" val="20004"/>
                    </a:ext>
                  </a:extLst>
                </a:gridCol>
                <a:gridCol w="875632">
                  <a:extLst>
                    <a:ext uri="{9D8B030D-6E8A-4147-A177-3AD203B41FA5}">
                      <a16:colId xmlns:a16="http://schemas.microsoft.com/office/drawing/2014/main" val="20005"/>
                    </a:ext>
                  </a:extLst>
                </a:gridCol>
                <a:gridCol w="875632">
                  <a:extLst>
                    <a:ext uri="{9D8B030D-6E8A-4147-A177-3AD203B41FA5}">
                      <a16:colId xmlns:a16="http://schemas.microsoft.com/office/drawing/2014/main" val="20006"/>
                    </a:ext>
                  </a:extLst>
                </a:gridCol>
                <a:gridCol w="875632">
                  <a:extLst>
                    <a:ext uri="{9D8B030D-6E8A-4147-A177-3AD203B41FA5}">
                      <a16:colId xmlns:a16="http://schemas.microsoft.com/office/drawing/2014/main" val="20007"/>
                    </a:ext>
                  </a:extLst>
                </a:gridCol>
                <a:gridCol w="875632">
                  <a:extLst>
                    <a:ext uri="{9D8B030D-6E8A-4147-A177-3AD203B41FA5}">
                      <a16:colId xmlns:a16="http://schemas.microsoft.com/office/drawing/2014/main" val="3311832355"/>
                    </a:ext>
                  </a:extLst>
                </a:gridCol>
                <a:gridCol w="875632">
                  <a:extLst>
                    <a:ext uri="{9D8B030D-6E8A-4147-A177-3AD203B41FA5}">
                      <a16:colId xmlns:a16="http://schemas.microsoft.com/office/drawing/2014/main" val="3794266321"/>
                    </a:ext>
                  </a:extLst>
                </a:gridCol>
              </a:tblGrid>
              <a:tr h="606823">
                <a:tc>
                  <a:txBody>
                    <a:bodyPr/>
                    <a:lstStyle/>
                    <a:p>
                      <a:pPr algn="ctr" rtl="0" fontAlgn="ctr"/>
                      <a:r>
                        <a:rPr lang="ja-JP" altLang="en-US" sz="14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2010</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(H22)</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2011</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(H23)</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2012</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(H24)</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2013</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(H25)</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2014</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a:t>
                      </a:r>
                      <a:r>
                        <a:rPr lang="en-US" altLang="ja-JP" sz="1600" b="1" i="0" u="none" strike="noStrike" dirty="0">
                          <a:solidFill>
                            <a:schemeClr val="bg1"/>
                          </a:solidFill>
                          <a:effectLst/>
                          <a:latin typeface="Calibri"/>
                        </a:rPr>
                        <a:t>6</a:t>
                      </a:r>
                      <a:r>
                        <a:rPr lang="en-US" sz="1600" b="1" i="0" u="none" strike="noStrike" dirty="0">
                          <a:solidFill>
                            <a:schemeClr val="bg1"/>
                          </a:solidFill>
                          <a:effectLst/>
                          <a:latin typeface="Calibri"/>
                        </a:rPr>
                        <a:t>)</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2015</a:t>
                      </a:r>
                    </a:p>
                    <a:p>
                      <a:pPr algn="ctr" rtl="0" fontAlgn="ctr"/>
                      <a:r>
                        <a:rPr lang="en-US" altLang="ja-JP" sz="1600" b="1" i="0" u="none" strike="noStrike" dirty="0">
                          <a:solidFill>
                            <a:schemeClr val="bg1"/>
                          </a:solidFill>
                          <a:effectLst/>
                          <a:latin typeface="Calibri"/>
                        </a:rPr>
                        <a:t>(H27)</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2016</a:t>
                      </a:r>
                    </a:p>
                    <a:p>
                      <a:pPr algn="ctr" rtl="0" fontAlgn="ctr"/>
                      <a:r>
                        <a:rPr lang="en-US" altLang="ja-JP" sz="1600" b="1" i="0" u="none" strike="noStrike" dirty="0">
                          <a:solidFill>
                            <a:schemeClr val="bg1"/>
                          </a:solidFill>
                          <a:effectLst/>
                          <a:latin typeface="Calibri"/>
                        </a:rPr>
                        <a:t>(H28)</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2017</a:t>
                      </a:r>
                    </a:p>
                    <a:p>
                      <a:pPr algn="ctr" rtl="0" fontAlgn="ctr"/>
                      <a:r>
                        <a:rPr lang="en-US" altLang="ja-JP" sz="1600" b="1" i="0" u="none" strike="noStrike" dirty="0">
                          <a:solidFill>
                            <a:schemeClr val="bg1"/>
                          </a:solidFill>
                          <a:effectLst/>
                          <a:latin typeface="Calibri"/>
                        </a:rPr>
                        <a:t>(H29)</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2018</a:t>
                      </a:r>
                    </a:p>
                    <a:p>
                      <a:pPr algn="ctr" rtl="0" fontAlgn="ctr"/>
                      <a:r>
                        <a:rPr lang="en-US" altLang="ja-JP" sz="1600" b="1" i="0" u="none" strike="noStrike" dirty="0">
                          <a:solidFill>
                            <a:schemeClr val="bg1"/>
                          </a:solidFill>
                          <a:effectLst/>
                          <a:latin typeface="Calibri"/>
                        </a:rPr>
                        <a:t>(H30)</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37477">
                <a:tc rowSpan="2">
                  <a:txBody>
                    <a:bodyPr/>
                    <a:lstStyle/>
                    <a:p>
                      <a:pPr algn="ctr" fontAlgn="ctr"/>
                      <a:r>
                        <a:rPr lang="ja-JP" altLang="en-US" sz="1400" b="1" i="0" u="none" strike="noStrike" dirty="0">
                          <a:solidFill>
                            <a:schemeClr val="bg1"/>
                          </a:solidFill>
                          <a:effectLst/>
                          <a:latin typeface="ＭＳ Ｐゴシック"/>
                        </a:rPr>
                        <a:t>大阪</a:t>
                      </a:r>
                      <a:endParaRPr lang="en-US" altLang="ja-JP" sz="1400" b="1" i="0" u="none" strike="noStrike" dirty="0">
                        <a:solidFill>
                          <a:schemeClr val="bg1"/>
                        </a:solidFill>
                        <a:effectLst/>
                        <a:latin typeface="ＭＳ Ｐゴシック"/>
                      </a:endParaRPr>
                    </a:p>
                    <a:p>
                      <a:pPr algn="ctr" fontAlgn="ctr"/>
                      <a:r>
                        <a:rPr lang="ja-JP" altLang="en-US" sz="1400" b="1" i="0" u="none" strike="noStrike" dirty="0">
                          <a:solidFill>
                            <a:schemeClr val="bg1"/>
                          </a:solidFill>
                          <a:effectLst/>
                          <a:latin typeface="ＭＳ Ｐゴシック"/>
                        </a:rPr>
                        <a:t>（全国比）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1,614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2,228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1"/>
                  </a:ext>
                </a:extLst>
              </a:tr>
              <a:tr h="423366">
                <a:tc vMerge="1">
                  <a:txBody>
                    <a:bodyPr/>
                    <a:lstStyle/>
                    <a:p>
                      <a:endParaRPr kumimoji="1" lang="ja-JP" altLang="en-US"/>
                    </a:p>
                  </a:txBody>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2"/>
                  </a:ext>
                </a:extLst>
              </a:tr>
              <a:tr h="366915">
                <a:tc>
                  <a:txBody>
                    <a:bodyPr/>
                    <a:lstStyle/>
                    <a:p>
                      <a:pPr algn="ctr" fontAlgn="t"/>
                      <a:r>
                        <a:rPr lang="ja-JP" altLang="en-US" sz="14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7,626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9,265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11,971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2804">
                <a:tc>
                  <a:txBody>
                    <a:bodyPr/>
                    <a:lstStyle/>
                    <a:p>
                      <a:pPr algn="ctr" fontAlgn="t"/>
                      <a:r>
                        <a:rPr lang="ja-JP" altLang="en-US" sz="14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808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1,278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915">
                <a:tc>
                  <a:txBody>
                    <a:bodyPr/>
                    <a:lstStyle/>
                    <a:p>
                      <a:pPr algn="ctr" fontAlgn="t"/>
                      <a:r>
                        <a:rPr lang="ja-JP" altLang="en-US" sz="14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746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949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1,183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2804">
                <a:tc>
                  <a:txBody>
                    <a:bodyPr/>
                    <a:lstStyle/>
                    <a:p>
                      <a:pPr algn="ctr" fontAlgn="t"/>
                      <a:r>
                        <a:rPr lang="ja-JP" altLang="en-US" sz="14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915">
                <a:tc>
                  <a:txBody>
                    <a:bodyPr/>
                    <a:lstStyle/>
                    <a:p>
                      <a:pPr algn="ctr" fontAlgn="t"/>
                      <a:r>
                        <a:rPr lang="ja-JP" altLang="en-US" sz="14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525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2804">
                <a:tc>
                  <a:txBody>
                    <a:bodyPr/>
                    <a:lstStyle/>
                    <a:p>
                      <a:pPr algn="ctr" fontAlgn="t"/>
                      <a:r>
                        <a:rPr lang="ja-JP" altLang="en-US" sz="14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19,435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22,419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25,942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4" name="大かっこ 13"/>
          <p:cNvSpPr/>
          <p:nvPr/>
        </p:nvSpPr>
        <p:spPr>
          <a:xfrm>
            <a:off x="685073" y="6218591"/>
            <a:ext cx="496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法務省入国管理局「平成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年における留学生の日本企業等への就職状況について」</a:t>
            </a:r>
          </a:p>
        </p:txBody>
      </p:sp>
      <p:sp>
        <p:nvSpPr>
          <p:cNvPr id="3" name="正方形/長方形 2">
            <a:extLst>
              <a:ext uri="{FF2B5EF4-FFF2-40B4-BE49-F238E27FC236}">
                <a16:creationId xmlns:a16="http://schemas.microsoft.com/office/drawing/2014/main" id="{7D522092-4736-FFBD-3334-4636E9BB230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労働の多様性⑳）</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7133737" y="8965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962376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9036" y="1109172"/>
            <a:ext cx="1856851" cy="353994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ja-JP" altLang="en-US" sz="1015" dirty="0">
                <a:solidFill>
                  <a:schemeClr val="tx1"/>
                </a:solidFill>
                <a:latin typeface="Meiryo UI" panose="020B0604030504040204" pitchFamily="50" charset="-128"/>
                <a:ea typeface="Meiryo UI" panose="020B0604030504040204" pitchFamily="50" charset="-128"/>
              </a:rPr>
              <a:t>○</a:t>
            </a:r>
            <a:r>
              <a:rPr lang="ja-JP" altLang="en-US" sz="1015" b="1" dirty="0">
                <a:solidFill>
                  <a:schemeClr val="tx1"/>
                </a:solidFill>
                <a:latin typeface="Meiryo UI" panose="020B0604030504040204" pitchFamily="50" charset="-128"/>
                <a:ea typeface="Meiryo UI" panose="020B0604030504040204" pitchFamily="50" charset="-128"/>
              </a:rPr>
              <a:t>飛行機や新幹線で東京から</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全国の都市に安く日帰りで</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いける</a:t>
            </a:r>
            <a:r>
              <a:rPr lang="ja-JP" altLang="en-US" sz="1015" dirty="0">
                <a:solidFill>
                  <a:schemeClr val="tx1"/>
                </a:solidFill>
                <a:latin typeface="Meiryo UI" panose="020B0604030504040204" pitchFamily="50" charset="-128"/>
                <a:ea typeface="Meiryo UI" panose="020B0604030504040204" pitchFamily="50" charset="-128"/>
              </a:rPr>
              <a:t>ようになったため、</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本社機能を東京に集中させ</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a:t>
            </a:r>
            <a:r>
              <a:rPr lang="ja-JP" altLang="en-US" sz="1015" b="1" dirty="0" err="1">
                <a:solidFill>
                  <a:schemeClr val="tx1"/>
                </a:solidFill>
                <a:latin typeface="Meiryo UI" panose="020B0604030504040204" pitchFamily="50" charset="-128"/>
                <a:ea typeface="Meiryo UI" panose="020B0604030504040204" pitchFamily="50" charset="-128"/>
              </a:rPr>
              <a:t>る</a:t>
            </a:r>
            <a:r>
              <a:rPr lang="ja-JP" altLang="en-US" sz="1015" b="1" dirty="0">
                <a:solidFill>
                  <a:schemeClr val="tx1"/>
                </a:solidFill>
                <a:latin typeface="Meiryo UI" panose="020B0604030504040204" pitchFamily="50" charset="-128"/>
                <a:ea typeface="Meiryo UI" panose="020B0604030504040204" pitchFamily="50" charset="-128"/>
              </a:rPr>
              <a:t>ことができるようになった。</a:t>
            </a:r>
            <a:r>
              <a:rPr lang="en-US" altLang="ja-JP" sz="1015" b="1" dirty="0">
                <a:solidFill>
                  <a:schemeClr val="bg1"/>
                </a:solidFill>
                <a:latin typeface="Meiryo UI" panose="020B0604030504040204" pitchFamily="50" charset="-128"/>
                <a:ea typeface="Meiryo UI" panose="020B0604030504040204" pitchFamily="50" charset="-128"/>
              </a:rPr>
              <a:t>1</a:t>
            </a:r>
          </a:p>
          <a:p>
            <a:pPr>
              <a:lnSpc>
                <a:spcPts val="1200"/>
              </a:lnSpc>
            </a:pPr>
            <a:endParaRPr lang="en-US" altLang="ja-JP" sz="1015" b="1" dirty="0">
              <a:solidFill>
                <a:schemeClr val="bg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a:t>
            </a:r>
            <a:r>
              <a:rPr lang="ja-JP" altLang="en-US" sz="1015" dirty="0">
                <a:solidFill>
                  <a:schemeClr val="tx1"/>
                </a:solidFill>
                <a:latin typeface="Meiryo UI" panose="020B0604030504040204" pitchFamily="50" charset="-128"/>
                <a:ea typeface="Meiryo UI" panose="020B0604030504040204" pitchFamily="50" charset="-128"/>
              </a:rPr>
              <a:t>都市の存在理由はフェイス・</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dirty="0">
                <a:solidFill>
                  <a:schemeClr val="tx1"/>
                </a:solidFill>
                <a:latin typeface="Meiryo UI" panose="020B0604030504040204" pitchFamily="50" charset="-128"/>
                <a:ea typeface="Meiryo UI" panose="020B0604030504040204" pitchFamily="50" charset="-128"/>
              </a:rPr>
              <a:t>　トゥ・フェイス・コンタクトの容易</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dirty="0">
                <a:solidFill>
                  <a:schemeClr val="tx1"/>
                </a:solidFill>
                <a:latin typeface="Meiryo UI" panose="020B0604030504040204" pitchFamily="50" charset="-128"/>
                <a:ea typeface="Meiryo UI" panose="020B0604030504040204" pitchFamily="50" charset="-128"/>
              </a:rPr>
              <a:t>　</a:t>
            </a:r>
            <a:r>
              <a:rPr lang="ja-JP" altLang="en-US" sz="1015" dirty="0" err="1">
                <a:solidFill>
                  <a:schemeClr val="tx1"/>
                </a:solidFill>
                <a:latin typeface="Meiryo UI" panose="020B0604030504040204" pitchFamily="50" charset="-128"/>
                <a:ea typeface="Meiryo UI" panose="020B0604030504040204" pitchFamily="50" charset="-128"/>
              </a:rPr>
              <a:t>さで</a:t>
            </a:r>
            <a:r>
              <a:rPr lang="ja-JP" altLang="en-US" sz="1015" dirty="0">
                <a:solidFill>
                  <a:schemeClr val="tx1"/>
                </a:solidFill>
                <a:latin typeface="Meiryo UI" panose="020B0604030504040204" pitchFamily="50" charset="-128"/>
                <a:ea typeface="Meiryo UI" panose="020B0604030504040204" pitchFamily="50" charset="-128"/>
              </a:rPr>
              <a:t>あるという観点からすると、</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大阪の都心機能は、</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「新大阪と梅田が離れている」</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「都心と空港の接続が悪い」</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など、政策の失敗のために</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不必要に阻害されている。</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○伊丹空港は夜間・早朝に</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使えず</a:t>
            </a:r>
            <a:r>
              <a:rPr lang="ja-JP" altLang="en-US" sz="1015" dirty="0">
                <a:solidFill>
                  <a:schemeClr val="tx1"/>
                </a:solidFill>
                <a:latin typeface="Meiryo UI" panose="020B0604030504040204" pitchFamily="50" charset="-128"/>
                <a:ea typeface="Meiryo UI" panose="020B0604030504040204" pitchFamily="50" charset="-128"/>
              </a:rPr>
              <a:t>、市中のため拡張も</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dirty="0">
                <a:solidFill>
                  <a:schemeClr val="tx1"/>
                </a:solidFill>
                <a:latin typeface="Meiryo UI" panose="020B0604030504040204" pitchFamily="50" charset="-128"/>
                <a:ea typeface="Meiryo UI" panose="020B0604030504040204" pitchFamily="50" charset="-128"/>
              </a:rPr>
              <a:t>　できない。</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関空は国際便が不便なだけ</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でなく、国内航路の頻度も</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015" b="1" dirty="0">
                <a:solidFill>
                  <a:schemeClr val="tx1"/>
                </a:solidFill>
                <a:latin typeface="Meiryo UI" panose="020B0604030504040204" pitchFamily="50" charset="-128"/>
                <a:ea typeface="Meiryo UI" panose="020B0604030504040204" pitchFamily="50" charset="-128"/>
              </a:rPr>
              <a:t>　抑制されている</a:t>
            </a: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bg1"/>
                </a:solidFill>
                <a:latin typeface="Meiryo UI" panose="020B0604030504040204" pitchFamily="50" charset="-128"/>
                <a:ea typeface="Meiryo UI" panose="020B0604030504040204" pitchFamily="50" charset="-128"/>
              </a:rPr>
              <a:t>1</a:t>
            </a:r>
          </a:p>
        </p:txBody>
      </p:sp>
      <p:sp>
        <p:nvSpPr>
          <p:cNvPr id="7" name="正方形/長方形 6"/>
          <p:cNvSpPr/>
          <p:nvPr/>
        </p:nvSpPr>
        <p:spPr>
          <a:xfrm>
            <a:off x="2529720" y="3130097"/>
            <a:ext cx="3854529" cy="151901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○情報化社会の出現</a:t>
            </a:r>
            <a:r>
              <a:rPr lang="ja-JP" altLang="en-US" sz="1015" dirty="0">
                <a:solidFill>
                  <a:schemeClr val="tx1"/>
                </a:solidFill>
                <a:latin typeface="Meiryo UI" panose="020B0604030504040204" pitchFamily="50" charset="-128"/>
                <a:ea typeface="Meiryo UI" panose="020B0604030504040204" pitchFamily="50" charset="-128"/>
              </a:rPr>
              <a:t>は、最も価値の高い情報がフェイス・ツーフェイスで</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　とりかわされる</a:t>
            </a:r>
            <a:r>
              <a:rPr lang="ja-JP" altLang="en-US" sz="1015" b="1" dirty="0">
                <a:solidFill>
                  <a:schemeClr val="tx1"/>
                </a:solidFill>
                <a:latin typeface="Meiryo UI" panose="020B0604030504040204" pitchFamily="50" charset="-128"/>
                <a:ea typeface="Meiryo UI" panose="020B0604030504040204" pitchFamily="50" charset="-128"/>
              </a:rPr>
              <a:t>東京の情報空間としての重要性を増大させた</a:t>
            </a: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bg1"/>
                </a:solidFill>
                <a:latin typeface="Meiryo UI" panose="020B0604030504040204" pitchFamily="50" charset="-128"/>
                <a:ea typeface="Meiryo UI" panose="020B0604030504040204" pitchFamily="50" charset="-128"/>
              </a:rPr>
              <a:t>2</a:t>
            </a:r>
          </a:p>
          <a:p>
            <a:pPr>
              <a:lnSpc>
                <a:spcPts val="1015"/>
              </a:lnSpc>
            </a:pPr>
            <a:endParaRPr lang="en-US" altLang="ja-JP" sz="1015" b="1" dirty="0">
              <a:solidFill>
                <a:schemeClr val="bg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○出版と新聞とテレビ放送、すなわち紙も電波も、</a:t>
            </a:r>
            <a:r>
              <a:rPr lang="ja-JP" altLang="en-US" sz="1015" b="1" dirty="0">
                <a:solidFill>
                  <a:schemeClr val="tx1"/>
                </a:solidFill>
                <a:latin typeface="Meiryo UI" panose="020B0604030504040204" pitchFamily="50" charset="-128"/>
                <a:ea typeface="Meiryo UI" panose="020B0604030504040204" pitchFamily="50" charset="-128"/>
              </a:rPr>
              <a:t>いずれの情報発信も</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　東京に集められた</a:t>
            </a: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bg1"/>
                </a:solidFill>
                <a:latin typeface="Meiryo UI" panose="020B0604030504040204" pitchFamily="50" charset="-128"/>
                <a:ea typeface="Meiryo UI" panose="020B0604030504040204" pitchFamily="50" charset="-128"/>
              </a:rPr>
              <a:t>5</a:t>
            </a:r>
          </a:p>
          <a:p>
            <a:pPr>
              <a:lnSpc>
                <a:spcPts val="1015"/>
              </a:lnSpc>
            </a:pPr>
            <a:endParaRPr lang="en-US" altLang="ja-JP" sz="1015" b="1" dirty="0">
              <a:solidFill>
                <a:schemeClr val="bg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○企業の本社は</a:t>
            </a:r>
            <a:r>
              <a:rPr lang="ja-JP" altLang="en-US" sz="1015" dirty="0">
                <a:solidFill>
                  <a:schemeClr val="tx1"/>
                </a:solidFill>
                <a:latin typeface="Meiryo UI" panose="020B0604030504040204" pitchFamily="50" charset="-128"/>
                <a:ea typeface="Meiryo UI" panose="020B0604030504040204" pitchFamily="50" charset="-128"/>
              </a:rPr>
              <a:t>、全国、全世界と結びつきやすい</a:t>
            </a:r>
            <a:r>
              <a:rPr lang="ja-JP" altLang="en-US" sz="1015" b="1" dirty="0">
                <a:solidFill>
                  <a:schemeClr val="tx1"/>
                </a:solidFill>
                <a:latin typeface="Meiryo UI" panose="020B0604030504040204" pitchFamily="50" charset="-128"/>
                <a:ea typeface="Meiryo UI" panose="020B0604030504040204" pitchFamily="50" charset="-128"/>
              </a:rPr>
              <a:t>情報網の拠点である</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　世界都市に置くほうが効率が良い</a:t>
            </a: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bg1"/>
                </a:solidFill>
                <a:latin typeface="Meiryo UI" panose="020B0604030504040204" pitchFamily="50" charset="-128"/>
                <a:ea typeface="Meiryo UI" panose="020B0604030504040204" pitchFamily="50" charset="-128"/>
              </a:rPr>
              <a:t>4</a:t>
            </a:r>
          </a:p>
          <a:p>
            <a:pPr>
              <a:lnSpc>
                <a:spcPts val="1015"/>
              </a:lnSpc>
              <a:defRPr/>
            </a:pPr>
            <a:r>
              <a:rPr lang="ja-JP" altLang="en-US" sz="1015" dirty="0">
                <a:solidFill>
                  <a:schemeClr val="tx1"/>
                </a:solidFill>
                <a:latin typeface="Meiryo UI" panose="020B0604030504040204" pitchFamily="50" charset="-128"/>
                <a:ea typeface="Meiryo UI" panose="020B0604030504040204" pitchFamily="50" charset="-128"/>
              </a:rPr>
              <a:t>　新商品を宣伝しようと大阪で発表しようとしても、その情報はほとんど</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defRPr/>
            </a:pPr>
            <a:r>
              <a:rPr lang="ja-JP" altLang="en-US" sz="1015" dirty="0">
                <a:solidFill>
                  <a:schemeClr val="tx1"/>
                </a:solidFill>
                <a:latin typeface="Meiryo UI" panose="020B0604030504040204" pitchFamily="50" charset="-128"/>
                <a:ea typeface="Meiryo UI" panose="020B0604030504040204" pitchFamily="50" charset="-128"/>
              </a:rPr>
              <a:t>　関西で流通するだけでそれ以外へは流れない。ところが各種メディアが</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defRPr/>
            </a:pPr>
            <a:r>
              <a:rPr lang="ja-JP" altLang="en-US" sz="1015" dirty="0">
                <a:solidFill>
                  <a:schemeClr val="tx1"/>
                </a:solidFill>
                <a:latin typeface="Meiryo UI" panose="020B0604030504040204" pitchFamily="50" charset="-128"/>
                <a:ea typeface="Meiryo UI" panose="020B0604030504040204" pitchFamily="50" charset="-128"/>
              </a:rPr>
              <a:t>　集積している</a:t>
            </a:r>
            <a:r>
              <a:rPr lang="ja-JP" altLang="en-US" sz="1015" b="1" dirty="0">
                <a:solidFill>
                  <a:schemeClr val="tx1"/>
                </a:solidFill>
                <a:latin typeface="Meiryo UI" panose="020B0604030504040204" pitchFamily="50" charset="-128"/>
                <a:ea typeface="Meiryo UI" panose="020B0604030504040204" pitchFamily="50" charset="-128"/>
              </a:rPr>
              <a:t>世界都市・東京で発表すれば国内外に広く発信できる</a:t>
            </a:r>
            <a:r>
              <a:rPr lang="ja-JP" altLang="en-US" sz="1015" dirty="0">
                <a:solidFill>
                  <a:schemeClr val="tx1"/>
                </a:solidFill>
                <a:latin typeface="Meiryo UI" panose="020B0604030504040204" pitchFamily="50" charset="-128"/>
                <a:ea typeface="Meiryo UI" panose="020B0604030504040204" pitchFamily="50" charset="-128"/>
              </a:rPr>
              <a:t>。</a:t>
            </a:r>
            <a:endParaRPr lang="en-US" altLang="ja-JP" sz="1015"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29720" y="1118401"/>
            <a:ext cx="3854529" cy="166970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○政府はかつて、多極分散型で自律的・接続可能な発展という戦略を</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　とっていた。しかしその後、金融・情報サービス・メディア・文化創造活動</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　など、</a:t>
            </a:r>
            <a:r>
              <a:rPr lang="ja-JP" altLang="en-US" sz="1015" b="1" dirty="0">
                <a:solidFill>
                  <a:schemeClr val="tx1"/>
                </a:solidFill>
                <a:latin typeface="Meiryo UI" panose="020B0604030504040204" pitchFamily="50" charset="-128"/>
                <a:ea typeface="Meiryo UI" panose="020B0604030504040204" pitchFamily="50" charset="-128"/>
              </a:rPr>
              <a:t>特定の機能を選択的に東京へ集積させる方針に、路線が変更</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　された。</a:t>
            </a:r>
            <a:r>
              <a:rPr lang="en-US" altLang="ja-JP" sz="1015" b="1" dirty="0">
                <a:solidFill>
                  <a:schemeClr val="bg1"/>
                </a:solidFill>
                <a:latin typeface="Meiryo UI" panose="020B0604030504040204" pitchFamily="50" charset="-128"/>
                <a:ea typeface="Meiryo UI" panose="020B0604030504040204" pitchFamily="50" charset="-128"/>
              </a:rPr>
              <a:t>3</a:t>
            </a:r>
            <a:r>
              <a:rPr lang="ja-JP" altLang="en-US" sz="1015" b="1" dirty="0">
                <a:solidFill>
                  <a:schemeClr val="bg1"/>
                </a:solidFill>
                <a:latin typeface="Meiryo UI" panose="020B0604030504040204" pitchFamily="50" charset="-128"/>
                <a:ea typeface="Meiryo UI" panose="020B0604030504040204" pitchFamily="50" charset="-128"/>
              </a:rPr>
              <a:t> </a:t>
            </a:r>
            <a:endParaRPr lang="en-US" altLang="ja-JP" sz="1015" b="1" dirty="0">
              <a:solidFill>
                <a:schemeClr val="bg1"/>
              </a:solidFill>
              <a:latin typeface="Meiryo UI" panose="020B0604030504040204" pitchFamily="50" charset="-128"/>
              <a:ea typeface="Meiryo UI" panose="020B0604030504040204" pitchFamily="50" charset="-128"/>
            </a:endParaRPr>
          </a:p>
          <a:p>
            <a:pPr>
              <a:lnSpc>
                <a:spcPts val="1015"/>
              </a:lnSpc>
            </a:pPr>
            <a:endParaRPr lang="en-US" altLang="ja-JP" sz="1015" b="1" dirty="0">
              <a:solidFill>
                <a:schemeClr val="bg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tx1"/>
                </a:solidFill>
                <a:latin typeface="Meiryo UI" panose="020B0604030504040204" pitchFamily="50" charset="-128"/>
                <a:ea typeface="Meiryo UI" panose="020B0604030504040204" pitchFamily="50" charset="-128"/>
              </a:rPr>
              <a:t>1970</a:t>
            </a:r>
            <a:r>
              <a:rPr lang="ja-JP" altLang="en-US" sz="1015" dirty="0">
                <a:solidFill>
                  <a:schemeClr val="tx1"/>
                </a:solidFill>
                <a:latin typeface="Meiryo UI" panose="020B0604030504040204" pitchFamily="50" charset="-128"/>
                <a:ea typeface="Meiryo UI" panose="020B0604030504040204" pitchFamily="50" charset="-128"/>
              </a:rPr>
              <a:t>年代から</a:t>
            </a:r>
            <a:r>
              <a:rPr lang="en-US" altLang="ja-JP" sz="1015" dirty="0">
                <a:solidFill>
                  <a:schemeClr val="tx1"/>
                </a:solidFill>
                <a:latin typeface="Meiryo UI" panose="020B0604030504040204" pitchFamily="50" charset="-128"/>
                <a:ea typeface="Meiryo UI" panose="020B0604030504040204" pitchFamily="50" charset="-128"/>
              </a:rPr>
              <a:t>80</a:t>
            </a:r>
            <a:r>
              <a:rPr lang="ja-JP" altLang="en-US" sz="1015" dirty="0">
                <a:solidFill>
                  <a:schemeClr val="tx1"/>
                </a:solidFill>
                <a:latin typeface="Meiryo UI" panose="020B0604030504040204" pitchFamily="50" charset="-128"/>
                <a:ea typeface="Meiryo UI" panose="020B0604030504040204" pitchFamily="50" charset="-128"/>
              </a:rPr>
              <a:t>年代にかけて、</a:t>
            </a:r>
            <a:r>
              <a:rPr lang="ja-JP" altLang="en-US" sz="1015" b="1" dirty="0">
                <a:solidFill>
                  <a:schemeClr val="tx1"/>
                </a:solidFill>
                <a:latin typeface="Meiryo UI" panose="020B0604030504040204" pitchFamily="50" charset="-128"/>
                <a:ea typeface="Meiryo UI" panose="020B0604030504040204" pitchFamily="50" charset="-128"/>
              </a:rPr>
              <a:t>グローバル化は</a:t>
            </a:r>
            <a:r>
              <a:rPr lang="ja-JP" altLang="en-US" sz="1015" dirty="0">
                <a:solidFill>
                  <a:schemeClr val="tx1"/>
                </a:solidFill>
                <a:latin typeface="Meiryo UI" panose="020B0604030504040204" pitchFamily="50" charset="-128"/>
                <a:ea typeface="Meiryo UI" panose="020B0604030504040204" pitchFamily="50" charset="-128"/>
              </a:rPr>
              <a:t>日本経済と世界を</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　結びつける</a:t>
            </a:r>
            <a:r>
              <a:rPr lang="ja-JP" altLang="en-US" sz="1015" b="1" dirty="0">
                <a:solidFill>
                  <a:schemeClr val="tx1"/>
                </a:solidFill>
                <a:latin typeface="Meiryo UI" panose="020B0604030504040204" pitchFamily="50" charset="-128"/>
                <a:ea typeface="Meiryo UI" panose="020B0604030504040204" pitchFamily="50" charset="-128"/>
              </a:rPr>
              <a:t>ゲートウェイ都市としての東京の地位の強化をもたらした。</a:t>
            </a:r>
            <a:endParaRPr lang="en-US" altLang="ja-JP" sz="1015" b="1" dirty="0">
              <a:solidFill>
                <a:schemeClr val="bg1"/>
              </a:solidFill>
              <a:latin typeface="Meiryo UI" panose="020B0604030504040204" pitchFamily="50" charset="-128"/>
              <a:ea typeface="Meiryo UI" panose="020B0604030504040204" pitchFamily="50" charset="-128"/>
            </a:endParaRPr>
          </a:p>
          <a:p>
            <a:pPr>
              <a:lnSpc>
                <a:spcPts val="1015"/>
              </a:lnSpc>
            </a:pPr>
            <a:endParaRPr lang="en-US" altLang="ja-JP" sz="1015" dirty="0">
              <a:solidFill>
                <a:schemeClr val="bg1"/>
              </a:solidFill>
              <a:latin typeface="Meiryo UI" panose="020B0604030504040204" pitchFamily="50" charset="-128"/>
              <a:ea typeface="Meiryo UI" panose="020B0604030504040204" pitchFamily="50" charset="-128"/>
            </a:endParaRPr>
          </a:p>
          <a:p>
            <a:pPr>
              <a:lnSpc>
                <a:spcPts val="1015"/>
              </a:lnSpc>
            </a:pP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tx1"/>
                </a:solidFill>
                <a:latin typeface="Meiryo UI" panose="020B0604030504040204" pitchFamily="50" charset="-128"/>
                <a:ea typeface="Meiryo UI" panose="020B0604030504040204" pitchFamily="50" charset="-128"/>
              </a:rPr>
              <a:t>1980</a:t>
            </a:r>
            <a:r>
              <a:rPr lang="ja-JP" altLang="en-US" sz="1015" dirty="0">
                <a:solidFill>
                  <a:schemeClr val="tx1"/>
                </a:solidFill>
                <a:latin typeface="Meiryo UI" panose="020B0604030504040204" pitchFamily="50" charset="-128"/>
                <a:ea typeface="Meiryo UI" panose="020B0604030504040204" pitchFamily="50" charset="-128"/>
              </a:rPr>
              <a:t>年代に</a:t>
            </a:r>
            <a:r>
              <a:rPr lang="ja-JP" altLang="en-US" sz="1015" b="1" dirty="0">
                <a:solidFill>
                  <a:schemeClr val="tx1"/>
                </a:solidFill>
                <a:latin typeface="Meiryo UI" panose="020B0604030504040204" pitchFamily="50" charset="-128"/>
                <a:ea typeface="Meiryo UI" panose="020B0604030504040204" pitchFamily="50" charset="-128"/>
              </a:rPr>
              <a:t>海外の金融企業が日本の金融市場へ参入することを</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　認める規制緩和</a:t>
            </a:r>
            <a:r>
              <a:rPr lang="ja-JP" altLang="en-US" sz="1015" dirty="0">
                <a:solidFill>
                  <a:schemeClr val="tx1"/>
                </a:solidFill>
                <a:latin typeface="Meiryo UI" panose="020B0604030504040204" pitchFamily="50" charset="-128"/>
                <a:ea typeface="Meiryo UI" panose="020B0604030504040204" pitchFamily="50" charset="-128"/>
              </a:rPr>
              <a:t>が</a:t>
            </a:r>
            <a:r>
              <a:rPr lang="ja-JP" altLang="en-US" sz="1015" dirty="0" err="1">
                <a:solidFill>
                  <a:schemeClr val="tx1"/>
                </a:solidFill>
                <a:latin typeface="Meiryo UI" panose="020B0604030504040204" pitchFamily="50" charset="-128"/>
                <a:ea typeface="Meiryo UI" panose="020B0604030504040204" pitchFamily="50" charset="-128"/>
              </a:rPr>
              <a:t>さ</a:t>
            </a:r>
            <a:r>
              <a:rPr lang="ja-JP" altLang="en-US" sz="1015" dirty="0">
                <a:solidFill>
                  <a:schemeClr val="tx1"/>
                </a:solidFill>
                <a:latin typeface="Meiryo UI" panose="020B0604030504040204" pitchFamily="50" charset="-128"/>
                <a:ea typeface="Meiryo UI" panose="020B0604030504040204" pitchFamily="50" charset="-128"/>
              </a:rPr>
              <a:t>なれ、東京にはオフィスを求める海外企業が増加。　</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　東京はグローバル経済の拠点である世界都市として脚光を浴びる</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015"/>
              </a:lnSpc>
            </a:pPr>
            <a:r>
              <a:rPr lang="ja-JP" altLang="en-US" sz="1015" b="1" dirty="0">
                <a:solidFill>
                  <a:schemeClr val="tx1"/>
                </a:solidFill>
                <a:latin typeface="Meiryo UI" panose="020B0604030504040204" pitchFamily="50" charset="-128"/>
                <a:ea typeface="Meiryo UI" panose="020B0604030504040204" pitchFamily="50" charset="-128"/>
              </a:rPr>
              <a:t>　</a:t>
            </a:r>
            <a:r>
              <a:rPr lang="ja-JP" altLang="en-US" sz="1015" dirty="0">
                <a:solidFill>
                  <a:schemeClr val="tx1"/>
                </a:solidFill>
                <a:latin typeface="Meiryo UI" panose="020B0604030504040204" pitchFamily="50" charset="-128"/>
                <a:ea typeface="Meiryo UI" panose="020B0604030504040204" pitchFamily="50" charset="-128"/>
              </a:rPr>
              <a:t>ようになった。</a:t>
            </a:r>
            <a:r>
              <a:rPr lang="en-US" altLang="ja-JP" sz="1015" dirty="0">
                <a:solidFill>
                  <a:schemeClr val="bg1"/>
                </a:solidFill>
                <a:latin typeface="Meiryo UI" panose="020B0604030504040204" pitchFamily="50" charset="-128"/>
                <a:ea typeface="Meiryo UI" panose="020B0604030504040204" pitchFamily="50" charset="-128"/>
              </a:rPr>
              <a:t>4</a:t>
            </a:r>
          </a:p>
        </p:txBody>
      </p:sp>
      <p:sp>
        <p:nvSpPr>
          <p:cNvPr id="15" name="正方形/長方形 14"/>
          <p:cNvSpPr/>
          <p:nvPr/>
        </p:nvSpPr>
        <p:spPr>
          <a:xfrm>
            <a:off x="6511717" y="1109172"/>
            <a:ext cx="2218458" cy="353993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○戦中の軍事技術開発政策の下で、</a:t>
            </a:r>
            <a:endParaRPr lang="en-US" altLang="ja-JP" sz="1015"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b="1" dirty="0">
                <a:solidFill>
                  <a:prstClr val="black"/>
                </a:solidFill>
                <a:latin typeface="Meiryo UI" panose="020B0604030504040204" pitchFamily="50" charset="-128"/>
                <a:ea typeface="Meiryo UI" panose="020B0604030504040204" pitchFamily="50" charset="-128"/>
              </a:rPr>
              <a:t>　主要な研究開発施設が東京の周り</a:t>
            </a:r>
            <a:endParaRPr lang="en-US" altLang="ja-JP" sz="1015" b="1"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b="1" dirty="0">
                <a:solidFill>
                  <a:prstClr val="black"/>
                </a:solidFill>
                <a:latin typeface="Meiryo UI" panose="020B0604030504040204" pitchFamily="50" charset="-128"/>
                <a:ea typeface="Meiryo UI" panose="020B0604030504040204" pitchFamily="50" charset="-128"/>
              </a:rPr>
              <a:t>　に建設</a:t>
            </a:r>
            <a:r>
              <a:rPr lang="ja-JP" altLang="en-US" sz="1015" dirty="0">
                <a:solidFill>
                  <a:prstClr val="black"/>
                </a:solidFill>
                <a:latin typeface="Meiryo UI" panose="020B0604030504040204" pitchFamily="50" charset="-128"/>
                <a:ea typeface="Meiryo UI" panose="020B0604030504040204" pitchFamily="50" charset="-128"/>
              </a:rPr>
              <a:t>され、これらが戦後の高度</a:t>
            </a:r>
            <a:endParaRPr lang="en-US" altLang="ja-JP" sz="1015"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　技術研究の苗床となった。</a:t>
            </a:r>
            <a:endParaRPr lang="en-US" altLang="ja-JP" sz="1015"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　最初の学術研究都市が</a:t>
            </a:r>
            <a:r>
              <a:rPr lang="en-US" altLang="ja-JP" sz="1015" dirty="0">
                <a:solidFill>
                  <a:prstClr val="black"/>
                </a:solidFill>
                <a:latin typeface="Meiryo UI" panose="020B0604030504040204" pitchFamily="50" charset="-128"/>
                <a:ea typeface="Meiryo UI" panose="020B0604030504040204" pitchFamily="50" charset="-128"/>
              </a:rPr>
              <a:t>1970</a:t>
            </a:r>
            <a:r>
              <a:rPr lang="ja-JP" altLang="en-US" sz="1015" dirty="0">
                <a:solidFill>
                  <a:prstClr val="black"/>
                </a:solidFill>
                <a:latin typeface="Meiryo UI" panose="020B0604030504040204" pitchFamily="50" charset="-128"/>
                <a:ea typeface="Meiryo UI" panose="020B0604030504040204" pitchFamily="50" charset="-128"/>
              </a:rPr>
              <a:t>年代に</a:t>
            </a:r>
            <a:endParaRPr lang="en-US" altLang="ja-JP" sz="1015"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　建設されたとき、それが首都圏内の</a:t>
            </a:r>
            <a:endParaRPr lang="en-US" altLang="ja-JP" sz="1015"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　筑波地域に立地したことは象徴的</a:t>
            </a:r>
            <a:endParaRPr lang="en-US" altLang="ja-JP" sz="1015"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　だった。</a:t>
            </a:r>
            <a:r>
              <a:rPr lang="ja-JP" altLang="en-US" sz="1015" b="1" dirty="0">
                <a:solidFill>
                  <a:prstClr val="black"/>
                </a:solidFill>
                <a:latin typeface="Meiryo UI" panose="020B0604030504040204" pitchFamily="50" charset="-128"/>
                <a:ea typeface="Meiryo UI" panose="020B0604030504040204" pitchFamily="50" charset="-128"/>
              </a:rPr>
              <a:t>研究開発機能の発展と並行</a:t>
            </a:r>
            <a:endParaRPr lang="en-US" altLang="ja-JP" sz="1015" b="1"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b="1" dirty="0">
                <a:solidFill>
                  <a:prstClr val="black"/>
                </a:solidFill>
                <a:latin typeface="Meiryo UI" panose="020B0604030504040204" pitchFamily="50" charset="-128"/>
                <a:ea typeface="Meiryo UI" panose="020B0604030504040204" pitchFamily="50" charset="-128"/>
              </a:rPr>
              <a:t>　して、製造業サービスが東京の周りに</a:t>
            </a:r>
            <a:endParaRPr lang="en-US" altLang="ja-JP" sz="1015" b="1" dirty="0">
              <a:solidFill>
                <a:prstClr val="black"/>
              </a:solidFill>
              <a:latin typeface="Meiryo UI" panose="020B0604030504040204" pitchFamily="50" charset="-128"/>
              <a:ea typeface="Meiryo UI" panose="020B0604030504040204" pitchFamily="50" charset="-128"/>
            </a:endParaRPr>
          </a:p>
          <a:p>
            <a:pPr>
              <a:lnSpc>
                <a:spcPts val="1108"/>
              </a:lnSpc>
            </a:pPr>
            <a:r>
              <a:rPr lang="ja-JP" altLang="en-US" sz="1015" b="1" dirty="0">
                <a:solidFill>
                  <a:prstClr val="black"/>
                </a:solidFill>
                <a:latin typeface="Meiryo UI" panose="020B0604030504040204" pitchFamily="50" charset="-128"/>
                <a:ea typeface="Meiryo UI" panose="020B0604030504040204" pitchFamily="50" charset="-128"/>
              </a:rPr>
              <a:t>　集積された</a:t>
            </a:r>
            <a:r>
              <a:rPr lang="ja-JP" altLang="en-US" sz="1015" dirty="0">
                <a:solidFill>
                  <a:prstClr val="black"/>
                </a:solidFill>
                <a:latin typeface="Meiryo UI" panose="020B0604030504040204" pitchFamily="50" charset="-128"/>
                <a:ea typeface="Meiryo UI" panose="020B0604030504040204" pitchFamily="50" charset="-128"/>
              </a:rPr>
              <a:t>。</a:t>
            </a:r>
            <a:r>
              <a:rPr lang="ja-JP" altLang="en-US" sz="1015" dirty="0">
                <a:solidFill>
                  <a:schemeClr val="bg1"/>
                </a:solidFill>
                <a:latin typeface="Meiryo UI" panose="020B0604030504040204" pitchFamily="50" charset="-128"/>
                <a:ea typeface="Meiryo UI" panose="020B0604030504040204" pitchFamily="50" charset="-128"/>
              </a:rPr>
              <a:t>２</a:t>
            </a:r>
            <a:endParaRPr lang="en-US" altLang="ja-JP" sz="1015" dirty="0">
              <a:solidFill>
                <a:schemeClr val="bg1"/>
              </a:solidFill>
              <a:latin typeface="Meiryo UI" panose="020B0604030504040204" pitchFamily="50" charset="-128"/>
              <a:ea typeface="Meiryo UI" panose="020B0604030504040204" pitchFamily="50" charset="-128"/>
            </a:endParaRPr>
          </a:p>
          <a:p>
            <a:pPr>
              <a:lnSpc>
                <a:spcPts val="1108"/>
              </a:lnSpc>
            </a:pPr>
            <a:endParaRPr lang="en-US" altLang="ja-JP" sz="1015" dirty="0">
              <a:solidFill>
                <a:schemeClr val="bg1"/>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a:t>
            </a:r>
            <a:r>
              <a:rPr lang="ja-JP" altLang="en-US" sz="1015" b="1" dirty="0">
                <a:solidFill>
                  <a:schemeClr val="tx1"/>
                </a:solidFill>
                <a:latin typeface="Meiryo UI" panose="020B0604030504040204" pitchFamily="50" charset="-128"/>
                <a:ea typeface="Meiryo UI" panose="020B0604030504040204" pitchFamily="50" charset="-128"/>
              </a:rPr>
              <a:t>工場等制限法等により、大阪の</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工業は小規模</a:t>
            </a:r>
            <a:r>
              <a:rPr lang="ja-JP" altLang="en-US" sz="1015" dirty="0">
                <a:solidFill>
                  <a:schemeClr val="tx1"/>
                </a:solidFill>
                <a:latin typeface="Meiryo UI" panose="020B0604030504040204" pitchFamily="50" charset="-128"/>
                <a:ea typeface="Meiryo UI" panose="020B0604030504040204" pitchFamily="50" charset="-128"/>
              </a:rPr>
              <a:t>になり、衰退の一路を</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dirty="0">
                <a:solidFill>
                  <a:schemeClr val="tx1"/>
                </a:solidFill>
                <a:latin typeface="Meiryo UI" panose="020B0604030504040204" pitchFamily="50" charset="-128"/>
                <a:ea typeface="Meiryo UI" panose="020B0604030504040204" pitchFamily="50" charset="-128"/>
              </a:rPr>
              <a:t>　たどった。</a:t>
            </a:r>
            <a:r>
              <a:rPr lang="en-US" altLang="ja-JP" sz="1015" dirty="0">
                <a:solidFill>
                  <a:schemeClr val="bg1"/>
                </a:solidFill>
                <a:latin typeface="Meiryo UI" panose="020B0604030504040204" pitchFamily="50" charset="-128"/>
                <a:ea typeface="Meiryo UI" panose="020B0604030504040204" pitchFamily="50" charset="-128"/>
              </a:rPr>
              <a:t>1</a:t>
            </a:r>
          </a:p>
          <a:p>
            <a:pPr>
              <a:lnSpc>
                <a:spcPts val="1108"/>
              </a:lnSpc>
            </a:pPr>
            <a:endParaRPr lang="en-US" altLang="ja-JP" sz="1015" dirty="0">
              <a:solidFill>
                <a:schemeClr val="bg1"/>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a:t>
            </a:r>
            <a:r>
              <a:rPr lang="ja-JP" altLang="en-US" sz="1015" b="1" dirty="0">
                <a:solidFill>
                  <a:schemeClr val="tx1"/>
                </a:solidFill>
                <a:latin typeface="Meiryo UI" panose="020B0604030504040204" pitchFamily="50" charset="-128"/>
                <a:ea typeface="Meiryo UI" panose="020B0604030504040204" pitchFamily="50" charset="-128"/>
              </a:rPr>
              <a:t>脱工業化によって産業のあり方が</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大きく変化</a:t>
            </a:r>
            <a:r>
              <a:rPr lang="ja-JP" altLang="en-US" sz="1015" dirty="0">
                <a:solidFill>
                  <a:schemeClr val="tx1"/>
                </a:solidFill>
                <a:latin typeface="Meiryo UI" panose="020B0604030504040204" pitchFamily="50" charset="-128"/>
                <a:ea typeface="Meiryo UI" panose="020B0604030504040204" pitchFamily="50" charset="-128"/>
              </a:rPr>
              <a:t>した。</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dirty="0">
                <a:solidFill>
                  <a:schemeClr val="tx1"/>
                </a:solidFill>
                <a:latin typeface="Meiryo UI" panose="020B0604030504040204" pitchFamily="50" charset="-128"/>
                <a:ea typeface="Meiryo UI" panose="020B0604030504040204" pitchFamily="50" charset="-128"/>
              </a:rPr>
              <a:t>　高度経済成長期を通じて市場の</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dirty="0">
                <a:solidFill>
                  <a:schemeClr val="tx1"/>
                </a:solidFill>
                <a:latin typeface="Meiryo UI" panose="020B0604030504040204" pitchFamily="50" charset="-128"/>
                <a:ea typeface="Meiryo UI" panose="020B0604030504040204" pitchFamily="50" charset="-128"/>
              </a:rPr>
              <a:t>　飽和が広まり、</a:t>
            </a:r>
            <a:r>
              <a:rPr lang="ja-JP" altLang="en-US" sz="1015" b="1" dirty="0">
                <a:solidFill>
                  <a:schemeClr val="tx1"/>
                </a:solidFill>
                <a:latin typeface="Meiryo UI" panose="020B0604030504040204" pitchFamily="50" charset="-128"/>
                <a:ea typeface="Meiryo UI" panose="020B0604030504040204" pitchFamily="50" charset="-128"/>
              </a:rPr>
              <a:t>「作れば売れる」という</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時代から「いかに商品を売るか」が</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問われる時代へと転じた</a:t>
            </a:r>
            <a:r>
              <a:rPr lang="ja-JP" altLang="en-US" sz="1015" dirty="0">
                <a:solidFill>
                  <a:schemeClr val="tx1"/>
                </a:solidFill>
                <a:latin typeface="Meiryo UI" panose="020B0604030504040204" pitchFamily="50" charset="-128"/>
                <a:ea typeface="Meiryo UI" panose="020B0604030504040204" pitchFamily="50" charset="-128"/>
              </a:rPr>
              <a:t>。</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研究開発部門が重要</a:t>
            </a:r>
            <a:r>
              <a:rPr lang="ja-JP" altLang="en-US" sz="1015" dirty="0">
                <a:solidFill>
                  <a:schemeClr val="tx1"/>
                </a:solidFill>
                <a:latin typeface="Meiryo UI" panose="020B0604030504040204" pitchFamily="50" charset="-128"/>
                <a:ea typeface="Meiryo UI" panose="020B0604030504040204" pitchFamily="50" charset="-128"/>
              </a:rPr>
              <a:t>となり、</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dirty="0">
                <a:solidFill>
                  <a:schemeClr val="tx1"/>
                </a:solidFill>
                <a:latin typeface="Meiryo UI" panose="020B0604030504040204" pitchFamily="50" charset="-128"/>
                <a:ea typeface="Meiryo UI" panose="020B0604030504040204" pitchFamily="50" charset="-128"/>
              </a:rPr>
              <a:t>　人口が多く、大学などが集まる都市</a:t>
            </a:r>
            <a:endParaRPr lang="en-US" altLang="ja-JP" sz="1015"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dirty="0">
                <a:solidFill>
                  <a:schemeClr val="tx1"/>
                </a:solidFill>
                <a:latin typeface="Meiryo UI" panose="020B0604030504040204" pitchFamily="50" charset="-128"/>
                <a:ea typeface="Meiryo UI" panose="020B0604030504040204" pitchFamily="50" charset="-128"/>
              </a:rPr>
              <a:t>　</a:t>
            </a:r>
            <a:r>
              <a:rPr lang="ja-JP" altLang="en-US" sz="1015" dirty="0" err="1">
                <a:solidFill>
                  <a:schemeClr val="tx1"/>
                </a:solidFill>
                <a:latin typeface="Meiryo UI" panose="020B0604030504040204" pitchFamily="50" charset="-128"/>
                <a:ea typeface="Meiryo UI" panose="020B0604030504040204" pitchFamily="50" charset="-128"/>
              </a:rPr>
              <a:t>ほど</a:t>
            </a:r>
            <a:r>
              <a:rPr lang="ja-JP" altLang="en-US" sz="1015" dirty="0">
                <a:solidFill>
                  <a:schemeClr val="tx1"/>
                </a:solidFill>
                <a:latin typeface="Meiryo UI" panose="020B0604030504040204" pitchFamily="50" charset="-128"/>
                <a:ea typeface="Meiryo UI" panose="020B0604030504040204" pitchFamily="50" charset="-128"/>
              </a:rPr>
              <a:t>その条件を満たすことになった。</a:t>
            </a:r>
            <a:r>
              <a:rPr lang="en-US" altLang="ja-JP" sz="1015" dirty="0">
                <a:solidFill>
                  <a:schemeClr val="bg1"/>
                </a:solidFill>
                <a:latin typeface="Meiryo UI" panose="020B0604030504040204" pitchFamily="50" charset="-128"/>
                <a:ea typeface="Meiryo UI" panose="020B0604030504040204" pitchFamily="50" charset="-128"/>
              </a:rPr>
              <a:t>4</a:t>
            </a:r>
            <a:endParaRPr lang="ja-JP" altLang="en-US" sz="1015" b="1"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09036" y="5058509"/>
            <a:ext cx="8221139" cy="93462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a:t>
            </a:r>
            <a:r>
              <a:rPr lang="ja-JP" altLang="en-US" sz="1015" dirty="0">
                <a:solidFill>
                  <a:schemeClr val="tx1"/>
                </a:solidFill>
                <a:latin typeface="Meiryo UI" panose="020B0604030504040204" pitchFamily="50" charset="-128"/>
                <a:ea typeface="Meiryo UI" panose="020B0604030504040204" pitchFamily="50" charset="-128"/>
              </a:rPr>
              <a:t>戦中から占領期にかけて</a:t>
            </a:r>
            <a:r>
              <a:rPr lang="ja-JP" altLang="en-US" sz="1015" b="1" dirty="0">
                <a:solidFill>
                  <a:schemeClr val="tx1"/>
                </a:solidFill>
                <a:latin typeface="Meiryo UI" panose="020B0604030504040204" pitchFamily="50" charset="-128"/>
                <a:ea typeface="Meiryo UI" panose="020B0604030504040204" pitchFamily="50" charset="-128"/>
              </a:rPr>
              <a:t>政府の経済統制が強化され、業界団体の本部が東京に集められるとともに、大企業の本社機能は政治権力の中心である</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東京へ移転・集中した。</a:t>
            </a:r>
            <a:r>
              <a:rPr lang="en-US" altLang="ja-JP" sz="1015" b="1" dirty="0">
                <a:solidFill>
                  <a:schemeClr val="bg1"/>
                </a:solidFill>
                <a:latin typeface="Meiryo UI" panose="020B0604030504040204" pitchFamily="50" charset="-128"/>
                <a:ea typeface="Meiryo UI" panose="020B0604030504040204" pitchFamily="50" charset="-128"/>
              </a:rPr>
              <a:t>2</a:t>
            </a: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a:t>
            </a:r>
            <a:r>
              <a:rPr lang="ja-JP" altLang="en-US" sz="1015" dirty="0">
                <a:solidFill>
                  <a:schemeClr val="tx1"/>
                </a:solidFill>
                <a:latin typeface="Meiryo UI" panose="020B0604030504040204" pitchFamily="50" charset="-128"/>
                <a:ea typeface="Meiryo UI" panose="020B0604030504040204" pitchFamily="50" charset="-128"/>
              </a:rPr>
              <a:t>中曽根政権時代の行政改革や民営化政策の下で</a:t>
            </a:r>
            <a:r>
              <a:rPr lang="ja-JP" altLang="en-US" sz="1015" dirty="0" err="1">
                <a:solidFill>
                  <a:schemeClr val="tx1"/>
                </a:solidFill>
                <a:latin typeface="Meiryo UI" panose="020B0604030504040204" pitchFamily="50" charset="-128"/>
                <a:ea typeface="Meiryo UI" panose="020B0604030504040204" pitchFamily="50" charset="-128"/>
              </a:rPr>
              <a:t>、</a:t>
            </a:r>
            <a:r>
              <a:rPr lang="ja-JP" altLang="en-US" sz="1015" dirty="0">
                <a:solidFill>
                  <a:schemeClr val="tx1"/>
                </a:solidFill>
                <a:latin typeface="Meiryo UI" panose="020B0604030504040204" pitchFamily="50" charset="-128"/>
                <a:ea typeface="Meiryo UI" panose="020B0604030504040204" pitchFamily="50" charset="-128"/>
              </a:rPr>
              <a:t>準公的な諮問委員会が政治的リーダーや官僚周辺に組織され、</a:t>
            </a:r>
            <a:r>
              <a:rPr lang="ja-JP" altLang="en-US" sz="1015" b="1" dirty="0">
                <a:solidFill>
                  <a:schemeClr val="tx1"/>
                </a:solidFill>
                <a:latin typeface="Meiryo UI" panose="020B0604030504040204" pitchFamily="50" charset="-128"/>
                <a:ea typeface="Meiryo UI" panose="020B0604030504040204" pitchFamily="50" charset="-128"/>
              </a:rPr>
              <a:t>企業や自治体がこうした政策</a:t>
            </a:r>
            <a:endParaRPr lang="en-US" altLang="ja-JP" sz="1015" b="1" dirty="0">
              <a:solidFill>
                <a:schemeClr val="tx1"/>
              </a:solidFill>
              <a:latin typeface="Meiryo UI" panose="020B0604030504040204" pitchFamily="50" charset="-128"/>
              <a:ea typeface="Meiryo UI" panose="020B0604030504040204" pitchFamily="50" charset="-128"/>
            </a:endParaRP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　ネットワークへの接近をはかるため、さらに東京へのアクセスを強めた。</a:t>
            </a:r>
            <a:r>
              <a:rPr lang="en-US" altLang="ja-JP" sz="1015" b="1" dirty="0">
                <a:solidFill>
                  <a:schemeClr val="bg1"/>
                </a:solidFill>
                <a:latin typeface="Meiryo UI" panose="020B0604030504040204" pitchFamily="50" charset="-128"/>
                <a:ea typeface="Meiryo UI" panose="020B0604030504040204" pitchFamily="50" charset="-128"/>
              </a:rPr>
              <a:t>2</a:t>
            </a:r>
            <a:endParaRPr lang="en-US" altLang="ja-JP" sz="1015" dirty="0">
              <a:solidFill>
                <a:schemeClr val="bg1"/>
              </a:solidFill>
              <a:latin typeface="Meiryo UI" panose="020B0604030504040204" pitchFamily="50" charset="-128"/>
              <a:ea typeface="Meiryo UI" panose="020B0604030504040204" pitchFamily="50" charset="-128"/>
            </a:endParaRPr>
          </a:p>
          <a:p>
            <a:pPr>
              <a:lnSpc>
                <a:spcPts val="1108"/>
              </a:lnSpc>
            </a:pPr>
            <a:r>
              <a:rPr lang="ja-JP" altLang="en-US" sz="1015" dirty="0">
                <a:solidFill>
                  <a:prstClr val="black"/>
                </a:solidFill>
                <a:latin typeface="Meiryo UI" panose="020B0604030504040204" pitchFamily="50" charset="-128"/>
                <a:ea typeface="Meiryo UI" panose="020B0604030504040204" pitchFamily="50" charset="-128"/>
              </a:rPr>
              <a:t>○</a:t>
            </a:r>
            <a:r>
              <a:rPr lang="ja-JP" altLang="en-US" sz="1015" b="1" dirty="0">
                <a:solidFill>
                  <a:schemeClr val="tx1"/>
                </a:solidFill>
                <a:latin typeface="Meiryo UI" panose="020B0604030504040204" pitchFamily="50" charset="-128"/>
                <a:ea typeface="Meiryo UI" panose="020B0604030504040204" pitchFamily="50" charset="-128"/>
              </a:rPr>
              <a:t>許認可を受ける上では、中央省庁の集まる東京に拠点を持っていたほうが都合がよい</a:t>
            </a:r>
            <a:r>
              <a:rPr lang="ja-JP" altLang="en-US" sz="1015" dirty="0">
                <a:solidFill>
                  <a:schemeClr val="tx1"/>
                </a:solidFill>
                <a:latin typeface="Meiryo UI" panose="020B0604030504040204" pitchFamily="50" charset="-128"/>
                <a:ea typeface="Meiryo UI" panose="020B0604030504040204" pitchFamily="50" charset="-128"/>
              </a:rPr>
              <a:t>。</a:t>
            </a:r>
            <a:r>
              <a:rPr lang="en-US" altLang="ja-JP" sz="1015" dirty="0">
                <a:solidFill>
                  <a:schemeClr val="bg1"/>
                </a:solidFill>
                <a:latin typeface="Meiryo UI" panose="020B0604030504040204" pitchFamily="50" charset="-128"/>
                <a:ea typeface="Meiryo UI" panose="020B0604030504040204" pitchFamily="50" charset="-128"/>
              </a:rPr>
              <a:t>4</a:t>
            </a:r>
          </a:p>
          <a:p>
            <a:pPr>
              <a:lnSpc>
                <a:spcPts val="1108"/>
              </a:lnSpc>
            </a:pPr>
            <a:r>
              <a:rPr lang="ja-JP" altLang="en-US" sz="1015" b="1" dirty="0">
                <a:solidFill>
                  <a:schemeClr val="tx1"/>
                </a:solidFill>
                <a:latin typeface="Meiryo UI" panose="020B0604030504040204" pitchFamily="50" charset="-128"/>
                <a:ea typeface="Meiryo UI" panose="020B0604030504040204" pitchFamily="50" charset="-128"/>
              </a:rPr>
              <a:t>○大阪府が大阪市域に権限を持たず、広域的な都市整備をガバナンスする体制を欠いていた。</a:t>
            </a:r>
          </a:p>
        </p:txBody>
      </p:sp>
      <p:sp>
        <p:nvSpPr>
          <p:cNvPr id="21" name="正方形/長方形 20"/>
          <p:cNvSpPr/>
          <p:nvPr/>
        </p:nvSpPr>
        <p:spPr>
          <a:xfrm>
            <a:off x="513058" y="5977325"/>
            <a:ext cx="8217187" cy="560923"/>
          </a:xfrm>
          <a:prstGeom prst="rect">
            <a:avLst/>
          </a:prstGeom>
        </p:spPr>
        <p:txBody>
          <a:bodyPr wrap="square">
            <a:spAutoFit/>
          </a:bodyPr>
          <a:lstStyle/>
          <a:p>
            <a:pPr marL="164127" indent="-164127">
              <a:defRPr/>
            </a:pPr>
            <a:r>
              <a:rPr lang="ja-JP" altLang="en-US" sz="1015" dirty="0">
                <a:solidFill>
                  <a:prstClr val="black"/>
                </a:solidFill>
                <a:latin typeface="Meiryo UI" panose="020B0604030504040204" pitchFamily="50" charset="-128"/>
                <a:ea typeface="Meiryo UI" panose="020B0604030504040204" pitchFamily="50" charset="-128"/>
              </a:rPr>
              <a:t>以下の参考文献をもとに作成。</a:t>
            </a:r>
            <a:endParaRPr lang="en-US" altLang="ja-JP" sz="1015" dirty="0">
              <a:solidFill>
                <a:prstClr val="black"/>
              </a:solidFill>
              <a:latin typeface="Meiryo UI" panose="020B0604030504040204" pitchFamily="50" charset="-128"/>
              <a:ea typeface="Meiryo UI" panose="020B0604030504040204" pitchFamily="50" charset="-128"/>
            </a:endParaRPr>
          </a:p>
          <a:p>
            <a:pPr marL="164127" indent="-164127">
              <a:defRPr/>
            </a:pPr>
            <a:r>
              <a:rPr lang="ja-JP" altLang="en-US" sz="1015" dirty="0">
                <a:latin typeface="Meiryo UI" panose="020B0604030504040204" pitchFamily="50" charset="-128"/>
                <a:ea typeface="Meiryo UI" panose="020B0604030504040204" pitchFamily="50" charset="-128"/>
              </a:rPr>
              <a:t>　八田達夫「都心回帰の経済学」　　加茂利夫「世界都市」　　サスキア・サッセン「グローバルシティ　ニューヨーク・ロンドン・東京から世界を読む」</a:t>
            </a:r>
            <a:endParaRPr lang="en-US" altLang="ja-JP" sz="1015" dirty="0">
              <a:latin typeface="Meiryo UI" panose="020B0604030504040204" pitchFamily="50" charset="-128"/>
              <a:ea typeface="Meiryo UI" panose="020B0604030504040204" pitchFamily="50" charset="-128"/>
            </a:endParaRPr>
          </a:p>
          <a:p>
            <a:pPr marL="164127" indent="-164127">
              <a:defRPr/>
            </a:pPr>
            <a:r>
              <a:rPr lang="ja-JP" altLang="en-US" sz="1015" dirty="0">
                <a:latin typeface="Meiryo UI" panose="020B0604030504040204" pitchFamily="50" charset="-128"/>
                <a:ea typeface="Meiryo UI" panose="020B0604030504040204" pitchFamily="50" charset="-128"/>
              </a:rPr>
              <a:t>　山口覚、水田憲志、金子直樹、吉田雄介、中窪啓介、矢島巌「図説　京阪神の地理」　　堺屋太一「三度目の日本」</a:t>
            </a:r>
            <a:endParaRPr lang="en-US" altLang="ja-JP" sz="1015" dirty="0">
              <a:latin typeface="Meiryo UI" panose="020B0604030504040204" pitchFamily="50" charset="-128"/>
              <a:ea typeface="Meiryo UI" panose="020B0604030504040204" pitchFamily="50" charset="-128"/>
            </a:endParaRPr>
          </a:p>
        </p:txBody>
      </p:sp>
      <p:sp>
        <p:nvSpPr>
          <p:cNvPr id="22" name="正方形/長方形 21"/>
          <p:cNvSpPr/>
          <p:nvPr/>
        </p:nvSpPr>
        <p:spPr>
          <a:xfrm>
            <a:off x="509036" y="835288"/>
            <a:ext cx="1856851" cy="272456"/>
          </a:xfrm>
          <a:prstGeom prst="rect">
            <a:avLst/>
          </a:prstGeom>
          <a:solidFill>
            <a:srgbClr val="41719C"/>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64127" indent="-164127" algn="ctr">
              <a:defRPr/>
            </a:pPr>
            <a:endParaRPr lang="en-US" altLang="ja-JP" sz="1015" b="1" kern="1100" spc="-175" dirty="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2529720" y="838199"/>
            <a:ext cx="3854529" cy="278773"/>
          </a:xfrm>
          <a:prstGeom prst="rect">
            <a:avLst/>
          </a:prstGeom>
          <a:solidFill>
            <a:srgbClr val="41719C"/>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127" indent="-164127" algn="ctr">
              <a:defRPr/>
            </a:pPr>
            <a:r>
              <a:rPr lang="ja-JP" altLang="en-US" sz="1015" b="1" dirty="0">
                <a:solidFill>
                  <a:schemeClr val="bg1"/>
                </a:solidFill>
                <a:latin typeface="Meiryo UI" panose="020B0604030504040204" pitchFamily="50" charset="-128"/>
                <a:ea typeface="Meiryo UI" panose="020B0604030504040204" pitchFamily="50" charset="-128"/>
              </a:rPr>
              <a:t>グローバル社会の進展と東京の世界都市化</a:t>
            </a:r>
            <a:endParaRPr lang="en-US" altLang="ja-JP" sz="1015" b="1"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6511717" y="835287"/>
            <a:ext cx="2218458" cy="283113"/>
          </a:xfrm>
          <a:prstGeom prst="rect">
            <a:avLst/>
          </a:prstGeom>
          <a:solidFill>
            <a:srgbClr val="41719C"/>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127" indent="-164127" algn="ctr">
              <a:defRPr/>
            </a:pPr>
            <a:r>
              <a:rPr lang="ja-JP" altLang="en-US" sz="1015" b="1" dirty="0">
                <a:solidFill>
                  <a:schemeClr val="bg1"/>
                </a:solidFill>
                <a:latin typeface="Meiryo UI" panose="020B0604030504040204" pitchFamily="50" charset="-128"/>
                <a:ea typeface="Meiryo UI" panose="020B0604030504040204" pitchFamily="50" charset="-128"/>
              </a:rPr>
              <a:t>研究開発機能等の東京への集積</a:t>
            </a:r>
            <a:endParaRPr lang="en-US" altLang="ja-JP" sz="1015" b="1" dirty="0">
              <a:solidFill>
                <a:schemeClr val="bg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509036" y="4791235"/>
            <a:ext cx="8221209" cy="265846"/>
          </a:xfrm>
          <a:prstGeom prst="rect">
            <a:avLst/>
          </a:prstGeom>
          <a:solidFill>
            <a:srgbClr val="41719C"/>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127" indent="-164127" algn="ctr">
              <a:defRPr/>
            </a:pPr>
            <a:r>
              <a:rPr lang="ja-JP" altLang="en-US" sz="1015" b="1" dirty="0">
                <a:solidFill>
                  <a:schemeClr val="bg1"/>
                </a:solidFill>
                <a:latin typeface="Meiryo UI" panose="020B0604030504040204" pitchFamily="50" charset="-128"/>
                <a:ea typeface="Meiryo UI" panose="020B0604030504040204" pitchFamily="50" charset="-128"/>
              </a:rPr>
              <a:t>政治、行政の集権化と大都市制度の影響</a:t>
            </a:r>
            <a:endParaRPr lang="en-US" altLang="ja-JP" sz="1015" b="1" dirty="0">
              <a:solidFill>
                <a:schemeClr val="bg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529720" y="2871613"/>
            <a:ext cx="3854530" cy="265846"/>
          </a:xfrm>
          <a:prstGeom prst="rect">
            <a:avLst/>
          </a:prstGeom>
          <a:solidFill>
            <a:srgbClr val="41719C"/>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127" indent="-164127" algn="ctr">
              <a:defRPr/>
            </a:pPr>
            <a:r>
              <a:rPr lang="ja-JP" altLang="en-US" sz="1015" b="1" dirty="0">
                <a:solidFill>
                  <a:schemeClr val="bg1"/>
                </a:solidFill>
                <a:latin typeface="Meiryo UI" panose="020B0604030504040204" pitchFamily="50" charset="-128"/>
                <a:ea typeface="Meiryo UI" panose="020B0604030504040204" pitchFamily="50" charset="-128"/>
              </a:rPr>
              <a:t>情報化社会の進展と東京への集約</a:t>
            </a:r>
          </a:p>
        </p:txBody>
      </p:sp>
      <p:sp>
        <p:nvSpPr>
          <p:cNvPr id="14" name="正方形/長方形 13"/>
          <p:cNvSpPr/>
          <p:nvPr/>
        </p:nvSpPr>
        <p:spPr bwMode="gray">
          <a:xfrm>
            <a:off x="369278" y="852554"/>
            <a:ext cx="2178421" cy="26584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64127" indent="-164127" algn="ctr">
              <a:defRPr/>
            </a:pPr>
            <a:r>
              <a:rPr lang="ja-JP" altLang="en-US" sz="1015" b="1" kern="1100" spc="-120" dirty="0">
                <a:solidFill>
                  <a:schemeClr val="bg1"/>
                </a:solidFill>
                <a:latin typeface="Meiryo UI" panose="020B0604030504040204" pitchFamily="50" charset="-128"/>
                <a:ea typeface="Meiryo UI" panose="020B0604030504040204" pitchFamily="50" charset="-128"/>
              </a:rPr>
              <a:t>交通インフラの発展と大阪の整備遅滞</a:t>
            </a:r>
            <a:endParaRPr lang="en-US" altLang="ja-JP" sz="1015" b="1" kern="1100" spc="-120" dirty="0">
              <a:solidFill>
                <a:schemeClr val="bg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2892158" y="6521435"/>
            <a:ext cx="6132163" cy="261610"/>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2020.3</a:t>
            </a:r>
            <a:r>
              <a:rPr lang="ja-JP" altLang="en-US" sz="1100" dirty="0">
                <a:latin typeface="Meiryo UI" panose="020B0604030504040204" pitchFamily="50" charset="-128"/>
                <a:ea typeface="Meiryo UI" panose="020B0604030504040204" pitchFamily="50" charset="-128"/>
              </a:rPr>
              <a:t>大阪府・大阪市「万博のインパクトを活かした大阪の将来に向けたビジョン」資料編</a:t>
            </a:r>
            <a:endParaRPr lang="en-US" altLang="ja-JP" sz="11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C2AD1A0D-CE45-F7DD-87B5-2B5D2A1D727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12.</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東京一極集中①）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9" name="正方形/長方形 28"/>
          <p:cNvSpPr/>
          <p:nvPr/>
        </p:nvSpPr>
        <p:spPr>
          <a:xfrm>
            <a:off x="7027002" y="10335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sp>
        <p:nvSpPr>
          <p:cNvPr id="5" name="テキスト ボックス 4">
            <a:extLst>
              <a:ext uri="{FF2B5EF4-FFF2-40B4-BE49-F238E27FC236}">
                <a16:creationId xmlns:a16="http://schemas.microsoft.com/office/drawing/2014/main" id="{2DCA4C5C-1686-5C14-132A-A1A97411D3C0}"/>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東京一極集中の要因</a:t>
            </a:r>
            <a:endParaRPr lang="ja-JP" altLang="en-US" sz="1000" dirty="0"/>
          </a:p>
        </p:txBody>
      </p:sp>
    </p:spTree>
    <p:extLst>
      <p:ext uri="{BB962C8B-B14F-4D97-AF65-F5344CB8AC3E}">
        <p14:creationId xmlns:p14="http://schemas.microsoft.com/office/powerpoint/2010/main" val="3298981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8EC795-25A5-43D8-B083-83F933273887}"/>
              </a:ext>
            </a:extLst>
          </p:cNvPr>
          <p:cNvPicPr>
            <a:picLocks noChangeAspect="1"/>
          </p:cNvPicPr>
          <p:nvPr/>
        </p:nvPicPr>
        <p:blipFill>
          <a:blip r:embed="rId2"/>
          <a:stretch>
            <a:fillRect/>
          </a:stretch>
        </p:blipFill>
        <p:spPr>
          <a:xfrm>
            <a:off x="627546" y="1844361"/>
            <a:ext cx="7888908" cy="4608975"/>
          </a:xfrm>
          <a:prstGeom prst="rect">
            <a:avLst/>
          </a:prstGeom>
        </p:spPr>
      </p:pic>
      <p:sp>
        <p:nvSpPr>
          <p:cNvPr id="7" name="正方形/長方形 6"/>
          <p:cNvSpPr/>
          <p:nvPr/>
        </p:nvSpPr>
        <p:spPr>
          <a:xfrm>
            <a:off x="93812" y="726479"/>
            <a:ext cx="8956376" cy="924670"/>
          </a:xfrm>
          <a:prstGeom prst="rect">
            <a:avLst/>
          </a:prstGeom>
          <a:solidFill>
            <a:schemeClr val="accent1">
              <a:lumMod val="20000"/>
              <a:lumOff val="80000"/>
            </a:schemeClr>
          </a:solidFill>
          <a:ln w="28575">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177800" indent="-17780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大阪府の他府県からの人口移動は６年連続の転入超過で、転入超過数は令和２年には令和元年よりも増加し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13,356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人となった。東京都の転入超過数は令和２年に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31,125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人だったが、令和元年からは大きく減少。愛知県は、２年連続の転出超過で令和２年には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7,296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人の転出超過となっている。</a:t>
            </a:r>
          </a:p>
        </p:txBody>
      </p:sp>
      <p:sp>
        <p:nvSpPr>
          <p:cNvPr id="8" name="テキスト ボックス 7"/>
          <p:cNvSpPr txBox="1"/>
          <p:nvPr/>
        </p:nvSpPr>
        <p:spPr>
          <a:xfrm>
            <a:off x="5463481" y="6339042"/>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年度版なにわの経済データ</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742104" y="6551766"/>
            <a:ext cx="315037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（総務省「住民基本台帳人口移動報告」）</a:t>
            </a:r>
            <a:endParaRPr kumimoji="1" lang="ja-JP"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460038" y="1783849"/>
            <a:ext cx="171400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（注）外国人を含む。</a:t>
            </a:r>
            <a:endParaRPr kumimoji="1" lang="ja-JP" altLang="en-US" sz="12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1FB16F9-8365-E224-F46D-4194BFFC9A25}"/>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他府県からの転出入者数の推移</a:t>
            </a:r>
            <a:endParaRPr lang="ja-JP" altLang="en-US" sz="1000" dirty="0"/>
          </a:p>
        </p:txBody>
      </p:sp>
      <p:sp>
        <p:nvSpPr>
          <p:cNvPr id="10" name="正方形/長方形 9">
            <a:extLst>
              <a:ext uri="{FF2B5EF4-FFF2-40B4-BE49-F238E27FC236}">
                <a16:creationId xmlns:a16="http://schemas.microsoft.com/office/drawing/2014/main" id="{1EF301E2-6F13-CAE7-8BE1-F6DCCFBF895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12.</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東京一極集中②）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p:cNvSpPr/>
          <p:nvPr/>
        </p:nvSpPr>
        <p:spPr>
          <a:xfrm>
            <a:off x="6912891" y="8238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spTree>
    <p:extLst>
      <p:ext uri="{BB962C8B-B14F-4D97-AF65-F5344CB8AC3E}">
        <p14:creationId xmlns:p14="http://schemas.microsoft.com/office/powerpoint/2010/main" val="371715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197459-1FBA-4B80-899A-C4F2D348EF25}"/>
              </a:ext>
            </a:extLst>
          </p:cNvPr>
          <p:cNvPicPr>
            <a:picLocks noChangeAspect="1"/>
          </p:cNvPicPr>
          <p:nvPr/>
        </p:nvPicPr>
        <p:blipFill>
          <a:blip r:embed="rId2"/>
          <a:stretch>
            <a:fillRect/>
          </a:stretch>
        </p:blipFill>
        <p:spPr>
          <a:xfrm>
            <a:off x="1078689" y="1659164"/>
            <a:ext cx="6986622" cy="4938188"/>
          </a:xfrm>
          <a:prstGeom prst="rect">
            <a:avLst/>
          </a:prstGeom>
        </p:spPr>
      </p:pic>
      <p:sp>
        <p:nvSpPr>
          <p:cNvPr id="31" name="テキスト ボックス 30"/>
          <p:cNvSpPr txBox="1"/>
          <p:nvPr/>
        </p:nvSpPr>
        <p:spPr>
          <a:xfrm>
            <a:off x="3419872" y="6615421"/>
            <a:ext cx="28803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年度版なにわの経済データ</a:t>
            </a:r>
          </a:p>
        </p:txBody>
      </p:sp>
      <p:sp>
        <p:nvSpPr>
          <p:cNvPr id="7" name="正方形/長方形 6"/>
          <p:cNvSpPr/>
          <p:nvPr/>
        </p:nvSpPr>
        <p:spPr>
          <a:xfrm>
            <a:off x="107504" y="773034"/>
            <a:ext cx="8928992" cy="811153"/>
          </a:xfrm>
          <a:prstGeom prst="rect">
            <a:avLst/>
          </a:prstGeom>
          <a:solidFill>
            <a:schemeClr val="accent1">
              <a:lumMod val="20000"/>
              <a:lumOff val="80000"/>
            </a:schemeClr>
          </a:solidFill>
          <a:ln w="28575">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大阪府の令和元年の人口は</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881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万人で、全国の</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％のシェアを占めている。人口及び、その全国シェアは、ほぼ横ばいで推移している。一方、東京都の人口は増加傾向が続き、全国シェアも上昇傾向を維持しており、令和元年には</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％に達している。</a:t>
            </a:r>
          </a:p>
        </p:txBody>
      </p:sp>
      <p:sp>
        <p:nvSpPr>
          <p:cNvPr id="8" name="テキスト ボックス 7"/>
          <p:cNvSpPr txBox="1"/>
          <p:nvPr/>
        </p:nvSpPr>
        <p:spPr>
          <a:xfrm>
            <a:off x="5724128" y="6623774"/>
            <a:ext cx="20117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（総務省「人口推計年報」）</a:t>
            </a:r>
          </a:p>
        </p:txBody>
      </p:sp>
      <p:sp>
        <p:nvSpPr>
          <p:cNvPr id="5" name="テキスト ボックス 4"/>
          <p:cNvSpPr txBox="1"/>
          <p:nvPr/>
        </p:nvSpPr>
        <p:spPr>
          <a:xfrm>
            <a:off x="5103721" y="1725619"/>
            <a:ext cx="140364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（）は全国シェア</a:t>
            </a:r>
          </a:p>
        </p:txBody>
      </p:sp>
      <p:sp>
        <p:nvSpPr>
          <p:cNvPr id="6" name="テキスト ボックス 5"/>
          <p:cNvSpPr txBox="1"/>
          <p:nvPr/>
        </p:nvSpPr>
        <p:spPr>
          <a:xfrm>
            <a:off x="1587225" y="2567468"/>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(10.3%)</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6844522" y="1856424"/>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(11.0%)</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710735" y="3841462"/>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(7.1%)</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6885665" y="3579852"/>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(7.3%)</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710735" y="4570890"/>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(6.9%)</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6858140" y="4724533"/>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(7.0%)</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587225" y="5384155"/>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(5.8%)</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6858140" y="5253350"/>
            <a:ext cx="7200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(6.0%)</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AEF4D526-0DA1-8EC7-7AA0-6E2B0E91E698}"/>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人口の推移</a:t>
            </a:r>
            <a:endParaRPr lang="ja-JP" altLang="en-US" sz="1000" dirty="0"/>
          </a:p>
        </p:txBody>
      </p:sp>
      <p:sp>
        <p:nvSpPr>
          <p:cNvPr id="18" name="正方形/長方形 17">
            <a:extLst>
              <a:ext uri="{FF2B5EF4-FFF2-40B4-BE49-F238E27FC236}">
                <a16:creationId xmlns:a16="http://schemas.microsoft.com/office/drawing/2014/main" id="{76ED5B95-6183-DCED-976E-5B322EF9463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12.</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東京一極集中③）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0" name="正方形/長方形 19"/>
          <p:cNvSpPr/>
          <p:nvPr/>
        </p:nvSpPr>
        <p:spPr>
          <a:xfrm>
            <a:off x="7026233" y="4425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spTree>
    <p:extLst>
      <p:ext uri="{BB962C8B-B14F-4D97-AF65-F5344CB8AC3E}">
        <p14:creationId xmlns:p14="http://schemas.microsoft.com/office/powerpoint/2010/main" val="1646710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65939" y="882018"/>
            <a:ext cx="8859351" cy="523220"/>
          </a:xfrm>
          <a:prstGeom prst="rect">
            <a:avLst/>
          </a:prstGeom>
          <a:solidFill>
            <a:schemeClr val="accent1">
              <a:lumMod val="20000"/>
              <a:lumOff val="80000"/>
            </a:schemeClr>
          </a:solidFill>
          <a:ln w="28575">
            <a:solidFill>
              <a:schemeClr val="tx1"/>
            </a:solidFill>
            <a:prstDash val="solid"/>
          </a:ln>
        </p:spPr>
        <p:txBody>
          <a:bodyPr wrap="square" rtlCol="0">
            <a:spAutoFit/>
          </a:bodyPr>
          <a:lstStyle/>
          <a:p>
            <a:pPr marL="177800" indent="-177800">
              <a:buFont typeface="Wingdings" panose="05000000000000000000" pitchFamily="2" charset="2"/>
              <a:buChar char="Ø"/>
            </a:pP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圏域別にみると、大阪は西日本を中心に他圏域から一定の人口流入があるのに対し、東京圏への人口流出が顕著で、この</a:t>
            </a:r>
            <a:r>
              <a:rPr lang="en-US" altLang="ja-JP" sz="1400" dirty="0">
                <a:latin typeface="UD デジタル 教科書体 NK-R" panose="02020400000000000000" pitchFamily="18" charset="-128"/>
                <a:ea typeface="UD デジタル 教科書体 NK-R" panose="02020400000000000000" pitchFamily="18" charset="-128"/>
                <a:cs typeface="Meiryo UI" pitchFamily="50" charset="-128"/>
              </a:rPr>
              <a:t>5</a:t>
            </a: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年間で約</a:t>
            </a:r>
            <a:r>
              <a:rPr lang="en-US" altLang="ja-JP" sz="1400" dirty="0">
                <a:latin typeface="UD デジタル 教科書体 NK-R" panose="02020400000000000000" pitchFamily="18" charset="-128"/>
                <a:ea typeface="UD デジタル 教科書体 NK-R" panose="02020400000000000000" pitchFamily="18" charset="-128"/>
                <a:cs typeface="Meiryo UI" pitchFamily="50" charset="-128"/>
              </a:rPr>
              <a:t>40,000</a:t>
            </a: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人の転出超過となっている。</a:t>
            </a:r>
            <a:endParaRPr kumimoji="1"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4" name="ホームベース 3"/>
          <p:cNvSpPr/>
          <p:nvPr/>
        </p:nvSpPr>
        <p:spPr>
          <a:xfrm>
            <a:off x="1301197" y="5953635"/>
            <a:ext cx="1656184" cy="576064"/>
          </a:xfrm>
          <a:prstGeom prst="homePlate">
            <a:avLst>
              <a:gd name="adj" fmla="val 37975"/>
            </a:avLst>
          </a:prstGeom>
          <a:solidFill>
            <a:schemeClr val="accent6">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他圏域から</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solidFill>
                  <a:srgbClr val="FF0000"/>
                </a:solidFill>
                <a:latin typeface="Meiryo UI" panose="020B0604030504040204" pitchFamily="50" charset="-128"/>
                <a:ea typeface="Meiryo UI" panose="020B0604030504040204" pitchFamily="50" charset="-128"/>
              </a:rPr>
              <a:t>29,505</a:t>
            </a:r>
            <a:r>
              <a:rPr kumimoji="1" lang="ja-JP" altLang="en-US" sz="1600" dirty="0">
                <a:latin typeface="Meiryo UI" panose="020B0604030504040204" pitchFamily="50" charset="-128"/>
                <a:ea typeface="Meiryo UI" panose="020B0604030504040204" pitchFamily="50" charset="-128"/>
              </a:rPr>
              <a:t>人</a:t>
            </a:r>
          </a:p>
        </p:txBody>
      </p:sp>
      <p:sp>
        <p:nvSpPr>
          <p:cNvPr id="5" name="テキスト ボックス 4"/>
          <p:cNvSpPr txBox="1"/>
          <p:nvPr/>
        </p:nvSpPr>
        <p:spPr>
          <a:xfrm>
            <a:off x="65939" y="5949280"/>
            <a:ext cx="1178304" cy="584775"/>
          </a:xfrm>
          <a:prstGeom prst="rect">
            <a:avLst/>
          </a:prstGeom>
          <a:noFill/>
        </p:spPr>
        <p:txBody>
          <a:bodyPr wrap="square" rtlCol="0">
            <a:spAutoFit/>
          </a:bodyPr>
          <a:lstStyle/>
          <a:p>
            <a:pPr algn="ctr"/>
            <a:r>
              <a:rPr kumimoji="1" lang="en-US" altLang="ja-JP" sz="1600" dirty="0">
                <a:latin typeface="HGP創英角ｺﾞｼｯｸUB" panose="020B0900000000000000" pitchFamily="50" charset="-128"/>
                <a:ea typeface="HGP創英角ｺﾞｼｯｸUB" panose="020B0900000000000000" pitchFamily="50" charset="-128"/>
              </a:rPr>
              <a:t>5</a:t>
            </a:r>
            <a:r>
              <a:rPr kumimoji="1" lang="ja-JP" altLang="en-US" sz="1600" dirty="0">
                <a:latin typeface="HGP創英角ｺﾞｼｯｸUB" panose="020B0900000000000000" pitchFamily="50" charset="-128"/>
                <a:ea typeface="HGP創英角ｺﾞｼｯｸUB" panose="020B0900000000000000" pitchFamily="50" charset="-128"/>
              </a:rPr>
              <a:t>年間の</a:t>
            </a:r>
            <a:endParaRPr kumimoji="1" lang="en-US" altLang="ja-JP" sz="1600" dirty="0">
              <a:latin typeface="HGP創英角ｺﾞｼｯｸUB" panose="020B0900000000000000" pitchFamily="50" charset="-128"/>
              <a:ea typeface="HGP創英角ｺﾞｼｯｸUB" panose="020B0900000000000000" pitchFamily="50" charset="-128"/>
            </a:endParaRPr>
          </a:p>
          <a:p>
            <a:pPr algn="ctr"/>
            <a:r>
              <a:rPr kumimoji="1" lang="ja-JP" altLang="en-US" sz="1600" dirty="0">
                <a:latin typeface="HGP創英角ｺﾞｼｯｸUB" panose="020B0900000000000000" pitchFamily="50" charset="-128"/>
                <a:ea typeface="HGP創英角ｺﾞｼｯｸUB" panose="020B0900000000000000" pitchFamily="50" charset="-128"/>
              </a:rPr>
              <a:t>転入転出</a:t>
            </a:r>
          </a:p>
        </p:txBody>
      </p:sp>
      <p:sp>
        <p:nvSpPr>
          <p:cNvPr id="14" name="ホームベース 13"/>
          <p:cNvSpPr/>
          <p:nvPr/>
        </p:nvSpPr>
        <p:spPr>
          <a:xfrm>
            <a:off x="3347864" y="5953635"/>
            <a:ext cx="1656184" cy="576064"/>
          </a:xfrm>
          <a:prstGeom prst="homePlate">
            <a:avLst>
              <a:gd name="adj" fmla="val 37975"/>
            </a:avLst>
          </a:prstGeom>
          <a:solidFill>
            <a:schemeClr val="accent6">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近畿圏</a:t>
            </a:r>
            <a:r>
              <a:rPr kumimoji="1" lang="ja-JP" altLang="en-US" sz="1600" dirty="0">
                <a:latin typeface="Meiryo UI" panose="020B0604030504040204" pitchFamily="50" charset="-128"/>
                <a:ea typeface="Meiryo UI" panose="020B0604030504040204" pitchFamily="50" charset="-128"/>
              </a:rPr>
              <a:t>域から</a:t>
            </a:r>
            <a:endParaRPr kumimoji="1" lang="en-US" altLang="ja-JP" sz="1600" dirty="0">
              <a:latin typeface="Meiryo UI" panose="020B0604030504040204" pitchFamily="50" charset="-128"/>
              <a:ea typeface="Meiryo UI" panose="020B0604030504040204" pitchFamily="50" charset="-128"/>
            </a:endParaRPr>
          </a:p>
          <a:p>
            <a:pPr algn="ctr"/>
            <a:r>
              <a:rPr lang="en-US" altLang="ja-JP" sz="1600" dirty="0">
                <a:solidFill>
                  <a:srgbClr val="FF0000"/>
                </a:solidFill>
                <a:latin typeface="Meiryo UI" panose="020B0604030504040204" pitchFamily="50" charset="-128"/>
                <a:ea typeface="Meiryo UI" panose="020B0604030504040204" pitchFamily="50" charset="-128"/>
              </a:rPr>
              <a:t>24,744</a:t>
            </a:r>
            <a:r>
              <a:rPr kumimoji="1" lang="ja-JP" altLang="en-US" sz="1600" dirty="0">
                <a:latin typeface="Meiryo UI" panose="020B0604030504040204" pitchFamily="50" charset="-128"/>
                <a:ea typeface="Meiryo UI" panose="020B0604030504040204" pitchFamily="50" charset="-128"/>
              </a:rPr>
              <a:t>人</a:t>
            </a:r>
          </a:p>
        </p:txBody>
      </p:sp>
      <p:sp>
        <p:nvSpPr>
          <p:cNvPr id="13" name="正方形/長方形 12"/>
          <p:cNvSpPr/>
          <p:nvPr/>
        </p:nvSpPr>
        <p:spPr>
          <a:xfrm>
            <a:off x="5145965" y="1470555"/>
            <a:ext cx="3844790" cy="103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700" dirty="0">
                <a:solidFill>
                  <a:sysClr val="windowText" lastClr="000000"/>
                </a:solidFill>
                <a:latin typeface="Meiryo UI" panose="020B0604030504040204" pitchFamily="50" charset="-128"/>
                <a:ea typeface="Meiryo UI" panose="020B0604030504040204" pitchFamily="50" charset="-128"/>
              </a:rPr>
              <a:t>【</a:t>
            </a:r>
            <a:r>
              <a:rPr kumimoji="1" lang="ja-JP" altLang="en-US" sz="700" dirty="0">
                <a:solidFill>
                  <a:sysClr val="windowText" lastClr="000000"/>
                </a:solidFill>
                <a:latin typeface="Meiryo UI" panose="020B0604030504040204" pitchFamily="50" charset="-128"/>
                <a:ea typeface="Meiryo UI" panose="020B0604030504040204" pitchFamily="50" charset="-128"/>
              </a:rPr>
              <a:t>参考</a:t>
            </a:r>
            <a:r>
              <a:rPr kumimoji="1" lang="en-US" altLang="ja-JP" sz="700" dirty="0">
                <a:solidFill>
                  <a:sysClr val="windowText" lastClr="000000"/>
                </a:solidFill>
                <a:latin typeface="Meiryo UI" panose="020B0604030504040204" pitchFamily="50" charset="-128"/>
                <a:ea typeface="Meiryo UI" panose="020B0604030504040204" pitchFamily="50" charset="-128"/>
              </a:rPr>
              <a:t>】</a:t>
            </a:r>
          </a:p>
          <a:p>
            <a:pPr algn="l"/>
            <a:r>
              <a:rPr kumimoji="1" lang="ja-JP" altLang="en-US" sz="700" dirty="0">
                <a:solidFill>
                  <a:sysClr val="windowText" lastClr="000000"/>
                </a:solidFill>
                <a:latin typeface="Meiryo UI" panose="020B0604030504040204" pitchFamily="50" charset="-128"/>
                <a:ea typeface="Meiryo UI" panose="020B0604030504040204" pitchFamily="50" charset="-128"/>
              </a:rPr>
              <a:t>北海道・東北：北海道 青森県 岩手県 宮城県 秋田県 山形県 福島県 </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700" dirty="0">
                <a:solidFill>
                  <a:sysClr val="windowText" lastClr="000000"/>
                </a:solidFill>
                <a:latin typeface="Meiryo UI" panose="020B0604030504040204" pitchFamily="50" charset="-128"/>
                <a:ea typeface="Meiryo UI" panose="020B0604030504040204" pitchFamily="50" charset="-128"/>
              </a:rPr>
              <a:t>関東・甲信越：茨城県 栃木県 群馬県 </a:t>
            </a:r>
            <a:r>
              <a:rPr kumimoji="1" lang="ja-JP" altLang="en-US" sz="7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埼玉県 千葉県 東京都 神奈川県 新潟県山梨県 長野県 </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700" dirty="0">
                <a:solidFill>
                  <a:sysClr val="windowText" lastClr="000000"/>
                </a:solidFill>
                <a:latin typeface="Meiryo UI" panose="020B0604030504040204" pitchFamily="50" charset="-128"/>
                <a:ea typeface="Meiryo UI" panose="020B0604030504040204" pitchFamily="50" charset="-128"/>
              </a:rPr>
              <a:t>東海・北陸：</a:t>
            </a:r>
            <a:r>
              <a:rPr kumimoji="1" lang="ja-JP" altLang="en-US" sz="7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富山県 石川県 福井県 岐阜県 静岡県 愛知県 </a:t>
            </a: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三重県</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700" dirty="0">
                <a:solidFill>
                  <a:sysClr val="windowText" lastClr="000000"/>
                </a:solidFill>
                <a:latin typeface="Meiryo UI" panose="020B0604030504040204" pitchFamily="50" charset="-128"/>
                <a:ea typeface="Meiryo UI" panose="020B0604030504040204" pitchFamily="50" charset="-128"/>
              </a:rPr>
              <a:t>関西圏： 滋賀県 京都府 大阪府 兵庫県 奈良県 和歌山県 </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700" dirty="0">
                <a:solidFill>
                  <a:sysClr val="windowText" lastClr="000000"/>
                </a:solidFill>
                <a:latin typeface="Meiryo UI" panose="020B0604030504040204" pitchFamily="50" charset="-128"/>
                <a:ea typeface="Meiryo UI" panose="020B0604030504040204" pitchFamily="50" charset="-128"/>
              </a:rPr>
              <a:t>中国・四国：鳥取県 島根県 岡山県 広島県 山口県 徳島県 香川県 愛媛県 高知県 </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700" dirty="0">
                <a:solidFill>
                  <a:sysClr val="windowText" lastClr="000000"/>
                </a:solidFill>
                <a:latin typeface="Meiryo UI" panose="020B0604030504040204" pitchFamily="50" charset="-128"/>
                <a:ea typeface="Meiryo UI" panose="020B0604030504040204" pitchFamily="50" charset="-128"/>
              </a:rPr>
              <a:t>九州・沖縄：福岡県 佐賀県 長崎県 熊本県 大分県 宮崎県 鹿児島県 沖縄県 </a:t>
            </a:r>
            <a:endParaRPr kumimoji="1" lang="en-US" altLang="ja-JP" sz="700"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東京圏：埼玉県 千葉県 東京都 神奈川県 </a:t>
            </a:r>
            <a:endParaRPr kumimoji="1" lang="en-US" altLang="ja-JP" sz="7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3"/>
          <a:stretch>
            <a:fillRect/>
          </a:stretch>
        </p:blipFill>
        <p:spPr>
          <a:xfrm>
            <a:off x="395536" y="1717223"/>
            <a:ext cx="7632848" cy="4258759"/>
          </a:xfrm>
          <a:prstGeom prst="rect">
            <a:avLst/>
          </a:prstGeom>
        </p:spPr>
      </p:pic>
      <p:sp>
        <p:nvSpPr>
          <p:cNvPr id="19" name="テキスト ボックス 18"/>
          <p:cNvSpPr txBox="1"/>
          <p:nvPr/>
        </p:nvSpPr>
        <p:spPr>
          <a:xfrm>
            <a:off x="3906341" y="6595016"/>
            <a:ext cx="485971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2016.3</a:t>
            </a:r>
            <a:r>
              <a:rPr kumimoji="1" lang="ja-JP" altLang="en-US" sz="1000" dirty="0">
                <a:latin typeface="Meiryo UI" panose="020B0604030504040204" pitchFamily="50" charset="-128"/>
                <a:ea typeface="Meiryo UI" panose="020B0604030504040204" pitchFamily="50" charset="-128"/>
              </a:rPr>
              <a:t>大阪府人口ビジョン（総務省「住民基本台帳人口移動報告」）に加筆</a:t>
            </a:r>
          </a:p>
        </p:txBody>
      </p:sp>
      <p:sp>
        <p:nvSpPr>
          <p:cNvPr id="15" name="ホームベース 14"/>
          <p:cNvSpPr/>
          <p:nvPr/>
        </p:nvSpPr>
        <p:spPr>
          <a:xfrm>
            <a:off x="5508104" y="5953635"/>
            <a:ext cx="1656184" cy="576064"/>
          </a:xfrm>
          <a:prstGeom prst="homePlate">
            <a:avLst>
              <a:gd name="adj" fmla="val 37975"/>
            </a:avLst>
          </a:prstGeom>
          <a:solidFill>
            <a:schemeClr val="accent6">
              <a:lumMod val="60000"/>
              <a:lumOff val="4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東京圏域</a:t>
            </a:r>
            <a:r>
              <a:rPr kumimoji="1" lang="ja-JP" altLang="en-US" sz="1600" b="1" dirty="0">
                <a:solidFill>
                  <a:schemeClr val="tx1"/>
                </a:solidFill>
                <a:latin typeface="Meiryo UI" panose="020B0604030504040204" pitchFamily="50" charset="-128"/>
                <a:ea typeface="Meiryo UI" panose="020B0604030504040204" pitchFamily="50" charset="-128"/>
              </a:rPr>
              <a:t>へ</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rgbClr val="FF0000"/>
                </a:solidFill>
                <a:latin typeface="Meiryo UI" panose="020B0604030504040204" pitchFamily="50" charset="-128"/>
                <a:ea typeface="Meiryo UI" panose="020B0604030504040204" pitchFamily="50" charset="-128"/>
              </a:rPr>
              <a:t>39,891</a:t>
            </a:r>
            <a:r>
              <a:rPr lang="ja-JP" altLang="en-US" sz="1600" b="1" dirty="0">
                <a:solidFill>
                  <a:schemeClr val="tx1"/>
                </a:solidFill>
                <a:latin typeface="Meiryo UI" panose="020B0604030504040204" pitchFamily="50" charset="-128"/>
                <a:ea typeface="Meiryo UI" panose="020B0604030504040204" pitchFamily="50" charset="-128"/>
              </a:rPr>
              <a:t>人</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04CBBB7-3585-713A-E72E-47D9BEE1DC87}"/>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人口移動（大阪と東京の転入転出）</a:t>
            </a:r>
            <a:endParaRPr lang="ja-JP" altLang="en-US" sz="1000" dirty="0"/>
          </a:p>
        </p:txBody>
      </p:sp>
      <p:sp>
        <p:nvSpPr>
          <p:cNvPr id="7" name="正方形/長方形 6">
            <a:extLst>
              <a:ext uri="{FF2B5EF4-FFF2-40B4-BE49-F238E27FC236}">
                <a16:creationId xmlns:a16="http://schemas.microsoft.com/office/drawing/2014/main" id="{6F89B20C-4E7E-E97F-9EA4-3E6F5D860319}"/>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12.</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東京一極集中④）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0" name="正方形/長方形 19"/>
          <p:cNvSpPr/>
          <p:nvPr/>
        </p:nvSpPr>
        <p:spPr>
          <a:xfrm>
            <a:off x="6989721" y="7370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参考資料６</a:t>
            </a:r>
          </a:p>
        </p:txBody>
      </p:sp>
    </p:spTree>
    <p:extLst>
      <p:ext uri="{BB962C8B-B14F-4D97-AF65-F5344CB8AC3E}">
        <p14:creationId xmlns:p14="http://schemas.microsoft.com/office/powerpoint/2010/main" val="162829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121494" y="3938890"/>
            <a:ext cx="2932430" cy="2694666"/>
          </a:xfrm>
          <a:prstGeom prst="rect">
            <a:avLst/>
          </a:prstGeom>
        </p:spPr>
      </p:pic>
      <p:pic>
        <p:nvPicPr>
          <p:cNvPr id="2" name="図 1"/>
          <p:cNvPicPr>
            <a:picLocks noChangeAspect="1"/>
          </p:cNvPicPr>
          <p:nvPr/>
        </p:nvPicPr>
        <p:blipFill>
          <a:blip r:embed="rId3"/>
          <a:stretch>
            <a:fillRect/>
          </a:stretch>
        </p:blipFill>
        <p:spPr>
          <a:xfrm>
            <a:off x="6121494" y="1326014"/>
            <a:ext cx="2780017" cy="2676376"/>
          </a:xfrm>
          <a:prstGeom prst="rect">
            <a:avLst/>
          </a:prstGeom>
        </p:spPr>
      </p:pic>
      <p:pic>
        <p:nvPicPr>
          <p:cNvPr id="15" name="図 14">
            <a:extLst>
              <a:ext uri="{FF2B5EF4-FFF2-40B4-BE49-F238E27FC236}">
                <a16:creationId xmlns:a16="http://schemas.microsoft.com/office/drawing/2014/main" id="{A0CD348B-84AA-4A78-ADA4-8A3FF05F3B10}"/>
              </a:ext>
            </a:extLst>
          </p:cNvPr>
          <p:cNvPicPr>
            <a:picLocks noChangeAspect="1"/>
          </p:cNvPicPr>
          <p:nvPr/>
        </p:nvPicPr>
        <p:blipFill>
          <a:blip r:embed="rId4"/>
          <a:stretch>
            <a:fillRect/>
          </a:stretch>
        </p:blipFill>
        <p:spPr>
          <a:xfrm>
            <a:off x="67991" y="1207994"/>
            <a:ext cx="5200339" cy="5017443"/>
          </a:xfrm>
          <a:prstGeom prst="rect">
            <a:avLst/>
          </a:prstGeom>
        </p:spPr>
      </p:pic>
      <p:sp>
        <p:nvSpPr>
          <p:cNvPr id="3" name="テキスト ボックス 2"/>
          <p:cNvSpPr txBox="1"/>
          <p:nvPr/>
        </p:nvSpPr>
        <p:spPr>
          <a:xfrm>
            <a:off x="407890" y="704768"/>
            <a:ext cx="8277574" cy="584775"/>
          </a:xfrm>
          <a:prstGeom prst="rect">
            <a:avLst/>
          </a:prstGeom>
          <a:noFill/>
          <a:ln>
            <a:solidFill>
              <a:schemeClr val="tx1"/>
            </a:solidFill>
            <a:prstDash val="sysDash"/>
          </a:ln>
        </p:spPr>
        <p:txBody>
          <a:bodyPr wrap="square" rtlCol="0">
            <a:spAutoFit/>
          </a:bodyPr>
          <a:lstStyle/>
          <a:p>
            <a:pPr marL="285750" indent="-285750">
              <a:buFont typeface="Wingdings" panose="05000000000000000000" pitchFamily="2" charset="2"/>
              <a:buChar char="p"/>
            </a:pPr>
            <a:r>
              <a:rPr kumimoji="1" lang="ja-JP" altLang="en-US" sz="1600" dirty="0">
                <a:latin typeface="Meiryo UI" pitchFamily="50" charset="-128"/>
                <a:ea typeface="Meiryo UI" pitchFamily="50" charset="-128"/>
                <a:cs typeface="Meiryo UI" pitchFamily="50" charset="-128"/>
              </a:rPr>
              <a:t>大阪の人口推計では①他の大都市に先んじて人口減少社会に突入し、②高齢化率の伸びが高く、③生産年齢人口の低下が著しい、という</a:t>
            </a:r>
            <a:r>
              <a:rPr lang="ja-JP" altLang="en-US" sz="1600" dirty="0">
                <a:latin typeface="Meiryo UI" pitchFamily="50" charset="-128"/>
                <a:ea typeface="Meiryo UI" pitchFamily="50" charset="-128"/>
                <a:cs typeface="Meiryo UI" pitchFamily="50" charset="-128"/>
              </a:rPr>
              <a:t>３</a:t>
            </a:r>
            <a:r>
              <a:rPr kumimoji="1" lang="ja-JP" altLang="en-US" sz="1600" dirty="0">
                <a:latin typeface="Meiryo UI" pitchFamily="50" charset="-128"/>
                <a:ea typeface="Meiryo UI" pitchFamily="50" charset="-128"/>
                <a:cs typeface="Meiryo UI" pitchFamily="50" charset="-128"/>
              </a:rPr>
              <a:t>重苦の時代が到来する。</a:t>
            </a:r>
          </a:p>
        </p:txBody>
      </p:sp>
      <p:sp>
        <p:nvSpPr>
          <p:cNvPr id="28" name="二等辺三角形 27"/>
          <p:cNvSpPr/>
          <p:nvPr/>
        </p:nvSpPr>
        <p:spPr>
          <a:xfrm rot="5400000">
            <a:off x="4025815" y="3699210"/>
            <a:ext cx="3364217" cy="498539"/>
          </a:xfrm>
          <a:prstGeom prst="triangle">
            <a:avLst/>
          </a:prstGeom>
          <a:gradFill flip="none" rotWithShape="1">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6666963" y="1269130"/>
            <a:ext cx="201850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高齢者人口比率の将来推計</a:t>
            </a:r>
          </a:p>
        </p:txBody>
      </p:sp>
      <p:sp>
        <p:nvSpPr>
          <p:cNvPr id="30" name="テキスト ボックス 29"/>
          <p:cNvSpPr txBox="1"/>
          <p:nvPr/>
        </p:nvSpPr>
        <p:spPr>
          <a:xfrm>
            <a:off x="6666963" y="4002390"/>
            <a:ext cx="2172390"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生産年齢人口比率</a:t>
            </a:r>
            <a:r>
              <a:rPr kumimoji="1" lang="ja-JP" altLang="en-US" sz="1200" b="1" dirty="0">
                <a:latin typeface="Meiryo UI" panose="020B0604030504040204" pitchFamily="50" charset="-128"/>
                <a:ea typeface="Meiryo UI" panose="020B0604030504040204" pitchFamily="50" charset="-128"/>
              </a:rPr>
              <a:t>の将来推計</a:t>
            </a:r>
          </a:p>
        </p:txBody>
      </p:sp>
      <p:sp>
        <p:nvSpPr>
          <p:cNvPr id="32" name="テキスト ボックス 31"/>
          <p:cNvSpPr txBox="1"/>
          <p:nvPr/>
        </p:nvSpPr>
        <p:spPr>
          <a:xfrm>
            <a:off x="407890" y="6570056"/>
            <a:ext cx="6505307" cy="246221"/>
          </a:xfrm>
          <a:prstGeom prst="rect">
            <a:avLst/>
          </a:prstGeom>
          <a:noFill/>
        </p:spPr>
        <p:txBody>
          <a:bodyPr wrap="none" rtlCol="0">
            <a:spAutoFit/>
          </a:bodyPr>
          <a:lstStyle/>
          <a:p>
            <a:r>
              <a:rPr kumimoji="1" lang="ja-JP" altLang="en-US" sz="1000" dirty="0"/>
              <a:t>出典：国勢調査及び</a:t>
            </a:r>
            <a:r>
              <a:rPr lang="ja-JP" altLang="en-US" sz="1000" dirty="0"/>
              <a:t>国立社会保障・人口問題研究所「日本の地域別将来推計人口（平成</a:t>
            </a:r>
            <a:r>
              <a:rPr lang="en-US" altLang="ja-JP" sz="1000" dirty="0"/>
              <a:t>30</a:t>
            </a:r>
            <a:r>
              <a:rPr lang="ja-JP" altLang="en-US" sz="1000" dirty="0"/>
              <a:t>（</a:t>
            </a:r>
            <a:r>
              <a:rPr lang="en-US" altLang="ja-JP" sz="1000" dirty="0"/>
              <a:t>2018</a:t>
            </a:r>
            <a:r>
              <a:rPr lang="ja-JP" altLang="en-US" sz="1000" dirty="0"/>
              <a:t>）年推計）」</a:t>
            </a:r>
            <a:r>
              <a:rPr kumimoji="1" lang="ja-JP" altLang="en-US" sz="1000" dirty="0"/>
              <a:t>から作成</a:t>
            </a:r>
          </a:p>
        </p:txBody>
      </p:sp>
      <p:sp>
        <p:nvSpPr>
          <p:cNvPr id="38" name="テキスト ボックス 37"/>
          <p:cNvSpPr txBox="1"/>
          <p:nvPr/>
        </p:nvSpPr>
        <p:spPr>
          <a:xfrm>
            <a:off x="7106696" y="5369182"/>
            <a:ext cx="607859"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大阪府</a:t>
            </a:r>
          </a:p>
        </p:txBody>
      </p:sp>
      <p:sp>
        <p:nvSpPr>
          <p:cNvPr id="27" name="テキスト ボックス 26"/>
          <p:cNvSpPr txBox="1"/>
          <p:nvPr/>
        </p:nvSpPr>
        <p:spPr>
          <a:xfrm>
            <a:off x="7007104" y="2010289"/>
            <a:ext cx="607859"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大阪府</a:t>
            </a:r>
          </a:p>
        </p:txBody>
      </p:sp>
      <p:sp>
        <p:nvSpPr>
          <p:cNvPr id="9" name="テキスト ボックス 8"/>
          <p:cNvSpPr txBox="1"/>
          <p:nvPr/>
        </p:nvSpPr>
        <p:spPr>
          <a:xfrm>
            <a:off x="408810" y="6171903"/>
            <a:ext cx="5196443" cy="400110"/>
          </a:xfrm>
          <a:prstGeom prst="rect">
            <a:avLst/>
          </a:prstGeom>
          <a:noFill/>
        </p:spPr>
        <p:txBody>
          <a:bodyPr wrap="square" rtlCol="0">
            <a:spAutoFit/>
          </a:bodyPr>
          <a:lstStyle/>
          <a:p>
            <a:r>
              <a:rPr kumimoji="1" lang="ja-JP" altLang="en-US" sz="1000" dirty="0">
                <a:latin typeface="+mn-ea"/>
              </a:rPr>
              <a:t>凡例：</a:t>
            </a:r>
            <a:r>
              <a:rPr kumimoji="1" lang="ja-JP" altLang="en-US" sz="1000" dirty="0">
                <a:solidFill>
                  <a:srgbClr val="0070C0"/>
                </a:solidFill>
                <a:latin typeface="+mn-ea"/>
              </a:rPr>
              <a:t>■</a:t>
            </a:r>
            <a:r>
              <a:rPr kumimoji="1" lang="ja-JP" altLang="en-US" sz="1000" dirty="0">
                <a:latin typeface="+mn-ea"/>
              </a:rPr>
              <a:t>、</a:t>
            </a:r>
            <a:r>
              <a:rPr kumimoji="1" lang="ja-JP" altLang="en-US" sz="1000" dirty="0">
                <a:solidFill>
                  <a:srgbClr val="FF0000"/>
                </a:solidFill>
                <a:latin typeface="+mn-ea"/>
              </a:rPr>
              <a:t>●</a:t>
            </a:r>
            <a:r>
              <a:rPr kumimoji="1" lang="ja-JP" altLang="en-US" sz="1000" dirty="0">
                <a:latin typeface="+mn-ea"/>
              </a:rPr>
              <a:t>、</a:t>
            </a:r>
            <a:r>
              <a:rPr kumimoji="1" lang="ja-JP" altLang="en-US" sz="1000" dirty="0">
                <a:solidFill>
                  <a:srgbClr val="00B050"/>
                </a:solidFill>
                <a:latin typeface="+mn-ea"/>
              </a:rPr>
              <a:t>◆</a:t>
            </a:r>
            <a:r>
              <a:rPr kumimoji="1" lang="ja-JP" altLang="en-US" sz="1000" dirty="0">
                <a:latin typeface="+mn-ea"/>
              </a:rPr>
              <a:t>　</a:t>
            </a:r>
            <a:r>
              <a:rPr kumimoji="1" lang="en-US" altLang="ja-JP" sz="1000" dirty="0">
                <a:latin typeface="+mn-ea"/>
              </a:rPr>
              <a:t>[1965-2015]</a:t>
            </a:r>
            <a:r>
              <a:rPr lang="ja-JP" altLang="en-US" sz="1000" dirty="0">
                <a:latin typeface="+mn-ea"/>
              </a:rPr>
              <a:t>国勢</a:t>
            </a:r>
            <a:r>
              <a:rPr kumimoji="1" lang="ja-JP" altLang="en-US" sz="1000" dirty="0">
                <a:latin typeface="+mn-ea"/>
              </a:rPr>
              <a:t>調査（時系列データ）、</a:t>
            </a:r>
            <a:r>
              <a:rPr kumimoji="1" lang="en-US" altLang="ja-JP" sz="1000" dirty="0">
                <a:latin typeface="+mn-ea"/>
              </a:rPr>
              <a:t>[2020-2045]</a:t>
            </a:r>
            <a:r>
              <a:rPr kumimoji="1" lang="ja-JP" altLang="en-US" sz="1000" dirty="0">
                <a:latin typeface="+mn-ea"/>
              </a:rPr>
              <a:t>将来推計人口より引用</a:t>
            </a:r>
            <a:endParaRPr kumimoji="1" lang="en-US" altLang="ja-JP" sz="1000" dirty="0">
              <a:latin typeface="+mn-ea"/>
            </a:endParaRPr>
          </a:p>
          <a:p>
            <a:r>
              <a:rPr lang="ja-JP" altLang="en-US" sz="1000" dirty="0">
                <a:latin typeface="+mn-ea"/>
              </a:rPr>
              <a:t>　　　　</a:t>
            </a:r>
            <a:r>
              <a:rPr lang="ja-JP" altLang="en-US" sz="1000" dirty="0">
                <a:solidFill>
                  <a:srgbClr val="0070C0"/>
                </a:solidFill>
                <a:latin typeface="+mn-ea"/>
              </a:rPr>
              <a:t>□</a:t>
            </a:r>
            <a:r>
              <a:rPr lang="ja-JP" altLang="en-US" sz="1000" dirty="0">
                <a:latin typeface="+mn-ea"/>
              </a:rPr>
              <a:t>、</a:t>
            </a:r>
            <a:r>
              <a:rPr lang="ja-JP" altLang="en-US" sz="1000" dirty="0">
                <a:solidFill>
                  <a:srgbClr val="FF0000"/>
                </a:solidFill>
                <a:latin typeface="+mn-ea"/>
              </a:rPr>
              <a:t>○</a:t>
            </a:r>
            <a:r>
              <a:rPr lang="ja-JP" altLang="en-US" sz="1000" dirty="0">
                <a:latin typeface="+mn-ea"/>
              </a:rPr>
              <a:t>、</a:t>
            </a:r>
            <a:r>
              <a:rPr lang="ja-JP" altLang="en-US" sz="1000" dirty="0">
                <a:solidFill>
                  <a:srgbClr val="00B050"/>
                </a:solidFill>
                <a:latin typeface="+mn-ea"/>
              </a:rPr>
              <a:t>◇</a:t>
            </a:r>
            <a:r>
              <a:rPr lang="ja-JP" altLang="en-US" sz="1000" dirty="0">
                <a:latin typeface="+mn-ea"/>
              </a:rPr>
              <a:t>　令和２年国勢調査（確定値）より引用</a:t>
            </a:r>
            <a:endParaRPr kumimoji="1" lang="ja-JP" altLang="en-US" sz="1000" dirty="0">
              <a:latin typeface="+mn-ea"/>
            </a:endParaRPr>
          </a:p>
        </p:txBody>
      </p:sp>
      <p:sp>
        <p:nvSpPr>
          <p:cNvPr id="7" name="正方形/長方形 6">
            <a:extLst>
              <a:ext uri="{FF2B5EF4-FFF2-40B4-BE49-F238E27FC236}">
                <a16:creationId xmlns:a16="http://schemas.microsoft.com/office/drawing/2014/main" id="{7FAA95F8-8415-6363-6B60-E53963F82D0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6913197" y="9022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
        <p:nvSpPr>
          <p:cNvPr id="10" name="テキスト ボックス 9">
            <a:extLst>
              <a:ext uri="{FF2B5EF4-FFF2-40B4-BE49-F238E27FC236}">
                <a16:creationId xmlns:a16="http://schemas.microsoft.com/office/drawing/2014/main" id="{EBB9EB07-5A22-077C-01F5-6F5AF461F7D3}"/>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人口推計</a:t>
            </a:r>
            <a:endParaRPr lang="ja-JP" altLang="en-US" sz="1000" dirty="0"/>
          </a:p>
        </p:txBody>
      </p:sp>
    </p:spTree>
    <p:extLst>
      <p:ext uri="{BB962C8B-B14F-4D97-AF65-F5344CB8AC3E}">
        <p14:creationId xmlns:p14="http://schemas.microsoft.com/office/powerpoint/2010/main" val="1011052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0071" y="4996493"/>
            <a:ext cx="2268000" cy="17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836" y="2995055"/>
            <a:ext cx="2189523" cy="170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232" y="940448"/>
            <a:ext cx="2188015" cy="165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6530071" y="836712"/>
            <a:ext cx="2268000" cy="276999"/>
          </a:xfrm>
          <a:prstGeom prst="rect">
            <a:avLst/>
          </a:prstGeom>
          <a:solidFill>
            <a:schemeClr val="bg1"/>
          </a:solidFill>
        </p:spPr>
        <p:txBody>
          <a:bodyPr wrap="square" rtlCol="0">
            <a:spAutoFit/>
          </a:bodyPr>
          <a:lstStyle/>
          <a:p>
            <a:pPr algn="ctr"/>
            <a:r>
              <a:rPr kumimoji="1" lang="en-US" altLang="ja-JP" sz="1200" b="1" dirty="0"/>
              <a:t>【</a:t>
            </a:r>
            <a:r>
              <a:rPr kumimoji="1" lang="ja-JP" altLang="en-US" sz="1200" b="1" dirty="0"/>
              <a:t>過去</a:t>
            </a:r>
            <a:r>
              <a:rPr lang="ja-JP" altLang="en-US" sz="1200" b="1" dirty="0"/>
              <a:t>（</a:t>
            </a:r>
            <a:r>
              <a:rPr lang="en-US" altLang="ja-JP" sz="1200" b="1" dirty="0"/>
              <a:t>1980</a:t>
            </a:r>
            <a:r>
              <a:rPr lang="ja-JP" altLang="en-US" sz="1200" b="1" dirty="0"/>
              <a:t>年）</a:t>
            </a:r>
            <a:r>
              <a:rPr kumimoji="1" lang="en-US" altLang="ja-JP" sz="1200" b="1" dirty="0"/>
              <a:t>】</a:t>
            </a:r>
            <a:endParaRPr kumimoji="1" lang="ja-JP" altLang="en-US" sz="1200" b="1" dirty="0"/>
          </a:p>
        </p:txBody>
      </p:sp>
      <p:sp>
        <p:nvSpPr>
          <p:cNvPr id="25" name="テキスト ボックス 24"/>
          <p:cNvSpPr txBox="1"/>
          <p:nvPr/>
        </p:nvSpPr>
        <p:spPr>
          <a:xfrm>
            <a:off x="6530071" y="2924944"/>
            <a:ext cx="2268000" cy="276999"/>
          </a:xfrm>
          <a:prstGeom prst="rect">
            <a:avLst/>
          </a:prstGeom>
          <a:solidFill>
            <a:schemeClr val="bg1"/>
          </a:solidFill>
        </p:spPr>
        <p:txBody>
          <a:bodyPr wrap="square" rtlCol="0">
            <a:spAutoFit/>
          </a:bodyPr>
          <a:lstStyle/>
          <a:p>
            <a:pPr algn="ctr"/>
            <a:r>
              <a:rPr kumimoji="1" lang="en-US" altLang="ja-JP" sz="1200" b="1" dirty="0"/>
              <a:t>【</a:t>
            </a:r>
            <a:r>
              <a:rPr lang="ja-JP" altLang="en-US" sz="1200" b="1" dirty="0"/>
              <a:t>現在（</a:t>
            </a:r>
            <a:r>
              <a:rPr lang="en-US" altLang="ja-JP" sz="1200" b="1" dirty="0"/>
              <a:t>2015</a:t>
            </a:r>
            <a:r>
              <a:rPr lang="ja-JP" altLang="en-US" sz="1200" b="1" dirty="0"/>
              <a:t>年）</a:t>
            </a:r>
            <a:r>
              <a:rPr kumimoji="1" lang="en-US" altLang="ja-JP" sz="1200" b="1" dirty="0"/>
              <a:t>】</a:t>
            </a:r>
            <a:endParaRPr kumimoji="1" lang="ja-JP" altLang="en-US" sz="1200" b="1" dirty="0"/>
          </a:p>
        </p:txBody>
      </p:sp>
      <p:sp>
        <p:nvSpPr>
          <p:cNvPr id="26" name="テキスト ボックス 25"/>
          <p:cNvSpPr txBox="1"/>
          <p:nvPr/>
        </p:nvSpPr>
        <p:spPr>
          <a:xfrm>
            <a:off x="6532804" y="4948019"/>
            <a:ext cx="2268000" cy="276999"/>
          </a:xfrm>
          <a:prstGeom prst="rect">
            <a:avLst/>
          </a:prstGeom>
          <a:solidFill>
            <a:schemeClr val="bg1"/>
          </a:solidFill>
        </p:spPr>
        <p:txBody>
          <a:bodyPr wrap="square" rtlCol="0">
            <a:spAutoFit/>
          </a:bodyPr>
          <a:lstStyle/>
          <a:p>
            <a:pPr algn="ctr"/>
            <a:r>
              <a:rPr kumimoji="1" lang="en-US" altLang="ja-JP" sz="1200" b="1" dirty="0"/>
              <a:t>【</a:t>
            </a:r>
            <a:r>
              <a:rPr lang="ja-JP" altLang="en-US" sz="1200" b="1" dirty="0"/>
              <a:t>未来（</a:t>
            </a:r>
            <a:r>
              <a:rPr lang="en-US" altLang="ja-JP" sz="1200" b="1" dirty="0"/>
              <a:t>2040</a:t>
            </a:r>
            <a:r>
              <a:rPr lang="ja-JP" altLang="en-US" sz="1200" b="1" dirty="0"/>
              <a:t>年）</a:t>
            </a:r>
            <a:r>
              <a:rPr kumimoji="1" lang="en-US" altLang="ja-JP" sz="1200" b="1" dirty="0"/>
              <a:t>】</a:t>
            </a:r>
            <a:endParaRPr kumimoji="1" lang="ja-JP" altLang="en-US" sz="1200" b="1" dirty="0"/>
          </a:p>
        </p:txBody>
      </p:sp>
      <p:sp>
        <p:nvSpPr>
          <p:cNvPr id="27" name="二等辺三角形 26"/>
          <p:cNvSpPr/>
          <p:nvPr/>
        </p:nvSpPr>
        <p:spPr>
          <a:xfrm rot="10800000">
            <a:off x="6970127" y="2708944"/>
            <a:ext cx="1449040" cy="216000"/>
          </a:xfrm>
          <a:prstGeom prst="triangle">
            <a:avLst/>
          </a:prstGeom>
          <a:gradFill flip="none" rotWithShape="1">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二等辺三角形 27"/>
          <p:cNvSpPr/>
          <p:nvPr/>
        </p:nvSpPr>
        <p:spPr>
          <a:xfrm rot="10800000">
            <a:off x="6992562" y="4725144"/>
            <a:ext cx="1449040" cy="216000"/>
          </a:xfrm>
          <a:prstGeom prst="triangle">
            <a:avLst/>
          </a:prstGeom>
          <a:gradFill flip="none" rotWithShape="1">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正方形/長方形 28"/>
          <p:cNvSpPr/>
          <p:nvPr/>
        </p:nvSpPr>
        <p:spPr>
          <a:xfrm>
            <a:off x="202668" y="850009"/>
            <a:ext cx="6084000" cy="1508105"/>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大阪府の人口構成は、少子・高齢化の進展に伴い、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年には「団塊ジュニア世代」が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歳を超え、逆三角形の「つぼ型」に遷移。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年代半ば以降に大量流入した「団塊世代」と「団塊ジュニア世代」が高齢化する一方、出生率の低下により、人口の波が訪れず、全体としてゆるやかに人口減少がおこる。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23528" y="6570056"/>
            <a:ext cx="2073003" cy="246221"/>
          </a:xfrm>
          <a:prstGeom prst="rect">
            <a:avLst/>
          </a:prstGeom>
          <a:noFill/>
        </p:spPr>
        <p:txBody>
          <a:bodyPr wrap="none" rtlCol="0">
            <a:spAutoFit/>
          </a:bodyPr>
          <a:lstStyle/>
          <a:p>
            <a:r>
              <a:rPr kumimoji="1" lang="ja-JP" altLang="en-US" sz="1000" dirty="0"/>
              <a:t>出典：大阪府人口ビジョン　</a:t>
            </a:r>
            <a:r>
              <a:rPr kumimoji="1" lang="en-US" altLang="ja-JP" sz="1000" dirty="0"/>
              <a:t>2016.3</a:t>
            </a:r>
            <a:endParaRPr kumimoji="1" lang="ja-JP" altLang="en-US" sz="1000" dirty="0"/>
          </a:p>
        </p:txBody>
      </p:sp>
      <p:grpSp>
        <p:nvGrpSpPr>
          <p:cNvPr id="32" name="グループ化 31"/>
          <p:cNvGrpSpPr/>
          <p:nvPr/>
        </p:nvGrpSpPr>
        <p:grpSpPr>
          <a:xfrm>
            <a:off x="1447096" y="2543048"/>
            <a:ext cx="4854001" cy="3844825"/>
            <a:chOff x="2045573" y="1988840"/>
            <a:chExt cx="4854001" cy="3844825"/>
          </a:xfrm>
        </p:grpSpPr>
        <p:pic>
          <p:nvPicPr>
            <p:cNvPr id="3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四角形吹き出し 3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団塊ジュニア</a:t>
              </a:r>
            </a:p>
          </p:txBody>
        </p:sp>
        <p:sp>
          <p:nvSpPr>
            <p:cNvPr id="36" name="四角形吹き出し 35"/>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a:t>
              </a:r>
            </a:p>
          </p:txBody>
        </p:sp>
        <p:cxnSp>
          <p:nvCxnSpPr>
            <p:cNvPr id="37" name="直線コネクタ 36"/>
            <p:cNvCxnSpPr>
              <a:endCxn id="40"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39" name="四角形吹き出し 38"/>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a:t>
              </a:r>
            </a:p>
          </p:txBody>
        </p:sp>
        <p:sp>
          <p:nvSpPr>
            <p:cNvPr id="40" name="四角形吹き出し 39"/>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団塊ジュニア</a:t>
              </a:r>
            </a:p>
          </p:txBody>
        </p:sp>
        <p:sp>
          <p:nvSpPr>
            <p:cNvPr id="41"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2" name="角丸四角形吹き出し 41"/>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a:t>団塊ジュニア以降、</a:t>
              </a:r>
              <a:endParaRPr kumimoji="1" lang="en-US" altLang="ja-JP" sz="1000" dirty="0"/>
            </a:p>
            <a:p>
              <a:pPr algn="ctr"/>
              <a:r>
                <a:rPr kumimoji="1" lang="ja-JP" altLang="en-US" sz="1000" dirty="0"/>
                <a:t>人口の山ができず</a:t>
              </a:r>
            </a:p>
          </p:txBody>
        </p:sp>
      </p:grpSp>
      <p:sp>
        <p:nvSpPr>
          <p:cNvPr id="43" name="テキスト ボックス 42"/>
          <p:cNvSpPr txBox="1"/>
          <p:nvPr/>
        </p:nvSpPr>
        <p:spPr>
          <a:xfrm>
            <a:off x="107504" y="2543048"/>
            <a:ext cx="1296144" cy="253916"/>
          </a:xfrm>
          <a:prstGeom prst="rect">
            <a:avLst/>
          </a:prstGeom>
          <a:noFill/>
        </p:spPr>
        <p:txBody>
          <a:bodyPr wrap="square" rtlCol="0">
            <a:spAutoFit/>
          </a:bodyPr>
          <a:lstStyle/>
          <a:p>
            <a:pPr algn="ctr"/>
            <a:r>
              <a:rPr kumimoji="1" lang="en-US" altLang="ja-JP" sz="1050" b="1" dirty="0">
                <a:latin typeface="+mn-ea"/>
              </a:rPr>
              <a:t>2010(</a:t>
            </a:r>
            <a:r>
              <a:rPr lang="en-US" altLang="ja-JP" sz="1050" b="1" dirty="0">
                <a:latin typeface="+mn-ea"/>
              </a:rPr>
              <a:t>H</a:t>
            </a:r>
            <a:r>
              <a:rPr kumimoji="1" lang="en-US" altLang="ja-JP" sz="1050" b="1" dirty="0">
                <a:latin typeface="+mn-ea"/>
              </a:rPr>
              <a:t>22)</a:t>
            </a:r>
            <a:r>
              <a:rPr kumimoji="1" lang="ja-JP" altLang="en-US" sz="1050" b="1" dirty="0">
                <a:latin typeface="+mn-ea"/>
              </a:rPr>
              <a:t>年</a:t>
            </a:r>
          </a:p>
        </p:txBody>
      </p:sp>
      <p:sp>
        <p:nvSpPr>
          <p:cNvPr id="44" name="テキスト ボックス 43"/>
          <p:cNvSpPr txBox="1"/>
          <p:nvPr/>
        </p:nvSpPr>
        <p:spPr>
          <a:xfrm>
            <a:off x="107504" y="4872033"/>
            <a:ext cx="1296144" cy="253916"/>
          </a:xfrm>
          <a:prstGeom prst="rect">
            <a:avLst/>
          </a:prstGeom>
          <a:noFill/>
        </p:spPr>
        <p:txBody>
          <a:bodyPr wrap="square" rtlCol="0">
            <a:spAutoFit/>
          </a:bodyPr>
          <a:lstStyle/>
          <a:p>
            <a:pPr algn="ctr"/>
            <a:r>
              <a:rPr kumimoji="1" lang="en-US" altLang="ja-JP" sz="1050" b="1" dirty="0">
                <a:latin typeface="+mn-ea"/>
              </a:rPr>
              <a:t>2040(</a:t>
            </a:r>
            <a:r>
              <a:rPr lang="en-US" altLang="ja-JP" sz="1050" b="1" dirty="0">
                <a:latin typeface="+mn-ea"/>
              </a:rPr>
              <a:t>R2</a:t>
            </a:r>
            <a:r>
              <a:rPr kumimoji="1" lang="en-US" altLang="ja-JP" sz="1050" b="1" dirty="0">
                <a:latin typeface="+mn-ea"/>
              </a:rPr>
              <a:t>2)</a:t>
            </a:r>
            <a:r>
              <a:rPr kumimoji="1" lang="ja-JP" altLang="en-US" sz="1050" b="1" dirty="0">
                <a:latin typeface="+mn-ea"/>
              </a:rPr>
              <a:t>年</a:t>
            </a:r>
          </a:p>
        </p:txBody>
      </p:sp>
      <p:sp>
        <p:nvSpPr>
          <p:cNvPr id="45" name="下矢印 44"/>
          <p:cNvSpPr/>
          <p:nvPr/>
        </p:nvSpPr>
        <p:spPr>
          <a:xfrm>
            <a:off x="599728" y="3119112"/>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295639" y="3578132"/>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a:t>30</a:t>
            </a:r>
            <a:r>
              <a:rPr kumimoji="1" lang="ja-JP" altLang="en-US" sz="1600" b="1" dirty="0"/>
              <a:t>年後</a:t>
            </a:r>
          </a:p>
        </p:txBody>
      </p:sp>
      <p:sp>
        <p:nvSpPr>
          <p:cNvPr id="5" name="テキスト ボックス 4">
            <a:extLst>
              <a:ext uri="{FF2B5EF4-FFF2-40B4-BE49-F238E27FC236}">
                <a16:creationId xmlns:a16="http://schemas.microsoft.com/office/drawing/2014/main" id="{79E4DD04-BAA1-F563-7C8D-1CF68065C3E9}"/>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人口構成の変遷</a:t>
            </a:r>
            <a:endParaRPr lang="ja-JP" altLang="en-US" sz="1000" dirty="0"/>
          </a:p>
        </p:txBody>
      </p:sp>
      <p:sp>
        <p:nvSpPr>
          <p:cNvPr id="7" name="正方形/長方形 6">
            <a:extLst>
              <a:ext uri="{FF2B5EF4-FFF2-40B4-BE49-F238E27FC236}">
                <a16:creationId xmlns:a16="http://schemas.microsoft.com/office/drawing/2014/main" id="{FC94797F-147E-83EB-AB9C-C4E34511AAF3}"/>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1" name="正方形/長方形 30"/>
          <p:cNvSpPr/>
          <p:nvPr/>
        </p:nvSpPr>
        <p:spPr>
          <a:xfrm>
            <a:off x="6912891" y="10757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588392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77" y="899530"/>
            <a:ext cx="5553556" cy="30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3"/>
          <a:stretch>
            <a:fillRect/>
          </a:stretch>
        </p:blipFill>
        <p:spPr>
          <a:xfrm>
            <a:off x="257473" y="4279601"/>
            <a:ext cx="5250632" cy="2234156"/>
          </a:xfrm>
          <a:prstGeom prst="rect">
            <a:avLst/>
          </a:prstGeom>
        </p:spPr>
      </p:pic>
      <p:sp>
        <p:nvSpPr>
          <p:cNvPr id="6" name="正方形/長方形 5"/>
          <p:cNvSpPr/>
          <p:nvPr/>
        </p:nvSpPr>
        <p:spPr>
          <a:xfrm>
            <a:off x="5694933" y="980248"/>
            <a:ext cx="3379445" cy="1323439"/>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大阪は高度経済成長期には</a:t>
            </a:r>
            <a:r>
              <a:rPr lang="en-US" altLang="ja-JP" sz="1600" dirty="0">
                <a:latin typeface="Meiryo UI" panose="020B0604030504040204" pitchFamily="50" charset="-128"/>
                <a:ea typeface="Meiryo UI" panose="020B0604030504040204" pitchFamily="50" charset="-128"/>
              </a:rPr>
              <a:t>8.1</a:t>
            </a:r>
            <a:r>
              <a:rPr lang="ja-JP" altLang="en-US" sz="1600" dirty="0">
                <a:latin typeface="Meiryo UI" panose="020B0604030504040204" pitchFamily="50" charset="-128"/>
                <a:ea typeface="Meiryo UI" panose="020B0604030504040204" pitchFamily="50" charset="-128"/>
              </a:rPr>
              <a:t>万人を超える人口流入があったが、</a:t>
            </a:r>
            <a:r>
              <a:rPr lang="en-US" altLang="ja-JP" sz="1600" dirty="0">
                <a:latin typeface="Meiryo UI" panose="020B0604030504040204" pitchFamily="50" charset="-128"/>
                <a:ea typeface="Meiryo UI" panose="020B0604030504040204" pitchFamily="50" charset="-128"/>
              </a:rPr>
              <a:t>1976</a:t>
            </a:r>
            <a:r>
              <a:rPr lang="ja-JP" altLang="en-US" sz="1600" dirty="0">
                <a:latin typeface="Meiryo UI" panose="020B0604030504040204" pitchFamily="50" charset="-128"/>
                <a:ea typeface="Meiryo UI" panose="020B0604030504040204" pitchFamily="50" charset="-128"/>
              </a:rPr>
              <a:t>年に転出超過に転じて以降、長く人口流出が続いている。（近年やや改善）</a:t>
            </a:r>
          </a:p>
        </p:txBody>
      </p:sp>
      <p:sp>
        <p:nvSpPr>
          <p:cNvPr id="9" name="テキスト ボックス 8"/>
          <p:cNvSpPr txBox="1"/>
          <p:nvPr/>
        </p:nvSpPr>
        <p:spPr>
          <a:xfrm>
            <a:off x="1822242" y="774974"/>
            <a:ext cx="2121093"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転入・転出人口の推移</a:t>
            </a:r>
          </a:p>
        </p:txBody>
      </p:sp>
      <p:sp>
        <p:nvSpPr>
          <p:cNvPr id="11" name="テキスト ボックス 10"/>
          <p:cNvSpPr txBox="1"/>
          <p:nvPr/>
        </p:nvSpPr>
        <p:spPr>
          <a:xfrm>
            <a:off x="1115616" y="3898515"/>
            <a:ext cx="3704860"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男女別・年代別の転入出人口（</a:t>
            </a:r>
            <a:r>
              <a:rPr kumimoji="1" lang="en-US" altLang="ja-JP" sz="1600" b="1" dirty="0">
                <a:latin typeface="Meiryo UI" panose="020B0604030504040204" pitchFamily="50" charset="-128"/>
                <a:ea typeface="Meiryo UI" panose="020B0604030504040204" pitchFamily="50" charset="-128"/>
              </a:rPr>
              <a:t>201</a:t>
            </a:r>
            <a:r>
              <a:rPr lang="en-US" altLang="ja-JP" sz="1600" b="1" dirty="0">
                <a:latin typeface="Meiryo UI" panose="020B0604030504040204" pitchFamily="50" charset="-128"/>
                <a:ea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3528" y="6495147"/>
            <a:ext cx="2008883" cy="246221"/>
          </a:xfrm>
          <a:prstGeom prst="rect">
            <a:avLst/>
          </a:prstGeom>
          <a:noFill/>
        </p:spPr>
        <p:txBody>
          <a:bodyPr wrap="none" rtlCol="0">
            <a:spAutoFit/>
          </a:bodyPr>
          <a:lstStyle/>
          <a:p>
            <a:r>
              <a:rPr kumimoji="1" lang="ja-JP" altLang="en-US" sz="1000" dirty="0"/>
              <a:t>出典：大阪府人口ビジョン　</a:t>
            </a:r>
            <a:r>
              <a:rPr kumimoji="1" lang="en-US" altLang="ja-JP" sz="1000" dirty="0"/>
              <a:t>2016.3</a:t>
            </a:r>
            <a:endParaRPr kumimoji="1" lang="ja-JP" altLang="en-US" sz="1000" dirty="0"/>
          </a:p>
        </p:txBody>
      </p:sp>
      <p:cxnSp>
        <p:nvCxnSpPr>
          <p:cNvPr id="8" name="直線コネクタ 7"/>
          <p:cNvCxnSpPr/>
          <p:nvPr/>
        </p:nvCxnSpPr>
        <p:spPr>
          <a:xfrm>
            <a:off x="513674" y="5698752"/>
            <a:ext cx="2124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123214" y="5704378"/>
            <a:ext cx="2124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27969" y="2010664"/>
            <a:ext cx="252000" cy="21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
          <p:cNvSpPr/>
          <p:nvPr/>
        </p:nvSpPr>
        <p:spPr>
          <a:xfrm>
            <a:off x="834707" y="1716546"/>
            <a:ext cx="648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694933" y="3988424"/>
            <a:ext cx="3379445" cy="2062103"/>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大阪では、男女ともに</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歳の転入超過が顕著であるのに対し、他の年代は転出超過の傾向にあり、特に</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39</a:t>
            </a:r>
            <a:r>
              <a:rPr lang="ja-JP" altLang="en-US" sz="1600" dirty="0">
                <a:latin typeface="Meiryo UI" panose="020B0604030504040204" pitchFamily="50" charset="-128"/>
                <a:ea typeface="Meiryo UI" panose="020B0604030504040204" pitchFamily="50" charset="-128"/>
              </a:rPr>
              <a:t>歳の中堅世代の人口転出が多い。</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女性の</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歳における転入超過は、男性の約２倍。</a:t>
            </a:r>
          </a:p>
        </p:txBody>
      </p:sp>
      <p:sp>
        <p:nvSpPr>
          <p:cNvPr id="5" name="テキスト ボックス 4">
            <a:extLst>
              <a:ext uri="{FF2B5EF4-FFF2-40B4-BE49-F238E27FC236}">
                <a16:creationId xmlns:a16="http://schemas.microsoft.com/office/drawing/2014/main" id="{5E8A798A-A7B5-6188-F732-EAE456B64633}"/>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転入転出の推移／男女別・年代別</a:t>
            </a:r>
            <a:endParaRPr lang="ja-JP" altLang="en-US" sz="1000" dirty="0"/>
          </a:p>
        </p:txBody>
      </p:sp>
      <p:sp>
        <p:nvSpPr>
          <p:cNvPr id="13" name="正方形/長方形 12">
            <a:extLst>
              <a:ext uri="{FF2B5EF4-FFF2-40B4-BE49-F238E27FC236}">
                <a16:creationId xmlns:a16="http://schemas.microsoft.com/office/drawing/2014/main" id="{05132B88-32D3-9F0B-0AEC-4579216BAEB1}"/>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p:cNvSpPr/>
          <p:nvPr/>
        </p:nvSpPr>
        <p:spPr>
          <a:xfrm>
            <a:off x="6912891" y="11151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1599232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8E9E856-2FD0-4489-B472-D7BC4D59FEDF}"/>
              </a:ext>
            </a:extLst>
          </p:cNvPr>
          <p:cNvPicPr>
            <a:picLocks noChangeAspect="1"/>
          </p:cNvPicPr>
          <p:nvPr/>
        </p:nvPicPr>
        <p:blipFill>
          <a:blip r:embed="rId2"/>
          <a:stretch>
            <a:fillRect/>
          </a:stretch>
        </p:blipFill>
        <p:spPr>
          <a:xfrm>
            <a:off x="443036" y="3859555"/>
            <a:ext cx="4456562" cy="2773920"/>
          </a:xfrm>
          <a:prstGeom prst="rect">
            <a:avLst/>
          </a:prstGeom>
        </p:spPr>
      </p:pic>
      <p:pic>
        <p:nvPicPr>
          <p:cNvPr id="6" name="図 5">
            <a:extLst>
              <a:ext uri="{FF2B5EF4-FFF2-40B4-BE49-F238E27FC236}">
                <a16:creationId xmlns:a16="http://schemas.microsoft.com/office/drawing/2014/main" id="{24B0098B-7FBE-4D06-BB2F-F6DF1107BE49}"/>
              </a:ext>
            </a:extLst>
          </p:cNvPr>
          <p:cNvPicPr>
            <a:picLocks noChangeAspect="1"/>
          </p:cNvPicPr>
          <p:nvPr/>
        </p:nvPicPr>
        <p:blipFill>
          <a:blip r:embed="rId3"/>
          <a:stretch>
            <a:fillRect/>
          </a:stretch>
        </p:blipFill>
        <p:spPr>
          <a:xfrm>
            <a:off x="431161" y="944372"/>
            <a:ext cx="4456562" cy="2773920"/>
          </a:xfrm>
          <a:prstGeom prst="rect">
            <a:avLst/>
          </a:prstGeom>
        </p:spPr>
      </p:pic>
      <p:graphicFrame>
        <p:nvGraphicFramePr>
          <p:cNvPr id="2" name="表 1"/>
          <p:cNvGraphicFramePr>
            <a:graphicFrameLocks noGrp="1"/>
          </p:cNvGraphicFramePr>
          <p:nvPr/>
        </p:nvGraphicFramePr>
        <p:xfrm>
          <a:off x="5545702" y="3068960"/>
          <a:ext cx="2771999" cy="2367579"/>
        </p:xfrm>
        <a:graphic>
          <a:graphicData uri="http://schemas.openxmlformats.org/drawingml/2006/table">
            <a:tbl>
              <a:tblPr>
                <a:tableStyleId>{2D5ABB26-0587-4C30-8999-92F81FD0307C}</a:tableStyleId>
              </a:tblPr>
              <a:tblGrid>
                <a:gridCol w="646929">
                  <a:extLst>
                    <a:ext uri="{9D8B030D-6E8A-4147-A177-3AD203B41FA5}">
                      <a16:colId xmlns:a16="http://schemas.microsoft.com/office/drawing/2014/main" val="1229567525"/>
                    </a:ext>
                  </a:extLst>
                </a:gridCol>
                <a:gridCol w="1445121">
                  <a:extLst>
                    <a:ext uri="{9D8B030D-6E8A-4147-A177-3AD203B41FA5}">
                      <a16:colId xmlns:a16="http://schemas.microsoft.com/office/drawing/2014/main" val="3439671680"/>
                    </a:ext>
                  </a:extLst>
                </a:gridCol>
                <a:gridCol w="679949">
                  <a:extLst>
                    <a:ext uri="{9D8B030D-6E8A-4147-A177-3AD203B41FA5}">
                      <a16:colId xmlns:a16="http://schemas.microsoft.com/office/drawing/2014/main" val="3107336391"/>
                    </a:ext>
                  </a:extLst>
                </a:gridCol>
              </a:tblGrid>
              <a:tr h="46677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順位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市区町村名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Meiryo UI" panose="020B0604030504040204" pitchFamily="50" charset="-128"/>
                          <a:ea typeface="Meiryo UI" panose="020B0604030504040204" pitchFamily="50" charset="-128"/>
                        </a:rPr>
                        <a:t>比率</a:t>
                      </a:r>
                      <a:br>
                        <a:rPr lang="ja-JP" altLang="en-US" sz="1200" u="none" strike="noStrike" dirty="0">
                          <a:effectLst/>
                          <a:latin typeface="Meiryo UI" panose="020B0604030504040204" pitchFamily="50" charset="-128"/>
                          <a:ea typeface="Meiryo UI" panose="020B0604030504040204" pitchFamily="50" charset="-128"/>
                        </a:rPr>
                      </a:br>
                      <a:r>
                        <a:rPr lang="en-US" altLang="ja-JP" sz="120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320184"/>
                  </a:ext>
                </a:extLst>
              </a:tr>
              <a:tr h="13429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東京都千代田区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1,461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0998807"/>
                  </a:ext>
                </a:extLst>
              </a:tr>
              <a:tr h="9100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CN" altLang="en-US" sz="1200" b="1" u="none" strike="noStrike" dirty="0">
                          <a:effectLst/>
                          <a:latin typeface="Meiryo UI" panose="020B0604030504040204" pitchFamily="50" charset="-128"/>
                          <a:ea typeface="Meiryo UI" panose="020B0604030504040204" pitchFamily="50" charset="-128"/>
                        </a:rPr>
                        <a:t>大阪市中央区　　　　</a:t>
                      </a:r>
                      <a:endParaRPr lang="zh-CN"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b="1" u="none" strike="noStrike" dirty="0">
                          <a:effectLst/>
                          <a:latin typeface="Meiryo UI" panose="020B0604030504040204" pitchFamily="50" charset="-128"/>
                          <a:ea typeface="Meiryo UI" panose="020B0604030504040204" pitchFamily="50" charset="-128"/>
                        </a:rPr>
                        <a:t>488</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165560"/>
                  </a:ext>
                </a:extLst>
              </a:tr>
              <a:tr h="47702">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3</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東京都中央区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431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0271443"/>
                  </a:ext>
                </a:extLst>
              </a:tr>
              <a:tr h="14842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東京都港区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387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1788597"/>
                  </a:ext>
                </a:extLst>
              </a:tr>
              <a:tr h="17713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5</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CN" altLang="en-US" sz="1200" u="none" strike="noStrike" dirty="0">
                          <a:effectLst/>
                          <a:latin typeface="Meiryo UI" panose="020B0604030504040204" pitchFamily="50" charset="-128"/>
                          <a:ea typeface="Meiryo UI" panose="020B0604030504040204" pitchFamily="50" charset="-128"/>
                        </a:rPr>
                        <a:t>名古屋市中区　　　　　</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364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9371046"/>
                  </a:ext>
                </a:extLst>
              </a:tr>
              <a:tr h="6182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6</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CN" altLang="en-US" sz="1200" b="1" u="none" strike="noStrike" dirty="0">
                          <a:effectLst/>
                          <a:latin typeface="Meiryo UI" panose="020B0604030504040204" pitchFamily="50" charset="-128"/>
                          <a:ea typeface="Meiryo UI" panose="020B0604030504040204" pitchFamily="50" charset="-128"/>
                        </a:rPr>
                        <a:t>大阪市北区　　　　　</a:t>
                      </a:r>
                      <a:endParaRPr lang="zh-CN"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b="1" u="none" strike="noStrike" dirty="0">
                          <a:effectLst/>
                          <a:latin typeface="Meiryo UI" panose="020B0604030504040204" pitchFamily="50" charset="-128"/>
                          <a:ea typeface="Meiryo UI" panose="020B0604030504040204" pitchFamily="50" charset="-128"/>
                        </a:rPr>
                        <a:t>333</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0652643"/>
                  </a:ext>
                </a:extLst>
              </a:tr>
              <a:tr h="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7</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TW" altLang="en-US" sz="1200" u="none" strike="noStrike" dirty="0">
                          <a:effectLst/>
                          <a:latin typeface="Meiryo UI" panose="020B0604030504040204" pitchFamily="50" charset="-128"/>
                          <a:ea typeface="Meiryo UI" panose="020B0604030504040204" pitchFamily="50" charset="-128"/>
                        </a:rPr>
                        <a:t>愛知県飛島村　　　　</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319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9115721"/>
                  </a:ext>
                </a:extLst>
              </a:tr>
              <a:tr h="47236">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8</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福島県楢葉町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308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7524584"/>
                  </a:ext>
                </a:extLst>
              </a:tr>
              <a:tr h="14795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9</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東京都渋谷区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240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596289"/>
                  </a:ext>
                </a:extLst>
              </a:tr>
              <a:tr h="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東京都新宿区</a:t>
                      </a:r>
                      <a:r>
                        <a:rPr lang="zh-CN" altLang="en-US" sz="1200" u="none" strike="noStrike" dirty="0">
                          <a:effectLst/>
                          <a:latin typeface="Meiryo UI" panose="020B0604030504040204" pitchFamily="50" charset="-128"/>
                          <a:ea typeface="Meiryo UI" panose="020B0604030504040204" pitchFamily="50" charset="-128"/>
                        </a:rPr>
                        <a:t>　　　　</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233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427902"/>
                  </a:ext>
                </a:extLst>
              </a:tr>
            </a:tbl>
          </a:graphicData>
        </a:graphic>
      </p:graphicFrame>
      <p:sp>
        <p:nvSpPr>
          <p:cNvPr id="7" name="正方形/長方形 6"/>
          <p:cNvSpPr/>
          <p:nvPr/>
        </p:nvSpPr>
        <p:spPr>
          <a:xfrm>
            <a:off x="5076057" y="1196752"/>
            <a:ext cx="3636000" cy="1200329"/>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dirty="0">
                <a:latin typeface="Meiryo UI" panose="020B0604030504040204" pitchFamily="50" charset="-128"/>
                <a:ea typeface="Meiryo UI" panose="020B0604030504040204" pitchFamily="50" charset="-128"/>
              </a:rPr>
              <a:t>大阪は、特に大阪市において高い昼夜間比率となっており、周辺地域から昼間人口が多く流入するという特徴を持つ。</a:t>
            </a:r>
            <a:endParaRPr lang="en-US" altLang="ja-JP" dirty="0">
              <a:latin typeface="Meiryo UI" panose="020B0604030504040204" pitchFamily="50" charset="-128"/>
              <a:ea typeface="Meiryo UI" panose="020B0604030504040204" pitchFamily="50" charset="-128"/>
            </a:endParaRPr>
          </a:p>
        </p:txBody>
      </p:sp>
      <p:sp>
        <p:nvSpPr>
          <p:cNvPr id="3" name="正方形/長方形 2"/>
          <p:cNvSpPr/>
          <p:nvPr/>
        </p:nvSpPr>
        <p:spPr>
          <a:xfrm>
            <a:off x="1054347" y="767399"/>
            <a:ext cx="9360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関東圏</a:t>
            </a:r>
          </a:p>
        </p:txBody>
      </p:sp>
      <p:sp>
        <p:nvSpPr>
          <p:cNvPr id="12" name="正方形/長方形 11"/>
          <p:cNvSpPr/>
          <p:nvPr/>
        </p:nvSpPr>
        <p:spPr>
          <a:xfrm>
            <a:off x="2151055" y="767399"/>
            <a:ext cx="9360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中京</a:t>
            </a:r>
            <a:r>
              <a:rPr kumimoji="1" lang="ja-JP" altLang="en-US" sz="1400" b="1" dirty="0">
                <a:latin typeface="Meiryo UI" panose="020B0604030504040204" pitchFamily="50" charset="-128"/>
                <a:ea typeface="Meiryo UI" panose="020B0604030504040204" pitchFamily="50" charset="-128"/>
              </a:rPr>
              <a:t>圏</a:t>
            </a:r>
          </a:p>
        </p:txBody>
      </p:sp>
      <p:sp>
        <p:nvSpPr>
          <p:cNvPr id="13" name="正方形/長方形 12"/>
          <p:cNvSpPr/>
          <p:nvPr/>
        </p:nvSpPr>
        <p:spPr>
          <a:xfrm>
            <a:off x="3252709" y="767399"/>
            <a:ext cx="12600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関西</a:t>
            </a:r>
            <a:r>
              <a:rPr kumimoji="1" lang="ja-JP" altLang="en-US" sz="1400" b="1" dirty="0">
                <a:latin typeface="Meiryo UI" panose="020B0604030504040204" pitchFamily="50" charset="-128"/>
                <a:ea typeface="Meiryo UI" panose="020B0604030504040204" pitchFamily="50" charset="-128"/>
              </a:rPr>
              <a:t>圏</a:t>
            </a:r>
          </a:p>
        </p:txBody>
      </p:sp>
      <p:cxnSp>
        <p:nvCxnSpPr>
          <p:cNvPr id="14" name="直線コネクタ 13"/>
          <p:cNvCxnSpPr/>
          <p:nvPr/>
        </p:nvCxnSpPr>
        <p:spPr>
          <a:xfrm>
            <a:off x="957579" y="2308966"/>
            <a:ext cx="37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55599" y="5123094"/>
            <a:ext cx="37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9869" y="786825"/>
            <a:ext cx="325730" cy="261610"/>
          </a:xfrm>
          <a:prstGeom prst="rect">
            <a:avLst/>
          </a:prstGeom>
          <a:noFill/>
        </p:spPr>
        <p:txBody>
          <a:bodyPr wrap="none" rtlCol="0">
            <a:spAutoFit/>
          </a:bodyPr>
          <a:lstStyle/>
          <a:p>
            <a:r>
              <a:rPr kumimoji="1" lang="ja-JP" altLang="en-US" sz="1100" dirty="0"/>
              <a:t>％</a:t>
            </a:r>
          </a:p>
        </p:txBody>
      </p:sp>
      <p:sp>
        <p:nvSpPr>
          <p:cNvPr id="22" name="テキスト ボックス 21"/>
          <p:cNvSpPr txBox="1"/>
          <p:nvPr/>
        </p:nvSpPr>
        <p:spPr>
          <a:xfrm>
            <a:off x="629869" y="3683140"/>
            <a:ext cx="325730" cy="261610"/>
          </a:xfrm>
          <a:prstGeom prst="rect">
            <a:avLst/>
          </a:prstGeom>
          <a:noFill/>
        </p:spPr>
        <p:txBody>
          <a:bodyPr wrap="none" rtlCol="0">
            <a:spAutoFit/>
          </a:bodyPr>
          <a:lstStyle/>
          <a:p>
            <a:r>
              <a:rPr kumimoji="1" lang="ja-JP" altLang="en-US" sz="1100" dirty="0"/>
              <a:t>％</a:t>
            </a:r>
          </a:p>
        </p:txBody>
      </p:sp>
      <p:sp>
        <p:nvSpPr>
          <p:cNvPr id="23" name="正方形/長方形 22"/>
          <p:cNvSpPr/>
          <p:nvPr/>
        </p:nvSpPr>
        <p:spPr>
          <a:xfrm>
            <a:off x="5422419" y="2708920"/>
            <a:ext cx="3169457" cy="276999"/>
          </a:xfrm>
          <a:prstGeom prst="rect">
            <a:avLst/>
          </a:prstGeom>
        </p:spPr>
        <p:txBody>
          <a:bodyPr wrap="none">
            <a:spAutoFit/>
          </a:bodyPr>
          <a:lstStyle/>
          <a:p>
            <a:pPr algn="ctr"/>
            <a:r>
              <a:rPr kumimoji="0" lang="ja-JP" altLang="en-US" sz="1200" b="1" kern="0" dirty="0">
                <a:solidFill>
                  <a:srgbClr val="000000"/>
                </a:solidFill>
                <a:latin typeface="Meiryo UI" panose="020B0604030504040204" pitchFamily="50" charset="-128"/>
                <a:ea typeface="Meiryo UI" panose="020B0604030504040204" pitchFamily="50" charset="-128"/>
                <a:cs typeface="Meiryo UI" pitchFamily="50" charset="-128"/>
              </a:rPr>
              <a:t>昼夜間人口比率の高い市区町村</a:t>
            </a:r>
            <a:r>
              <a:rPr kumimoji="0" lang="en-US" altLang="ja-JP" sz="1200" kern="0" dirty="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sz="1200" b="1" kern="0" dirty="0">
                <a:solidFill>
                  <a:srgbClr val="000000"/>
                </a:solidFill>
                <a:latin typeface="Meiryo UI" panose="020B0604030504040204" pitchFamily="50" charset="-128"/>
                <a:ea typeface="Meiryo UI" panose="020B0604030504040204" pitchFamily="50" charset="-128"/>
                <a:cs typeface="Meiryo UI" pitchFamily="50" charset="-128"/>
              </a:rPr>
              <a:t>トップ</a:t>
            </a:r>
            <a:r>
              <a:rPr kumimoji="0" lang="en-US" altLang="ja-JP" sz="1200" b="1" kern="0" dirty="0">
                <a:solidFill>
                  <a:srgbClr val="000000"/>
                </a:solidFill>
                <a:latin typeface="Meiryo UI" panose="020B0604030504040204" pitchFamily="50" charset="-128"/>
                <a:ea typeface="Meiryo UI" panose="020B0604030504040204" pitchFamily="50" charset="-128"/>
                <a:cs typeface="Meiryo UI" pitchFamily="50" charset="-128"/>
              </a:rPr>
              <a:t>10</a:t>
            </a:r>
          </a:p>
        </p:txBody>
      </p:sp>
      <p:sp>
        <p:nvSpPr>
          <p:cNvPr id="21" name="正方形/長方形 20"/>
          <p:cNvSpPr/>
          <p:nvPr/>
        </p:nvSpPr>
        <p:spPr>
          <a:xfrm>
            <a:off x="7313119" y="6355859"/>
            <a:ext cx="1465466" cy="246221"/>
          </a:xfrm>
          <a:prstGeom prst="rect">
            <a:avLst/>
          </a:prstGeom>
        </p:spPr>
        <p:txBody>
          <a:bodyPr wrap="none">
            <a:spAutoFit/>
          </a:bodyPr>
          <a:lstStyle/>
          <a:p>
            <a:pPr lvl="0" algn="ctr"/>
            <a:r>
              <a:rPr kumimoji="0" lang="ja-JP" altLang="en-US" sz="1000" kern="0" dirty="0">
                <a:solidFill>
                  <a:srgbClr val="000000"/>
                </a:solidFill>
                <a:latin typeface="Meiryo UI" panose="020B0604030504040204" pitchFamily="50" charset="-128"/>
                <a:ea typeface="Meiryo UI" panose="020B0604030504040204" pitchFamily="50" charset="-128"/>
                <a:cs typeface="Meiryo UI" pitchFamily="50" charset="-128"/>
              </a:rPr>
              <a:t>出典：</a:t>
            </a:r>
            <a:r>
              <a:rPr kumimoji="0" lang="en-US" altLang="ja-JP" sz="1000" kern="0" dirty="0">
                <a:latin typeface="Meiryo UI" panose="020B0604030504040204" pitchFamily="50" charset="-128"/>
                <a:ea typeface="Meiryo UI" panose="020B0604030504040204" pitchFamily="50" charset="-128"/>
                <a:cs typeface="Meiryo UI" pitchFamily="50" charset="-128"/>
              </a:rPr>
              <a:t>H27</a:t>
            </a:r>
            <a:r>
              <a:rPr kumimoji="0" lang="ja-JP" altLang="en-US" sz="1000" kern="0" dirty="0">
                <a:latin typeface="Meiryo UI" panose="020B0604030504040204" pitchFamily="50" charset="-128"/>
                <a:ea typeface="Meiryo UI" panose="020B0604030504040204" pitchFamily="50" charset="-128"/>
                <a:cs typeface="Meiryo UI" pitchFamily="50" charset="-128"/>
              </a:rPr>
              <a:t>年</a:t>
            </a:r>
            <a:r>
              <a:rPr kumimoji="0" lang="ja-JP" altLang="en-US" sz="1000" kern="0" dirty="0">
                <a:solidFill>
                  <a:srgbClr val="000000"/>
                </a:solidFill>
                <a:latin typeface="Meiryo UI" panose="020B0604030504040204" pitchFamily="50" charset="-128"/>
                <a:ea typeface="Meiryo UI" panose="020B0604030504040204" pitchFamily="50" charset="-128"/>
                <a:cs typeface="Meiryo UI" pitchFamily="50" charset="-128"/>
              </a:rPr>
              <a:t>国勢調査</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502695" y="5549248"/>
            <a:ext cx="3094117" cy="577081"/>
          </a:xfrm>
          <a:prstGeom prst="rect">
            <a:avLst/>
          </a:prstGeom>
          <a:noFill/>
        </p:spPr>
        <p:txBody>
          <a:bodyPr wrap="none" rtlCol="0">
            <a:spAutoFit/>
          </a:bodyPr>
          <a:lstStyle/>
          <a:p>
            <a:r>
              <a:rPr kumimoji="1" lang="en-US" altLang="ja-JP" sz="1050" dirty="0"/>
              <a:t>※</a:t>
            </a:r>
            <a:r>
              <a:rPr kumimoji="1" lang="ja-JP" altLang="en-US" sz="1050" dirty="0"/>
              <a:t>　全国</a:t>
            </a:r>
            <a:r>
              <a:rPr lang="en-US" altLang="ja-JP" sz="1050" dirty="0"/>
              <a:t>1724</a:t>
            </a:r>
            <a:r>
              <a:rPr kumimoji="1" lang="ja-JP" altLang="en-US" sz="1050" dirty="0"/>
              <a:t>市区町村中の順位</a:t>
            </a:r>
            <a:endParaRPr kumimoji="1" lang="en-US" altLang="ja-JP" sz="1050" dirty="0"/>
          </a:p>
          <a:p>
            <a:r>
              <a:rPr lang="en-US" altLang="ja-JP" sz="1050" dirty="0"/>
              <a:t>※</a:t>
            </a:r>
            <a:r>
              <a:rPr lang="ja-JP" altLang="en-US" sz="1050" dirty="0"/>
              <a:t>　原子力災害により、全域が避難指示区域である</a:t>
            </a:r>
            <a:endParaRPr lang="en-US" altLang="ja-JP" sz="1050" dirty="0"/>
          </a:p>
          <a:p>
            <a:r>
              <a:rPr lang="ja-JP" altLang="en-US" sz="1050" dirty="0"/>
              <a:t>　　  町村を除く。</a:t>
            </a:r>
            <a:endParaRPr lang="en-US" altLang="ja-JP" sz="1050" dirty="0"/>
          </a:p>
        </p:txBody>
      </p:sp>
      <p:sp>
        <p:nvSpPr>
          <p:cNvPr id="5" name="テキスト ボックス 4"/>
          <p:cNvSpPr txBox="1"/>
          <p:nvPr/>
        </p:nvSpPr>
        <p:spPr>
          <a:xfrm>
            <a:off x="49351" y="1521673"/>
            <a:ext cx="430887" cy="913070"/>
          </a:xfrm>
          <a:prstGeom prst="rect">
            <a:avLst/>
          </a:prstGeom>
          <a:noFill/>
          <a:ln>
            <a:solidFill>
              <a:schemeClr val="bg1">
                <a:lumMod val="75000"/>
              </a:schemeClr>
            </a:solidFill>
          </a:ln>
        </p:spPr>
        <p:txBody>
          <a:bodyPr vert="eaVert" wrap="none" rtlCol="0">
            <a:spAutoFit/>
          </a:bodyPr>
          <a:lstStyle/>
          <a:p>
            <a:r>
              <a:rPr kumimoji="1" lang="ja-JP" altLang="en-US" sz="1600" dirty="0">
                <a:latin typeface="HG創英角ｺﾞｼｯｸUB" panose="020B0909000000000000" pitchFamily="49" charset="-128"/>
                <a:ea typeface="HG創英角ｺﾞｼｯｸUB" panose="020B0909000000000000" pitchFamily="49" charset="-128"/>
              </a:rPr>
              <a:t>都道府県</a:t>
            </a:r>
          </a:p>
        </p:txBody>
      </p:sp>
      <p:sp>
        <p:nvSpPr>
          <p:cNvPr id="25" name="テキスト ボックス 24"/>
          <p:cNvSpPr txBox="1"/>
          <p:nvPr/>
        </p:nvSpPr>
        <p:spPr>
          <a:xfrm>
            <a:off x="65939" y="3717032"/>
            <a:ext cx="430887" cy="2349361"/>
          </a:xfrm>
          <a:prstGeom prst="rect">
            <a:avLst/>
          </a:prstGeom>
          <a:noFill/>
          <a:ln>
            <a:solidFill>
              <a:schemeClr val="bg1">
                <a:lumMod val="75000"/>
              </a:schemeClr>
            </a:solidFill>
          </a:ln>
        </p:spPr>
        <p:txBody>
          <a:bodyPr vert="eaVert" wrap="none" rtlCol="0">
            <a:spAutoFit/>
          </a:bodyPr>
          <a:lstStyle/>
          <a:p>
            <a:r>
              <a:rPr kumimoji="1" lang="ja-JP" altLang="en-US" sz="1600" dirty="0">
                <a:latin typeface="HG創英角ｺﾞｼｯｸUB" panose="020B0909000000000000" pitchFamily="49" charset="-128"/>
                <a:ea typeface="HG創英角ｺﾞｼｯｸUB" panose="020B0909000000000000" pitchFamily="49" charset="-128"/>
              </a:rPr>
              <a:t>県庁所在地市・特別区部</a:t>
            </a:r>
          </a:p>
        </p:txBody>
      </p:sp>
      <p:sp>
        <p:nvSpPr>
          <p:cNvPr id="11" name="テキスト ボックス 10">
            <a:extLst>
              <a:ext uri="{FF2B5EF4-FFF2-40B4-BE49-F238E27FC236}">
                <a16:creationId xmlns:a16="http://schemas.microsoft.com/office/drawing/2014/main" id="{65C693BF-3A67-91F6-2FB9-F55CB26D2969}"/>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人口昼夜間比率</a:t>
            </a:r>
            <a:endParaRPr lang="ja-JP" altLang="en-US" sz="1000" dirty="0"/>
          </a:p>
        </p:txBody>
      </p:sp>
      <p:sp>
        <p:nvSpPr>
          <p:cNvPr id="17" name="正方形/長方形 16">
            <a:extLst>
              <a:ext uri="{FF2B5EF4-FFF2-40B4-BE49-F238E27FC236}">
                <a16:creationId xmlns:a16="http://schemas.microsoft.com/office/drawing/2014/main" id="{536330E2-EB69-8809-E566-B0A289531C6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6" name="正方形/長方形 25"/>
          <p:cNvSpPr/>
          <p:nvPr/>
        </p:nvSpPr>
        <p:spPr>
          <a:xfrm>
            <a:off x="7040720"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65787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820441"/>
            <a:ext cx="656113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179512" y="6567313"/>
            <a:ext cx="55451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1000" dirty="0">
                <a:solidFill>
                  <a:srgbClr val="000000"/>
                </a:solidFill>
                <a:latin typeface="Arial" charset="0"/>
              </a:rPr>
              <a:t>出典：平成</a:t>
            </a:r>
            <a:r>
              <a:rPr lang="en-US" altLang="ja-JP" sz="1000" dirty="0">
                <a:solidFill>
                  <a:srgbClr val="000000"/>
                </a:solidFill>
                <a:latin typeface="Arial" charset="0"/>
              </a:rPr>
              <a:t>18</a:t>
            </a:r>
            <a:r>
              <a:rPr lang="ja-JP" altLang="en-US" sz="1000" dirty="0">
                <a:solidFill>
                  <a:srgbClr val="000000"/>
                </a:solidFill>
                <a:latin typeface="Arial" charset="0"/>
              </a:rPr>
              <a:t>年事業所・企業統計調査</a:t>
            </a:r>
          </a:p>
        </p:txBody>
      </p:sp>
      <p:sp>
        <p:nvSpPr>
          <p:cNvPr id="46084" name="Text Box 7"/>
          <p:cNvSpPr txBox="1">
            <a:spLocks noChangeArrowheads="1"/>
          </p:cNvSpPr>
          <p:nvPr/>
        </p:nvSpPr>
        <p:spPr bwMode="auto">
          <a:xfrm>
            <a:off x="1690688" y="5385966"/>
            <a:ext cx="511356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1000" dirty="0">
                <a:solidFill>
                  <a:srgbClr val="000000"/>
                </a:solidFill>
                <a:latin typeface="Arial" charset="0"/>
              </a:rPr>
              <a:t>事業所密度「</a:t>
            </a:r>
            <a:r>
              <a:rPr lang="en-US" altLang="ja-JP" sz="1000" dirty="0">
                <a:solidFill>
                  <a:srgbClr val="000000"/>
                </a:solidFill>
                <a:latin typeface="Arial" charset="0"/>
              </a:rPr>
              <a:t>300</a:t>
            </a:r>
            <a:r>
              <a:rPr lang="ja-JP" altLang="en-US" sz="1000" dirty="0">
                <a:solidFill>
                  <a:srgbClr val="000000"/>
                </a:solidFill>
                <a:latin typeface="Arial" charset="0"/>
              </a:rPr>
              <a:t>事業所</a:t>
            </a:r>
            <a:r>
              <a:rPr lang="en-US" altLang="ja-JP" sz="1000" dirty="0">
                <a:solidFill>
                  <a:srgbClr val="000000"/>
                </a:solidFill>
                <a:latin typeface="Arial" charset="0"/>
              </a:rPr>
              <a:t>/km2</a:t>
            </a:r>
            <a:r>
              <a:rPr lang="ja-JP" altLang="en-US" sz="1000" dirty="0">
                <a:solidFill>
                  <a:srgbClr val="000000"/>
                </a:solidFill>
                <a:latin typeface="Arial" charset="0"/>
              </a:rPr>
              <a:t>以上の地域」のエリアに入る市区町村</a:t>
            </a:r>
            <a:br>
              <a:rPr lang="ja-JP" altLang="en-US" sz="1000" dirty="0">
                <a:solidFill>
                  <a:srgbClr val="000000"/>
                </a:solidFill>
                <a:latin typeface="Arial" charset="0"/>
              </a:rPr>
            </a:br>
            <a:r>
              <a:rPr lang="ja-JP" altLang="en-US" sz="1000" dirty="0">
                <a:solidFill>
                  <a:srgbClr val="000000"/>
                </a:solidFill>
                <a:latin typeface="Arial" charset="0"/>
              </a:rPr>
              <a:t>◇大阪市のうち住之江区、此花区以外の</a:t>
            </a:r>
            <a:r>
              <a:rPr lang="en-US" altLang="ja-JP" sz="1000" dirty="0">
                <a:solidFill>
                  <a:srgbClr val="000000"/>
                </a:solidFill>
                <a:latin typeface="Arial" charset="0"/>
              </a:rPr>
              <a:t>22</a:t>
            </a:r>
            <a:r>
              <a:rPr lang="ja-JP" altLang="en-US" sz="1000" dirty="0">
                <a:solidFill>
                  <a:srgbClr val="000000"/>
                </a:solidFill>
                <a:latin typeface="Arial" charset="0"/>
              </a:rPr>
              <a:t>区、堺市堺区・北区、 </a:t>
            </a:r>
            <a:r>
              <a:rPr lang="en-US" altLang="ja-JP" sz="1000" dirty="0">
                <a:solidFill>
                  <a:srgbClr val="000000"/>
                </a:solidFill>
                <a:latin typeface="Arial" charset="0"/>
              </a:rPr>
              <a:t/>
            </a:r>
            <a:br>
              <a:rPr lang="en-US" altLang="ja-JP" sz="1000" dirty="0">
                <a:solidFill>
                  <a:srgbClr val="000000"/>
                </a:solidFill>
                <a:latin typeface="Arial" charset="0"/>
              </a:rPr>
            </a:br>
            <a:r>
              <a:rPr lang="ja-JP" altLang="en-US" sz="1000" dirty="0">
                <a:solidFill>
                  <a:srgbClr val="000000"/>
                </a:solidFill>
                <a:latin typeface="Arial" charset="0"/>
              </a:rPr>
              <a:t>　豊中市、守口市、門真市、東大阪市、寝屋川市、八尾市、藤井寺市、松原市</a:t>
            </a:r>
            <a:br>
              <a:rPr lang="ja-JP" altLang="en-US" sz="1000" dirty="0">
                <a:solidFill>
                  <a:srgbClr val="000000"/>
                </a:solidFill>
                <a:latin typeface="Arial" charset="0"/>
              </a:rPr>
            </a:br>
            <a:r>
              <a:rPr lang="ja-JP" altLang="en-US" sz="1000" dirty="0">
                <a:solidFill>
                  <a:srgbClr val="000000"/>
                </a:solidFill>
                <a:latin typeface="Arial" charset="0"/>
              </a:rPr>
              <a:t>◇京都市中京区・下京区・上京区・東山区・南区</a:t>
            </a:r>
            <a:r>
              <a:rPr lang="en-US" altLang="ja-JP" sz="1000" dirty="0">
                <a:solidFill>
                  <a:srgbClr val="000000"/>
                </a:solidFill>
                <a:latin typeface="Arial" charset="0"/>
              </a:rPr>
              <a:t/>
            </a:r>
            <a:br>
              <a:rPr lang="en-US" altLang="ja-JP" sz="1000" dirty="0">
                <a:solidFill>
                  <a:srgbClr val="000000"/>
                </a:solidFill>
                <a:latin typeface="Arial" charset="0"/>
              </a:rPr>
            </a:br>
            <a:r>
              <a:rPr lang="ja-JP" altLang="en-US" sz="1000" dirty="0">
                <a:solidFill>
                  <a:srgbClr val="000000"/>
                </a:solidFill>
                <a:latin typeface="Arial" charset="0"/>
              </a:rPr>
              <a:t>◇神戸市中央区・兵庫区・長田区、尼崎市</a:t>
            </a:r>
          </a:p>
        </p:txBody>
      </p:sp>
      <p:sp>
        <p:nvSpPr>
          <p:cNvPr id="4" name="フリーフォーム 3"/>
          <p:cNvSpPr/>
          <p:nvPr/>
        </p:nvSpPr>
        <p:spPr>
          <a:xfrm>
            <a:off x="3108325" y="3023766"/>
            <a:ext cx="781050" cy="774700"/>
          </a:xfrm>
          <a:custGeom>
            <a:avLst/>
            <a:gdLst>
              <a:gd name="connsiteX0" fmla="*/ 0 w 779731"/>
              <a:gd name="connsiteY0" fmla="*/ 413643 h 775593"/>
              <a:gd name="connsiteX1" fmla="*/ 57150 w 779731"/>
              <a:gd name="connsiteY1" fmla="*/ 401737 h 775593"/>
              <a:gd name="connsiteX2" fmla="*/ 97632 w 779731"/>
              <a:gd name="connsiteY2" fmla="*/ 349350 h 775593"/>
              <a:gd name="connsiteX3" fmla="*/ 114300 w 779731"/>
              <a:gd name="connsiteY3" fmla="*/ 313631 h 775593"/>
              <a:gd name="connsiteX4" fmla="*/ 185738 w 779731"/>
              <a:gd name="connsiteY4" fmla="*/ 282675 h 775593"/>
              <a:gd name="connsiteX5" fmla="*/ 209550 w 779731"/>
              <a:gd name="connsiteY5" fmla="*/ 242193 h 775593"/>
              <a:gd name="connsiteX6" fmla="*/ 257175 w 779731"/>
              <a:gd name="connsiteY6" fmla="*/ 232668 h 775593"/>
              <a:gd name="connsiteX7" fmla="*/ 276225 w 779731"/>
              <a:gd name="connsiteY7" fmla="*/ 206475 h 775593"/>
              <a:gd name="connsiteX8" fmla="*/ 269082 w 779731"/>
              <a:gd name="connsiteY8" fmla="*/ 177900 h 775593"/>
              <a:gd name="connsiteX9" fmla="*/ 269082 w 779731"/>
              <a:gd name="connsiteY9" fmla="*/ 149325 h 775593"/>
              <a:gd name="connsiteX10" fmla="*/ 314325 w 779731"/>
              <a:gd name="connsiteY10" fmla="*/ 154087 h 775593"/>
              <a:gd name="connsiteX11" fmla="*/ 345282 w 779731"/>
              <a:gd name="connsiteY11" fmla="*/ 168375 h 775593"/>
              <a:gd name="connsiteX12" fmla="*/ 376238 w 779731"/>
              <a:gd name="connsiteY12" fmla="*/ 144562 h 775593"/>
              <a:gd name="connsiteX13" fmla="*/ 395288 w 779731"/>
              <a:gd name="connsiteY13" fmla="*/ 146943 h 775593"/>
              <a:gd name="connsiteX14" fmla="*/ 402432 w 779731"/>
              <a:gd name="connsiteY14" fmla="*/ 127893 h 775593"/>
              <a:gd name="connsiteX15" fmla="*/ 423863 w 779731"/>
              <a:gd name="connsiteY15" fmla="*/ 80268 h 775593"/>
              <a:gd name="connsiteX16" fmla="*/ 457200 w 779731"/>
              <a:gd name="connsiteY16" fmla="*/ 77887 h 775593"/>
              <a:gd name="connsiteX17" fmla="*/ 492919 w 779731"/>
              <a:gd name="connsiteY17" fmla="*/ 104081 h 775593"/>
              <a:gd name="connsiteX18" fmla="*/ 521494 w 779731"/>
              <a:gd name="connsiteY18" fmla="*/ 89793 h 775593"/>
              <a:gd name="connsiteX19" fmla="*/ 542925 w 779731"/>
              <a:gd name="connsiteY19" fmla="*/ 77887 h 775593"/>
              <a:gd name="connsiteX20" fmla="*/ 564357 w 779731"/>
              <a:gd name="connsiteY20" fmla="*/ 99318 h 775593"/>
              <a:gd name="connsiteX21" fmla="*/ 573882 w 779731"/>
              <a:gd name="connsiteY21" fmla="*/ 85031 h 775593"/>
              <a:gd name="connsiteX22" fmla="*/ 573882 w 779731"/>
              <a:gd name="connsiteY22" fmla="*/ 63600 h 775593"/>
              <a:gd name="connsiteX23" fmla="*/ 595313 w 779731"/>
              <a:gd name="connsiteY23" fmla="*/ 32643 h 775593"/>
              <a:gd name="connsiteX24" fmla="*/ 616744 w 779731"/>
              <a:gd name="connsiteY24" fmla="*/ 4068 h 775593"/>
              <a:gd name="connsiteX25" fmla="*/ 647700 w 779731"/>
              <a:gd name="connsiteY25" fmla="*/ 1687 h 775593"/>
              <a:gd name="connsiteX26" fmla="*/ 654844 w 779731"/>
              <a:gd name="connsiteY26" fmla="*/ 18356 h 775593"/>
              <a:gd name="connsiteX27" fmla="*/ 650082 w 779731"/>
              <a:gd name="connsiteY27" fmla="*/ 46931 h 775593"/>
              <a:gd name="connsiteX28" fmla="*/ 659607 w 779731"/>
              <a:gd name="connsiteY28" fmla="*/ 51693 h 775593"/>
              <a:gd name="connsiteX29" fmla="*/ 678657 w 779731"/>
              <a:gd name="connsiteY29" fmla="*/ 56456 h 775593"/>
              <a:gd name="connsiteX30" fmla="*/ 673894 w 779731"/>
              <a:gd name="connsiteY30" fmla="*/ 75506 h 775593"/>
              <a:gd name="connsiteX31" fmla="*/ 673894 w 779731"/>
              <a:gd name="connsiteY31" fmla="*/ 94556 h 775593"/>
              <a:gd name="connsiteX32" fmla="*/ 683419 w 779731"/>
              <a:gd name="connsiteY32" fmla="*/ 115987 h 775593"/>
              <a:gd name="connsiteX33" fmla="*/ 690563 w 779731"/>
              <a:gd name="connsiteY33" fmla="*/ 132656 h 775593"/>
              <a:gd name="connsiteX34" fmla="*/ 676275 w 779731"/>
              <a:gd name="connsiteY34" fmla="*/ 163612 h 775593"/>
              <a:gd name="connsiteX35" fmla="*/ 659607 w 779731"/>
              <a:gd name="connsiteY35" fmla="*/ 189806 h 775593"/>
              <a:gd name="connsiteX36" fmla="*/ 688182 w 779731"/>
              <a:gd name="connsiteY36" fmla="*/ 194568 h 775593"/>
              <a:gd name="connsiteX37" fmla="*/ 702469 w 779731"/>
              <a:gd name="connsiteY37" fmla="*/ 206475 h 775593"/>
              <a:gd name="connsiteX38" fmla="*/ 714375 w 779731"/>
              <a:gd name="connsiteY38" fmla="*/ 220762 h 775593"/>
              <a:gd name="connsiteX39" fmla="*/ 683419 w 779731"/>
              <a:gd name="connsiteY39" fmla="*/ 242193 h 775593"/>
              <a:gd name="connsiteX40" fmla="*/ 681038 w 779731"/>
              <a:gd name="connsiteY40" fmla="*/ 339825 h 775593"/>
              <a:gd name="connsiteX41" fmla="*/ 685800 w 779731"/>
              <a:gd name="connsiteY41" fmla="*/ 356493 h 775593"/>
              <a:gd name="connsiteX42" fmla="*/ 700088 w 779731"/>
              <a:gd name="connsiteY42" fmla="*/ 373162 h 775593"/>
              <a:gd name="connsiteX43" fmla="*/ 692944 w 779731"/>
              <a:gd name="connsiteY43" fmla="*/ 396975 h 775593"/>
              <a:gd name="connsiteX44" fmla="*/ 685800 w 779731"/>
              <a:gd name="connsiteY44" fmla="*/ 413643 h 775593"/>
              <a:gd name="connsiteX45" fmla="*/ 690563 w 779731"/>
              <a:gd name="connsiteY45" fmla="*/ 437456 h 775593"/>
              <a:gd name="connsiteX46" fmla="*/ 685800 w 779731"/>
              <a:gd name="connsiteY46" fmla="*/ 449362 h 775593"/>
              <a:gd name="connsiteX47" fmla="*/ 669132 w 779731"/>
              <a:gd name="connsiteY47" fmla="*/ 458887 h 775593"/>
              <a:gd name="connsiteX48" fmla="*/ 666750 w 779731"/>
              <a:gd name="connsiteY48" fmla="*/ 473175 h 775593"/>
              <a:gd name="connsiteX49" fmla="*/ 683419 w 779731"/>
              <a:gd name="connsiteY49" fmla="*/ 477937 h 775593"/>
              <a:gd name="connsiteX50" fmla="*/ 690563 w 779731"/>
              <a:gd name="connsiteY50" fmla="*/ 492225 h 775593"/>
              <a:gd name="connsiteX51" fmla="*/ 673894 w 779731"/>
              <a:gd name="connsiteY51" fmla="*/ 508893 h 775593"/>
              <a:gd name="connsiteX52" fmla="*/ 690563 w 779731"/>
              <a:gd name="connsiteY52" fmla="*/ 525562 h 775593"/>
              <a:gd name="connsiteX53" fmla="*/ 676275 w 779731"/>
              <a:gd name="connsiteY53" fmla="*/ 554137 h 775593"/>
              <a:gd name="connsiteX54" fmla="*/ 676275 w 779731"/>
              <a:gd name="connsiteY54" fmla="*/ 561281 h 775593"/>
              <a:gd name="connsiteX55" fmla="*/ 716757 w 779731"/>
              <a:gd name="connsiteY55" fmla="*/ 589856 h 775593"/>
              <a:gd name="connsiteX56" fmla="*/ 731044 w 779731"/>
              <a:gd name="connsiteY56" fmla="*/ 608906 h 775593"/>
              <a:gd name="connsiteX57" fmla="*/ 735807 w 779731"/>
              <a:gd name="connsiteY57" fmla="*/ 625575 h 775593"/>
              <a:gd name="connsiteX58" fmla="*/ 731044 w 779731"/>
              <a:gd name="connsiteY58" fmla="*/ 666056 h 775593"/>
              <a:gd name="connsiteX59" fmla="*/ 735807 w 779731"/>
              <a:gd name="connsiteY59" fmla="*/ 685106 h 775593"/>
              <a:gd name="connsiteX60" fmla="*/ 764382 w 779731"/>
              <a:gd name="connsiteY60" fmla="*/ 699393 h 775593"/>
              <a:gd name="connsiteX61" fmla="*/ 778669 w 779731"/>
              <a:gd name="connsiteY61" fmla="*/ 727968 h 775593"/>
              <a:gd name="connsiteX62" fmla="*/ 776288 w 779731"/>
              <a:gd name="connsiteY62" fmla="*/ 739875 h 775593"/>
              <a:gd name="connsiteX63" fmla="*/ 757238 w 779731"/>
              <a:gd name="connsiteY63" fmla="*/ 747018 h 775593"/>
              <a:gd name="connsiteX64" fmla="*/ 754857 w 779731"/>
              <a:gd name="connsiteY64" fmla="*/ 768450 h 775593"/>
              <a:gd name="connsiteX65" fmla="*/ 742950 w 779731"/>
              <a:gd name="connsiteY65" fmla="*/ 775593 h 7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9731" h="775593">
                <a:moveTo>
                  <a:pt x="0" y="413643"/>
                </a:moveTo>
                <a:cubicBezTo>
                  <a:pt x="20439" y="413047"/>
                  <a:pt x="40878" y="412452"/>
                  <a:pt x="57150" y="401737"/>
                </a:cubicBezTo>
                <a:cubicBezTo>
                  <a:pt x="73422" y="391022"/>
                  <a:pt x="88107" y="364034"/>
                  <a:pt x="97632" y="349350"/>
                </a:cubicBezTo>
                <a:cubicBezTo>
                  <a:pt x="107157" y="334666"/>
                  <a:pt x="99616" y="324743"/>
                  <a:pt x="114300" y="313631"/>
                </a:cubicBezTo>
                <a:cubicBezTo>
                  <a:pt x="128984" y="302518"/>
                  <a:pt x="169863" y="294581"/>
                  <a:pt x="185738" y="282675"/>
                </a:cubicBezTo>
                <a:cubicBezTo>
                  <a:pt x="201613" y="270769"/>
                  <a:pt x="197644" y="250527"/>
                  <a:pt x="209550" y="242193"/>
                </a:cubicBezTo>
                <a:cubicBezTo>
                  <a:pt x="221456" y="233859"/>
                  <a:pt x="246063" y="238621"/>
                  <a:pt x="257175" y="232668"/>
                </a:cubicBezTo>
                <a:cubicBezTo>
                  <a:pt x="268287" y="226715"/>
                  <a:pt x="274241" y="215603"/>
                  <a:pt x="276225" y="206475"/>
                </a:cubicBezTo>
                <a:cubicBezTo>
                  <a:pt x="278209" y="197347"/>
                  <a:pt x="270272" y="187425"/>
                  <a:pt x="269082" y="177900"/>
                </a:cubicBezTo>
                <a:cubicBezTo>
                  <a:pt x="267892" y="168375"/>
                  <a:pt x="261542" y="153294"/>
                  <a:pt x="269082" y="149325"/>
                </a:cubicBezTo>
                <a:cubicBezTo>
                  <a:pt x="276622" y="145356"/>
                  <a:pt x="301625" y="150912"/>
                  <a:pt x="314325" y="154087"/>
                </a:cubicBezTo>
                <a:cubicBezTo>
                  <a:pt x="327025" y="157262"/>
                  <a:pt x="334963" y="169962"/>
                  <a:pt x="345282" y="168375"/>
                </a:cubicBezTo>
                <a:cubicBezTo>
                  <a:pt x="355601" y="166787"/>
                  <a:pt x="367904" y="148134"/>
                  <a:pt x="376238" y="144562"/>
                </a:cubicBezTo>
                <a:cubicBezTo>
                  <a:pt x="384572" y="140990"/>
                  <a:pt x="390922" y="149721"/>
                  <a:pt x="395288" y="146943"/>
                </a:cubicBezTo>
                <a:cubicBezTo>
                  <a:pt x="399654" y="144165"/>
                  <a:pt x="397670" y="139005"/>
                  <a:pt x="402432" y="127893"/>
                </a:cubicBezTo>
                <a:cubicBezTo>
                  <a:pt x="407194" y="116781"/>
                  <a:pt x="414735" y="88602"/>
                  <a:pt x="423863" y="80268"/>
                </a:cubicBezTo>
                <a:cubicBezTo>
                  <a:pt x="432991" y="71934"/>
                  <a:pt x="445691" y="73918"/>
                  <a:pt x="457200" y="77887"/>
                </a:cubicBezTo>
                <a:cubicBezTo>
                  <a:pt x="468709" y="81856"/>
                  <a:pt x="482203" y="102097"/>
                  <a:pt x="492919" y="104081"/>
                </a:cubicBezTo>
                <a:cubicBezTo>
                  <a:pt x="503635" y="106065"/>
                  <a:pt x="513160" y="94159"/>
                  <a:pt x="521494" y="89793"/>
                </a:cubicBezTo>
                <a:cubicBezTo>
                  <a:pt x="529828" y="85427"/>
                  <a:pt x="535781" y="76299"/>
                  <a:pt x="542925" y="77887"/>
                </a:cubicBezTo>
                <a:cubicBezTo>
                  <a:pt x="550069" y="79474"/>
                  <a:pt x="559198" y="98127"/>
                  <a:pt x="564357" y="99318"/>
                </a:cubicBezTo>
                <a:cubicBezTo>
                  <a:pt x="569516" y="100509"/>
                  <a:pt x="572295" y="90984"/>
                  <a:pt x="573882" y="85031"/>
                </a:cubicBezTo>
                <a:cubicBezTo>
                  <a:pt x="575470" y="79078"/>
                  <a:pt x="570310" y="72331"/>
                  <a:pt x="573882" y="63600"/>
                </a:cubicBezTo>
                <a:cubicBezTo>
                  <a:pt x="577454" y="54869"/>
                  <a:pt x="588169" y="42565"/>
                  <a:pt x="595313" y="32643"/>
                </a:cubicBezTo>
                <a:cubicBezTo>
                  <a:pt x="602457" y="22721"/>
                  <a:pt x="608013" y="9227"/>
                  <a:pt x="616744" y="4068"/>
                </a:cubicBezTo>
                <a:cubicBezTo>
                  <a:pt x="625475" y="-1091"/>
                  <a:pt x="641350" y="-694"/>
                  <a:pt x="647700" y="1687"/>
                </a:cubicBezTo>
                <a:cubicBezTo>
                  <a:pt x="654050" y="4068"/>
                  <a:pt x="654447" y="10815"/>
                  <a:pt x="654844" y="18356"/>
                </a:cubicBezTo>
                <a:cubicBezTo>
                  <a:pt x="655241" y="25897"/>
                  <a:pt x="649288" y="41375"/>
                  <a:pt x="650082" y="46931"/>
                </a:cubicBezTo>
                <a:cubicBezTo>
                  <a:pt x="650876" y="52487"/>
                  <a:pt x="654845" y="50106"/>
                  <a:pt x="659607" y="51693"/>
                </a:cubicBezTo>
                <a:cubicBezTo>
                  <a:pt x="664369" y="53280"/>
                  <a:pt x="676276" y="52487"/>
                  <a:pt x="678657" y="56456"/>
                </a:cubicBezTo>
                <a:cubicBezTo>
                  <a:pt x="681038" y="60425"/>
                  <a:pt x="674688" y="69156"/>
                  <a:pt x="673894" y="75506"/>
                </a:cubicBezTo>
                <a:cubicBezTo>
                  <a:pt x="673100" y="81856"/>
                  <a:pt x="672307" y="87809"/>
                  <a:pt x="673894" y="94556"/>
                </a:cubicBezTo>
                <a:cubicBezTo>
                  <a:pt x="675482" y="101303"/>
                  <a:pt x="680641" y="109637"/>
                  <a:pt x="683419" y="115987"/>
                </a:cubicBezTo>
                <a:cubicBezTo>
                  <a:pt x="686197" y="122337"/>
                  <a:pt x="691754" y="124718"/>
                  <a:pt x="690563" y="132656"/>
                </a:cubicBezTo>
                <a:cubicBezTo>
                  <a:pt x="689372" y="140594"/>
                  <a:pt x="681434" y="154087"/>
                  <a:pt x="676275" y="163612"/>
                </a:cubicBezTo>
                <a:cubicBezTo>
                  <a:pt x="671116" y="173137"/>
                  <a:pt x="657622" y="184647"/>
                  <a:pt x="659607" y="189806"/>
                </a:cubicBezTo>
                <a:cubicBezTo>
                  <a:pt x="661592" y="194965"/>
                  <a:pt x="681039" y="191790"/>
                  <a:pt x="688182" y="194568"/>
                </a:cubicBezTo>
                <a:cubicBezTo>
                  <a:pt x="695325" y="197346"/>
                  <a:pt x="698104" y="202109"/>
                  <a:pt x="702469" y="206475"/>
                </a:cubicBezTo>
                <a:cubicBezTo>
                  <a:pt x="706834" y="210841"/>
                  <a:pt x="717550" y="214809"/>
                  <a:pt x="714375" y="220762"/>
                </a:cubicBezTo>
                <a:cubicBezTo>
                  <a:pt x="711200" y="226715"/>
                  <a:pt x="688975" y="222349"/>
                  <a:pt x="683419" y="242193"/>
                </a:cubicBezTo>
                <a:cubicBezTo>
                  <a:pt x="677863" y="262037"/>
                  <a:pt x="680641" y="320775"/>
                  <a:pt x="681038" y="339825"/>
                </a:cubicBezTo>
                <a:cubicBezTo>
                  <a:pt x="681435" y="358875"/>
                  <a:pt x="682625" y="350937"/>
                  <a:pt x="685800" y="356493"/>
                </a:cubicBezTo>
                <a:cubicBezTo>
                  <a:pt x="688975" y="362049"/>
                  <a:pt x="698897" y="366415"/>
                  <a:pt x="700088" y="373162"/>
                </a:cubicBezTo>
                <a:cubicBezTo>
                  <a:pt x="701279" y="379909"/>
                  <a:pt x="695325" y="390228"/>
                  <a:pt x="692944" y="396975"/>
                </a:cubicBezTo>
                <a:cubicBezTo>
                  <a:pt x="690563" y="403722"/>
                  <a:pt x="686197" y="406896"/>
                  <a:pt x="685800" y="413643"/>
                </a:cubicBezTo>
                <a:cubicBezTo>
                  <a:pt x="685403" y="420390"/>
                  <a:pt x="690563" y="431503"/>
                  <a:pt x="690563" y="437456"/>
                </a:cubicBezTo>
                <a:cubicBezTo>
                  <a:pt x="690563" y="443409"/>
                  <a:pt x="689372" y="445790"/>
                  <a:pt x="685800" y="449362"/>
                </a:cubicBezTo>
                <a:cubicBezTo>
                  <a:pt x="682228" y="452934"/>
                  <a:pt x="672307" y="454918"/>
                  <a:pt x="669132" y="458887"/>
                </a:cubicBezTo>
                <a:cubicBezTo>
                  <a:pt x="665957" y="462856"/>
                  <a:pt x="664369" y="470000"/>
                  <a:pt x="666750" y="473175"/>
                </a:cubicBezTo>
                <a:cubicBezTo>
                  <a:pt x="669131" y="476350"/>
                  <a:pt x="679450" y="474762"/>
                  <a:pt x="683419" y="477937"/>
                </a:cubicBezTo>
                <a:cubicBezTo>
                  <a:pt x="687388" y="481112"/>
                  <a:pt x="692150" y="487066"/>
                  <a:pt x="690563" y="492225"/>
                </a:cubicBezTo>
                <a:cubicBezTo>
                  <a:pt x="688976" y="497384"/>
                  <a:pt x="673894" y="503337"/>
                  <a:pt x="673894" y="508893"/>
                </a:cubicBezTo>
                <a:cubicBezTo>
                  <a:pt x="673894" y="514449"/>
                  <a:pt x="690166" y="518021"/>
                  <a:pt x="690563" y="525562"/>
                </a:cubicBezTo>
                <a:cubicBezTo>
                  <a:pt x="690960" y="533103"/>
                  <a:pt x="678656" y="548184"/>
                  <a:pt x="676275" y="554137"/>
                </a:cubicBezTo>
                <a:cubicBezTo>
                  <a:pt x="673894" y="560090"/>
                  <a:pt x="669528" y="555328"/>
                  <a:pt x="676275" y="561281"/>
                </a:cubicBezTo>
                <a:cubicBezTo>
                  <a:pt x="683022" y="567234"/>
                  <a:pt x="707629" y="581918"/>
                  <a:pt x="716757" y="589856"/>
                </a:cubicBezTo>
                <a:cubicBezTo>
                  <a:pt x="725885" y="597794"/>
                  <a:pt x="727869" y="602953"/>
                  <a:pt x="731044" y="608906"/>
                </a:cubicBezTo>
                <a:cubicBezTo>
                  <a:pt x="734219" y="614859"/>
                  <a:pt x="735807" y="616050"/>
                  <a:pt x="735807" y="625575"/>
                </a:cubicBezTo>
                <a:cubicBezTo>
                  <a:pt x="735807" y="635100"/>
                  <a:pt x="731044" y="656134"/>
                  <a:pt x="731044" y="666056"/>
                </a:cubicBezTo>
                <a:cubicBezTo>
                  <a:pt x="731044" y="675978"/>
                  <a:pt x="730251" y="679550"/>
                  <a:pt x="735807" y="685106"/>
                </a:cubicBezTo>
                <a:cubicBezTo>
                  <a:pt x="741363" y="690662"/>
                  <a:pt x="757238" y="692249"/>
                  <a:pt x="764382" y="699393"/>
                </a:cubicBezTo>
                <a:cubicBezTo>
                  <a:pt x="771526" y="706537"/>
                  <a:pt x="776685" y="721221"/>
                  <a:pt x="778669" y="727968"/>
                </a:cubicBezTo>
                <a:cubicBezTo>
                  <a:pt x="780653" y="734715"/>
                  <a:pt x="779860" y="736700"/>
                  <a:pt x="776288" y="739875"/>
                </a:cubicBezTo>
                <a:cubicBezTo>
                  <a:pt x="772716" y="743050"/>
                  <a:pt x="760810" y="742256"/>
                  <a:pt x="757238" y="747018"/>
                </a:cubicBezTo>
                <a:cubicBezTo>
                  <a:pt x="753666" y="751780"/>
                  <a:pt x="757238" y="763688"/>
                  <a:pt x="754857" y="768450"/>
                </a:cubicBezTo>
                <a:cubicBezTo>
                  <a:pt x="752476" y="773212"/>
                  <a:pt x="744935" y="773609"/>
                  <a:pt x="742950" y="775593"/>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5" name="フリーフォーム 4"/>
          <p:cNvSpPr/>
          <p:nvPr/>
        </p:nvSpPr>
        <p:spPr>
          <a:xfrm>
            <a:off x="3278188" y="3854029"/>
            <a:ext cx="565150" cy="114300"/>
          </a:xfrm>
          <a:custGeom>
            <a:avLst/>
            <a:gdLst>
              <a:gd name="connsiteX0" fmla="*/ 566481 w 566481"/>
              <a:gd name="connsiteY0" fmla="*/ 73996 h 114135"/>
              <a:gd name="connsiteX1" fmla="*/ 471231 w 566481"/>
              <a:gd name="connsiteY1" fmla="*/ 78758 h 114135"/>
              <a:gd name="connsiteX2" fmla="*/ 440275 w 566481"/>
              <a:gd name="connsiteY2" fmla="*/ 64471 h 114135"/>
              <a:gd name="connsiteX3" fmla="*/ 406938 w 566481"/>
              <a:gd name="connsiteY3" fmla="*/ 59708 h 114135"/>
              <a:gd name="connsiteX4" fmla="*/ 385506 w 566481"/>
              <a:gd name="connsiteY4" fmla="*/ 73996 h 114135"/>
              <a:gd name="connsiteX5" fmla="*/ 371219 w 566481"/>
              <a:gd name="connsiteY5" fmla="*/ 69233 h 114135"/>
              <a:gd name="connsiteX6" fmla="*/ 328356 w 566481"/>
              <a:gd name="connsiteY6" fmla="*/ 88283 h 114135"/>
              <a:gd name="connsiteX7" fmla="*/ 299781 w 566481"/>
              <a:gd name="connsiteY7" fmla="*/ 109714 h 114135"/>
              <a:gd name="connsiteX8" fmla="*/ 271206 w 566481"/>
              <a:gd name="connsiteY8" fmla="*/ 112096 h 114135"/>
              <a:gd name="connsiteX9" fmla="*/ 266444 w 566481"/>
              <a:gd name="connsiteY9" fmla="*/ 85902 h 114135"/>
              <a:gd name="connsiteX10" fmla="*/ 216438 w 566481"/>
              <a:gd name="connsiteY10" fmla="*/ 62089 h 114135"/>
              <a:gd name="connsiteX11" fmla="*/ 166431 w 566481"/>
              <a:gd name="connsiteY11" fmla="*/ 43039 h 114135"/>
              <a:gd name="connsiteX12" fmla="*/ 130713 w 566481"/>
              <a:gd name="connsiteY12" fmla="*/ 28752 h 114135"/>
              <a:gd name="connsiteX13" fmla="*/ 75944 w 566481"/>
              <a:gd name="connsiteY13" fmla="*/ 19227 h 114135"/>
              <a:gd name="connsiteX14" fmla="*/ 75944 w 566481"/>
              <a:gd name="connsiteY14" fmla="*/ 12083 h 114135"/>
              <a:gd name="connsiteX15" fmla="*/ 73563 w 566481"/>
              <a:gd name="connsiteY15" fmla="*/ 177 h 114135"/>
              <a:gd name="connsiteX16" fmla="*/ 6888 w 566481"/>
              <a:gd name="connsiteY16" fmla="*/ 4939 h 114135"/>
              <a:gd name="connsiteX17" fmla="*/ 2125 w 566481"/>
              <a:gd name="connsiteY17" fmla="*/ 4939 h 11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481" h="114135">
                <a:moveTo>
                  <a:pt x="566481" y="73996"/>
                </a:moveTo>
                <a:cubicBezTo>
                  <a:pt x="529373" y="77170"/>
                  <a:pt x="492265" y="80345"/>
                  <a:pt x="471231" y="78758"/>
                </a:cubicBezTo>
                <a:cubicBezTo>
                  <a:pt x="450197" y="77171"/>
                  <a:pt x="450990" y="67646"/>
                  <a:pt x="440275" y="64471"/>
                </a:cubicBezTo>
                <a:cubicBezTo>
                  <a:pt x="429560" y="61296"/>
                  <a:pt x="416066" y="58120"/>
                  <a:pt x="406938" y="59708"/>
                </a:cubicBezTo>
                <a:cubicBezTo>
                  <a:pt x="397810" y="61295"/>
                  <a:pt x="391459" y="72408"/>
                  <a:pt x="385506" y="73996"/>
                </a:cubicBezTo>
                <a:cubicBezTo>
                  <a:pt x="379553" y="75584"/>
                  <a:pt x="380744" y="66852"/>
                  <a:pt x="371219" y="69233"/>
                </a:cubicBezTo>
                <a:cubicBezTo>
                  <a:pt x="361694" y="71614"/>
                  <a:pt x="340262" y="81536"/>
                  <a:pt x="328356" y="88283"/>
                </a:cubicBezTo>
                <a:cubicBezTo>
                  <a:pt x="316450" y="95030"/>
                  <a:pt x="309306" y="105745"/>
                  <a:pt x="299781" y="109714"/>
                </a:cubicBezTo>
                <a:cubicBezTo>
                  <a:pt x="290256" y="113683"/>
                  <a:pt x="276762" y="116065"/>
                  <a:pt x="271206" y="112096"/>
                </a:cubicBezTo>
                <a:cubicBezTo>
                  <a:pt x="265650" y="108127"/>
                  <a:pt x="275572" y="94236"/>
                  <a:pt x="266444" y="85902"/>
                </a:cubicBezTo>
                <a:cubicBezTo>
                  <a:pt x="257316" y="77568"/>
                  <a:pt x="233107" y="69233"/>
                  <a:pt x="216438" y="62089"/>
                </a:cubicBezTo>
                <a:cubicBezTo>
                  <a:pt x="199769" y="54945"/>
                  <a:pt x="180718" y="48595"/>
                  <a:pt x="166431" y="43039"/>
                </a:cubicBezTo>
                <a:cubicBezTo>
                  <a:pt x="152143" y="37483"/>
                  <a:pt x="145794" y="32721"/>
                  <a:pt x="130713" y="28752"/>
                </a:cubicBezTo>
                <a:cubicBezTo>
                  <a:pt x="115632" y="24783"/>
                  <a:pt x="85072" y="22005"/>
                  <a:pt x="75944" y="19227"/>
                </a:cubicBezTo>
                <a:cubicBezTo>
                  <a:pt x="66816" y="16449"/>
                  <a:pt x="76341" y="15258"/>
                  <a:pt x="75944" y="12083"/>
                </a:cubicBezTo>
                <a:cubicBezTo>
                  <a:pt x="75547" y="8908"/>
                  <a:pt x="85072" y="1368"/>
                  <a:pt x="73563" y="177"/>
                </a:cubicBezTo>
                <a:cubicBezTo>
                  <a:pt x="62054" y="-1014"/>
                  <a:pt x="18794" y="4145"/>
                  <a:pt x="6888" y="4939"/>
                </a:cubicBezTo>
                <a:cubicBezTo>
                  <a:pt x="-5018" y="5733"/>
                  <a:pt x="2125" y="4939"/>
                  <a:pt x="2125" y="493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6" name="フリーフォーム 5"/>
          <p:cNvSpPr/>
          <p:nvPr/>
        </p:nvSpPr>
        <p:spPr>
          <a:xfrm>
            <a:off x="3136900" y="3911179"/>
            <a:ext cx="671513" cy="728662"/>
          </a:xfrm>
          <a:custGeom>
            <a:avLst/>
            <a:gdLst>
              <a:gd name="connsiteX0" fmla="*/ 0 w 672726"/>
              <a:gd name="connsiteY0" fmla="*/ 197643 h 728928"/>
              <a:gd name="connsiteX1" fmla="*/ 69056 w 672726"/>
              <a:gd name="connsiteY1" fmla="*/ 223837 h 728928"/>
              <a:gd name="connsiteX2" fmla="*/ 85725 w 672726"/>
              <a:gd name="connsiteY2" fmla="*/ 209550 h 728928"/>
              <a:gd name="connsiteX3" fmla="*/ 140494 w 672726"/>
              <a:gd name="connsiteY3" fmla="*/ 235743 h 728928"/>
              <a:gd name="connsiteX4" fmla="*/ 166687 w 672726"/>
              <a:gd name="connsiteY4" fmla="*/ 257175 h 728928"/>
              <a:gd name="connsiteX5" fmla="*/ 169069 w 672726"/>
              <a:gd name="connsiteY5" fmla="*/ 266700 h 728928"/>
              <a:gd name="connsiteX6" fmla="*/ 169069 w 672726"/>
              <a:gd name="connsiteY6" fmla="*/ 295275 h 728928"/>
              <a:gd name="connsiteX7" fmla="*/ 185737 w 672726"/>
              <a:gd name="connsiteY7" fmla="*/ 302418 h 728928"/>
              <a:gd name="connsiteX8" fmla="*/ 221456 w 672726"/>
              <a:gd name="connsiteY8" fmla="*/ 373856 h 728928"/>
              <a:gd name="connsiteX9" fmla="*/ 226219 w 672726"/>
              <a:gd name="connsiteY9" fmla="*/ 404812 h 728928"/>
              <a:gd name="connsiteX10" fmla="*/ 233362 w 672726"/>
              <a:gd name="connsiteY10" fmla="*/ 483393 h 728928"/>
              <a:gd name="connsiteX11" fmla="*/ 240506 w 672726"/>
              <a:gd name="connsiteY11" fmla="*/ 492918 h 728928"/>
              <a:gd name="connsiteX12" fmla="*/ 271462 w 672726"/>
              <a:gd name="connsiteY12" fmla="*/ 552450 h 728928"/>
              <a:gd name="connsiteX13" fmla="*/ 285750 w 672726"/>
              <a:gd name="connsiteY13" fmla="*/ 581025 h 728928"/>
              <a:gd name="connsiteX14" fmla="*/ 333375 w 672726"/>
              <a:gd name="connsiteY14" fmla="*/ 607218 h 728928"/>
              <a:gd name="connsiteX15" fmla="*/ 352425 w 672726"/>
              <a:gd name="connsiteY15" fmla="*/ 652462 h 728928"/>
              <a:gd name="connsiteX16" fmla="*/ 347662 w 672726"/>
              <a:gd name="connsiteY16" fmla="*/ 690562 h 728928"/>
              <a:gd name="connsiteX17" fmla="*/ 357187 w 672726"/>
              <a:gd name="connsiteY17" fmla="*/ 704850 h 728928"/>
              <a:gd name="connsiteX18" fmla="*/ 416719 w 672726"/>
              <a:gd name="connsiteY18" fmla="*/ 723900 h 728928"/>
              <a:gd name="connsiteX19" fmla="*/ 428625 w 672726"/>
              <a:gd name="connsiteY19" fmla="*/ 726281 h 728928"/>
              <a:gd name="connsiteX20" fmla="*/ 433387 w 672726"/>
              <a:gd name="connsiteY20" fmla="*/ 690562 h 728928"/>
              <a:gd name="connsiteX21" fmla="*/ 457200 w 672726"/>
              <a:gd name="connsiteY21" fmla="*/ 666750 h 728928"/>
              <a:gd name="connsiteX22" fmla="*/ 500062 w 672726"/>
              <a:gd name="connsiteY22" fmla="*/ 626268 h 728928"/>
              <a:gd name="connsiteX23" fmla="*/ 509587 w 672726"/>
              <a:gd name="connsiteY23" fmla="*/ 559593 h 728928"/>
              <a:gd name="connsiteX24" fmla="*/ 569119 w 672726"/>
              <a:gd name="connsiteY24" fmla="*/ 521493 h 728928"/>
              <a:gd name="connsiteX25" fmla="*/ 585787 w 672726"/>
              <a:gd name="connsiteY25" fmla="*/ 447675 h 728928"/>
              <a:gd name="connsiteX26" fmla="*/ 576262 w 672726"/>
              <a:gd name="connsiteY26" fmla="*/ 390525 h 728928"/>
              <a:gd name="connsiteX27" fmla="*/ 578644 w 672726"/>
              <a:gd name="connsiteY27" fmla="*/ 352425 h 728928"/>
              <a:gd name="connsiteX28" fmla="*/ 592931 w 672726"/>
              <a:gd name="connsiteY28" fmla="*/ 326231 h 728928"/>
              <a:gd name="connsiteX29" fmla="*/ 623887 w 672726"/>
              <a:gd name="connsiteY29" fmla="*/ 369093 h 728928"/>
              <a:gd name="connsiteX30" fmla="*/ 671512 w 672726"/>
              <a:gd name="connsiteY30" fmla="*/ 369093 h 728928"/>
              <a:gd name="connsiteX31" fmla="*/ 659606 w 672726"/>
              <a:gd name="connsiteY31" fmla="*/ 297656 h 728928"/>
              <a:gd name="connsiteX32" fmla="*/ 671512 w 672726"/>
              <a:gd name="connsiteY32" fmla="*/ 271462 h 728928"/>
              <a:gd name="connsiteX33" fmla="*/ 638175 w 672726"/>
              <a:gd name="connsiteY33" fmla="*/ 235743 h 728928"/>
              <a:gd name="connsiteX34" fmla="*/ 611981 w 672726"/>
              <a:gd name="connsiteY34" fmla="*/ 195262 h 728928"/>
              <a:gd name="connsiteX35" fmla="*/ 595312 w 672726"/>
              <a:gd name="connsiteY35" fmla="*/ 176212 h 728928"/>
              <a:gd name="connsiteX36" fmla="*/ 597694 w 672726"/>
              <a:gd name="connsiteY36" fmla="*/ 142875 h 728928"/>
              <a:gd name="connsiteX37" fmla="*/ 578644 w 672726"/>
              <a:gd name="connsiteY37" fmla="*/ 138112 h 728928"/>
              <a:gd name="connsiteX38" fmla="*/ 571500 w 672726"/>
              <a:gd name="connsiteY38" fmla="*/ 159543 h 728928"/>
              <a:gd name="connsiteX39" fmla="*/ 552450 w 672726"/>
              <a:gd name="connsiteY39" fmla="*/ 161925 h 728928"/>
              <a:gd name="connsiteX40" fmla="*/ 521494 w 672726"/>
              <a:gd name="connsiteY40" fmla="*/ 157162 h 728928"/>
              <a:gd name="connsiteX41" fmla="*/ 523875 w 672726"/>
              <a:gd name="connsiteY41" fmla="*/ 142875 h 728928"/>
              <a:gd name="connsiteX42" fmla="*/ 526256 w 672726"/>
              <a:gd name="connsiteY42" fmla="*/ 121443 h 728928"/>
              <a:gd name="connsiteX43" fmla="*/ 488156 w 672726"/>
              <a:gd name="connsiteY43" fmla="*/ 116681 h 728928"/>
              <a:gd name="connsiteX44" fmla="*/ 476250 w 672726"/>
              <a:gd name="connsiteY44" fmla="*/ 100012 h 728928"/>
              <a:gd name="connsiteX45" fmla="*/ 476250 w 672726"/>
              <a:gd name="connsiteY45" fmla="*/ 78581 h 728928"/>
              <a:gd name="connsiteX46" fmla="*/ 435769 w 672726"/>
              <a:gd name="connsiteY46" fmla="*/ 64293 h 728928"/>
              <a:gd name="connsiteX47" fmla="*/ 426244 w 672726"/>
              <a:gd name="connsiteY47" fmla="*/ 0 h 7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2726" h="728928">
                <a:moveTo>
                  <a:pt x="0" y="197643"/>
                </a:moveTo>
                <a:cubicBezTo>
                  <a:pt x="27384" y="209748"/>
                  <a:pt x="54769" y="221853"/>
                  <a:pt x="69056" y="223837"/>
                </a:cubicBezTo>
                <a:cubicBezTo>
                  <a:pt x="83343" y="225821"/>
                  <a:pt x="73819" y="207566"/>
                  <a:pt x="85725" y="209550"/>
                </a:cubicBezTo>
                <a:cubicBezTo>
                  <a:pt x="97631" y="211534"/>
                  <a:pt x="127000" y="227806"/>
                  <a:pt x="140494" y="235743"/>
                </a:cubicBezTo>
                <a:cubicBezTo>
                  <a:pt x="153988" y="243680"/>
                  <a:pt x="161925" y="252016"/>
                  <a:pt x="166687" y="257175"/>
                </a:cubicBezTo>
                <a:cubicBezTo>
                  <a:pt x="171449" y="262334"/>
                  <a:pt x="168672" y="260350"/>
                  <a:pt x="169069" y="266700"/>
                </a:cubicBezTo>
                <a:cubicBezTo>
                  <a:pt x="169466" y="273050"/>
                  <a:pt x="166291" y="289322"/>
                  <a:pt x="169069" y="295275"/>
                </a:cubicBezTo>
                <a:cubicBezTo>
                  <a:pt x="171847" y="301228"/>
                  <a:pt x="177006" y="289321"/>
                  <a:pt x="185737" y="302418"/>
                </a:cubicBezTo>
                <a:cubicBezTo>
                  <a:pt x="194468" y="315515"/>
                  <a:pt x="214709" y="356790"/>
                  <a:pt x="221456" y="373856"/>
                </a:cubicBezTo>
                <a:cubicBezTo>
                  <a:pt x="228203" y="390922"/>
                  <a:pt x="224235" y="386556"/>
                  <a:pt x="226219" y="404812"/>
                </a:cubicBezTo>
                <a:cubicBezTo>
                  <a:pt x="228203" y="423068"/>
                  <a:pt x="230981" y="468709"/>
                  <a:pt x="233362" y="483393"/>
                </a:cubicBezTo>
                <a:cubicBezTo>
                  <a:pt x="235743" y="498077"/>
                  <a:pt x="234156" y="481409"/>
                  <a:pt x="240506" y="492918"/>
                </a:cubicBezTo>
                <a:cubicBezTo>
                  <a:pt x="246856" y="504428"/>
                  <a:pt x="263921" y="537766"/>
                  <a:pt x="271462" y="552450"/>
                </a:cubicBezTo>
                <a:cubicBezTo>
                  <a:pt x="279003" y="567134"/>
                  <a:pt x="275431" y="571897"/>
                  <a:pt x="285750" y="581025"/>
                </a:cubicBezTo>
                <a:cubicBezTo>
                  <a:pt x="296069" y="590153"/>
                  <a:pt x="322263" y="595312"/>
                  <a:pt x="333375" y="607218"/>
                </a:cubicBezTo>
                <a:cubicBezTo>
                  <a:pt x="344487" y="619124"/>
                  <a:pt x="350044" y="638571"/>
                  <a:pt x="352425" y="652462"/>
                </a:cubicBezTo>
                <a:cubicBezTo>
                  <a:pt x="354806" y="666353"/>
                  <a:pt x="346868" y="681831"/>
                  <a:pt x="347662" y="690562"/>
                </a:cubicBezTo>
                <a:cubicBezTo>
                  <a:pt x="348456" y="699293"/>
                  <a:pt x="345678" y="699294"/>
                  <a:pt x="357187" y="704850"/>
                </a:cubicBezTo>
                <a:cubicBezTo>
                  <a:pt x="368696" y="710406"/>
                  <a:pt x="404813" y="720328"/>
                  <a:pt x="416719" y="723900"/>
                </a:cubicBezTo>
                <a:cubicBezTo>
                  <a:pt x="428625" y="727472"/>
                  <a:pt x="425847" y="731837"/>
                  <a:pt x="428625" y="726281"/>
                </a:cubicBezTo>
                <a:cubicBezTo>
                  <a:pt x="431403" y="720725"/>
                  <a:pt x="428625" y="700484"/>
                  <a:pt x="433387" y="690562"/>
                </a:cubicBezTo>
                <a:cubicBezTo>
                  <a:pt x="438149" y="680640"/>
                  <a:pt x="446088" y="677466"/>
                  <a:pt x="457200" y="666750"/>
                </a:cubicBezTo>
                <a:cubicBezTo>
                  <a:pt x="468312" y="656034"/>
                  <a:pt x="491331" y="644127"/>
                  <a:pt x="500062" y="626268"/>
                </a:cubicBezTo>
                <a:cubicBezTo>
                  <a:pt x="508793" y="608409"/>
                  <a:pt x="498078" y="577055"/>
                  <a:pt x="509587" y="559593"/>
                </a:cubicBezTo>
                <a:cubicBezTo>
                  <a:pt x="521096" y="542131"/>
                  <a:pt x="556419" y="540146"/>
                  <a:pt x="569119" y="521493"/>
                </a:cubicBezTo>
                <a:cubicBezTo>
                  <a:pt x="581819" y="502840"/>
                  <a:pt x="584597" y="469503"/>
                  <a:pt x="585787" y="447675"/>
                </a:cubicBezTo>
                <a:cubicBezTo>
                  <a:pt x="586977" y="425847"/>
                  <a:pt x="577453" y="406400"/>
                  <a:pt x="576262" y="390525"/>
                </a:cubicBezTo>
                <a:cubicBezTo>
                  <a:pt x="575072" y="374650"/>
                  <a:pt x="575866" y="363141"/>
                  <a:pt x="578644" y="352425"/>
                </a:cubicBezTo>
                <a:cubicBezTo>
                  <a:pt x="581422" y="341709"/>
                  <a:pt x="585391" y="323453"/>
                  <a:pt x="592931" y="326231"/>
                </a:cubicBezTo>
                <a:cubicBezTo>
                  <a:pt x="600471" y="329009"/>
                  <a:pt x="610790" y="361949"/>
                  <a:pt x="623887" y="369093"/>
                </a:cubicBezTo>
                <a:cubicBezTo>
                  <a:pt x="636984" y="376237"/>
                  <a:pt x="665559" y="380999"/>
                  <a:pt x="671512" y="369093"/>
                </a:cubicBezTo>
                <a:cubicBezTo>
                  <a:pt x="677465" y="357187"/>
                  <a:pt x="659606" y="313928"/>
                  <a:pt x="659606" y="297656"/>
                </a:cubicBezTo>
                <a:cubicBezTo>
                  <a:pt x="659606" y="281384"/>
                  <a:pt x="675084" y="281781"/>
                  <a:pt x="671512" y="271462"/>
                </a:cubicBezTo>
                <a:cubicBezTo>
                  <a:pt x="667940" y="261143"/>
                  <a:pt x="648097" y="248443"/>
                  <a:pt x="638175" y="235743"/>
                </a:cubicBezTo>
                <a:cubicBezTo>
                  <a:pt x="628253" y="223043"/>
                  <a:pt x="619125" y="205184"/>
                  <a:pt x="611981" y="195262"/>
                </a:cubicBezTo>
                <a:cubicBezTo>
                  <a:pt x="604837" y="185340"/>
                  <a:pt x="597693" y="184943"/>
                  <a:pt x="595312" y="176212"/>
                </a:cubicBezTo>
                <a:cubicBezTo>
                  <a:pt x="592931" y="167481"/>
                  <a:pt x="600472" y="149225"/>
                  <a:pt x="597694" y="142875"/>
                </a:cubicBezTo>
                <a:cubicBezTo>
                  <a:pt x="594916" y="136525"/>
                  <a:pt x="583010" y="135334"/>
                  <a:pt x="578644" y="138112"/>
                </a:cubicBezTo>
                <a:cubicBezTo>
                  <a:pt x="574278" y="140890"/>
                  <a:pt x="575866" y="155574"/>
                  <a:pt x="571500" y="159543"/>
                </a:cubicBezTo>
                <a:cubicBezTo>
                  <a:pt x="567134" y="163512"/>
                  <a:pt x="560784" y="162322"/>
                  <a:pt x="552450" y="161925"/>
                </a:cubicBezTo>
                <a:cubicBezTo>
                  <a:pt x="544116" y="161528"/>
                  <a:pt x="526256" y="160337"/>
                  <a:pt x="521494" y="157162"/>
                </a:cubicBezTo>
                <a:cubicBezTo>
                  <a:pt x="516732" y="153987"/>
                  <a:pt x="523081" y="148828"/>
                  <a:pt x="523875" y="142875"/>
                </a:cubicBezTo>
                <a:cubicBezTo>
                  <a:pt x="524669" y="136922"/>
                  <a:pt x="532209" y="125809"/>
                  <a:pt x="526256" y="121443"/>
                </a:cubicBezTo>
                <a:cubicBezTo>
                  <a:pt x="520303" y="117077"/>
                  <a:pt x="496490" y="120253"/>
                  <a:pt x="488156" y="116681"/>
                </a:cubicBezTo>
                <a:cubicBezTo>
                  <a:pt x="479822" y="113109"/>
                  <a:pt x="478234" y="106362"/>
                  <a:pt x="476250" y="100012"/>
                </a:cubicBezTo>
                <a:cubicBezTo>
                  <a:pt x="474266" y="93662"/>
                  <a:pt x="482997" y="84534"/>
                  <a:pt x="476250" y="78581"/>
                </a:cubicBezTo>
                <a:cubicBezTo>
                  <a:pt x="469503" y="72628"/>
                  <a:pt x="444103" y="77390"/>
                  <a:pt x="435769" y="64293"/>
                </a:cubicBezTo>
                <a:cubicBezTo>
                  <a:pt x="427435" y="51196"/>
                  <a:pt x="426839" y="25598"/>
                  <a:pt x="426244"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17" name="フリーフォーム 16"/>
          <p:cNvSpPr/>
          <p:nvPr/>
        </p:nvSpPr>
        <p:spPr>
          <a:xfrm>
            <a:off x="1706563" y="2579266"/>
            <a:ext cx="1031875" cy="804863"/>
          </a:xfrm>
          <a:custGeom>
            <a:avLst/>
            <a:gdLst>
              <a:gd name="connsiteX0" fmla="*/ 1031082 w 1031082"/>
              <a:gd name="connsiteY0" fmla="*/ 806220 h 806220"/>
              <a:gd name="connsiteX1" fmla="*/ 1016794 w 1031082"/>
              <a:gd name="connsiteY1" fmla="*/ 718114 h 806220"/>
              <a:gd name="connsiteX2" fmla="*/ 995363 w 1031082"/>
              <a:gd name="connsiteY2" fmla="*/ 715733 h 806220"/>
              <a:gd name="connsiteX3" fmla="*/ 964407 w 1031082"/>
              <a:gd name="connsiteY3" fmla="*/ 644295 h 806220"/>
              <a:gd name="connsiteX4" fmla="*/ 969169 w 1031082"/>
              <a:gd name="connsiteY4" fmla="*/ 630008 h 806220"/>
              <a:gd name="connsiteX5" fmla="*/ 947738 w 1031082"/>
              <a:gd name="connsiteY5" fmla="*/ 618102 h 806220"/>
              <a:gd name="connsiteX6" fmla="*/ 938213 w 1031082"/>
              <a:gd name="connsiteY6" fmla="*/ 570477 h 806220"/>
              <a:gd name="connsiteX7" fmla="*/ 916782 w 1031082"/>
              <a:gd name="connsiteY7" fmla="*/ 527614 h 806220"/>
              <a:gd name="connsiteX8" fmla="*/ 897732 w 1031082"/>
              <a:gd name="connsiteY8" fmla="*/ 463320 h 806220"/>
              <a:gd name="connsiteX9" fmla="*/ 907257 w 1031082"/>
              <a:gd name="connsiteY9" fmla="*/ 429983 h 806220"/>
              <a:gd name="connsiteX10" fmla="*/ 897732 w 1031082"/>
              <a:gd name="connsiteY10" fmla="*/ 384739 h 806220"/>
              <a:gd name="connsiteX11" fmla="*/ 878682 w 1031082"/>
              <a:gd name="connsiteY11" fmla="*/ 384739 h 806220"/>
              <a:gd name="connsiteX12" fmla="*/ 854869 w 1031082"/>
              <a:gd name="connsiteY12" fmla="*/ 368070 h 806220"/>
              <a:gd name="connsiteX13" fmla="*/ 833438 w 1031082"/>
              <a:gd name="connsiteY13" fmla="*/ 375214 h 806220"/>
              <a:gd name="connsiteX14" fmla="*/ 816769 w 1031082"/>
              <a:gd name="connsiteY14" fmla="*/ 349020 h 806220"/>
              <a:gd name="connsiteX15" fmla="*/ 812007 w 1031082"/>
              <a:gd name="connsiteY15" fmla="*/ 372833 h 806220"/>
              <a:gd name="connsiteX16" fmla="*/ 771525 w 1031082"/>
              <a:gd name="connsiteY16" fmla="*/ 346639 h 806220"/>
              <a:gd name="connsiteX17" fmla="*/ 759619 w 1031082"/>
              <a:gd name="connsiteY17" fmla="*/ 287108 h 806220"/>
              <a:gd name="connsiteX18" fmla="*/ 771525 w 1031082"/>
              <a:gd name="connsiteY18" fmla="*/ 234720 h 806220"/>
              <a:gd name="connsiteX19" fmla="*/ 781050 w 1031082"/>
              <a:gd name="connsiteY19" fmla="*/ 189477 h 806220"/>
              <a:gd name="connsiteX20" fmla="*/ 804863 w 1031082"/>
              <a:gd name="connsiteY20" fmla="*/ 177570 h 806220"/>
              <a:gd name="connsiteX21" fmla="*/ 828675 w 1031082"/>
              <a:gd name="connsiteY21" fmla="*/ 191858 h 806220"/>
              <a:gd name="connsiteX22" fmla="*/ 857250 w 1031082"/>
              <a:gd name="connsiteY22" fmla="*/ 208527 h 806220"/>
              <a:gd name="connsiteX23" fmla="*/ 871538 w 1031082"/>
              <a:gd name="connsiteY23" fmla="*/ 213289 h 806220"/>
              <a:gd name="connsiteX24" fmla="*/ 895350 w 1031082"/>
              <a:gd name="connsiteY24" fmla="*/ 179952 h 806220"/>
              <a:gd name="connsiteX25" fmla="*/ 923925 w 1031082"/>
              <a:gd name="connsiteY25" fmla="*/ 187095 h 806220"/>
              <a:gd name="connsiteX26" fmla="*/ 952500 w 1031082"/>
              <a:gd name="connsiteY26" fmla="*/ 179952 h 806220"/>
              <a:gd name="connsiteX27" fmla="*/ 964407 w 1031082"/>
              <a:gd name="connsiteY27" fmla="*/ 153758 h 806220"/>
              <a:gd name="connsiteX28" fmla="*/ 988219 w 1031082"/>
              <a:gd name="connsiteY28" fmla="*/ 129945 h 806220"/>
              <a:gd name="connsiteX29" fmla="*/ 992982 w 1031082"/>
              <a:gd name="connsiteY29" fmla="*/ 118039 h 806220"/>
              <a:gd name="connsiteX30" fmla="*/ 969169 w 1031082"/>
              <a:gd name="connsiteY30" fmla="*/ 84702 h 806220"/>
              <a:gd name="connsiteX31" fmla="*/ 964407 w 1031082"/>
              <a:gd name="connsiteY31" fmla="*/ 51364 h 806220"/>
              <a:gd name="connsiteX32" fmla="*/ 950119 w 1031082"/>
              <a:gd name="connsiteY32" fmla="*/ 10883 h 806220"/>
              <a:gd name="connsiteX33" fmla="*/ 942975 w 1031082"/>
              <a:gd name="connsiteY33" fmla="*/ 10883 h 806220"/>
              <a:gd name="connsiteX34" fmla="*/ 902494 w 1031082"/>
              <a:gd name="connsiteY34" fmla="*/ 18027 h 806220"/>
              <a:gd name="connsiteX35" fmla="*/ 859632 w 1031082"/>
              <a:gd name="connsiteY35" fmla="*/ 20408 h 806220"/>
              <a:gd name="connsiteX36" fmla="*/ 831057 w 1031082"/>
              <a:gd name="connsiteY36" fmla="*/ 46602 h 806220"/>
              <a:gd name="connsiteX37" fmla="*/ 816769 w 1031082"/>
              <a:gd name="connsiteY37" fmla="*/ 46602 h 806220"/>
              <a:gd name="connsiteX38" fmla="*/ 785813 w 1031082"/>
              <a:gd name="connsiteY38" fmla="*/ 46602 h 806220"/>
              <a:gd name="connsiteX39" fmla="*/ 769144 w 1031082"/>
              <a:gd name="connsiteY39" fmla="*/ 70414 h 806220"/>
              <a:gd name="connsiteX40" fmla="*/ 728663 w 1031082"/>
              <a:gd name="connsiteY40" fmla="*/ 68033 h 806220"/>
              <a:gd name="connsiteX41" fmla="*/ 714375 w 1031082"/>
              <a:gd name="connsiteY41" fmla="*/ 58508 h 806220"/>
              <a:gd name="connsiteX42" fmla="*/ 685800 w 1031082"/>
              <a:gd name="connsiteY42" fmla="*/ 46602 h 806220"/>
              <a:gd name="connsiteX43" fmla="*/ 664369 w 1031082"/>
              <a:gd name="connsiteY43" fmla="*/ 58508 h 806220"/>
              <a:gd name="connsiteX44" fmla="*/ 638175 w 1031082"/>
              <a:gd name="connsiteY44" fmla="*/ 58508 h 806220"/>
              <a:gd name="connsiteX45" fmla="*/ 609600 w 1031082"/>
              <a:gd name="connsiteY45" fmla="*/ 22789 h 806220"/>
              <a:gd name="connsiteX46" fmla="*/ 585788 w 1031082"/>
              <a:gd name="connsiteY46" fmla="*/ 8502 h 806220"/>
              <a:gd name="connsiteX47" fmla="*/ 564357 w 1031082"/>
              <a:gd name="connsiteY47" fmla="*/ 3739 h 806220"/>
              <a:gd name="connsiteX48" fmla="*/ 552450 w 1031082"/>
              <a:gd name="connsiteY48" fmla="*/ 3739 h 806220"/>
              <a:gd name="connsiteX49" fmla="*/ 538163 w 1031082"/>
              <a:gd name="connsiteY49" fmla="*/ 1358 h 806220"/>
              <a:gd name="connsiteX50" fmla="*/ 502444 w 1031082"/>
              <a:gd name="connsiteY50" fmla="*/ 27552 h 806220"/>
              <a:gd name="connsiteX51" fmla="*/ 485775 w 1031082"/>
              <a:gd name="connsiteY51" fmla="*/ 41839 h 806220"/>
              <a:gd name="connsiteX52" fmla="*/ 500063 w 1031082"/>
              <a:gd name="connsiteY52" fmla="*/ 68033 h 806220"/>
              <a:gd name="connsiteX53" fmla="*/ 490538 w 1031082"/>
              <a:gd name="connsiteY53" fmla="*/ 103752 h 806220"/>
              <a:gd name="connsiteX54" fmla="*/ 497682 w 1031082"/>
              <a:gd name="connsiteY54" fmla="*/ 139470 h 806220"/>
              <a:gd name="connsiteX55" fmla="*/ 492919 w 1031082"/>
              <a:gd name="connsiteY55" fmla="*/ 168045 h 806220"/>
              <a:gd name="connsiteX56" fmla="*/ 492919 w 1031082"/>
              <a:gd name="connsiteY56" fmla="*/ 194239 h 806220"/>
              <a:gd name="connsiteX57" fmla="*/ 485775 w 1031082"/>
              <a:gd name="connsiteY57" fmla="*/ 213289 h 806220"/>
              <a:gd name="connsiteX58" fmla="*/ 459582 w 1031082"/>
              <a:gd name="connsiteY58" fmla="*/ 220433 h 806220"/>
              <a:gd name="connsiteX59" fmla="*/ 438150 w 1031082"/>
              <a:gd name="connsiteY59" fmla="*/ 241864 h 806220"/>
              <a:gd name="connsiteX60" fmla="*/ 419100 w 1031082"/>
              <a:gd name="connsiteY60" fmla="*/ 234720 h 806220"/>
              <a:gd name="connsiteX61" fmla="*/ 371475 w 1031082"/>
              <a:gd name="connsiteY61" fmla="*/ 229958 h 806220"/>
              <a:gd name="connsiteX62" fmla="*/ 359569 w 1031082"/>
              <a:gd name="connsiteY62" fmla="*/ 215670 h 806220"/>
              <a:gd name="connsiteX63" fmla="*/ 321469 w 1031082"/>
              <a:gd name="connsiteY63" fmla="*/ 187095 h 806220"/>
              <a:gd name="connsiteX64" fmla="*/ 304800 w 1031082"/>
              <a:gd name="connsiteY64" fmla="*/ 222814 h 806220"/>
              <a:gd name="connsiteX65" fmla="*/ 285750 w 1031082"/>
              <a:gd name="connsiteY65" fmla="*/ 244245 h 806220"/>
              <a:gd name="connsiteX66" fmla="*/ 257175 w 1031082"/>
              <a:gd name="connsiteY66" fmla="*/ 260914 h 806220"/>
              <a:gd name="connsiteX67" fmla="*/ 238125 w 1031082"/>
              <a:gd name="connsiteY67" fmla="*/ 272820 h 806220"/>
              <a:gd name="connsiteX68" fmla="*/ 235744 w 1031082"/>
              <a:gd name="connsiteY68" fmla="*/ 301395 h 806220"/>
              <a:gd name="connsiteX69" fmla="*/ 209550 w 1031082"/>
              <a:gd name="connsiteY69" fmla="*/ 313302 h 806220"/>
              <a:gd name="connsiteX70" fmla="*/ 197644 w 1031082"/>
              <a:gd name="connsiteY70" fmla="*/ 334733 h 806220"/>
              <a:gd name="connsiteX71" fmla="*/ 202407 w 1031082"/>
              <a:gd name="connsiteY71" fmla="*/ 365689 h 806220"/>
              <a:gd name="connsiteX72" fmla="*/ 209550 w 1031082"/>
              <a:gd name="connsiteY72" fmla="*/ 403789 h 806220"/>
              <a:gd name="connsiteX73" fmla="*/ 250032 w 1031082"/>
              <a:gd name="connsiteY73" fmla="*/ 437127 h 806220"/>
              <a:gd name="connsiteX74" fmla="*/ 269082 w 1031082"/>
              <a:gd name="connsiteY74" fmla="*/ 451414 h 806220"/>
              <a:gd name="connsiteX75" fmla="*/ 254794 w 1031082"/>
              <a:gd name="connsiteY75" fmla="*/ 482370 h 806220"/>
              <a:gd name="connsiteX76" fmla="*/ 254794 w 1031082"/>
              <a:gd name="connsiteY76" fmla="*/ 489514 h 806220"/>
              <a:gd name="connsiteX77" fmla="*/ 223838 w 1031082"/>
              <a:gd name="connsiteY77" fmla="*/ 487133 h 806220"/>
              <a:gd name="connsiteX78" fmla="*/ 214313 w 1031082"/>
              <a:gd name="connsiteY78" fmla="*/ 494277 h 806220"/>
              <a:gd name="connsiteX79" fmla="*/ 207169 w 1031082"/>
              <a:gd name="connsiteY79" fmla="*/ 510945 h 806220"/>
              <a:gd name="connsiteX80" fmla="*/ 192882 w 1031082"/>
              <a:gd name="connsiteY80" fmla="*/ 527614 h 806220"/>
              <a:gd name="connsiteX81" fmla="*/ 169069 w 1031082"/>
              <a:gd name="connsiteY81" fmla="*/ 541902 h 806220"/>
              <a:gd name="connsiteX82" fmla="*/ 145257 w 1031082"/>
              <a:gd name="connsiteY82" fmla="*/ 556189 h 806220"/>
              <a:gd name="connsiteX83" fmla="*/ 128588 w 1031082"/>
              <a:gd name="connsiteY83" fmla="*/ 563333 h 806220"/>
              <a:gd name="connsiteX84" fmla="*/ 97632 w 1031082"/>
              <a:gd name="connsiteY84" fmla="*/ 529995 h 806220"/>
              <a:gd name="connsiteX85" fmla="*/ 71438 w 1031082"/>
              <a:gd name="connsiteY85" fmla="*/ 527614 h 806220"/>
              <a:gd name="connsiteX86" fmla="*/ 57150 w 1031082"/>
              <a:gd name="connsiteY86" fmla="*/ 539520 h 806220"/>
              <a:gd name="connsiteX87" fmla="*/ 52388 w 1031082"/>
              <a:gd name="connsiteY87" fmla="*/ 556189 h 806220"/>
              <a:gd name="connsiteX88" fmla="*/ 26194 w 1031082"/>
              <a:gd name="connsiteY88" fmla="*/ 546664 h 806220"/>
              <a:gd name="connsiteX89" fmla="*/ 14288 w 1031082"/>
              <a:gd name="connsiteY89" fmla="*/ 551427 h 806220"/>
              <a:gd name="connsiteX90" fmla="*/ 0 w 1031082"/>
              <a:gd name="connsiteY90" fmla="*/ 560952 h 8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1082" h="806220">
                <a:moveTo>
                  <a:pt x="1031082" y="806220"/>
                </a:moveTo>
                <a:cubicBezTo>
                  <a:pt x="1026914" y="769707"/>
                  <a:pt x="1022747" y="733195"/>
                  <a:pt x="1016794" y="718114"/>
                </a:cubicBezTo>
                <a:cubicBezTo>
                  <a:pt x="1010841" y="703033"/>
                  <a:pt x="1004094" y="728036"/>
                  <a:pt x="995363" y="715733"/>
                </a:cubicBezTo>
                <a:cubicBezTo>
                  <a:pt x="986632" y="703430"/>
                  <a:pt x="968773" y="658582"/>
                  <a:pt x="964407" y="644295"/>
                </a:cubicBezTo>
                <a:cubicBezTo>
                  <a:pt x="960041" y="630008"/>
                  <a:pt x="971947" y="634373"/>
                  <a:pt x="969169" y="630008"/>
                </a:cubicBezTo>
                <a:cubicBezTo>
                  <a:pt x="966391" y="625642"/>
                  <a:pt x="952897" y="628024"/>
                  <a:pt x="947738" y="618102"/>
                </a:cubicBezTo>
                <a:cubicBezTo>
                  <a:pt x="942579" y="608180"/>
                  <a:pt x="943372" y="585558"/>
                  <a:pt x="938213" y="570477"/>
                </a:cubicBezTo>
                <a:cubicBezTo>
                  <a:pt x="933054" y="555396"/>
                  <a:pt x="923529" y="545473"/>
                  <a:pt x="916782" y="527614"/>
                </a:cubicBezTo>
                <a:cubicBezTo>
                  <a:pt x="910035" y="509755"/>
                  <a:pt x="899319" y="479592"/>
                  <a:pt x="897732" y="463320"/>
                </a:cubicBezTo>
                <a:cubicBezTo>
                  <a:pt x="896144" y="447048"/>
                  <a:pt x="907257" y="443080"/>
                  <a:pt x="907257" y="429983"/>
                </a:cubicBezTo>
                <a:cubicBezTo>
                  <a:pt x="907257" y="416886"/>
                  <a:pt x="902494" y="392280"/>
                  <a:pt x="897732" y="384739"/>
                </a:cubicBezTo>
                <a:cubicBezTo>
                  <a:pt x="892970" y="377198"/>
                  <a:pt x="885826" y="387517"/>
                  <a:pt x="878682" y="384739"/>
                </a:cubicBezTo>
                <a:cubicBezTo>
                  <a:pt x="871538" y="381961"/>
                  <a:pt x="862410" y="369658"/>
                  <a:pt x="854869" y="368070"/>
                </a:cubicBezTo>
                <a:cubicBezTo>
                  <a:pt x="847328" y="366482"/>
                  <a:pt x="839788" y="378389"/>
                  <a:pt x="833438" y="375214"/>
                </a:cubicBezTo>
                <a:cubicBezTo>
                  <a:pt x="827088" y="372039"/>
                  <a:pt x="820341" y="349417"/>
                  <a:pt x="816769" y="349020"/>
                </a:cubicBezTo>
                <a:cubicBezTo>
                  <a:pt x="813197" y="348623"/>
                  <a:pt x="819548" y="373230"/>
                  <a:pt x="812007" y="372833"/>
                </a:cubicBezTo>
                <a:cubicBezTo>
                  <a:pt x="804466" y="372436"/>
                  <a:pt x="780256" y="360926"/>
                  <a:pt x="771525" y="346639"/>
                </a:cubicBezTo>
                <a:cubicBezTo>
                  <a:pt x="762794" y="332352"/>
                  <a:pt x="759619" y="305761"/>
                  <a:pt x="759619" y="287108"/>
                </a:cubicBezTo>
                <a:cubicBezTo>
                  <a:pt x="759619" y="268455"/>
                  <a:pt x="767953" y="250992"/>
                  <a:pt x="771525" y="234720"/>
                </a:cubicBezTo>
                <a:cubicBezTo>
                  <a:pt x="775097" y="218448"/>
                  <a:pt x="775494" y="199002"/>
                  <a:pt x="781050" y="189477"/>
                </a:cubicBezTo>
                <a:cubicBezTo>
                  <a:pt x="786606" y="179952"/>
                  <a:pt x="796926" y="177173"/>
                  <a:pt x="804863" y="177570"/>
                </a:cubicBezTo>
                <a:cubicBezTo>
                  <a:pt x="812800" y="177967"/>
                  <a:pt x="828675" y="191858"/>
                  <a:pt x="828675" y="191858"/>
                </a:cubicBezTo>
                <a:cubicBezTo>
                  <a:pt x="837406" y="197017"/>
                  <a:pt x="850106" y="204955"/>
                  <a:pt x="857250" y="208527"/>
                </a:cubicBezTo>
                <a:cubicBezTo>
                  <a:pt x="864394" y="212099"/>
                  <a:pt x="865188" y="218051"/>
                  <a:pt x="871538" y="213289"/>
                </a:cubicBezTo>
                <a:cubicBezTo>
                  <a:pt x="877888" y="208527"/>
                  <a:pt x="886619" y="184318"/>
                  <a:pt x="895350" y="179952"/>
                </a:cubicBezTo>
                <a:cubicBezTo>
                  <a:pt x="904081" y="175586"/>
                  <a:pt x="914400" y="187095"/>
                  <a:pt x="923925" y="187095"/>
                </a:cubicBezTo>
                <a:cubicBezTo>
                  <a:pt x="933450" y="187095"/>
                  <a:pt x="945753" y="185508"/>
                  <a:pt x="952500" y="179952"/>
                </a:cubicBezTo>
                <a:cubicBezTo>
                  <a:pt x="959247" y="174396"/>
                  <a:pt x="958454" y="162092"/>
                  <a:pt x="964407" y="153758"/>
                </a:cubicBezTo>
                <a:cubicBezTo>
                  <a:pt x="970360" y="145423"/>
                  <a:pt x="983457" y="135898"/>
                  <a:pt x="988219" y="129945"/>
                </a:cubicBezTo>
                <a:cubicBezTo>
                  <a:pt x="992981" y="123992"/>
                  <a:pt x="996157" y="125579"/>
                  <a:pt x="992982" y="118039"/>
                </a:cubicBezTo>
                <a:cubicBezTo>
                  <a:pt x="989807" y="110498"/>
                  <a:pt x="973931" y="95814"/>
                  <a:pt x="969169" y="84702"/>
                </a:cubicBezTo>
                <a:cubicBezTo>
                  <a:pt x="964407" y="73590"/>
                  <a:pt x="967582" y="63667"/>
                  <a:pt x="964407" y="51364"/>
                </a:cubicBezTo>
                <a:cubicBezTo>
                  <a:pt x="961232" y="39061"/>
                  <a:pt x="953691" y="17630"/>
                  <a:pt x="950119" y="10883"/>
                </a:cubicBezTo>
                <a:cubicBezTo>
                  <a:pt x="946547" y="4136"/>
                  <a:pt x="950913" y="9692"/>
                  <a:pt x="942975" y="10883"/>
                </a:cubicBezTo>
                <a:cubicBezTo>
                  <a:pt x="935037" y="12074"/>
                  <a:pt x="916385" y="16439"/>
                  <a:pt x="902494" y="18027"/>
                </a:cubicBezTo>
                <a:cubicBezTo>
                  <a:pt x="888603" y="19615"/>
                  <a:pt x="871538" y="15645"/>
                  <a:pt x="859632" y="20408"/>
                </a:cubicBezTo>
                <a:cubicBezTo>
                  <a:pt x="847726" y="25170"/>
                  <a:pt x="838201" y="42236"/>
                  <a:pt x="831057" y="46602"/>
                </a:cubicBezTo>
                <a:cubicBezTo>
                  <a:pt x="823913" y="50968"/>
                  <a:pt x="816769" y="46602"/>
                  <a:pt x="816769" y="46602"/>
                </a:cubicBezTo>
                <a:cubicBezTo>
                  <a:pt x="809228" y="46602"/>
                  <a:pt x="793750" y="42633"/>
                  <a:pt x="785813" y="46602"/>
                </a:cubicBezTo>
                <a:cubicBezTo>
                  <a:pt x="777876" y="50571"/>
                  <a:pt x="778669" y="66842"/>
                  <a:pt x="769144" y="70414"/>
                </a:cubicBezTo>
                <a:cubicBezTo>
                  <a:pt x="759619" y="73986"/>
                  <a:pt x="737791" y="70017"/>
                  <a:pt x="728663" y="68033"/>
                </a:cubicBezTo>
                <a:cubicBezTo>
                  <a:pt x="719535" y="66049"/>
                  <a:pt x="721519" y="62080"/>
                  <a:pt x="714375" y="58508"/>
                </a:cubicBezTo>
                <a:cubicBezTo>
                  <a:pt x="707231" y="54936"/>
                  <a:pt x="694134" y="46602"/>
                  <a:pt x="685800" y="46602"/>
                </a:cubicBezTo>
                <a:cubicBezTo>
                  <a:pt x="677466" y="46602"/>
                  <a:pt x="672306" y="56524"/>
                  <a:pt x="664369" y="58508"/>
                </a:cubicBezTo>
                <a:cubicBezTo>
                  <a:pt x="656432" y="60492"/>
                  <a:pt x="647303" y="64461"/>
                  <a:pt x="638175" y="58508"/>
                </a:cubicBezTo>
                <a:cubicBezTo>
                  <a:pt x="629047" y="52555"/>
                  <a:pt x="618331" y="31123"/>
                  <a:pt x="609600" y="22789"/>
                </a:cubicBezTo>
                <a:cubicBezTo>
                  <a:pt x="600869" y="14455"/>
                  <a:pt x="593328" y="11677"/>
                  <a:pt x="585788" y="8502"/>
                </a:cubicBezTo>
                <a:cubicBezTo>
                  <a:pt x="578247" y="5327"/>
                  <a:pt x="569913" y="4533"/>
                  <a:pt x="564357" y="3739"/>
                </a:cubicBezTo>
                <a:cubicBezTo>
                  <a:pt x="558801" y="2945"/>
                  <a:pt x="556816" y="4136"/>
                  <a:pt x="552450" y="3739"/>
                </a:cubicBezTo>
                <a:cubicBezTo>
                  <a:pt x="548084" y="3342"/>
                  <a:pt x="546497" y="-2611"/>
                  <a:pt x="538163" y="1358"/>
                </a:cubicBezTo>
                <a:cubicBezTo>
                  <a:pt x="529829" y="5327"/>
                  <a:pt x="511175" y="20805"/>
                  <a:pt x="502444" y="27552"/>
                </a:cubicBezTo>
                <a:cubicBezTo>
                  <a:pt x="493713" y="34299"/>
                  <a:pt x="486172" y="35092"/>
                  <a:pt x="485775" y="41839"/>
                </a:cubicBezTo>
                <a:cubicBezTo>
                  <a:pt x="485378" y="48586"/>
                  <a:pt x="499269" y="57714"/>
                  <a:pt x="500063" y="68033"/>
                </a:cubicBezTo>
                <a:cubicBezTo>
                  <a:pt x="500857" y="78352"/>
                  <a:pt x="490935" y="91846"/>
                  <a:pt x="490538" y="103752"/>
                </a:cubicBezTo>
                <a:cubicBezTo>
                  <a:pt x="490141" y="115658"/>
                  <a:pt x="497285" y="128755"/>
                  <a:pt x="497682" y="139470"/>
                </a:cubicBezTo>
                <a:cubicBezTo>
                  <a:pt x="498079" y="150185"/>
                  <a:pt x="493713" y="158917"/>
                  <a:pt x="492919" y="168045"/>
                </a:cubicBezTo>
                <a:cubicBezTo>
                  <a:pt x="492125" y="177173"/>
                  <a:pt x="494110" y="186698"/>
                  <a:pt x="492919" y="194239"/>
                </a:cubicBezTo>
                <a:cubicBezTo>
                  <a:pt x="491728" y="201780"/>
                  <a:pt x="491331" y="208923"/>
                  <a:pt x="485775" y="213289"/>
                </a:cubicBezTo>
                <a:cubicBezTo>
                  <a:pt x="480219" y="217655"/>
                  <a:pt x="467519" y="215670"/>
                  <a:pt x="459582" y="220433"/>
                </a:cubicBezTo>
                <a:cubicBezTo>
                  <a:pt x="451644" y="225195"/>
                  <a:pt x="444897" y="239483"/>
                  <a:pt x="438150" y="241864"/>
                </a:cubicBezTo>
                <a:cubicBezTo>
                  <a:pt x="431403" y="244245"/>
                  <a:pt x="430212" y="236704"/>
                  <a:pt x="419100" y="234720"/>
                </a:cubicBezTo>
                <a:cubicBezTo>
                  <a:pt x="407987" y="232736"/>
                  <a:pt x="381397" y="233133"/>
                  <a:pt x="371475" y="229958"/>
                </a:cubicBezTo>
                <a:cubicBezTo>
                  <a:pt x="361553" y="226783"/>
                  <a:pt x="367903" y="222814"/>
                  <a:pt x="359569" y="215670"/>
                </a:cubicBezTo>
                <a:cubicBezTo>
                  <a:pt x="351235" y="208526"/>
                  <a:pt x="330597" y="185904"/>
                  <a:pt x="321469" y="187095"/>
                </a:cubicBezTo>
                <a:cubicBezTo>
                  <a:pt x="312341" y="188286"/>
                  <a:pt x="310753" y="213289"/>
                  <a:pt x="304800" y="222814"/>
                </a:cubicBezTo>
                <a:cubicBezTo>
                  <a:pt x="298847" y="232339"/>
                  <a:pt x="293687" y="237895"/>
                  <a:pt x="285750" y="244245"/>
                </a:cubicBezTo>
                <a:cubicBezTo>
                  <a:pt x="277813" y="250595"/>
                  <a:pt x="265112" y="256151"/>
                  <a:pt x="257175" y="260914"/>
                </a:cubicBezTo>
                <a:cubicBezTo>
                  <a:pt x="249237" y="265676"/>
                  <a:pt x="241697" y="266073"/>
                  <a:pt x="238125" y="272820"/>
                </a:cubicBezTo>
                <a:cubicBezTo>
                  <a:pt x="234553" y="279567"/>
                  <a:pt x="240506" y="294648"/>
                  <a:pt x="235744" y="301395"/>
                </a:cubicBezTo>
                <a:cubicBezTo>
                  <a:pt x="230982" y="308142"/>
                  <a:pt x="215900" y="307746"/>
                  <a:pt x="209550" y="313302"/>
                </a:cubicBezTo>
                <a:cubicBezTo>
                  <a:pt x="203200" y="318858"/>
                  <a:pt x="198834" y="326002"/>
                  <a:pt x="197644" y="334733"/>
                </a:cubicBezTo>
                <a:cubicBezTo>
                  <a:pt x="196454" y="343464"/>
                  <a:pt x="200423" y="354180"/>
                  <a:pt x="202407" y="365689"/>
                </a:cubicBezTo>
                <a:cubicBezTo>
                  <a:pt x="204391" y="377198"/>
                  <a:pt x="201613" y="391883"/>
                  <a:pt x="209550" y="403789"/>
                </a:cubicBezTo>
                <a:cubicBezTo>
                  <a:pt x="217487" y="415695"/>
                  <a:pt x="240110" y="429189"/>
                  <a:pt x="250032" y="437127"/>
                </a:cubicBezTo>
                <a:cubicBezTo>
                  <a:pt x="259954" y="445064"/>
                  <a:pt x="268288" y="443874"/>
                  <a:pt x="269082" y="451414"/>
                </a:cubicBezTo>
                <a:cubicBezTo>
                  <a:pt x="269876" y="458954"/>
                  <a:pt x="257175" y="476020"/>
                  <a:pt x="254794" y="482370"/>
                </a:cubicBezTo>
                <a:cubicBezTo>
                  <a:pt x="252413" y="488720"/>
                  <a:pt x="259953" y="488720"/>
                  <a:pt x="254794" y="489514"/>
                </a:cubicBezTo>
                <a:cubicBezTo>
                  <a:pt x="249635" y="490308"/>
                  <a:pt x="230585" y="486339"/>
                  <a:pt x="223838" y="487133"/>
                </a:cubicBezTo>
                <a:cubicBezTo>
                  <a:pt x="217091" y="487927"/>
                  <a:pt x="217091" y="490308"/>
                  <a:pt x="214313" y="494277"/>
                </a:cubicBezTo>
                <a:cubicBezTo>
                  <a:pt x="211535" y="498246"/>
                  <a:pt x="210741" y="505389"/>
                  <a:pt x="207169" y="510945"/>
                </a:cubicBezTo>
                <a:cubicBezTo>
                  <a:pt x="203597" y="516501"/>
                  <a:pt x="199232" y="522455"/>
                  <a:pt x="192882" y="527614"/>
                </a:cubicBezTo>
                <a:cubicBezTo>
                  <a:pt x="186532" y="532773"/>
                  <a:pt x="169069" y="541902"/>
                  <a:pt x="169069" y="541902"/>
                </a:cubicBezTo>
                <a:cubicBezTo>
                  <a:pt x="161131" y="546664"/>
                  <a:pt x="152004" y="552617"/>
                  <a:pt x="145257" y="556189"/>
                </a:cubicBezTo>
                <a:cubicBezTo>
                  <a:pt x="138510" y="559761"/>
                  <a:pt x="136525" y="567699"/>
                  <a:pt x="128588" y="563333"/>
                </a:cubicBezTo>
                <a:cubicBezTo>
                  <a:pt x="120651" y="558967"/>
                  <a:pt x="107157" y="535948"/>
                  <a:pt x="97632" y="529995"/>
                </a:cubicBezTo>
                <a:cubicBezTo>
                  <a:pt x="88107" y="524042"/>
                  <a:pt x="78185" y="526026"/>
                  <a:pt x="71438" y="527614"/>
                </a:cubicBezTo>
                <a:cubicBezTo>
                  <a:pt x="64691" y="529201"/>
                  <a:pt x="60325" y="534758"/>
                  <a:pt x="57150" y="539520"/>
                </a:cubicBezTo>
                <a:cubicBezTo>
                  <a:pt x="53975" y="544282"/>
                  <a:pt x="57547" y="554998"/>
                  <a:pt x="52388" y="556189"/>
                </a:cubicBezTo>
                <a:cubicBezTo>
                  <a:pt x="47229" y="557380"/>
                  <a:pt x="32544" y="547458"/>
                  <a:pt x="26194" y="546664"/>
                </a:cubicBezTo>
                <a:cubicBezTo>
                  <a:pt x="19844" y="545870"/>
                  <a:pt x="18654" y="549046"/>
                  <a:pt x="14288" y="551427"/>
                </a:cubicBezTo>
                <a:cubicBezTo>
                  <a:pt x="9922" y="553808"/>
                  <a:pt x="0" y="560952"/>
                  <a:pt x="0" y="560952"/>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18" name="フリーフォーム 17"/>
          <p:cNvSpPr/>
          <p:nvPr/>
        </p:nvSpPr>
        <p:spPr>
          <a:xfrm>
            <a:off x="1331913" y="3088854"/>
            <a:ext cx="441325" cy="595312"/>
          </a:xfrm>
          <a:custGeom>
            <a:avLst/>
            <a:gdLst>
              <a:gd name="connsiteX0" fmla="*/ 429017 w 440939"/>
              <a:gd name="connsiteY0" fmla="*/ 66853 h 595490"/>
              <a:gd name="connsiteX1" fmla="*/ 340911 w 440939"/>
              <a:gd name="connsiteY1" fmla="*/ 31134 h 595490"/>
              <a:gd name="connsiteX2" fmla="*/ 331386 w 440939"/>
              <a:gd name="connsiteY2" fmla="*/ 178 h 595490"/>
              <a:gd name="connsiteX3" fmla="*/ 281380 w 440939"/>
              <a:gd name="connsiteY3" fmla="*/ 19228 h 595490"/>
              <a:gd name="connsiteX4" fmla="*/ 259949 w 440939"/>
              <a:gd name="connsiteY4" fmla="*/ 35897 h 595490"/>
              <a:gd name="connsiteX5" fmla="*/ 245661 w 440939"/>
              <a:gd name="connsiteY5" fmla="*/ 54947 h 595490"/>
              <a:gd name="connsiteX6" fmla="*/ 193274 w 440939"/>
              <a:gd name="connsiteY6" fmla="*/ 54947 h 595490"/>
              <a:gd name="connsiteX7" fmla="*/ 205180 w 440939"/>
              <a:gd name="connsiteY7" fmla="*/ 100190 h 595490"/>
              <a:gd name="connsiteX8" fmla="*/ 186130 w 440939"/>
              <a:gd name="connsiteY8" fmla="*/ 140672 h 595490"/>
              <a:gd name="connsiteX9" fmla="*/ 164699 w 440939"/>
              <a:gd name="connsiteY9" fmla="*/ 176390 h 595490"/>
              <a:gd name="connsiteX10" fmla="*/ 148030 w 440939"/>
              <a:gd name="connsiteY10" fmla="*/ 195440 h 595490"/>
              <a:gd name="connsiteX11" fmla="*/ 109930 w 440939"/>
              <a:gd name="connsiteY11" fmla="*/ 195440 h 595490"/>
              <a:gd name="connsiteX12" fmla="*/ 64686 w 440939"/>
              <a:gd name="connsiteY12" fmla="*/ 212109 h 595490"/>
              <a:gd name="connsiteX13" fmla="*/ 33730 w 440939"/>
              <a:gd name="connsiteY13" fmla="*/ 216872 h 595490"/>
              <a:gd name="connsiteX14" fmla="*/ 12299 w 440939"/>
              <a:gd name="connsiteY14" fmla="*/ 245447 h 595490"/>
              <a:gd name="connsiteX15" fmla="*/ 392 w 440939"/>
              <a:gd name="connsiteY15" fmla="*/ 254972 h 595490"/>
              <a:gd name="connsiteX16" fmla="*/ 7536 w 440939"/>
              <a:gd name="connsiteY16" fmla="*/ 281165 h 595490"/>
              <a:gd name="connsiteX17" fmla="*/ 50399 w 440939"/>
              <a:gd name="connsiteY17" fmla="*/ 309740 h 595490"/>
              <a:gd name="connsiteX18" fmla="*/ 57542 w 440939"/>
              <a:gd name="connsiteY18" fmla="*/ 321647 h 595490"/>
              <a:gd name="connsiteX19" fmla="*/ 83736 w 440939"/>
              <a:gd name="connsiteY19" fmla="*/ 345459 h 595490"/>
              <a:gd name="connsiteX20" fmla="*/ 117074 w 440939"/>
              <a:gd name="connsiteY20" fmla="*/ 293072 h 595490"/>
              <a:gd name="connsiteX21" fmla="*/ 148030 w 440939"/>
              <a:gd name="connsiteY21" fmla="*/ 283547 h 595490"/>
              <a:gd name="connsiteX22" fmla="*/ 193274 w 440939"/>
              <a:gd name="connsiteY22" fmla="*/ 281165 h 595490"/>
              <a:gd name="connsiteX23" fmla="*/ 207561 w 440939"/>
              <a:gd name="connsiteY23" fmla="*/ 307359 h 595490"/>
              <a:gd name="connsiteX24" fmla="*/ 202799 w 440939"/>
              <a:gd name="connsiteY24" fmla="*/ 326409 h 595490"/>
              <a:gd name="connsiteX25" fmla="*/ 214705 w 440939"/>
              <a:gd name="connsiteY25" fmla="*/ 374034 h 595490"/>
              <a:gd name="connsiteX26" fmla="*/ 205180 w 440939"/>
              <a:gd name="connsiteY26" fmla="*/ 393084 h 595490"/>
              <a:gd name="connsiteX27" fmla="*/ 224230 w 440939"/>
              <a:gd name="connsiteY27" fmla="*/ 454997 h 595490"/>
              <a:gd name="connsiteX28" fmla="*/ 236136 w 440939"/>
              <a:gd name="connsiteY28" fmla="*/ 476428 h 595490"/>
              <a:gd name="connsiteX29" fmla="*/ 236136 w 440939"/>
              <a:gd name="connsiteY29" fmla="*/ 519290 h 595490"/>
              <a:gd name="connsiteX30" fmla="*/ 250424 w 440939"/>
              <a:gd name="connsiteY30" fmla="*/ 526434 h 595490"/>
              <a:gd name="connsiteX31" fmla="*/ 264711 w 440939"/>
              <a:gd name="connsiteY31" fmla="*/ 509765 h 595490"/>
              <a:gd name="connsiteX32" fmla="*/ 286142 w 440939"/>
              <a:gd name="connsiteY32" fmla="*/ 526434 h 595490"/>
              <a:gd name="connsiteX33" fmla="*/ 340911 w 440939"/>
              <a:gd name="connsiteY33" fmla="*/ 519290 h 595490"/>
              <a:gd name="connsiteX34" fmla="*/ 379011 w 440939"/>
              <a:gd name="connsiteY34" fmla="*/ 516909 h 595490"/>
              <a:gd name="connsiteX35" fmla="*/ 424255 w 440939"/>
              <a:gd name="connsiteY35" fmla="*/ 528815 h 595490"/>
              <a:gd name="connsiteX36" fmla="*/ 440924 w 440939"/>
              <a:gd name="connsiteY36" fmla="*/ 507384 h 595490"/>
              <a:gd name="connsiteX37" fmla="*/ 426636 w 440939"/>
              <a:gd name="connsiteY37" fmla="*/ 562153 h 595490"/>
              <a:gd name="connsiteX38" fmla="*/ 398061 w 440939"/>
              <a:gd name="connsiteY38" fmla="*/ 574059 h 595490"/>
              <a:gd name="connsiteX39" fmla="*/ 400442 w 440939"/>
              <a:gd name="connsiteY39" fmla="*/ 595490 h 5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0939" h="595490">
                <a:moveTo>
                  <a:pt x="429017" y="66853"/>
                </a:moveTo>
                <a:cubicBezTo>
                  <a:pt x="393100" y="54549"/>
                  <a:pt x="357183" y="42246"/>
                  <a:pt x="340911" y="31134"/>
                </a:cubicBezTo>
                <a:cubicBezTo>
                  <a:pt x="324639" y="20022"/>
                  <a:pt x="341308" y="2162"/>
                  <a:pt x="331386" y="178"/>
                </a:cubicBezTo>
                <a:cubicBezTo>
                  <a:pt x="321464" y="-1806"/>
                  <a:pt x="293286" y="13275"/>
                  <a:pt x="281380" y="19228"/>
                </a:cubicBezTo>
                <a:cubicBezTo>
                  <a:pt x="269474" y="25181"/>
                  <a:pt x="265902" y="29944"/>
                  <a:pt x="259949" y="35897"/>
                </a:cubicBezTo>
                <a:cubicBezTo>
                  <a:pt x="253996" y="41850"/>
                  <a:pt x="256774" y="51772"/>
                  <a:pt x="245661" y="54947"/>
                </a:cubicBezTo>
                <a:cubicBezTo>
                  <a:pt x="234548" y="58122"/>
                  <a:pt x="200021" y="47407"/>
                  <a:pt x="193274" y="54947"/>
                </a:cubicBezTo>
                <a:cubicBezTo>
                  <a:pt x="186527" y="62487"/>
                  <a:pt x="206371" y="85903"/>
                  <a:pt x="205180" y="100190"/>
                </a:cubicBezTo>
                <a:cubicBezTo>
                  <a:pt x="203989" y="114477"/>
                  <a:pt x="192877" y="127972"/>
                  <a:pt x="186130" y="140672"/>
                </a:cubicBezTo>
                <a:cubicBezTo>
                  <a:pt x="179383" y="153372"/>
                  <a:pt x="171049" y="167262"/>
                  <a:pt x="164699" y="176390"/>
                </a:cubicBezTo>
                <a:cubicBezTo>
                  <a:pt x="158349" y="185518"/>
                  <a:pt x="157158" y="192265"/>
                  <a:pt x="148030" y="195440"/>
                </a:cubicBezTo>
                <a:cubicBezTo>
                  <a:pt x="138902" y="198615"/>
                  <a:pt x="123821" y="192662"/>
                  <a:pt x="109930" y="195440"/>
                </a:cubicBezTo>
                <a:cubicBezTo>
                  <a:pt x="96039" y="198218"/>
                  <a:pt x="77386" y="208537"/>
                  <a:pt x="64686" y="212109"/>
                </a:cubicBezTo>
                <a:cubicBezTo>
                  <a:pt x="51986" y="215681"/>
                  <a:pt x="42461" y="211316"/>
                  <a:pt x="33730" y="216872"/>
                </a:cubicBezTo>
                <a:cubicBezTo>
                  <a:pt x="24999" y="222428"/>
                  <a:pt x="17855" y="239097"/>
                  <a:pt x="12299" y="245447"/>
                </a:cubicBezTo>
                <a:cubicBezTo>
                  <a:pt x="6743" y="251797"/>
                  <a:pt x="1186" y="249019"/>
                  <a:pt x="392" y="254972"/>
                </a:cubicBezTo>
                <a:cubicBezTo>
                  <a:pt x="-402" y="260925"/>
                  <a:pt x="-798" y="272037"/>
                  <a:pt x="7536" y="281165"/>
                </a:cubicBezTo>
                <a:cubicBezTo>
                  <a:pt x="15870" y="290293"/>
                  <a:pt x="42065" y="302993"/>
                  <a:pt x="50399" y="309740"/>
                </a:cubicBezTo>
                <a:cubicBezTo>
                  <a:pt x="58733" y="316487"/>
                  <a:pt x="51986" y="315694"/>
                  <a:pt x="57542" y="321647"/>
                </a:cubicBezTo>
                <a:cubicBezTo>
                  <a:pt x="63098" y="327600"/>
                  <a:pt x="73814" y="350221"/>
                  <a:pt x="83736" y="345459"/>
                </a:cubicBezTo>
                <a:cubicBezTo>
                  <a:pt x="93658" y="340697"/>
                  <a:pt x="106358" y="303391"/>
                  <a:pt x="117074" y="293072"/>
                </a:cubicBezTo>
                <a:cubicBezTo>
                  <a:pt x="127790" y="282753"/>
                  <a:pt x="135330" y="285531"/>
                  <a:pt x="148030" y="283547"/>
                </a:cubicBezTo>
                <a:cubicBezTo>
                  <a:pt x="160730" y="281563"/>
                  <a:pt x="183352" y="277196"/>
                  <a:pt x="193274" y="281165"/>
                </a:cubicBezTo>
                <a:cubicBezTo>
                  <a:pt x="203196" y="285134"/>
                  <a:pt x="205973" y="299818"/>
                  <a:pt x="207561" y="307359"/>
                </a:cubicBezTo>
                <a:cubicBezTo>
                  <a:pt x="209149" y="314900"/>
                  <a:pt x="201608" y="315297"/>
                  <a:pt x="202799" y="326409"/>
                </a:cubicBezTo>
                <a:cubicBezTo>
                  <a:pt x="203990" y="337522"/>
                  <a:pt x="214308" y="362922"/>
                  <a:pt x="214705" y="374034"/>
                </a:cubicBezTo>
                <a:cubicBezTo>
                  <a:pt x="215102" y="385146"/>
                  <a:pt x="203593" y="379590"/>
                  <a:pt x="205180" y="393084"/>
                </a:cubicBezTo>
                <a:cubicBezTo>
                  <a:pt x="206767" y="406578"/>
                  <a:pt x="219071" y="441106"/>
                  <a:pt x="224230" y="454997"/>
                </a:cubicBezTo>
                <a:cubicBezTo>
                  <a:pt x="229389" y="468888"/>
                  <a:pt x="234152" y="465712"/>
                  <a:pt x="236136" y="476428"/>
                </a:cubicBezTo>
                <a:cubicBezTo>
                  <a:pt x="238120" y="487144"/>
                  <a:pt x="233755" y="510956"/>
                  <a:pt x="236136" y="519290"/>
                </a:cubicBezTo>
                <a:cubicBezTo>
                  <a:pt x="238517" y="527624"/>
                  <a:pt x="245662" y="528021"/>
                  <a:pt x="250424" y="526434"/>
                </a:cubicBezTo>
                <a:cubicBezTo>
                  <a:pt x="255186" y="524847"/>
                  <a:pt x="258758" y="509765"/>
                  <a:pt x="264711" y="509765"/>
                </a:cubicBezTo>
                <a:cubicBezTo>
                  <a:pt x="270664" y="509765"/>
                  <a:pt x="273442" y="524847"/>
                  <a:pt x="286142" y="526434"/>
                </a:cubicBezTo>
                <a:cubicBezTo>
                  <a:pt x="298842" y="528021"/>
                  <a:pt x="325433" y="520878"/>
                  <a:pt x="340911" y="519290"/>
                </a:cubicBezTo>
                <a:cubicBezTo>
                  <a:pt x="356389" y="517703"/>
                  <a:pt x="365120" y="515321"/>
                  <a:pt x="379011" y="516909"/>
                </a:cubicBezTo>
                <a:cubicBezTo>
                  <a:pt x="392902" y="518497"/>
                  <a:pt x="413936" y="530403"/>
                  <a:pt x="424255" y="528815"/>
                </a:cubicBezTo>
                <a:cubicBezTo>
                  <a:pt x="434574" y="527228"/>
                  <a:pt x="440527" y="501828"/>
                  <a:pt x="440924" y="507384"/>
                </a:cubicBezTo>
                <a:cubicBezTo>
                  <a:pt x="441321" y="512940"/>
                  <a:pt x="433780" y="551041"/>
                  <a:pt x="426636" y="562153"/>
                </a:cubicBezTo>
                <a:cubicBezTo>
                  <a:pt x="419492" y="573265"/>
                  <a:pt x="402427" y="568503"/>
                  <a:pt x="398061" y="574059"/>
                </a:cubicBezTo>
                <a:cubicBezTo>
                  <a:pt x="393695" y="579615"/>
                  <a:pt x="397068" y="587552"/>
                  <a:pt x="400442" y="59549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19" name="フリーフォーム 18"/>
          <p:cNvSpPr/>
          <p:nvPr/>
        </p:nvSpPr>
        <p:spPr>
          <a:xfrm>
            <a:off x="3910013" y="1902991"/>
            <a:ext cx="100012" cy="322263"/>
          </a:xfrm>
          <a:custGeom>
            <a:avLst/>
            <a:gdLst>
              <a:gd name="connsiteX0" fmla="*/ 67762 w 201222"/>
              <a:gd name="connsiteY0" fmla="*/ 0 h 569119"/>
              <a:gd name="connsiteX1" fmla="*/ 93956 w 201222"/>
              <a:gd name="connsiteY1" fmla="*/ 42862 h 569119"/>
              <a:gd name="connsiteX2" fmla="*/ 65381 w 201222"/>
              <a:gd name="connsiteY2" fmla="*/ 57150 h 569119"/>
              <a:gd name="connsiteX3" fmla="*/ 24899 w 201222"/>
              <a:gd name="connsiteY3" fmla="*/ 45244 h 569119"/>
              <a:gd name="connsiteX4" fmla="*/ 10612 w 201222"/>
              <a:gd name="connsiteY4" fmla="*/ 102394 h 569119"/>
              <a:gd name="connsiteX5" fmla="*/ 1087 w 201222"/>
              <a:gd name="connsiteY5" fmla="*/ 138112 h 569119"/>
              <a:gd name="connsiteX6" fmla="*/ 36806 w 201222"/>
              <a:gd name="connsiteY6" fmla="*/ 159544 h 569119"/>
              <a:gd name="connsiteX7" fmla="*/ 51093 w 201222"/>
              <a:gd name="connsiteY7" fmla="*/ 197644 h 569119"/>
              <a:gd name="connsiteX8" fmla="*/ 77287 w 201222"/>
              <a:gd name="connsiteY8" fmla="*/ 169069 h 569119"/>
              <a:gd name="connsiteX9" fmla="*/ 98718 w 201222"/>
              <a:gd name="connsiteY9" fmla="*/ 171450 h 569119"/>
              <a:gd name="connsiteX10" fmla="*/ 115387 w 201222"/>
              <a:gd name="connsiteY10" fmla="*/ 195262 h 569119"/>
              <a:gd name="connsiteX11" fmla="*/ 103481 w 201222"/>
              <a:gd name="connsiteY11" fmla="*/ 223837 h 569119"/>
              <a:gd name="connsiteX12" fmla="*/ 98718 w 201222"/>
              <a:gd name="connsiteY12" fmla="*/ 259556 h 569119"/>
              <a:gd name="connsiteX13" fmla="*/ 98718 w 201222"/>
              <a:gd name="connsiteY13" fmla="*/ 292894 h 569119"/>
              <a:gd name="connsiteX14" fmla="*/ 110624 w 201222"/>
              <a:gd name="connsiteY14" fmla="*/ 304800 h 569119"/>
              <a:gd name="connsiteX15" fmla="*/ 134437 w 201222"/>
              <a:gd name="connsiteY15" fmla="*/ 292894 h 569119"/>
              <a:gd name="connsiteX16" fmla="*/ 184443 w 201222"/>
              <a:gd name="connsiteY16" fmla="*/ 371475 h 569119"/>
              <a:gd name="connsiteX17" fmla="*/ 167774 w 201222"/>
              <a:gd name="connsiteY17" fmla="*/ 392906 h 569119"/>
              <a:gd name="connsiteX18" fmla="*/ 198731 w 201222"/>
              <a:gd name="connsiteY18" fmla="*/ 442912 h 569119"/>
              <a:gd name="connsiteX19" fmla="*/ 196349 w 201222"/>
              <a:gd name="connsiteY19" fmla="*/ 469106 h 569119"/>
              <a:gd name="connsiteX20" fmla="*/ 172537 w 201222"/>
              <a:gd name="connsiteY20" fmla="*/ 488156 h 569119"/>
              <a:gd name="connsiteX21" fmla="*/ 177299 w 201222"/>
              <a:gd name="connsiteY21" fmla="*/ 502444 h 569119"/>
              <a:gd name="connsiteX22" fmla="*/ 172537 w 201222"/>
              <a:gd name="connsiteY22" fmla="*/ 545306 h 569119"/>
              <a:gd name="connsiteX23" fmla="*/ 182062 w 201222"/>
              <a:gd name="connsiteY23" fmla="*/ 569119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222" h="569119">
                <a:moveTo>
                  <a:pt x="67762" y="0"/>
                </a:moveTo>
                <a:cubicBezTo>
                  <a:pt x="81057" y="16668"/>
                  <a:pt x="94353" y="33337"/>
                  <a:pt x="93956" y="42862"/>
                </a:cubicBezTo>
                <a:cubicBezTo>
                  <a:pt x="93559" y="52387"/>
                  <a:pt x="76890" y="56753"/>
                  <a:pt x="65381" y="57150"/>
                </a:cubicBezTo>
                <a:cubicBezTo>
                  <a:pt x="53872" y="57547"/>
                  <a:pt x="34027" y="37703"/>
                  <a:pt x="24899" y="45244"/>
                </a:cubicBezTo>
                <a:cubicBezTo>
                  <a:pt x="15771" y="52785"/>
                  <a:pt x="14581" y="86916"/>
                  <a:pt x="10612" y="102394"/>
                </a:cubicBezTo>
                <a:cubicBezTo>
                  <a:pt x="6643" y="117872"/>
                  <a:pt x="-3279" y="128587"/>
                  <a:pt x="1087" y="138112"/>
                </a:cubicBezTo>
                <a:cubicBezTo>
                  <a:pt x="5453" y="147637"/>
                  <a:pt x="28472" y="149622"/>
                  <a:pt x="36806" y="159544"/>
                </a:cubicBezTo>
                <a:cubicBezTo>
                  <a:pt x="45140" y="169466"/>
                  <a:pt x="44346" y="196057"/>
                  <a:pt x="51093" y="197644"/>
                </a:cubicBezTo>
                <a:cubicBezTo>
                  <a:pt x="57840" y="199232"/>
                  <a:pt x="69350" y="173435"/>
                  <a:pt x="77287" y="169069"/>
                </a:cubicBezTo>
                <a:cubicBezTo>
                  <a:pt x="85224" y="164703"/>
                  <a:pt x="92368" y="167085"/>
                  <a:pt x="98718" y="171450"/>
                </a:cubicBezTo>
                <a:cubicBezTo>
                  <a:pt x="105068" y="175815"/>
                  <a:pt x="114593" y="186531"/>
                  <a:pt x="115387" y="195262"/>
                </a:cubicBezTo>
                <a:cubicBezTo>
                  <a:pt x="116181" y="203993"/>
                  <a:pt x="106259" y="213121"/>
                  <a:pt x="103481" y="223837"/>
                </a:cubicBezTo>
                <a:cubicBezTo>
                  <a:pt x="100703" y="234553"/>
                  <a:pt x="99512" y="248047"/>
                  <a:pt x="98718" y="259556"/>
                </a:cubicBezTo>
                <a:cubicBezTo>
                  <a:pt x="97924" y="271065"/>
                  <a:pt x="96734" y="285353"/>
                  <a:pt x="98718" y="292894"/>
                </a:cubicBezTo>
                <a:cubicBezTo>
                  <a:pt x="100702" y="300435"/>
                  <a:pt x="104671" y="304800"/>
                  <a:pt x="110624" y="304800"/>
                </a:cubicBezTo>
                <a:cubicBezTo>
                  <a:pt x="116577" y="304800"/>
                  <a:pt x="122134" y="281782"/>
                  <a:pt x="134437" y="292894"/>
                </a:cubicBezTo>
                <a:cubicBezTo>
                  <a:pt x="146740" y="304006"/>
                  <a:pt x="178887" y="354806"/>
                  <a:pt x="184443" y="371475"/>
                </a:cubicBezTo>
                <a:cubicBezTo>
                  <a:pt x="189999" y="388144"/>
                  <a:pt x="165393" y="381000"/>
                  <a:pt x="167774" y="392906"/>
                </a:cubicBezTo>
                <a:cubicBezTo>
                  <a:pt x="170155" y="404812"/>
                  <a:pt x="193968" y="430212"/>
                  <a:pt x="198731" y="442912"/>
                </a:cubicBezTo>
                <a:cubicBezTo>
                  <a:pt x="203494" y="455612"/>
                  <a:pt x="200715" y="461565"/>
                  <a:pt x="196349" y="469106"/>
                </a:cubicBezTo>
                <a:cubicBezTo>
                  <a:pt x="191983" y="476647"/>
                  <a:pt x="175712" y="482600"/>
                  <a:pt x="172537" y="488156"/>
                </a:cubicBezTo>
                <a:cubicBezTo>
                  <a:pt x="169362" y="493712"/>
                  <a:pt x="177299" y="492919"/>
                  <a:pt x="177299" y="502444"/>
                </a:cubicBezTo>
                <a:cubicBezTo>
                  <a:pt x="177299" y="511969"/>
                  <a:pt x="171743" y="534194"/>
                  <a:pt x="172537" y="545306"/>
                </a:cubicBezTo>
                <a:cubicBezTo>
                  <a:pt x="173331" y="556418"/>
                  <a:pt x="182062" y="569119"/>
                  <a:pt x="182062" y="56911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20" name="フリーフォーム 19"/>
          <p:cNvSpPr/>
          <p:nvPr/>
        </p:nvSpPr>
        <p:spPr>
          <a:xfrm>
            <a:off x="3910013" y="1772816"/>
            <a:ext cx="1006475" cy="785813"/>
          </a:xfrm>
          <a:custGeom>
            <a:avLst/>
            <a:gdLst>
              <a:gd name="connsiteX0" fmla="*/ 156955 w 1023919"/>
              <a:gd name="connsiteY0" fmla="*/ 585788 h 1038245"/>
              <a:gd name="connsiteX1" fmla="*/ 85517 w 1023919"/>
              <a:gd name="connsiteY1" fmla="*/ 595313 h 1038245"/>
              <a:gd name="connsiteX2" fmla="*/ 66467 w 1023919"/>
              <a:gd name="connsiteY2" fmla="*/ 600075 h 1038245"/>
              <a:gd name="connsiteX3" fmla="*/ 71230 w 1023919"/>
              <a:gd name="connsiteY3" fmla="*/ 657225 h 1038245"/>
              <a:gd name="connsiteX4" fmla="*/ 64086 w 1023919"/>
              <a:gd name="connsiteY4" fmla="*/ 678657 h 1038245"/>
              <a:gd name="connsiteX5" fmla="*/ 40274 w 1023919"/>
              <a:gd name="connsiteY5" fmla="*/ 750094 h 1038245"/>
              <a:gd name="connsiteX6" fmla="*/ 16461 w 1023919"/>
              <a:gd name="connsiteY6" fmla="*/ 762000 h 1038245"/>
              <a:gd name="connsiteX7" fmla="*/ 2174 w 1023919"/>
              <a:gd name="connsiteY7" fmla="*/ 807244 h 1038245"/>
              <a:gd name="connsiteX8" fmla="*/ 64086 w 1023919"/>
              <a:gd name="connsiteY8" fmla="*/ 802482 h 1038245"/>
              <a:gd name="connsiteX9" fmla="*/ 92661 w 1023919"/>
              <a:gd name="connsiteY9" fmla="*/ 766763 h 1038245"/>
              <a:gd name="connsiteX10" fmla="*/ 130761 w 1023919"/>
              <a:gd name="connsiteY10" fmla="*/ 771525 h 1038245"/>
              <a:gd name="connsiteX11" fmla="*/ 159336 w 1023919"/>
              <a:gd name="connsiteY11" fmla="*/ 792957 h 1038245"/>
              <a:gd name="connsiteX12" fmla="*/ 197436 w 1023919"/>
              <a:gd name="connsiteY12" fmla="*/ 785813 h 1038245"/>
              <a:gd name="connsiteX13" fmla="*/ 240299 w 1023919"/>
              <a:gd name="connsiteY13" fmla="*/ 750094 h 1038245"/>
              <a:gd name="connsiteX14" fmla="*/ 280780 w 1023919"/>
              <a:gd name="connsiteY14" fmla="*/ 726282 h 1038245"/>
              <a:gd name="connsiteX15" fmla="*/ 342692 w 1023919"/>
              <a:gd name="connsiteY15" fmla="*/ 726282 h 1038245"/>
              <a:gd name="connsiteX16" fmla="*/ 364124 w 1023919"/>
              <a:gd name="connsiteY16" fmla="*/ 716757 h 1038245"/>
              <a:gd name="connsiteX17" fmla="*/ 323642 w 1023919"/>
              <a:gd name="connsiteY17" fmla="*/ 661988 h 1038245"/>
              <a:gd name="connsiteX18" fmla="*/ 304592 w 1023919"/>
              <a:gd name="connsiteY18" fmla="*/ 609600 h 1038245"/>
              <a:gd name="connsiteX19" fmla="*/ 333167 w 1023919"/>
              <a:gd name="connsiteY19" fmla="*/ 621507 h 1038245"/>
              <a:gd name="connsiteX20" fmla="*/ 368886 w 1023919"/>
              <a:gd name="connsiteY20" fmla="*/ 621507 h 1038245"/>
              <a:gd name="connsiteX21" fmla="*/ 411749 w 1023919"/>
              <a:gd name="connsiteY21" fmla="*/ 688182 h 1038245"/>
              <a:gd name="connsiteX22" fmla="*/ 433180 w 1023919"/>
              <a:gd name="connsiteY22" fmla="*/ 697707 h 1038245"/>
              <a:gd name="connsiteX23" fmla="*/ 442705 w 1023919"/>
              <a:gd name="connsiteY23" fmla="*/ 745332 h 1038245"/>
              <a:gd name="connsiteX24" fmla="*/ 426036 w 1023919"/>
              <a:gd name="connsiteY24" fmla="*/ 759619 h 1038245"/>
              <a:gd name="connsiteX25" fmla="*/ 423655 w 1023919"/>
              <a:gd name="connsiteY25" fmla="*/ 807244 h 1038245"/>
              <a:gd name="connsiteX26" fmla="*/ 428417 w 1023919"/>
              <a:gd name="connsiteY26" fmla="*/ 823913 h 1038245"/>
              <a:gd name="connsiteX27" fmla="*/ 421274 w 1023919"/>
              <a:gd name="connsiteY27" fmla="*/ 845344 h 1038245"/>
              <a:gd name="connsiteX28" fmla="*/ 380792 w 1023919"/>
              <a:gd name="connsiteY28" fmla="*/ 873919 h 1038245"/>
              <a:gd name="connsiteX29" fmla="*/ 387936 w 1023919"/>
              <a:gd name="connsiteY29" fmla="*/ 904875 h 1038245"/>
              <a:gd name="connsiteX30" fmla="*/ 387936 w 1023919"/>
              <a:gd name="connsiteY30" fmla="*/ 933450 h 1038245"/>
              <a:gd name="connsiteX31" fmla="*/ 404605 w 1023919"/>
              <a:gd name="connsiteY31" fmla="*/ 971550 h 1038245"/>
              <a:gd name="connsiteX32" fmla="*/ 428417 w 1023919"/>
              <a:gd name="connsiteY32" fmla="*/ 1002507 h 1038245"/>
              <a:gd name="connsiteX33" fmla="*/ 495092 w 1023919"/>
              <a:gd name="connsiteY33" fmla="*/ 1038225 h 1038245"/>
              <a:gd name="connsiteX34" fmla="*/ 492711 w 1023919"/>
              <a:gd name="connsiteY34" fmla="*/ 1007269 h 1038245"/>
              <a:gd name="connsiteX35" fmla="*/ 456992 w 1023919"/>
              <a:gd name="connsiteY35" fmla="*/ 981075 h 1038245"/>
              <a:gd name="connsiteX36" fmla="*/ 435561 w 1023919"/>
              <a:gd name="connsiteY36" fmla="*/ 964407 h 1038245"/>
              <a:gd name="connsiteX37" fmla="*/ 428417 w 1023919"/>
              <a:gd name="connsiteY37" fmla="*/ 935832 h 1038245"/>
              <a:gd name="connsiteX38" fmla="*/ 471280 w 1023919"/>
              <a:gd name="connsiteY38" fmla="*/ 909638 h 1038245"/>
              <a:gd name="connsiteX39" fmla="*/ 506999 w 1023919"/>
              <a:gd name="connsiteY39" fmla="*/ 907257 h 1038245"/>
              <a:gd name="connsiteX40" fmla="*/ 516524 w 1023919"/>
              <a:gd name="connsiteY40" fmla="*/ 904875 h 1038245"/>
              <a:gd name="connsiteX41" fmla="*/ 542717 w 1023919"/>
              <a:gd name="connsiteY41" fmla="*/ 873919 h 1038245"/>
              <a:gd name="connsiteX42" fmla="*/ 566530 w 1023919"/>
              <a:gd name="connsiteY42" fmla="*/ 904875 h 1038245"/>
              <a:gd name="connsiteX43" fmla="*/ 587961 w 1023919"/>
              <a:gd name="connsiteY43" fmla="*/ 897732 h 1038245"/>
              <a:gd name="connsiteX44" fmla="*/ 621299 w 1023919"/>
              <a:gd name="connsiteY44" fmla="*/ 869157 h 1038245"/>
              <a:gd name="connsiteX45" fmla="*/ 680830 w 1023919"/>
              <a:gd name="connsiteY45" fmla="*/ 852488 h 1038245"/>
              <a:gd name="connsiteX46" fmla="*/ 692736 w 1023919"/>
              <a:gd name="connsiteY46" fmla="*/ 857250 h 1038245"/>
              <a:gd name="connsiteX47" fmla="*/ 704642 w 1023919"/>
              <a:gd name="connsiteY47" fmla="*/ 821532 h 1038245"/>
              <a:gd name="connsiteX48" fmla="*/ 709405 w 1023919"/>
              <a:gd name="connsiteY48" fmla="*/ 788194 h 1038245"/>
              <a:gd name="connsiteX49" fmla="*/ 730836 w 1023919"/>
              <a:gd name="connsiteY49" fmla="*/ 764382 h 1038245"/>
              <a:gd name="connsiteX50" fmla="*/ 773699 w 1023919"/>
              <a:gd name="connsiteY50" fmla="*/ 762000 h 1038245"/>
              <a:gd name="connsiteX51" fmla="*/ 785605 w 1023919"/>
              <a:gd name="connsiteY51" fmla="*/ 795338 h 1038245"/>
              <a:gd name="connsiteX52" fmla="*/ 809417 w 1023919"/>
              <a:gd name="connsiteY52" fmla="*/ 804863 h 1038245"/>
              <a:gd name="connsiteX53" fmla="*/ 842755 w 1023919"/>
              <a:gd name="connsiteY53" fmla="*/ 797719 h 1038245"/>
              <a:gd name="connsiteX54" fmla="*/ 842755 w 1023919"/>
              <a:gd name="connsiteY54" fmla="*/ 773907 h 1038245"/>
              <a:gd name="connsiteX55" fmla="*/ 849899 w 1023919"/>
              <a:gd name="connsiteY55" fmla="*/ 759619 h 1038245"/>
              <a:gd name="connsiteX56" fmla="*/ 876092 w 1023919"/>
              <a:gd name="connsiteY56" fmla="*/ 766763 h 1038245"/>
              <a:gd name="connsiteX57" fmla="*/ 904667 w 1023919"/>
              <a:gd name="connsiteY57" fmla="*/ 771525 h 1038245"/>
              <a:gd name="connsiteX58" fmla="*/ 890380 w 1023919"/>
              <a:gd name="connsiteY58" fmla="*/ 790575 h 1038245"/>
              <a:gd name="connsiteX59" fmla="*/ 897524 w 1023919"/>
              <a:gd name="connsiteY59" fmla="*/ 792957 h 1038245"/>
              <a:gd name="connsiteX60" fmla="*/ 916574 w 1023919"/>
              <a:gd name="connsiteY60" fmla="*/ 750094 h 1038245"/>
              <a:gd name="connsiteX61" fmla="*/ 907049 w 1023919"/>
              <a:gd name="connsiteY61" fmla="*/ 719138 h 1038245"/>
              <a:gd name="connsiteX62" fmla="*/ 914192 w 1023919"/>
              <a:gd name="connsiteY62" fmla="*/ 685800 h 1038245"/>
              <a:gd name="connsiteX63" fmla="*/ 930861 w 1023919"/>
              <a:gd name="connsiteY63" fmla="*/ 666750 h 1038245"/>
              <a:gd name="connsiteX64" fmla="*/ 959436 w 1023919"/>
              <a:gd name="connsiteY64" fmla="*/ 671513 h 1038245"/>
              <a:gd name="connsiteX65" fmla="*/ 961817 w 1023919"/>
              <a:gd name="connsiteY65" fmla="*/ 692944 h 1038245"/>
              <a:gd name="connsiteX66" fmla="*/ 1021349 w 1023919"/>
              <a:gd name="connsiteY66" fmla="*/ 716757 h 1038245"/>
              <a:gd name="connsiteX67" fmla="*/ 1011824 w 1023919"/>
              <a:gd name="connsiteY67" fmla="*/ 690563 h 1038245"/>
              <a:gd name="connsiteX68" fmla="*/ 999917 w 1023919"/>
              <a:gd name="connsiteY68" fmla="*/ 673894 h 1038245"/>
              <a:gd name="connsiteX69" fmla="*/ 959436 w 1023919"/>
              <a:gd name="connsiteY69" fmla="*/ 664369 h 1038245"/>
              <a:gd name="connsiteX70" fmla="*/ 938005 w 1023919"/>
              <a:gd name="connsiteY70" fmla="*/ 631032 h 1038245"/>
              <a:gd name="connsiteX71" fmla="*/ 933242 w 1023919"/>
              <a:gd name="connsiteY71" fmla="*/ 581025 h 1038245"/>
              <a:gd name="connsiteX72" fmla="*/ 933242 w 1023919"/>
              <a:gd name="connsiteY72" fmla="*/ 554832 h 1038245"/>
              <a:gd name="connsiteX73" fmla="*/ 918955 w 1023919"/>
              <a:gd name="connsiteY73" fmla="*/ 545307 h 1038245"/>
              <a:gd name="connsiteX74" fmla="*/ 911811 w 1023919"/>
              <a:gd name="connsiteY74" fmla="*/ 516732 h 1038245"/>
              <a:gd name="connsiteX75" fmla="*/ 864186 w 1023919"/>
              <a:gd name="connsiteY75" fmla="*/ 528638 h 1038245"/>
              <a:gd name="connsiteX76" fmla="*/ 833230 w 1023919"/>
              <a:gd name="connsiteY76" fmla="*/ 516732 h 1038245"/>
              <a:gd name="connsiteX77" fmla="*/ 871330 w 1023919"/>
              <a:gd name="connsiteY77" fmla="*/ 473869 h 1038245"/>
              <a:gd name="connsiteX78" fmla="*/ 847517 w 1023919"/>
              <a:gd name="connsiteY78" fmla="*/ 440532 h 1038245"/>
              <a:gd name="connsiteX79" fmla="*/ 823705 w 1023919"/>
              <a:gd name="connsiteY79" fmla="*/ 435769 h 1038245"/>
              <a:gd name="connsiteX80" fmla="*/ 811799 w 1023919"/>
              <a:gd name="connsiteY80" fmla="*/ 414338 h 1038245"/>
              <a:gd name="connsiteX81" fmla="*/ 852280 w 1023919"/>
              <a:gd name="connsiteY81" fmla="*/ 423863 h 1038245"/>
              <a:gd name="connsiteX82" fmla="*/ 876092 w 1023919"/>
              <a:gd name="connsiteY82" fmla="*/ 414338 h 1038245"/>
              <a:gd name="connsiteX83" fmla="*/ 861805 w 1023919"/>
              <a:gd name="connsiteY83" fmla="*/ 383382 h 1038245"/>
              <a:gd name="connsiteX84" fmla="*/ 840374 w 1023919"/>
              <a:gd name="connsiteY84" fmla="*/ 388144 h 1038245"/>
              <a:gd name="connsiteX85" fmla="*/ 828467 w 1023919"/>
              <a:gd name="connsiteY85" fmla="*/ 373857 h 1038245"/>
              <a:gd name="connsiteX86" fmla="*/ 837992 w 1023919"/>
              <a:gd name="connsiteY86" fmla="*/ 357188 h 1038245"/>
              <a:gd name="connsiteX87" fmla="*/ 833230 w 1023919"/>
              <a:gd name="connsiteY87" fmla="*/ 328613 h 1038245"/>
              <a:gd name="connsiteX88" fmla="*/ 792749 w 1023919"/>
              <a:gd name="connsiteY88" fmla="*/ 285750 h 1038245"/>
              <a:gd name="connsiteX89" fmla="*/ 799892 w 1023919"/>
              <a:gd name="connsiteY89" fmla="*/ 273844 h 1038245"/>
              <a:gd name="connsiteX90" fmla="*/ 818942 w 1023919"/>
              <a:gd name="connsiteY90" fmla="*/ 250032 h 1038245"/>
              <a:gd name="connsiteX91" fmla="*/ 830849 w 1023919"/>
              <a:gd name="connsiteY91" fmla="*/ 235744 h 1038245"/>
              <a:gd name="connsiteX92" fmla="*/ 847517 w 1023919"/>
              <a:gd name="connsiteY92" fmla="*/ 240507 h 1038245"/>
              <a:gd name="connsiteX93" fmla="*/ 866567 w 1023919"/>
              <a:gd name="connsiteY93" fmla="*/ 233363 h 1038245"/>
              <a:gd name="connsiteX94" fmla="*/ 861805 w 1023919"/>
              <a:gd name="connsiteY94" fmla="*/ 200025 h 1038245"/>
              <a:gd name="connsiteX95" fmla="*/ 861805 w 1023919"/>
              <a:gd name="connsiteY95" fmla="*/ 176213 h 1038245"/>
              <a:gd name="connsiteX96" fmla="*/ 854661 w 1023919"/>
              <a:gd name="connsiteY96" fmla="*/ 154782 h 1038245"/>
              <a:gd name="connsiteX97" fmla="*/ 880855 w 1023919"/>
              <a:gd name="connsiteY97" fmla="*/ 107157 h 1038245"/>
              <a:gd name="connsiteX98" fmla="*/ 878474 w 1023919"/>
              <a:gd name="connsiteY98" fmla="*/ 90488 h 1038245"/>
              <a:gd name="connsiteX99" fmla="*/ 868949 w 1023919"/>
              <a:gd name="connsiteY99" fmla="*/ 61913 h 1038245"/>
              <a:gd name="connsiteX100" fmla="*/ 880855 w 1023919"/>
              <a:gd name="connsiteY100" fmla="*/ 35719 h 1038245"/>
              <a:gd name="connsiteX101" fmla="*/ 895142 w 1023919"/>
              <a:gd name="connsiteY101" fmla="*/ 0 h 103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23919" h="1038245">
                <a:moveTo>
                  <a:pt x="156955" y="585788"/>
                </a:moveTo>
                <a:lnTo>
                  <a:pt x="85517" y="595313"/>
                </a:lnTo>
                <a:cubicBezTo>
                  <a:pt x="70436" y="597694"/>
                  <a:pt x="68848" y="589756"/>
                  <a:pt x="66467" y="600075"/>
                </a:cubicBezTo>
                <a:cubicBezTo>
                  <a:pt x="64086" y="610394"/>
                  <a:pt x="71627" y="644128"/>
                  <a:pt x="71230" y="657225"/>
                </a:cubicBezTo>
                <a:cubicBezTo>
                  <a:pt x="70833" y="670322"/>
                  <a:pt x="64086" y="678657"/>
                  <a:pt x="64086" y="678657"/>
                </a:cubicBezTo>
                <a:cubicBezTo>
                  <a:pt x="58927" y="694135"/>
                  <a:pt x="48211" y="736204"/>
                  <a:pt x="40274" y="750094"/>
                </a:cubicBezTo>
                <a:cubicBezTo>
                  <a:pt x="32337" y="763984"/>
                  <a:pt x="22811" y="752475"/>
                  <a:pt x="16461" y="762000"/>
                </a:cubicBezTo>
                <a:cubicBezTo>
                  <a:pt x="10111" y="771525"/>
                  <a:pt x="-5763" y="800497"/>
                  <a:pt x="2174" y="807244"/>
                </a:cubicBezTo>
                <a:cubicBezTo>
                  <a:pt x="10111" y="813991"/>
                  <a:pt x="49005" y="809229"/>
                  <a:pt x="64086" y="802482"/>
                </a:cubicBezTo>
                <a:cubicBezTo>
                  <a:pt x="79167" y="795735"/>
                  <a:pt x="81549" y="771922"/>
                  <a:pt x="92661" y="766763"/>
                </a:cubicBezTo>
                <a:cubicBezTo>
                  <a:pt x="103773" y="761604"/>
                  <a:pt x="119649" y="767159"/>
                  <a:pt x="130761" y="771525"/>
                </a:cubicBezTo>
                <a:cubicBezTo>
                  <a:pt x="141873" y="775891"/>
                  <a:pt x="148224" y="790576"/>
                  <a:pt x="159336" y="792957"/>
                </a:cubicBezTo>
                <a:cubicBezTo>
                  <a:pt x="170448" y="795338"/>
                  <a:pt x="183942" y="792957"/>
                  <a:pt x="197436" y="785813"/>
                </a:cubicBezTo>
                <a:cubicBezTo>
                  <a:pt x="210930" y="778669"/>
                  <a:pt x="226408" y="760016"/>
                  <a:pt x="240299" y="750094"/>
                </a:cubicBezTo>
                <a:cubicBezTo>
                  <a:pt x="254190" y="740172"/>
                  <a:pt x="263715" y="730251"/>
                  <a:pt x="280780" y="726282"/>
                </a:cubicBezTo>
                <a:cubicBezTo>
                  <a:pt x="297846" y="722313"/>
                  <a:pt x="328801" y="727870"/>
                  <a:pt x="342692" y="726282"/>
                </a:cubicBezTo>
                <a:cubicBezTo>
                  <a:pt x="356583" y="724694"/>
                  <a:pt x="367299" y="727473"/>
                  <a:pt x="364124" y="716757"/>
                </a:cubicBezTo>
                <a:cubicBezTo>
                  <a:pt x="360949" y="706041"/>
                  <a:pt x="333564" y="679848"/>
                  <a:pt x="323642" y="661988"/>
                </a:cubicBezTo>
                <a:cubicBezTo>
                  <a:pt x="313720" y="644129"/>
                  <a:pt x="303005" y="616347"/>
                  <a:pt x="304592" y="609600"/>
                </a:cubicBezTo>
                <a:cubicBezTo>
                  <a:pt x="306180" y="602853"/>
                  <a:pt x="322451" y="619523"/>
                  <a:pt x="333167" y="621507"/>
                </a:cubicBezTo>
                <a:cubicBezTo>
                  <a:pt x="343883" y="623492"/>
                  <a:pt x="355789" y="610395"/>
                  <a:pt x="368886" y="621507"/>
                </a:cubicBezTo>
                <a:cubicBezTo>
                  <a:pt x="381983" y="632619"/>
                  <a:pt x="401033" y="675482"/>
                  <a:pt x="411749" y="688182"/>
                </a:cubicBezTo>
                <a:cubicBezTo>
                  <a:pt x="422465" y="700882"/>
                  <a:pt x="428021" y="688182"/>
                  <a:pt x="433180" y="697707"/>
                </a:cubicBezTo>
                <a:cubicBezTo>
                  <a:pt x="438339" y="707232"/>
                  <a:pt x="443896" y="735013"/>
                  <a:pt x="442705" y="745332"/>
                </a:cubicBezTo>
                <a:cubicBezTo>
                  <a:pt x="441514" y="755651"/>
                  <a:pt x="429211" y="749300"/>
                  <a:pt x="426036" y="759619"/>
                </a:cubicBezTo>
                <a:cubicBezTo>
                  <a:pt x="422861" y="769938"/>
                  <a:pt x="423258" y="796528"/>
                  <a:pt x="423655" y="807244"/>
                </a:cubicBezTo>
                <a:cubicBezTo>
                  <a:pt x="424052" y="817960"/>
                  <a:pt x="428814" y="817563"/>
                  <a:pt x="428417" y="823913"/>
                </a:cubicBezTo>
                <a:cubicBezTo>
                  <a:pt x="428020" y="830263"/>
                  <a:pt x="429212" y="837010"/>
                  <a:pt x="421274" y="845344"/>
                </a:cubicBezTo>
                <a:cubicBezTo>
                  <a:pt x="413336" y="853678"/>
                  <a:pt x="386348" y="863997"/>
                  <a:pt x="380792" y="873919"/>
                </a:cubicBezTo>
                <a:cubicBezTo>
                  <a:pt x="375236" y="883841"/>
                  <a:pt x="386745" y="894953"/>
                  <a:pt x="387936" y="904875"/>
                </a:cubicBezTo>
                <a:cubicBezTo>
                  <a:pt x="389127" y="914797"/>
                  <a:pt x="385158" y="922338"/>
                  <a:pt x="387936" y="933450"/>
                </a:cubicBezTo>
                <a:cubicBezTo>
                  <a:pt x="390714" y="944562"/>
                  <a:pt x="397858" y="960041"/>
                  <a:pt x="404605" y="971550"/>
                </a:cubicBezTo>
                <a:cubicBezTo>
                  <a:pt x="411352" y="983059"/>
                  <a:pt x="413336" y="991394"/>
                  <a:pt x="428417" y="1002507"/>
                </a:cubicBezTo>
                <a:cubicBezTo>
                  <a:pt x="443498" y="1013620"/>
                  <a:pt x="484376" y="1037431"/>
                  <a:pt x="495092" y="1038225"/>
                </a:cubicBezTo>
                <a:cubicBezTo>
                  <a:pt x="505808" y="1039019"/>
                  <a:pt x="499061" y="1016794"/>
                  <a:pt x="492711" y="1007269"/>
                </a:cubicBezTo>
                <a:cubicBezTo>
                  <a:pt x="486361" y="997744"/>
                  <a:pt x="466517" y="988219"/>
                  <a:pt x="456992" y="981075"/>
                </a:cubicBezTo>
                <a:cubicBezTo>
                  <a:pt x="447467" y="973931"/>
                  <a:pt x="440324" y="971948"/>
                  <a:pt x="435561" y="964407"/>
                </a:cubicBezTo>
                <a:cubicBezTo>
                  <a:pt x="430799" y="956867"/>
                  <a:pt x="422464" y="944960"/>
                  <a:pt x="428417" y="935832"/>
                </a:cubicBezTo>
                <a:cubicBezTo>
                  <a:pt x="434370" y="926704"/>
                  <a:pt x="458183" y="914400"/>
                  <a:pt x="471280" y="909638"/>
                </a:cubicBezTo>
                <a:cubicBezTo>
                  <a:pt x="484377" y="904876"/>
                  <a:pt x="499458" y="908051"/>
                  <a:pt x="506999" y="907257"/>
                </a:cubicBezTo>
                <a:cubicBezTo>
                  <a:pt x="514540" y="906463"/>
                  <a:pt x="510571" y="910431"/>
                  <a:pt x="516524" y="904875"/>
                </a:cubicBezTo>
                <a:cubicBezTo>
                  <a:pt x="522477" y="899319"/>
                  <a:pt x="534383" y="873919"/>
                  <a:pt x="542717" y="873919"/>
                </a:cubicBezTo>
                <a:cubicBezTo>
                  <a:pt x="551051" y="873919"/>
                  <a:pt x="558989" y="900906"/>
                  <a:pt x="566530" y="904875"/>
                </a:cubicBezTo>
                <a:cubicBezTo>
                  <a:pt x="574071" y="908844"/>
                  <a:pt x="578833" y="903685"/>
                  <a:pt x="587961" y="897732"/>
                </a:cubicBezTo>
                <a:cubicBezTo>
                  <a:pt x="597089" y="891779"/>
                  <a:pt x="605821" y="876698"/>
                  <a:pt x="621299" y="869157"/>
                </a:cubicBezTo>
                <a:cubicBezTo>
                  <a:pt x="636777" y="861616"/>
                  <a:pt x="668924" y="854473"/>
                  <a:pt x="680830" y="852488"/>
                </a:cubicBezTo>
                <a:cubicBezTo>
                  <a:pt x="692736" y="850504"/>
                  <a:pt x="688767" y="862409"/>
                  <a:pt x="692736" y="857250"/>
                </a:cubicBezTo>
                <a:cubicBezTo>
                  <a:pt x="696705" y="852091"/>
                  <a:pt x="701864" y="833041"/>
                  <a:pt x="704642" y="821532"/>
                </a:cubicBezTo>
                <a:cubicBezTo>
                  <a:pt x="707420" y="810023"/>
                  <a:pt x="705039" y="797719"/>
                  <a:pt x="709405" y="788194"/>
                </a:cubicBezTo>
                <a:cubicBezTo>
                  <a:pt x="713771" y="778669"/>
                  <a:pt x="720120" y="768748"/>
                  <a:pt x="730836" y="764382"/>
                </a:cubicBezTo>
                <a:cubicBezTo>
                  <a:pt x="741552" y="760016"/>
                  <a:pt x="764571" y="756841"/>
                  <a:pt x="773699" y="762000"/>
                </a:cubicBezTo>
                <a:cubicBezTo>
                  <a:pt x="782827" y="767159"/>
                  <a:pt x="779652" y="788194"/>
                  <a:pt x="785605" y="795338"/>
                </a:cubicBezTo>
                <a:cubicBezTo>
                  <a:pt x="791558" y="802482"/>
                  <a:pt x="799892" y="804466"/>
                  <a:pt x="809417" y="804863"/>
                </a:cubicBezTo>
                <a:cubicBezTo>
                  <a:pt x="818942" y="805260"/>
                  <a:pt x="837199" y="802878"/>
                  <a:pt x="842755" y="797719"/>
                </a:cubicBezTo>
                <a:cubicBezTo>
                  <a:pt x="848311" y="792560"/>
                  <a:pt x="841564" y="780257"/>
                  <a:pt x="842755" y="773907"/>
                </a:cubicBezTo>
                <a:cubicBezTo>
                  <a:pt x="843946" y="767557"/>
                  <a:pt x="844343" y="760810"/>
                  <a:pt x="849899" y="759619"/>
                </a:cubicBezTo>
                <a:cubicBezTo>
                  <a:pt x="855455" y="758428"/>
                  <a:pt x="866964" y="764779"/>
                  <a:pt x="876092" y="766763"/>
                </a:cubicBezTo>
                <a:cubicBezTo>
                  <a:pt x="885220" y="768747"/>
                  <a:pt x="902286" y="767556"/>
                  <a:pt x="904667" y="771525"/>
                </a:cubicBezTo>
                <a:cubicBezTo>
                  <a:pt x="907048" y="775494"/>
                  <a:pt x="891570" y="787003"/>
                  <a:pt x="890380" y="790575"/>
                </a:cubicBezTo>
                <a:cubicBezTo>
                  <a:pt x="889190" y="794147"/>
                  <a:pt x="893158" y="799704"/>
                  <a:pt x="897524" y="792957"/>
                </a:cubicBezTo>
                <a:cubicBezTo>
                  <a:pt x="901890" y="786210"/>
                  <a:pt x="914987" y="762397"/>
                  <a:pt x="916574" y="750094"/>
                </a:cubicBezTo>
                <a:cubicBezTo>
                  <a:pt x="918161" y="737791"/>
                  <a:pt x="907446" y="729854"/>
                  <a:pt x="907049" y="719138"/>
                </a:cubicBezTo>
                <a:cubicBezTo>
                  <a:pt x="906652" y="708422"/>
                  <a:pt x="910223" y="694531"/>
                  <a:pt x="914192" y="685800"/>
                </a:cubicBezTo>
                <a:cubicBezTo>
                  <a:pt x="918161" y="677069"/>
                  <a:pt x="923320" y="669131"/>
                  <a:pt x="930861" y="666750"/>
                </a:cubicBezTo>
                <a:cubicBezTo>
                  <a:pt x="938402" y="664369"/>
                  <a:pt x="954277" y="667147"/>
                  <a:pt x="959436" y="671513"/>
                </a:cubicBezTo>
                <a:cubicBezTo>
                  <a:pt x="964595" y="675879"/>
                  <a:pt x="951498" y="685403"/>
                  <a:pt x="961817" y="692944"/>
                </a:cubicBezTo>
                <a:cubicBezTo>
                  <a:pt x="972136" y="700485"/>
                  <a:pt x="1013015" y="717154"/>
                  <a:pt x="1021349" y="716757"/>
                </a:cubicBezTo>
                <a:cubicBezTo>
                  <a:pt x="1029683" y="716360"/>
                  <a:pt x="1015396" y="697707"/>
                  <a:pt x="1011824" y="690563"/>
                </a:cubicBezTo>
                <a:cubicBezTo>
                  <a:pt x="1008252" y="683419"/>
                  <a:pt x="1008648" y="678260"/>
                  <a:pt x="999917" y="673894"/>
                </a:cubicBezTo>
                <a:cubicBezTo>
                  <a:pt x="991186" y="669528"/>
                  <a:pt x="969755" y="671513"/>
                  <a:pt x="959436" y="664369"/>
                </a:cubicBezTo>
                <a:cubicBezTo>
                  <a:pt x="949117" y="657225"/>
                  <a:pt x="942371" y="644923"/>
                  <a:pt x="938005" y="631032"/>
                </a:cubicBezTo>
                <a:cubicBezTo>
                  <a:pt x="933639" y="617141"/>
                  <a:pt x="934036" y="593725"/>
                  <a:pt x="933242" y="581025"/>
                </a:cubicBezTo>
                <a:cubicBezTo>
                  <a:pt x="932448" y="568325"/>
                  <a:pt x="935623" y="560785"/>
                  <a:pt x="933242" y="554832"/>
                </a:cubicBezTo>
                <a:cubicBezTo>
                  <a:pt x="930861" y="548879"/>
                  <a:pt x="922527" y="551657"/>
                  <a:pt x="918955" y="545307"/>
                </a:cubicBezTo>
                <a:cubicBezTo>
                  <a:pt x="915383" y="538957"/>
                  <a:pt x="920939" y="519510"/>
                  <a:pt x="911811" y="516732"/>
                </a:cubicBezTo>
                <a:cubicBezTo>
                  <a:pt x="902683" y="513954"/>
                  <a:pt x="877283" y="528638"/>
                  <a:pt x="864186" y="528638"/>
                </a:cubicBezTo>
                <a:cubicBezTo>
                  <a:pt x="851089" y="528638"/>
                  <a:pt x="832039" y="525860"/>
                  <a:pt x="833230" y="516732"/>
                </a:cubicBezTo>
                <a:cubicBezTo>
                  <a:pt x="834421" y="507604"/>
                  <a:pt x="868949" y="486569"/>
                  <a:pt x="871330" y="473869"/>
                </a:cubicBezTo>
                <a:cubicBezTo>
                  <a:pt x="873711" y="461169"/>
                  <a:pt x="855454" y="446882"/>
                  <a:pt x="847517" y="440532"/>
                </a:cubicBezTo>
                <a:cubicBezTo>
                  <a:pt x="839580" y="434182"/>
                  <a:pt x="829658" y="440135"/>
                  <a:pt x="823705" y="435769"/>
                </a:cubicBezTo>
                <a:cubicBezTo>
                  <a:pt x="817752" y="431403"/>
                  <a:pt x="807037" y="416322"/>
                  <a:pt x="811799" y="414338"/>
                </a:cubicBezTo>
                <a:cubicBezTo>
                  <a:pt x="816562" y="412354"/>
                  <a:pt x="841565" y="423863"/>
                  <a:pt x="852280" y="423863"/>
                </a:cubicBezTo>
                <a:cubicBezTo>
                  <a:pt x="862995" y="423863"/>
                  <a:pt x="874505" y="421085"/>
                  <a:pt x="876092" y="414338"/>
                </a:cubicBezTo>
                <a:cubicBezTo>
                  <a:pt x="877680" y="407591"/>
                  <a:pt x="867758" y="387748"/>
                  <a:pt x="861805" y="383382"/>
                </a:cubicBezTo>
                <a:cubicBezTo>
                  <a:pt x="855852" y="379016"/>
                  <a:pt x="845930" y="389731"/>
                  <a:pt x="840374" y="388144"/>
                </a:cubicBezTo>
                <a:cubicBezTo>
                  <a:pt x="834818" y="386557"/>
                  <a:pt x="828864" y="379016"/>
                  <a:pt x="828467" y="373857"/>
                </a:cubicBezTo>
                <a:cubicBezTo>
                  <a:pt x="828070" y="368698"/>
                  <a:pt x="837198" y="364729"/>
                  <a:pt x="837992" y="357188"/>
                </a:cubicBezTo>
                <a:cubicBezTo>
                  <a:pt x="838786" y="349647"/>
                  <a:pt x="840770" y="340519"/>
                  <a:pt x="833230" y="328613"/>
                </a:cubicBezTo>
                <a:cubicBezTo>
                  <a:pt x="825690" y="316707"/>
                  <a:pt x="798305" y="294878"/>
                  <a:pt x="792749" y="285750"/>
                </a:cubicBezTo>
                <a:cubicBezTo>
                  <a:pt x="787193" y="276622"/>
                  <a:pt x="795527" y="279797"/>
                  <a:pt x="799892" y="273844"/>
                </a:cubicBezTo>
                <a:cubicBezTo>
                  <a:pt x="804257" y="267891"/>
                  <a:pt x="813783" y="256382"/>
                  <a:pt x="818942" y="250032"/>
                </a:cubicBezTo>
                <a:cubicBezTo>
                  <a:pt x="824101" y="243682"/>
                  <a:pt x="826087" y="237331"/>
                  <a:pt x="830849" y="235744"/>
                </a:cubicBezTo>
                <a:cubicBezTo>
                  <a:pt x="835611" y="234157"/>
                  <a:pt x="841564" y="240904"/>
                  <a:pt x="847517" y="240507"/>
                </a:cubicBezTo>
                <a:cubicBezTo>
                  <a:pt x="853470" y="240110"/>
                  <a:pt x="864186" y="240110"/>
                  <a:pt x="866567" y="233363"/>
                </a:cubicBezTo>
                <a:cubicBezTo>
                  <a:pt x="868948" y="226616"/>
                  <a:pt x="862599" y="209550"/>
                  <a:pt x="861805" y="200025"/>
                </a:cubicBezTo>
                <a:cubicBezTo>
                  <a:pt x="861011" y="190500"/>
                  <a:pt x="862996" y="183753"/>
                  <a:pt x="861805" y="176213"/>
                </a:cubicBezTo>
                <a:cubicBezTo>
                  <a:pt x="860614" y="168673"/>
                  <a:pt x="851486" y="166291"/>
                  <a:pt x="854661" y="154782"/>
                </a:cubicBezTo>
                <a:cubicBezTo>
                  <a:pt x="857836" y="143273"/>
                  <a:pt x="876886" y="117873"/>
                  <a:pt x="880855" y="107157"/>
                </a:cubicBezTo>
                <a:cubicBezTo>
                  <a:pt x="884824" y="96441"/>
                  <a:pt x="880458" y="98029"/>
                  <a:pt x="878474" y="90488"/>
                </a:cubicBezTo>
                <a:cubicBezTo>
                  <a:pt x="876490" y="82947"/>
                  <a:pt x="868552" y="71041"/>
                  <a:pt x="868949" y="61913"/>
                </a:cubicBezTo>
                <a:cubicBezTo>
                  <a:pt x="869346" y="52785"/>
                  <a:pt x="876490" y="46038"/>
                  <a:pt x="880855" y="35719"/>
                </a:cubicBezTo>
                <a:cubicBezTo>
                  <a:pt x="885220" y="25400"/>
                  <a:pt x="890181" y="12700"/>
                  <a:pt x="895142"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46160" name="テキスト ボックス 27"/>
          <p:cNvSpPr txBox="1">
            <a:spLocks noChangeArrowheads="1"/>
          </p:cNvSpPr>
          <p:nvPr/>
        </p:nvSpPr>
        <p:spPr bwMode="auto">
          <a:xfrm>
            <a:off x="1874838" y="3103141"/>
            <a:ext cx="69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000000"/>
                </a:solidFill>
              </a:rPr>
              <a:t>（神戸市）</a:t>
            </a:r>
          </a:p>
        </p:txBody>
      </p:sp>
      <p:sp>
        <p:nvSpPr>
          <p:cNvPr id="46161" name="テキスト ボックス 27"/>
          <p:cNvSpPr txBox="1">
            <a:spLocks noChangeArrowheads="1"/>
          </p:cNvSpPr>
          <p:nvPr/>
        </p:nvSpPr>
        <p:spPr bwMode="auto">
          <a:xfrm>
            <a:off x="4095750" y="2004591"/>
            <a:ext cx="696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000000"/>
                </a:solidFill>
              </a:rPr>
              <a:t>（京都市）</a:t>
            </a:r>
          </a:p>
        </p:txBody>
      </p:sp>
      <p:sp>
        <p:nvSpPr>
          <p:cNvPr id="46162" name="テキスト ボックス 27"/>
          <p:cNvSpPr txBox="1">
            <a:spLocks noChangeArrowheads="1"/>
          </p:cNvSpPr>
          <p:nvPr/>
        </p:nvSpPr>
        <p:spPr bwMode="auto">
          <a:xfrm>
            <a:off x="3306763" y="4076279"/>
            <a:ext cx="69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000000"/>
                </a:solidFill>
              </a:rPr>
              <a:t>（堺市）</a:t>
            </a:r>
          </a:p>
        </p:txBody>
      </p:sp>
      <p:sp>
        <p:nvSpPr>
          <p:cNvPr id="46163" name="テキスト ボックス 27"/>
          <p:cNvSpPr txBox="1">
            <a:spLocks noChangeArrowheads="1"/>
          </p:cNvSpPr>
          <p:nvPr/>
        </p:nvSpPr>
        <p:spPr bwMode="auto">
          <a:xfrm>
            <a:off x="3213100" y="3401591"/>
            <a:ext cx="696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dirty="0">
                <a:solidFill>
                  <a:srgbClr val="000000"/>
                </a:solidFill>
              </a:rPr>
              <a:t>（大阪市）</a:t>
            </a:r>
          </a:p>
        </p:txBody>
      </p:sp>
      <p:sp>
        <p:nvSpPr>
          <p:cNvPr id="3" name="円/楕円 2"/>
          <p:cNvSpPr/>
          <p:nvPr/>
        </p:nvSpPr>
        <p:spPr>
          <a:xfrm>
            <a:off x="3216275" y="2996779"/>
            <a:ext cx="900113" cy="9001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1" name="円/楕円 20"/>
          <p:cNvSpPr/>
          <p:nvPr/>
        </p:nvSpPr>
        <p:spPr>
          <a:xfrm>
            <a:off x="2792413" y="2563391"/>
            <a:ext cx="1728787" cy="17287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 name="円/楕円 21"/>
          <p:cNvSpPr/>
          <p:nvPr/>
        </p:nvSpPr>
        <p:spPr>
          <a:xfrm>
            <a:off x="2408238" y="2179216"/>
            <a:ext cx="2484437" cy="24828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 name="正方形/長方形 7"/>
          <p:cNvSpPr/>
          <p:nvPr/>
        </p:nvSpPr>
        <p:spPr>
          <a:xfrm>
            <a:off x="2741613" y="3449216"/>
            <a:ext cx="53975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rgbClr val="FF0000"/>
                </a:solidFill>
                <a:latin typeface="HGPｺﾞｼｯｸE" pitchFamily="50" charset="-128"/>
                <a:ea typeface="HGPｺﾞｼｯｸE" pitchFamily="50" charset="-128"/>
              </a:rPr>
              <a:t>10</a:t>
            </a:r>
            <a:r>
              <a:rPr lang="ja-JP" altLang="en-US" sz="1200" dirty="0">
                <a:solidFill>
                  <a:srgbClr val="FF0000"/>
                </a:solidFill>
                <a:latin typeface="HGPｺﾞｼｯｸE" pitchFamily="50" charset="-128"/>
                <a:ea typeface="HGPｺﾞｼｯｸE" pitchFamily="50" charset="-128"/>
              </a:rPr>
              <a:t>㎞</a:t>
            </a:r>
          </a:p>
        </p:txBody>
      </p:sp>
      <p:sp>
        <p:nvSpPr>
          <p:cNvPr id="24" name="正方形/長方形 23"/>
          <p:cNvSpPr/>
          <p:nvPr/>
        </p:nvSpPr>
        <p:spPr>
          <a:xfrm>
            <a:off x="2168525" y="4125491"/>
            <a:ext cx="539750"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rgbClr val="FF0000"/>
                </a:solidFill>
                <a:latin typeface="HGPｺﾞｼｯｸE" pitchFamily="50" charset="-128"/>
                <a:ea typeface="HGPｺﾞｼｯｸE" pitchFamily="50" charset="-128"/>
              </a:rPr>
              <a:t>30</a:t>
            </a:r>
            <a:r>
              <a:rPr lang="ja-JP" altLang="en-US" sz="1200" dirty="0">
                <a:solidFill>
                  <a:srgbClr val="FF0000"/>
                </a:solidFill>
                <a:latin typeface="HGPｺﾞｼｯｸE" pitchFamily="50" charset="-128"/>
                <a:ea typeface="HGPｺﾞｼｯｸE" pitchFamily="50" charset="-128"/>
              </a:rPr>
              <a:t>㎞</a:t>
            </a:r>
          </a:p>
        </p:txBody>
      </p:sp>
      <p:sp>
        <p:nvSpPr>
          <p:cNvPr id="46171" name="テキスト ボックス 9"/>
          <p:cNvSpPr txBox="1">
            <a:spLocks noChangeArrowheads="1"/>
          </p:cNvSpPr>
          <p:nvPr/>
        </p:nvSpPr>
        <p:spPr bwMode="auto">
          <a:xfrm>
            <a:off x="181964" y="6323175"/>
            <a:ext cx="4578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「大阪府域における新たな大都市制度検討協議会報告書」より</a:t>
            </a:r>
            <a:endParaRPr lang="en-US" altLang="ja-JP" sz="1100">
              <a:solidFill>
                <a:srgbClr val="000000"/>
              </a:solidFill>
              <a:latin typeface="ＭＳ ゴシック" pitchFamily="49" charset="-128"/>
              <a:ea typeface="ＭＳ ゴシック" pitchFamily="49" charset="-128"/>
            </a:endParaRPr>
          </a:p>
        </p:txBody>
      </p:sp>
      <p:sp>
        <p:nvSpPr>
          <p:cNvPr id="2" name="正方形/長方形 1"/>
          <p:cNvSpPr/>
          <p:nvPr/>
        </p:nvSpPr>
        <p:spPr>
          <a:xfrm>
            <a:off x="591455" y="932810"/>
            <a:ext cx="7961089" cy="646331"/>
          </a:xfrm>
          <a:prstGeom prst="rect">
            <a:avLst/>
          </a:prstGeom>
          <a:ln>
            <a:solidFill>
              <a:schemeClr val="tx1"/>
            </a:solidFill>
            <a:prstDash val="sysDash"/>
          </a:ln>
        </p:spPr>
        <p:txBody>
          <a:bodyPr wrap="square">
            <a:spAutoFit/>
          </a:bodyPr>
          <a:lstStyle/>
          <a:p>
            <a:pPr marL="285750" lvl="0" indent="-285750" eaLnBrk="0" hangingPunct="0">
              <a:buFont typeface="Wingdings" panose="05000000000000000000" pitchFamily="2" charset="2"/>
              <a:buChar char="p"/>
              <a:defRPr/>
            </a:pPr>
            <a:r>
              <a:rPr kumimoji="0" lang="ja-JP" altLang="en-US" kern="0" dirty="0">
                <a:solidFill>
                  <a:srgbClr val="000000"/>
                </a:solidFill>
                <a:latin typeface="Meiryo UI" pitchFamily="50" charset="-128"/>
                <a:ea typeface="Meiryo UI" pitchFamily="50" charset="-128"/>
                <a:cs typeface="Meiryo UI" pitchFamily="50" charset="-128"/>
              </a:rPr>
              <a:t>都心部から連続する事業所密集エリアは大阪市域をこえて、内陸へは</a:t>
            </a:r>
            <a:r>
              <a:rPr kumimoji="0" lang="en-US" altLang="ja-JP" kern="0" dirty="0">
                <a:solidFill>
                  <a:srgbClr val="000000"/>
                </a:solidFill>
                <a:latin typeface="Meiryo UI" pitchFamily="50" charset="-128"/>
                <a:ea typeface="Meiryo UI" pitchFamily="50" charset="-128"/>
                <a:cs typeface="Meiryo UI" pitchFamily="50" charset="-128"/>
              </a:rPr>
              <a:t>20</a:t>
            </a:r>
            <a:r>
              <a:rPr kumimoji="0" lang="ja-JP" altLang="en-US" kern="0" dirty="0">
                <a:solidFill>
                  <a:srgbClr val="000000"/>
                </a:solidFill>
                <a:latin typeface="Meiryo UI" pitchFamily="50" charset="-128"/>
                <a:ea typeface="Meiryo UI" pitchFamily="50" charset="-128"/>
                <a:cs typeface="Meiryo UI" pitchFamily="50" charset="-128"/>
              </a:rPr>
              <a:t>㎞圏内、湾岸は神戸市から関西空港にかけて広がりを見せている。　</a:t>
            </a:r>
            <a:endParaRPr kumimoji="0" lang="en-US" altLang="ja-JP" kern="0" dirty="0">
              <a:solidFill>
                <a:srgbClr val="000000"/>
              </a:solidFill>
              <a:latin typeface="Meiryo UI" pitchFamily="50" charset="-128"/>
              <a:ea typeface="Meiryo UI" pitchFamily="50" charset="-128"/>
              <a:cs typeface="Meiryo UI" pitchFamily="50" charset="-128"/>
            </a:endParaRPr>
          </a:p>
        </p:txBody>
      </p:sp>
      <p:graphicFrame>
        <p:nvGraphicFramePr>
          <p:cNvPr id="10" name="表 9"/>
          <p:cNvGraphicFramePr>
            <a:graphicFrameLocks noGrp="1"/>
          </p:cNvGraphicFramePr>
          <p:nvPr/>
        </p:nvGraphicFramePr>
        <p:xfrm>
          <a:off x="6855048" y="3357223"/>
          <a:ext cx="2202510" cy="2858865"/>
        </p:xfrm>
        <a:graphic>
          <a:graphicData uri="http://schemas.openxmlformats.org/drawingml/2006/table">
            <a:tbl>
              <a:tblPr>
                <a:tableStyleId>{616DA210-FB5B-4158-B5E0-FEB733F419BA}</a:tableStyleId>
              </a:tblPr>
              <a:tblGrid>
                <a:gridCol w="180000">
                  <a:extLst>
                    <a:ext uri="{9D8B030D-6E8A-4147-A177-3AD203B41FA5}">
                      <a16:colId xmlns:a16="http://schemas.microsoft.com/office/drawing/2014/main" val="192050834"/>
                    </a:ext>
                  </a:extLst>
                </a:gridCol>
                <a:gridCol w="634974">
                  <a:extLst>
                    <a:ext uri="{9D8B030D-6E8A-4147-A177-3AD203B41FA5}">
                      <a16:colId xmlns:a16="http://schemas.microsoft.com/office/drawing/2014/main" val="1750117937"/>
                    </a:ext>
                  </a:extLst>
                </a:gridCol>
                <a:gridCol w="634974">
                  <a:extLst>
                    <a:ext uri="{9D8B030D-6E8A-4147-A177-3AD203B41FA5}">
                      <a16:colId xmlns:a16="http://schemas.microsoft.com/office/drawing/2014/main" val="960567593"/>
                    </a:ext>
                  </a:extLst>
                </a:gridCol>
                <a:gridCol w="752562">
                  <a:extLst>
                    <a:ext uri="{9D8B030D-6E8A-4147-A177-3AD203B41FA5}">
                      <a16:colId xmlns:a16="http://schemas.microsoft.com/office/drawing/2014/main" val="871536729"/>
                    </a:ext>
                  </a:extLst>
                </a:gridCol>
              </a:tblGrid>
              <a:tr h="190591">
                <a:tc gridSpan="2">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事業所数</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府内シェア</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12144545"/>
                  </a:ext>
                </a:extLst>
              </a:tr>
              <a:tr h="190591">
                <a:tc gridSpan="2">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大阪市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191,854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45.8%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79555573"/>
                  </a:ext>
                </a:extLst>
              </a:tr>
              <a:tr h="190591">
                <a:tc gridSpan="2">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大阪市隣接市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B w="12700" cmpd="sng">
                      <a:noFill/>
                    </a:lnB>
                  </a:tcPr>
                </a:tc>
                <a:tc hMerge="1">
                  <a:txBody>
                    <a:bodyPr/>
                    <a:lstStyle/>
                    <a:p>
                      <a:endParaRPr kumimoji="1" lang="ja-JP" altLang="en-US"/>
                    </a:p>
                  </a:txBody>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121,508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29.0%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499561630"/>
                  </a:ext>
                </a:extLst>
              </a:tr>
              <a:tr h="190591">
                <a:tc rowSpan="10">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T w="12700" cmpd="sng">
                      <a:noFill/>
                    </a:lnT>
                  </a:tcPr>
                </a:tc>
                <a:tc>
                  <a:txBody>
                    <a:bodyPr/>
                    <a:lstStyle/>
                    <a:p>
                      <a:pPr algn="l" fontAlgn="b"/>
                      <a:r>
                        <a:rPr lang="ja-JP" altLang="en-US" sz="800" u="none" strike="noStrike" dirty="0">
                          <a:effectLst/>
                          <a:latin typeface="Meiryo UI" panose="020B0604030504040204" pitchFamily="50" charset="-128"/>
                          <a:ea typeface="Meiryo UI" panose="020B0604030504040204" pitchFamily="50" charset="-128"/>
                        </a:rPr>
                        <a:t>堺市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30,128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7.2%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98793666"/>
                  </a:ext>
                </a:extLst>
              </a:tr>
              <a:tr h="190591">
                <a:tc vMerge="1">
                  <a:txBody>
                    <a:bodyPr/>
                    <a:lstStyle/>
                    <a:p>
                      <a:endParaRPr kumimoji="1" lang="ja-JP" altLang="en-US"/>
                    </a:p>
                  </a:txBody>
                  <a:tcPr/>
                </a:tc>
                <a:tc>
                  <a:txBody>
                    <a:bodyPr/>
                    <a:lstStyle/>
                    <a:p>
                      <a:pPr algn="l" fontAlgn="b"/>
                      <a:r>
                        <a:rPr lang="ja-JP" altLang="en-US" sz="800" u="none" strike="noStrike" dirty="0">
                          <a:effectLst/>
                          <a:latin typeface="Meiryo UI" panose="020B0604030504040204" pitchFamily="50" charset="-128"/>
                          <a:ea typeface="Meiryo UI" panose="020B0604030504040204" pitchFamily="50" charset="-128"/>
                        </a:rPr>
                        <a:t>東大阪市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26,136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6.2%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151968952"/>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豊中市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13,877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254194686"/>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吹田市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12,139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176216862"/>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八尾市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12,521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616011365"/>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守口市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6,637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65320810"/>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門真市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5,868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74343464"/>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大東市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4,889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89173457"/>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摂津市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4,323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8012185"/>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松原市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4,990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40967928"/>
                  </a:ext>
                </a:extLst>
              </a:tr>
              <a:tr h="190591">
                <a:tc gridSpan="2">
                  <a:txBody>
                    <a:bodyPr/>
                    <a:lstStyle/>
                    <a:p>
                      <a:pPr algn="l" fontAlgn="ctr"/>
                      <a:r>
                        <a:rPr lang="ja-JP" altLang="en-US" sz="1000" u="none" strike="noStrike">
                          <a:effectLst/>
                          <a:latin typeface="Meiryo UI" panose="020B0604030504040204" pitchFamily="50" charset="-128"/>
                          <a:ea typeface="Meiryo UI" panose="020B0604030504040204" pitchFamily="50" charset="-128"/>
                        </a:rPr>
                        <a:t>その他市町村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105,162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25.1%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52437865"/>
                  </a:ext>
                </a:extLst>
              </a:tr>
              <a:tr h="190591">
                <a:tc gridSpan="2">
                  <a:txBody>
                    <a:bodyPr/>
                    <a:lstStyle/>
                    <a:p>
                      <a:pPr algn="l" fontAlgn="ctr"/>
                      <a:r>
                        <a:rPr lang="ja-JP" altLang="en-US" sz="1000" u="none" strike="noStrike">
                          <a:effectLst/>
                          <a:latin typeface="Meiryo UI" panose="020B0604030504040204" pitchFamily="50" charset="-128"/>
                          <a:ea typeface="Meiryo UI" panose="020B0604030504040204" pitchFamily="50" charset="-128"/>
                        </a:rPr>
                        <a:t>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418,524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100.0%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58390400"/>
                  </a:ext>
                </a:extLst>
              </a:tr>
            </a:tbl>
          </a:graphicData>
        </a:graphic>
      </p:graphicFrame>
      <p:sp>
        <p:nvSpPr>
          <p:cNvPr id="28" name="Text Box 5"/>
          <p:cNvSpPr txBox="1">
            <a:spLocks noChangeArrowheads="1"/>
          </p:cNvSpPr>
          <p:nvPr/>
        </p:nvSpPr>
        <p:spPr bwMode="auto">
          <a:xfrm>
            <a:off x="6834038" y="6284654"/>
            <a:ext cx="20398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1000" dirty="0">
                <a:latin typeface="Arial" charset="0"/>
              </a:rPr>
              <a:t>出典：平成</a:t>
            </a:r>
            <a:r>
              <a:rPr lang="en-US" altLang="ja-JP" sz="1000" dirty="0">
                <a:latin typeface="Arial" charset="0"/>
              </a:rPr>
              <a:t>26</a:t>
            </a:r>
            <a:r>
              <a:rPr lang="ja-JP" altLang="en-US" sz="1000" dirty="0">
                <a:latin typeface="Arial" charset="0"/>
              </a:rPr>
              <a:t>年経済センサス</a:t>
            </a:r>
          </a:p>
        </p:txBody>
      </p:sp>
      <p:sp>
        <p:nvSpPr>
          <p:cNvPr id="9" name="テキスト ボックス 8">
            <a:extLst>
              <a:ext uri="{FF2B5EF4-FFF2-40B4-BE49-F238E27FC236}">
                <a16:creationId xmlns:a16="http://schemas.microsoft.com/office/drawing/2014/main" id="{7638D023-9EB0-7515-2CBE-CA40BE4B1C7C}"/>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大阪の都市エリア（事業所の集積）</a:t>
            </a:r>
            <a:endParaRPr lang="ja-JP" altLang="en-US" sz="1000" dirty="0"/>
          </a:p>
        </p:txBody>
      </p:sp>
      <p:sp>
        <p:nvSpPr>
          <p:cNvPr id="12" name="正方形/長方形 11">
            <a:extLst>
              <a:ext uri="{FF2B5EF4-FFF2-40B4-BE49-F238E27FC236}">
                <a16:creationId xmlns:a16="http://schemas.microsoft.com/office/drawing/2014/main" id="{BE8436AB-F9D7-18A6-392E-7E9CF728DC1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人口減少・人口移動⑤）</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9" name="正方形/長方形 28"/>
          <p:cNvSpPr/>
          <p:nvPr/>
        </p:nvSpPr>
        <p:spPr>
          <a:xfrm>
            <a:off x="7047295" y="9768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3266505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1111250" y="1690250"/>
            <a:ext cx="6921500" cy="484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星 5 8"/>
          <p:cNvSpPr>
            <a:spLocks noChangeAspect="1"/>
          </p:cNvSpPr>
          <p:nvPr/>
        </p:nvSpPr>
        <p:spPr>
          <a:xfrm>
            <a:off x="4786313" y="4162440"/>
            <a:ext cx="130175" cy="13017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15" name="星 5 14"/>
          <p:cNvSpPr>
            <a:spLocks noChangeAspect="1"/>
          </p:cNvSpPr>
          <p:nvPr/>
        </p:nvSpPr>
        <p:spPr>
          <a:xfrm>
            <a:off x="3708400" y="3913202"/>
            <a:ext cx="130175" cy="13017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16" name="星 5 15"/>
          <p:cNvSpPr>
            <a:spLocks noChangeAspect="1"/>
          </p:cNvSpPr>
          <p:nvPr/>
        </p:nvSpPr>
        <p:spPr>
          <a:xfrm>
            <a:off x="5540375" y="2792427"/>
            <a:ext cx="130175" cy="131763"/>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18" name="テキスト ボックス 17"/>
          <p:cNvSpPr txBox="1"/>
          <p:nvPr/>
        </p:nvSpPr>
        <p:spPr>
          <a:xfrm>
            <a:off x="5087938" y="2605102"/>
            <a:ext cx="863600" cy="252413"/>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mn-lt"/>
                <a:ea typeface="+mn-ea"/>
              </a:rPr>
              <a:t>京都市</a:t>
            </a:r>
          </a:p>
        </p:txBody>
      </p:sp>
      <p:sp>
        <p:nvSpPr>
          <p:cNvPr id="19" name="テキスト ボックス 18"/>
          <p:cNvSpPr txBox="1"/>
          <p:nvPr/>
        </p:nvSpPr>
        <p:spPr>
          <a:xfrm>
            <a:off x="3489325" y="3660790"/>
            <a:ext cx="863600"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mn-lt"/>
                <a:ea typeface="+mn-ea"/>
              </a:rPr>
              <a:t>神戸市</a:t>
            </a:r>
          </a:p>
        </p:txBody>
      </p:sp>
      <p:sp>
        <p:nvSpPr>
          <p:cNvPr id="47112" name="テキスト ボックス 19"/>
          <p:cNvSpPr txBox="1">
            <a:spLocks noChangeArrowheads="1"/>
          </p:cNvSpPr>
          <p:nvPr/>
        </p:nvSpPr>
        <p:spPr bwMode="auto">
          <a:xfrm>
            <a:off x="2405063" y="4438665"/>
            <a:ext cx="647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a:solidFill>
                  <a:srgbClr val="000000"/>
                </a:solidFill>
              </a:rPr>
              <a:t>60km</a:t>
            </a:r>
            <a:endParaRPr lang="ja-JP" altLang="en-US" sz="1200">
              <a:solidFill>
                <a:srgbClr val="000000"/>
              </a:solidFill>
            </a:endParaRPr>
          </a:p>
        </p:txBody>
      </p:sp>
      <p:sp>
        <p:nvSpPr>
          <p:cNvPr id="47113" name="テキスト ボックス 20"/>
          <p:cNvSpPr txBox="1">
            <a:spLocks noChangeArrowheads="1"/>
          </p:cNvSpPr>
          <p:nvPr/>
        </p:nvSpPr>
        <p:spPr bwMode="auto">
          <a:xfrm>
            <a:off x="3159125" y="4300552"/>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a:solidFill>
                  <a:srgbClr val="000000"/>
                </a:solidFill>
              </a:rPr>
              <a:t>40km</a:t>
            </a:r>
            <a:endParaRPr lang="ja-JP" altLang="en-US" sz="1200">
              <a:solidFill>
                <a:srgbClr val="000000"/>
              </a:solidFill>
            </a:endParaRPr>
          </a:p>
        </p:txBody>
      </p:sp>
      <p:sp>
        <p:nvSpPr>
          <p:cNvPr id="47114" name="テキスト ボックス 21"/>
          <p:cNvSpPr txBox="1">
            <a:spLocks noChangeArrowheads="1"/>
          </p:cNvSpPr>
          <p:nvPr/>
        </p:nvSpPr>
        <p:spPr bwMode="auto">
          <a:xfrm>
            <a:off x="82527" y="6164312"/>
            <a:ext cx="518477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900" dirty="0">
                <a:solidFill>
                  <a:srgbClr val="000000"/>
                </a:solidFill>
              </a:rPr>
              <a:t>通勤・通学１０％圏は、</a:t>
            </a:r>
            <a:r>
              <a:rPr lang="en-US" altLang="ja-JP" sz="900" dirty="0">
                <a:solidFill>
                  <a:srgbClr val="000000"/>
                </a:solidFill>
              </a:rPr>
              <a:t>H17</a:t>
            </a:r>
            <a:r>
              <a:rPr lang="ja-JP" altLang="en-US" sz="900" dirty="0">
                <a:solidFill>
                  <a:srgbClr val="000000"/>
                </a:solidFill>
              </a:rPr>
              <a:t>国勢調査より計算。市町村は、平成２２年３月末日までの市町村合併を反映。</a:t>
            </a:r>
          </a:p>
          <a:p>
            <a:pPr eaLnBrk="1" hangingPunct="1"/>
            <a:r>
              <a:rPr lang="ja-JP" altLang="en-US" sz="900" dirty="0">
                <a:solidFill>
                  <a:srgbClr val="000000"/>
                </a:solidFill>
              </a:rPr>
              <a:t>中心市は、次の２条件で設定。</a:t>
            </a:r>
            <a:endParaRPr lang="en-US" altLang="ja-JP" sz="900" dirty="0">
              <a:solidFill>
                <a:srgbClr val="000000"/>
              </a:solidFill>
            </a:endParaRPr>
          </a:p>
          <a:p>
            <a:pPr eaLnBrk="1" hangingPunct="1"/>
            <a:r>
              <a:rPr lang="ja-JP" altLang="en-US" sz="900" dirty="0">
                <a:solidFill>
                  <a:srgbClr val="000000"/>
                </a:solidFill>
              </a:rPr>
              <a:t>①他の市町村へ１０％以上通勤・通学をしていない。</a:t>
            </a:r>
            <a:endParaRPr lang="en-US" altLang="ja-JP" sz="900" dirty="0">
              <a:solidFill>
                <a:srgbClr val="000000"/>
              </a:solidFill>
            </a:endParaRPr>
          </a:p>
          <a:p>
            <a:pPr eaLnBrk="1" hangingPunct="1"/>
            <a:r>
              <a:rPr lang="ja-JP" altLang="en-US" sz="900" dirty="0">
                <a:solidFill>
                  <a:srgbClr val="000000"/>
                </a:solidFill>
              </a:rPr>
              <a:t>②１つ以上の市町村が、通勤・通学者の１０％以上を当該市へ送り出している。</a:t>
            </a:r>
            <a:endParaRPr lang="en-US" altLang="ja-JP" sz="900" dirty="0">
              <a:solidFill>
                <a:srgbClr val="000000"/>
              </a:solidFill>
            </a:endParaRPr>
          </a:p>
        </p:txBody>
      </p:sp>
      <p:sp>
        <p:nvSpPr>
          <p:cNvPr id="23" name="テキスト ボックス 22"/>
          <p:cNvSpPr txBox="1"/>
          <p:nvPr/>
        </p:nvSpPr>
        <p:spPr>
          <a:xfrm>
            <a:off x="4572000" y="3924315"/>
            <a:ext cx="863600" cy="254000"/>
          </a:xfrm>
          <a:prstGeom prst="rect">
            <a:avLst/>
          </a:prstGeom>
          <a:noFill/>
        </p:spPr>
        <p:txBody>
          <a:bodyPr>
            <a:spAutoFit/>
          </a:bodyPr>
          <a:lstStyle/>
          <a:p>
            <a:pPr fontAlgn="auto">
              <a:spcBef>
                <a:spcPts val="0"/>
              </a:spcBef>
              <a:spcAft>
                <a:spcPts val="0"/>
              </a:spcAft>
              <a:defRPr/>
            </a:pPr>
            <a:r>
              <a:rPr lang="ja-JP" altLang="en-US" sz="1050" dirty="0">
                <a:solidFill>
                  <a:prstClr val="white"/>
                </a:solidFill>
                <a:latin typeface="+mn-lt"/>
                <a:ea typeface="+mn-ea"/>
              </a:rPr>
              <a:t>大阪市</a:t>
            </a:r>
          </a:p>
        </p:txBody>
      </p:sp>
      <p:sp>
        <p:nvSpPr>
          <p:cNvPr id="24" name="テキスト ボックス 23"/>
          <p:cNvSpPr txBox="1"/>
          <p:nvPr/>
        </p:nvSpPr>
        <p:spPr>
          <a:xfrm>
            <a:off x="4535488" y="4589477"/>
            <a:ext cx="865187" cy="254000"/>
          </a:xfrm>
          <a:prstGeom prst="rect">
            <a:avLst/>
          </a:prstGeom>
          <a:noFill/>
        </p:spPr>
        <p:txBody>
          <a:bodyPr>
            <a:spAutoFit/>
          </a:bodyPr>
          <a:lstStyle/>
          <a:p>
            <a:pPr fontAlgn="auto">
              <a:spcBef>
                <a:spcPts val="0"/>
              </a:spcBef>
              <a:spcAft>
                <a:spcPts val="0"/>
              </a:spcAft>
              <a:defRPr/>
            </a:pPr>
            <a:r>
              <a:rPr lang="ja-JP" altLang="en-US" sz="1050" dirty="0">
                <a:solidFill>
                  <a:prstClr val="white"/>
                </a:solidFill>
                <a:latin typeface="+mn-lt"/>
                <a:ea typeface="+mn-ea"/>
              </a:rPr>
              <a:t>堺市</a:t>
            </a:r>
          </a:p>
        </p:txBody>
      </p:sp>
      <p:sp>
        <p:nvSpPr>
          <p:cNvPr id="2" name="四角形吹き出し 1"/>
          <p:cNvSpPr/>
          <p:nvPr/>
        </p:nvSpPr>
        <p:spPr>
          <a:xfrm>
            <a:off x="6475684" y="1985357"/>
            <a:ext cx="2304000" cy="468000"/>
          </a:xfrm>
          <a:prstGeom prst="wedgeRectCallout">
            <a:avLst>
              <a:gd name="adj1" fmla="val -75878"/>
              <a:gd name="adj2" fmla="val 8328"/>
            </a:avLst>
          </a:prstGeom>
          <a:solidFill>
            <a:schemeClr val="bg1">
              <a:alpha val="50000"/>
            </a:scheme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prstClr val="black"/>
                </a:solidFill>
                <a:latin typeface="Meiryo UI" pitchFamily="50" charset="-128"/>
                <a:ea typeface="Meiryo UI" pitchFamily="50" charset="-128"/>
                <a:cs typeface="Meiryo UI" pitchFamily="50" charset="-128"/>
              </a:rPr>
              <a:t>京都市の通勤・通学圏</a:t>
            </a:r>
          </a:p>
        </p:txBody>
      </p:sp>
      <p:cxnSp>
        <p:nvCxnSpPr>
          <p:cNvPr id="4" name="直線コネクタ 3"/>
          <p:cNvCxnSpPr/>
          <p:nvPr/>
        </p:nvCxnSpPr>
        <p:spPr>
          <a:xfrm flipH="1">
            <a:off x="3921125" y="3913202"/>
            <a:ext cx="246063" cy="525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3921125" y="3478227"/>
            <a:ext cx="1514475" cy="960438"/>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462338" y="4345002"/>
            <a:ext cx="1125537"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50" dirty="0">
                <a:solidFill>
                  <a:prstClr val="black"/>
                </a:solidFill>
              </a:rPr>
              <a:t>※</a:t>
            </a:r>
            <a:r>
              <a:rPr lang="ja-JP" altLang="en-US" sz="1050" dirty="0">
                <a:solidFill>
                  <a:prstClr val="black"/>
                </a:solidFill>
              </a:rPr>
              <a:t>重複ｴﾘｱ</a:t>
            </a:r>
          </a:p>
        </p:txBody>
      </p:sp>
      <p:sp>
        <p:nvSpPr>
          <p:cNvPr id="3" name="正方形/長方形 2"/>
          <p:cNvSpPr/>
          <p:nvPr/>
        </p:nvSpPr>
        <p:spPr>
          <a:xfrm>
            <a:off x="699195" y="833480"/>
            <a:ext cx="7777360" cy="923330"/>
          </a:xfrm>
          <a:prstGeom prst="rect">
            <a:avLst/>
          </a:prstGeom>
          <a:ln>
            <a:solidFill>
              <a:schemeClr val="tx1"/>
            </a:solidFill>
            <a:prstDash val="sysDash"/>
          </a:ln>
        </p:spPr>
        <p:txBody>
          <a:bodyPr wrap="square">
            <a:spAutoFit/>
          </a:bodyPr>
          <a:lstStyle/>
          <a:p>
            <a:pPr marL="285750" lvl="0" indent="-285750" eaLnBrk="0" hangingPunct="0">
              <a:buFont typeface="Wingdings" panose="05000000000000000000" pitchFamily="2" charset="2"/>
              <a:buChar char="p"/>
              <a:defRPr/>
            </a:pPr>
            <a:r>
              <a:rPr kumimoji="0" lang="ja-JP" altLang="en-US" sz="1600" kern="0" dirty="0">
                <a:solidFill>
                  <a:srgbClr val="000000"/>
                </a:solidFill>
                <a:latin typeface="Meiryo UI" pitchFamily="50" charset="-128"/>
                <a:ea typeface="Meiryo UI" pitchFamily="50" charset="-128"/>
                <a:cs typeface="Meiryo UI" pitchFamily="50" charset="-128"/>
              </a:rPr>
              <a:t>大阪市の</a:t>
            </a:r>
            <a:r>
              <a:rPr kumimoji="0" lang="en-US" altLang="ja-JP" sz="1600" kern="0" dirty="0">
                <a:solidFill>
                  <a:srgbClr val="000000"/>
                </a:solidFill>
                <a:latin typeface="Meiryo UI" pitchFamily="50" charset="-128"/>
                <a:ea typeface="Meiryo UI" pitchFamily="50" charset="-128"/>
                <a:cs typeface="Meiryo UI" pitchFamily="50" charset="-128"/>
              </a:rPr>
              <a:t>10%</a:t>
            </a:r>
            <a:r>
              <a:rPr kumimoji="0" lang="ja-JP" altLang="en-US" sz="1600" kern="0" dirty="0">
                <a:solidFill>
                  <a:srgbClr val="000000"/>
                </a:solidFill>
                <a:latin typeface="Meiryo UI" pitchFamily="50" charset="-128"/>
                <a:ea typeface="Meiryo UI" pitchFamily="50" charset="-128"/>
                <a:cs typeface="Meiryo UI" pitchFamily="50" charset="-128"/>
              </a:rPr>
              <a:t>通勤・通学圏は、大阪府域をこえ、隣接府県の一部の市町村を含み、</a:t>
            </a:r>
            <a:r>
              <a:rPr kumimoji="0" lang="en-US" altLang="ja-JP" sz="1600" kern="0" dirty="0">
                <a:solidFill>
                  <a:srgbClr val="000000"/>
                </a:solidFill>
                <a:latin typeface="Meiryo UI" pitchFamily="50" charset="-128"/>
                <a:ea typeface="Meiryo UI" pitchFamily="50" charset="-128"/>
                <a:cs typeface="Meiryo UI" pitchFamily="50" charset="-128"/>
              </a:rPr>
              <a:t>40</a:t>
            </a:r>
            <a:r>
              <a:rPr kumimoji="0" lang="ja-JP" altLang="en-US" sz="1600" kern="0" dirty="0">
                <a:solidFill>
                  <a:srgbClr val="000000"/>
                </a:solidFill>
                <a:latin typeface="Meiryo UI" pitchFamily="50" charset="-128"/>
                <a:ea typeface="Meiryo UI" pitchFamily="50" charset="-128"/>
                <a:cs typeface="Meiryo UI" pitchFamily="50" charset="-128"/>
              </a:rPr>
              <a:t>㎞圏外にも広がりを見せる。</a:t>
            </a:r>
            <a:endParaRPr kumimoji="0" lang="en-US" altLang="ja-JP" sz="1600" kern="0" dirty="0">
              <a:solidFill>
                <a:srgbClr val="000000"/>
              </a:solidFill>
              <a:latin typeface="Meiryo UI" pitchFamily="50" charset="-128"/>
              <a:ea typeface="Meiryo UI" pitchFamily="50" charset="-128"/>
              <a:cs typeface="Meiryo UI" pitchFamily="50" charset="-128"/>
            </a:endParaRPr>
          </a:p>
          <a:p>
            <a:pPr marL="285750" lvl="0" indent="-285750" eaLnBrk="0" hangingPunct="0">
              <a:buFont typeface="Wingdings" panose="05000000000000000000" pitchFamily="2" charset="2"/>
              <a:buChar char="p"/>
              <a:defRPr/>
            </a:pPr>
            <a:endParaRPr kumimoji="0" lang="en-US" altLang="ja-JP" sz="800" kern="0" dirty="0">
              <a:solidFill>
                <a:srgbClr val="000000"/>
              </a:solidFill>
              <a:latin typeface="Meiryo UI" pitchFamily="50" charset="-128"/>
              <a:ea typeface="Meiryo UI" pitchFamily="50" charset="-128"/>
              <a:cs typeface="Meiryo UI" pitchFamily="50" charset="-128"/>
            </a:endParaRPr>
          </a:p>
          <a:p>
            <a:pPr lvl="0" eaLnBrk="0" hangingPunct="0">
              <a:defRPr/>
            </a:pPr>
            <a:r>
              <a:rPr kumimoji="0" lang="en-US" altLang="ja-JP" sz="1400" kern="0" dirty="0">
                <a:solidFill>
                  <a:srgbClr val="000000"/>
                </a:solidFill>
                <a:latin typeface="Meiryo UI" pitchFamily="50" charset="-128"/>
                <a:ea typeface="Meiryo UI" pitchFamily="50" charset="-128"/>
                <a:cs typeface="Meiryo UI" pitchFamily="50" charset="-128"/>
              </a:rPr>
              <a:t>※</a:t>
            </a:r>
            <a:r>
              <a:rPr kumimoji="0" lang="ja-JP" altLang="en-US" sz="1400" kern="0" dirty="0">
                <a:solidFill>
                  <a:srgbClr val="000000"/>
                </a:solidFill>
                <a:latin typeface="Meiryo UI" pitchFamily="50" charset="-128"/>
                <a:ea typeface="Meiryo UI" pitchFamily="50" charset="-128"/>
                <a:cs typeface="Meiryo UI" pitchFamily="50" charset="-128"/>
              </a:rPr>
              <a:t>　堺市は大阪市の</a:t>
            </a:r>
            <a:r>
              <a:rPr kumimoji="0" lang="en-US" altLang="ja-JP" sz="1400" kern="0" dirty="0">
                <a:solidFill>
                  <a:srgbClr val="000000"/>
                </a:solidFill>
                <a:latin typeface="Meiryo UI" pitchFamily="50" charset="-128"/>
                <a:ea typeface="Meiryo UI" pitchFamily="50" charset="-128"/>
                <a:cs typeface="Meiryo UI" pitchFamily="50" charset="-128"/>
              </a:rPr>
              <a:t>10%</a:t>
            </a:r>
            <a:r>
              <a:rPr kumimoji="0" lang="ja-JP" altLang="en-US" sz="1400" kern="0" dirty="0">
                <a:solidFill>
                  <a:srgbClr val="000000"/>
                </a:solidFill>
                <a:latin typeface="Meiryo UI" pitchFamily="50" charset="-128"/>
                <a:ea typeface="Meiryo UI" pitchFamily="50" charset="-128"/>
                <a:cs typeface="Meiryo UI" pitchFamily="50" charset="-128"/>
              </a:rPr>
              <a:t>通勤・通学圏に含まれるが、京都市・神戸市は大阪市と独立した通勤・通学圏　</a:t>
            </a:r>
            <a:endParaRPr kumimoji="0" lang="en-US" altLang="ja-JP" sz="1400" kern="0" dirty="0">
              <a:solidFill>
                <a:srgbClr val="000000"/>
              </a:solidFill>
              <a:latin typeface="Meiryo UI" pitchFamily="50" charset="-128"/>
              <a:ea typeface="Meiryo UI" pitchFamily="50" charset="-128"/>
              <a:cs typeface="Meiryo UI" pitchFamily="50" charset="-128"/>
            </a:endParaRPr>
          </a:p>
        </p:txBody>
      </p:sp>
      <p:sp>
        <p:nvSpPr>
          <p:cNvPr id="22" name="四角形吹き出し 21"/>
          <p:cNvSpPr/>
          <p:nvPr/>
        </p:nvSpPr>
        <p:spPr>
          <a:xfrm>
            <a:off x="637820" y="2747332"/>
            <a:ext cx="2304000" cy="468000"/>
          </a:xfrm>
          <a:prstGeom prst="wedgeRectCallout">
            <a:avLst>
              <a:gd name="adj1" fmla="val 37172"/>
              <a:gd name="adj2" fmla="val 141544"/>
            </a:avLst>
          </a:prstGeom>
          <a:solidFill>
            <a:schemeClr val="bg1">
              <a:alpha val="50000"/>
            </a:scheme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prstClr val="black"/>
                </a:solidFill>
                <a:latin typeface="Meiryo UI" pitchFamily="50" charset="-128"/>
                <a:ea typeface="Meiryo UI" pitchFamily="50" charset="-128"/>
                <a:cs typeface="Meiryo UI" pitchFamily="50" charset="-128"/>
              </a:rPr>
              <a:t>神戸市の通勤・通学圏</a:t>
            </a:r>
          </a:p>
        </p:txBody>
      </p:sp>
      <p:sp>
        <p:nvSpPr>
          <p:cNvPr id="11" name="正方形/長方形 10">
            <a:extLst>
              <a:ext uri="{FF2B5EF4-FFF2-40B4-BE49-F238E27FC236}">
                <a16:creationId xmlns:a16="http://schemas.microsoft.com/office/drawing/2014/main" id="{F80C715F-33C9-FF61-CBC0-76A952379FB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人口減少・人口移動⑥）</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6" name="テキスト ボックス 5">
            <a:extLst>
              <a:ext uri="{FF2B5EF4-FFF2-40B4-BE49-F238E27FC236}">
                <a16:creationId xmlns:a16="http://schemas.microsoft.com/office/drawing/2014/main" id="{808335C9-A210-42DC-95D5-443C7DD08F74}"/>
              </a:ext>
            </a:extLst>
          </p:cNvPr>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大阪の都市エリア（大阪市の⑩％通勤・通学圏）</a:t>
            </a:r>
            <a:endParaRPr lang="ja-JP" altLang="en-US" sz="1000" dirty="0"/>
          </a:p>
        </p:txBody>
      </p:sp>
      <p:sp>
        <p:nvSpPr>
          <p:cNvPr id="25" name="正方形/長方形 24"/>
          <p:cNvSpPr/>
          <p:nvPr/>
        </p:nvSpPr>
        <p:spPr>
          <a:xfrm>
            <a:off x="6947206" y="5824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第１回意見交換会　参考資料</a:t>
            </a:r>
            <a:r>
              <a:rPr lang="ja-JP" altLang="en-US" sz="900" dirty="0">
                <a:solidFill>
                  <a:schemeClr val="tx1"/>
                </a:solidFill>
              </a:rPr>
              <a:t>３</a:t>
            </a:r>
            <a:endParaRPr kumimoji="1" lang="ja-JP" altLang="en-US" sz="900" dirty="0">
              <a:solidFill>
                <a:schemeClr val="tx1"/>
              </a:solidFill>
            </a:endParaRPr>
          </a:p>
        </p:txBody>
      </p:sp>
    </p:spTree>
    <p:extLst>
      <p:ext uri="{BB962C8B-B14F-4D97-AF65-F5344CB8AC3E}">
        <p14:creationId xmlns:p14="http://schemas.microsoft.com/office/powerpoint/2010/main" val="98745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0" y="800784"/>
            <a:ext cx="8532000"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大阪・関西における在留外国人の状況について、在留資格別では特別永住者・永住者の２つの在留資格で全体の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％を占めている（全国：</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正方形/長方形 11"/>
          <p:cNvSpPr/>
          <p:nvPr/>
        </p:nvSpPr>
        <p:spPr>
          <a:xfrm>
            <a:off x="320291" y="1569788"/>
            <a:ext cx="5029200" cy="3619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○在留外国人数（在留資格別）</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全国・大阪府</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6</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月末</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現在</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20"/>
          <p:cNvSpPr txBox="1"/>
          <p:nvPr/>
        </p:nvSpPr>
        <p:spPr>
          <a:xfrm>
            <a:off x="5135879" y="1600782"/>
            <a:ext cx="403816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a:t>
            </a:r>
            <a:r>
              <a:rPr kumimoji="1" lang="ja-JP"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特別永住者：第</a:t>
            </a:r>
            <a:r>
              <a:rPr kumimoji="1"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a:t>
            </a:r>
            <a:r>
              <a:rPr kumimoji="1" lang="ja-JP"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次世界大戦終戦前から引き続き居住している</a:t>
            </a:r>
            <a:endPar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　　　　　　　　　　 在日韓国人・朝鮮人・台湾人及びその子孫の在留資格</a:t>
            </a:r>
            <a:endParaRPr kumimoji="1" lang="ja-JP" altLang="en-US" sz="1000" b="0" i="0" u="none" strike="noStrike" kern="100" cap="none" spc="0" normalizeH="0" baseline="0" noProof="0" dirty="0">
              <a:ln>
                <a:noFill/>
              </a:ln>
              <a:solidFill>
                <a:prstClr val="black"/>
              </a:solidFill>
              <a:effectLst/>
              <a:uLnTx/>
              <a:uFillTx/>
              <a:latin typeface="Times New Roman" panose="02020603050405020304" pitchFamily="18" charset="0"/>
              <a:ea typeface="游明朝" panose="02020400000000000000" pitchFamily="18" charset="-128"/>
              <a:cs typeface="+mn-cs"/>
            </a:endParaRPr>
          </a:p>
        </p:txBody>
      </p:sp>
      <p:sp>
        <p:nvSpPr>
          <p:cNvPr id="14" name="テキスト ボックス 13"/>
          <p:cNvSpPr txBox="1"/>
          <p:nvPr/>
        </p:nvSpPr>
        <p:spPr>
          <a:xfrm>
            <a:off x="755576" y="6316467"/>
            <a:ext cx="3993992" cy="261610"/>
          </a:xfrm>
          <a:prstGeom prst="rect">
            <a:avLst/>
          </a:prstGeom>
          <a:noFill/>
        </p:spPr>
        <p:txBody>
          <a:bodyPr wrap="square" rtlCol="0">
            <a:spAutoFit/>
          </a:bodyPr>
          <a:lstStyle/>
          <a:p>
            <a:pPr lvl="0">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出典</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：法務</a:t>
            </a:r>
            <a:r>
              <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省「</a:t>
            </a:r>
            <a:r>
              <a:rPr lang="zh-TW"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在留外国人統計（</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a:t>
            </a:r>
            <a:r>
              <a:rPr lang="zh-TW"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月末）</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在留外国人数（在留資格別）</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テキスト ボックス 2"/>
          <p:cNvSpPr txBox="1"/>
          <p:nvPr/>
        </p:nvSpPr>
        <p:spPr>
          <a:xfrm>
            <a:off x="1565520" y="2158799"/>
            <a:ext cx="1852065" cy="276999"/>
          </a:xfrm>
          <a:prstGeom prst="rect">
            <a:avLst/>
          </a:prstGeom>
          <a:solidFill>
            <a:schemeClr val="tx2"/>
          </a:solidFill>
        </p:spPr>
        <p:txBody>
          <a:bodyPr wrap="square" rtlCol="0">
            <a:spAutoFit/>
          </a:bodyPr>
          <a:lstStyle/>
          <a:p>
            <a:pPr algn="ctr"/>
            <a:r>
              <a:rPr lang="ja-JP" altLang="en-US" sz="1200" b="1" dirty="0">
                <a:solidFill>
                  <a:schemeClr val="bg1"/>
                </a:solidFill>
              </a:rPr>
              <a:t>全国（</a:t>
            </a:r>
            <a:r>
              <a:rPr lang="en-US" altLang="ja-JP" sz="1200" b="1" dirty="0">
                <a:solidFill>
                  <a:schemeClr val="bg1"/>
                </a:solidFill>
              </a:rPr>
              <a:t>2,823,565</a:t>
            </a:r>
            <a:r>
              <a:rPr lang="ja-JP" altLang="en-US" sz="1200" b="1" dirty="0">
                <a:solidFill>
                  <a:schemeClr val="bg1"/>
                </a:solidFill>
              </a:rPr>
              <a:t>人）</a:t>
            </a:r>
            <a:endParaRPr lang="ja-JP" altLang="ja-JP" sz="1200" b="1" dirty="0">
              <a:solidFill>
                <a:schemeClr val="bg1"/>
              </a:solidFill>
            </a:endParaRPr>
          </a:p>
        </p:txBody>
      </p:sp>
      <p:sp>
        <p:nvSpPr>
          <p:cNvPr id="19" name="テキスト ボックス 18"/>
          <p:cNvSpPr txBox="1"/>
          <p:nvPr/>
        </p:nvSpPr>
        <p:spPr>
          <a:xfrm>
            <a:off x="5688734" y="2139527"/>
            <a:ext cx="1852065" cy="276999"/>
          </a:xfrm>
          <a:prstGeom prst="rect">
            <a:avLst/>
          </a:prstGeom>
          <a:solidFill>
            <a:schemeClr val="tx2"/>
          </a:solidFill>
        </p:spPr>
        <p:txBody>
          <a:bodyPr wrap="square" rtlCol="0">
            <a:spAutoFit/>
          </a:bodyPr>
          <a:lstStyle/>
          <a:p>
            <a:pPr algn="ctr"/>
            <a:r>
              <a:rPr lang="ja-JP" altLang="en-US" sz="1200" b="1" dirty="0">
                <a:solidFill>
                  <a:schemeClr val="bg1"/>
                </a:solidFill>
              </a:rPr>
              <a:t>大阪府（</a:t>
            </a:r>
            <a:r>
              <a:rPr lang="en-US" altLang="ja-JP" sz="1200" b="1" dirty="0">
                <a:solidFill>
                  <a:schemeClr val="bg1"/>
                </a:solidFill>
              </a:rPr>
              <a:t>250,071</a:t>
            </a:r>
            <a:r>
              <a:rPr lang="ja-JP" altLang="en-US" sz="1200" b="1" dirty="0">
                <a:solidFill>
                  <a:schemeClr val="bg1"/>
                </a:solidFill>
              </a:rPr>
              <a:t>人）</a:t>
            </a:r>
            <a:endParaRPr lang="ja-JP" altLang="ja-JP" sz="1200" b="1" dirty="0">
              <a:solidFill>
                <a:schemeClr val="bg1"/>
              </a:solidFill>
            </a:endParaRPr>
          </a:p>
        </p:txBody>
      </p:sp>
      <p:pic>
        <p:nvPicPr>
          <p:cNvPr id="5" name="図 4"/>
          <p:cNvPicPr>
            <a:picLocks noChangeAspect="1"/>
          </p:cNvPicPr>
          <p:nvPr/>
        </p:nvPicPr>
        <p:blipFill>
          <a:blip r:embed="rId2"/>
          <a:stretch>
            <a:fillRect/>
          </a:stretch>
        </p:blipFill>
        <p:spPr>
          <a:xfrm>
            <a:off x="97885" y="2504086"/>
            <a:ext cx="4828450" cy="3590855"/>
          </a:xfrm>
          <a:prstGeom prst="rect">
            <a:avLst/>
          </a:prstGeom>
        </p:spPr>
      </p:pic>
      <p:pic>
        <p:nvPicPr>
          <p:cNvPr id="6" name="図 5"/>
          <p:cNvPicPr>
            <a:picLocks noChangeAspect="1"/>
          </p:cNvPicPr>
          <p:nvPr/>
        </p:nvPicPr>
        <p:blipFill>
          <a:blip r:embed="rId3"/>
          <a:stretch>
            <a:fillRect/>
          </a:stretch>
        </p:blipFill>
        <p:spPr>
          <a:xfrm>
            <a:off x="4067944" y="2116890"/>
            <a:ext cx="5590517" cy="4151736"/>
          </a:xfrm>
          <a:prstGeom prst="rect">
            <a:avLst/>
          </a:prstGeom>
        </p:spPr>
      </p:pic>
      <p:sp>
        <p:nvSpPr>
          <p:cNvPr id="8" name="正方形/長方形 7">
            <a:extLst>
              <a:ext uri="{FF2B5EF4-FFF2-40B4-BE49-F238E27FC236}">
                <a16:creationId xmlns:a16="http://schemas.microsoft.com/office/drawing/2014/main" id="{22CCA4F9-8E85-6A8C-8859-08E35E6E12E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労働の多様性㉑）</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a:extLst>
              <a:ext uri="{FF2B5EF4-FFF2-40B4-BE49-F238E27FC236}">
                <a16:creationId xmlns:a16="http://schemas.microsoft.com/office/drawing/2014/main" id="{19E0B7C0-9E07-2B1D-8843-04413ADC50D4}"/>
              </a:ext>
            </a:extLst>
          </p:cNvPr>
          <p:cNvSpPr/>
          <p:nvPr/>
        </p:nvSpPr>
        <p:spPr>
          <a:xfrm>
            <a:off x="6863202" y="114107"/>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75485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グループ化 595"/>
          <p:cNvGrpSpPr/>
          <p:nvPr/>
        </p:nvGrpSpPr>
        <p:grpSpPr>
          <a:xfrm>
            <a:off x="1946545" y="1388348"/>
            <a:ext cx="4690381" cy="5276088"/>
            <a:chOff x="2235511" y="1676074"/>
            <a:chExt cx="3858518" cy="4796766"/>
          </a:xfrm>
        </p:grpSpPr>
        <p:grpSp>
          <p:nvGrpSpPr>
            <p:cNvPr id="9" name="グループ 3">
              <a:extLst>
                <a:ext uri="{FF2B5EF4-FFF2-40B4-BE49-F238E27FC236}">
                  <a16:creationId xmlns:a16="http://schemas.microsoft.com/office/drawing/2014/main" id="{00000000-0008-0000-0000-000004000000}"/>
                </a:ext>
              </a:extLst>
            </p:cNvPr>
            <p:cNvGrpSpPr>
              <a:grpSpLocks noChangeAspect="1"/>
            </p:cNvGrpSpPr>
            <p:nvPr/>
          </p:nvGrpSpPr>
          <p:grpSpPr bwMode="auto">
            <a:xfrm>
              <a:off x="2771800" y="1746002"/>
              <a:ext cx="3312368" cy="4726838"/>
              <a:chOff x="0" y="0"/>
              <a:chExt cx="735" cy="1056"/>
            </a:xfrm>
          </p:grpSpPr>
          <p:sp>
            <p:nvSpPr>
              <p:cNvPr id="10" name="オートシェイプ 2">
                <a:extLst>
                  <a:ext uri="{FF2B5EF4-FFF2-40B4-BE49-F238E27FC236}">
                    <a16:creationId xmlns:a16="http://schemas.microsoft.com/office/drawing/2014/main" id="{00000000-0008-0000-0000-000005000000}"/>
                  </a:ext>
                </a:extLst>
              </p:cNvPr>
              <p:cNvSpPr>
                <a:spLocks noChangeAspect="1" noChangeArrowheads="1" noTextEdit="1"/>
              </p:cNvSpPr>
              <p:nvPr/>
            </p:nvSpPr>
            <p:spPr bwMode="auto">
              <a:xfrm>
                <a:off x="0" y="0"/>
                <a:ext cx="735"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11" name="グループ 204">
                <a:extLst>
                  <a:ext uri="{FF2B5EF4-FFF2-40B4-BE49-F238E27FC236}">
                    <a16:creationId xmlns:a16="http://schemas.microsoft.com/office/drawing/2014/main" id="{00000000-0008-0000-0000-000006000000}"/>
                  </a:ext>
                </a:extLst>
              </p:cNvPr>
              <p:cNvGrpSpPr>
                <a:grpSpLocks/>
              </p:cNvGrpSpPr>
              <p:nvPr/>
            </p:nvGrpSpPr>
            <p:grpSpPr bwMode="auto">
              <a:xfrm>
                <a:off x="20" y="155"/>
                <a:ext cx="707" cy="767"/>
                <a:chOff x="20" y="155"/>
                <a:chExt cx="707" cy="767"/>
              </a:xfrm>
            </p:grpSpPr>
            <p:sp>
              <p:nvSpPr>
                <p:cNvPr id="163" name="フリーフォーム 162">
                  <a:extLst>
                    <a:ext uri="{FF2B5EF4-FFF2-40B4-BE49-F238E27FC236}">
                      <a16:creationId xmlns:a16="http://schemas.microsoft.com/office/drawing/2014/main" id="{00000000-0008-0000-0000-0000F8050000}"/>
                    </a:ext>
                  </a:extLst>
                </p:cNvPr>
                <p:cNvSpPr>
                  <a:spLocks/>
                </p:cNvSpPr>
                <p:nvPr/>
              </p:nvSpPr>
              <p:spPr bwMode="auto">
                <a:xfrm>
                  <a:off x="681" y="212"/>
                  <a:ext cx="46" cy="47"/>
                </a:xfrm>
                <a:custGeom>
                  <a:avLst/>
                  <a:gdLst>
                    <a:gd name="T0" fmla="*/ 320 w 409"/>
                    <a:gd name="T1" fmla="*/ 119 h 425"/>
                    <a:gd name="T2" fmla="*/ 282 w 409"/>
                    <a:gd name="T3" fmla="*/ 122 h 425"/>
                    <a:gd name="T4" fmla="*/ 261 w 409"/>
                    <a:gd name="T5" fmla="*/ 124 h 425"/>
                    <a:gd name="T6" fmla="*/ 233 w 409"/>
                    <a:gd name="T7" fmla="*/ 150 h 425"/>
                    <a:gd name="T8" fmla="*/ 232 w 409"/>
                    <a:gd name="T9" fmla="*/ 159 h 425"/>
                    <a:gd name="T10" fmla="*/ 230 w 409"/>
                    <a:gd name="T11" fmla="*/ 165 h 425"/>
                    <a:gd name="T12" fmla="*/ 223 w 409"/>
                    <a:gd name="T13" fmla="*/ 167 h 425"/>
                    <a:gd name="T14" fmla="*/ 204 w 409"/>
                    <a:gd name="T15" fmla="*/ 178 h 425"/>
                    <a:gd name="T16" fmla="*/ 186 w 409"/>
                    <a:gd name="T17" fmla="*/ 190 h 425"/>
                    <a:gd name="T18" fmla="*/ 180 w 409"/>
                    <a:gd name="T19" fmla="*/ 207 h 425"/>
                    <a:gd name="T20" fmla="*/ 175 w 409"/>
                    <a:gd name="T21" fmla="*/ 211 h 425"/>
                    <a:gd name="T22" fmla="*/ 169 w 409"/>
                    <a:gd name="T23" fmla="*/ 223 h 425"/>
                    <a:gd name="T24" fmla="*/ 169 w 409"/>
                    <a:gd name="T25" fmla="*/ 246 h 425"/>
                    <a:gd name="T26" fmla="*/ 162 w 409"/>
                    <a:gd name="T27" fmla="*/ 244 h 425"/>
                    <a:gd name="T28" fmla="*/ 151 w 409"/>
                    <a:gd name="T29" fmla="*/ 245 h 425"/>
                    <a:gd name="T30" fmla="*/ 139 w 409"/>
                    <a:gd name="T31" fmla="*/ 275 h 425"/>
                    <a:gd name="T32" fmla="*/ 134 w 409"/>
                    <a:gd name="T33" fmla="*/ 290 h 425"/>
                    <a:gd name="T34" fmla="*/ 109 w 409"/>
                    <a:gd name="T35" fmla="*/ 301 h 425"/>
                    <a:gd name="T36" fmla="*/ 88 w 409"/>
                    <a:gd name="T37" fmla="*/ 305 h 425"/>
                    <a:gd name="T38" fmla="*/ 75 w 409"/>
                    <a:gd name="T39" fmla="*/ 318 h 425"/>
                    <a:gd name="T40" fmla="*/ 70 w 409"/>
                    <a:gd name="T41" fmla="*/ 319 h 425"/>
                    <a:gd name="T42" fmla="*/ 61 w 409"/>
                    <a:gd name="T43" fmla="*/ 367 h 425"/>
                    <a:gd name="T44" fmla="*/ 53 w 409"/>
                    <a:gd name="T45" fmla="*/ 422 h 425"/>
                    <a:gd name="T46" fmla="*/ 49 w 409"/>
                    <a:gd name="T47" fmla="*/ 407 h 425"/>
                    <a:gd name="T48" fmla="*/ 54 w 409"/>
                    <a:gd name="T49" fmla="*/ 401 h 425"/>
                    <a:gd name="T50" fmla="*/ 54 w 409"/>
                    <a:gd name="T51" fmla="*/ 397 h 425"/>
                    <a:gd name="T52" fmla="*/ 54 w 409"/>
                    <a:gd name="T53" fmla="*/ 389 h 425"/>
                    <a:gd name="T54" fmla="*/ 42 w 409"/>
                    <a:gd name="T55" fmla="*/ 386 h 425"/>
                    <a:gd name="T56" fmla="*/ 20 w 409"/>
                    <a:gd name="T57" fmla="*/ 390 h 425"/>
                    <a:gd name="T58" fmla="*/ 8 w 409"/>
                    <a:gd name="T59" fmla="*/ 387 h 425"/>
                    <a:gd name="T60" fmla="*/ 6 w 409"/>
                    <a:gd name="T61" fmla="*/ 354 h 425"/>
                    <a:gd name="T62" fmla="*/ 0 w 409"/>
                    <a:gd name="T63" fmla="*/ 339 h 425"/>
                    <a:gd name="T64" fmla="*/ 16 w 409"/>
                    <a:gd name="T65" fmla="*/ 329 h 425"/>
                    <a:gd name="T66" fmla="*/ 39 w 409"/>
                    <a:gd name="T67" fmla="*/ 301 h 425"/>
                    <a:gd name="T68" fmla="*/ 54 w 409"/>
                    <a:gd name="T69" fmla="*/ 288 h 425"/>
                    <a:gd name="T70" fmla="*/ 65 w 409"/>
                    <a:gd name="T71" fmla="*/ 282 h 425"/>
                    <a:gd name="T72" fmla="*/ 79 w 409"/>
                    <a:gd name="T73" fmla="*/ 264 h 425"/>
                    <a:gd name="T74" fmla="*/ 93 w 409"/>
                    <a:gd name="T75" fmla="*/ 253 h 425"/>
                    <a:gd name="T76" fmla="*/ 99 w 409"/>
                    <a:gd name="T77" fmla="*/ 244 h 425"/>
                    <a:gd name="T78" fmla="*/ 108 w 409"/>
                    <a:gd name="T79" fmla="*/ 240 h 425"/>
                    <a:gd name="T80" fmla="*/ 123 w 409"/>
                    <a:gd name="T81" fmla="*/ 228 h 425"/>
                    <a:gd name="T82" fmla="*/ 125 w 409"/>
                    <a:gd name="T83" fmla="*/ 205 h 425"/>
                    <a:gd name="T84" fmla="*/ 138 w 409"/>
                    <a:gd name="T85" fmla="*/ 186 h 425"/>
                    <a:gd name="T86" fmla="*/ 155 w 409"/>
                    <a:gd name="T87" fmla="*/ 168 h 425"/>
                    <a:gd name="T88" fmla="*/ 166 w 409"/>
                    <a:gd name="T89" fmla="*/ 143 h 425"/>
                    <a:gd name="T90" fmla="*/ 195 w 409"/>
                    <a:gd name="T91" fmla="*/ 117 h 425"/>
                    <a:gd name="T92" fmla="*/ 203 w 409"/>
                    <a:gd name="T93" fmla="*/ 105 h 425"/>
                    <a:gd name="T94" fmla="*/ 215 w 409"/>
                    <a:gd name="T95" fmla="*/ 86 h 425"/>
                    <a:gd name="T96" fmla="*/ 216 w 409"/>
                    <a:gd name="T97" fmla="*/ 71 h 425"/>
                    <a:gd name="T98" fmla="*/ 228 w 409"/>
                    <a:gd name="T99" fmla="*/ 55 h 425"/>
                    <a:gd name="T100" fmla="*/ 238 w 409"/>
                    <a:gd name="T101" fmla="*/ 34 h 425"/>
                    <a:gd name="T102" fmla="*/ 255 w 409"/>
                    <a:gd name="T103" fmla="*/ 10 h 425"/>
                    <a:gd name="T104" fmla="*/ 272 w 409"/>
                    <a:gd name="T105" fmla="*/ 0 h 425"/>
                    <a:gd name="T106" fmla="*/ 279 w 409"/>
                    <a:gd name="T107" fmla="*/ 6 h 425"/>
                    <a:gd name="T108" fmla="*/ 293 w 409"/>
                    <a:gd name="T109" fmla="*/ 18 h 425"/>
                    <a:gd name="T110" fmla="*/ 306 w 409"/>
                    <a:gd name="T111" fmla="*/ 36 h 425"/>
                    <a:gd name="T112" fmla="*/ 336 w 409"/>
                    <a:gd name="T113" fmla="*/ 50 h 425"/>
                    <a:gd name="T114" fmla="*/ 386 w 409"/>
                    <a:gd name="T115" fmla="*/ 44 h 425"/>
                    <a:gd name="T116" fmla="*/ 409 w 409"/>
                    <a:gd name="T117" fmla="*/ 39 h 425"/>
                    <a:gd name="T118" fmla="*/ 388 w 409"/>
                    <a:gd name="T119" fmla="*/ 69 h 425"/>
                    <a:gd name="T120" fmla="*/ 346 w 409"/>
                    <a:gd name="T121" fmla="*/ 8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425">
                      <a:moveTo>
                        <a:pt x="327" y="111"/>
                      </a:moveTo>
                      <a:lnTo>
                        <a:pt x="327" y="111"/>
                      </a:lnTo>
                      <a:lnTo>
                        <a:pt x="326" y="113"/>
                      </a:lnTo>
                      <a:lnTo>
                        <a:pt x="324" y="113"/>
                      </a:lnTo>
                      <a:lnTo>
                        <a:pt x="324" y="113"/>
                      </a:lnTo>
                      <a:lnTo>
                        <a:pt x="323" y="115"/>
                      </a:lnTo>
                      <a:lnTo>
                        <a:pt x="322" y="117"/>
                      </a:lnTo>
                      <a:lnTo>
                        <a:pt x="320" y="119"/>
                      </a:lnTo>
                      <a:lnTo>
                        <a:pt x="319" y="120"/>
                      </a:lnTo>
                      <a:lnTo>
                        <a:pt x="319" y="120"/>
                      </a:lnTo>
                      <a:lnTo>
                        <a:pt x="295" y="122"/>
                      </a:lnTo>
                      <a:lnTo>
                        <a:pt x="295" y="122"/>
                      </a:lnTo>
                      <a:lnTo>
                        <a:pt x="289" y="122"/>
                      </a:lnTo>
                      <a:lnTo>
                        <a:pt x="285" y="122"/>
                      </a:lnTo>
                      <a:lnTo>
                        <a:pt x="282" y="122"/>
                      </a:lnTo>
                      <a:lnTo>
                        <a:pt x="282" y="122"/>
                      </a:lnTo>
                      <a:lnTo>
                        <a:pt x="277" y="123"/>
                      </a:lnTo>
                      <a:lnTo>
                        <a:pt x="273" y="122"/>
                      </a:lnTo>
                      <a:lnTo>
                        <a:pt x="273" y="122"/>
                      </a:lnTo>
                      <a:lnTo>
                        <a:pt x="272" y="122"/>
                      </a:lnTo>
                      <a:lnTo>
                        <a:pt x="270" y="123"/>
                      </a:lnTo>
                      <a:lnTo>
                        <a:pt x="267" y="125"/>
                      </a:lnTo>
                      <a:lnTo>
                        <a:pt x="267" y="125"/>
                      </a:lnTo>
                      <a:lnTo>
                        <a:pt x="261" y="124"/>
                      </a:lnTo>
                      <a:lnTo>
                        <a:pt x="257" y="124"/>
                      </a:lnTo>
                      <a:lnTo>
                        <a:pt x="253" y="126"/>
                      </a:lnTo>
                      <a:lnTo>
                        <a:pt x="253" y="126"/>
                      </a:lnTo>
                      <a:lnTo>
                        <a:pt x="242" y="136"/>
                      </a:lnTo>
                      <a:lnTo>
                        <a:pt x="235" y="145"/>
                      </a:lnTo>
                      <a:lnTo>
                        <a:pt x="235" y="145"/>
                      </a:lnTo>
                      <a:lnTo>
                        <a:pt x="234" y="147"/>
                      </a:lnTo>
                      <a:lnTo>
                        <a:pt x="233" y="150"/>
                      </a:lnTo>
                      <a:lnTo>
                        <a:pt x="232" y="153"/>
                      </a:lnTo>
                      <a:lnTo>
                        <a:pt x="232" y="153"/>
                      </a:lnTo>
                      <a:lnTo>
                        <a:pt x="230" y="156"/>
                      </a:lnTo>
                      <a:lnTo>
                        <a:pt x="230" y="156"/>
                      </a:lnTo>
                      <a:lnTo>
                        <a:pt x="230" y="157"/>
                      </a:lnTo>
                      <a:lnTo>
                        <a:pt x="230" y="158"/>
                      </a:lnTo>
                      <a:lnTo>
                        <a:pt x="230" y="158"/>
                      </a:lnTo>
                      <a:lnTo>
                        <a:pt x="232" y="159"/>
                      </a:lnTo>
                      <a:lnTo>
                        <a:pt x="231" y="159"/>
                      </a:lnTo>
                      <a:lnTo>
                        <a:pt x="231" y="159"/>
                      </a:lnTo>
                      <a:lnTo>
                        <a:pt x="230" y="161"/>
                      </a:lnTo>
                      <a:lnTo>
                        <a:pt x="229" y="163"/>
                      </a:lnTo>
                      <a:lnTo>
                        <a:pt x="229" y="163"/>
                      </a:lnTo>
                      <a:lnTo>
                        <a:pt x="230" y="164"/>
                      </a:lnTo>
                      <a:lnTo>
                        <a:pt x="230" y="164"/>
                      </a:lnTo>
                      <a:lnTo>
                        <a:pt x="230" y="165"/>
                      </a:lnTo>
                      <a:lnTo>
                        <a:pt x="230" y="165"/>
                      </a:lnTo>
                      <a:lnTo>
                        <a:pt x="228" y="164"/>
                      </a:lnTo>
                      <a:lnTo>
                        <a:pt x="225" y="164"/>
                      </a:lnTo>
                      <a:lnTo>
                        <a:pt x="225" y="164"/>
                      </a:lnTo>
                      <a:lnTo>
                        <a:pt x="224" y="164"/>
                      </a:lnTo>
                      <a:lnTo>
                        <a:pt x="224" y="165"/>
                      </a:lnTo>
                      <a:lnTo>
                        <a:pt x="223" y="167"/>
                      </a:lnTo>
                      <a:lnTo>
                        <a:pt x="223" y="167"/>
                      </a:lnTo>
                      <a:lnTo>
                        <a:pt x="219" y="169"/>
                      </a:lnTo>
                      <a:lnTo>
                        <a:pt x="215" y="171"/>
                      </a:lnTo>
                      <a:lnTo>
                        <a:pt x="215" y="171"/>
                      </a:lnTo>
                      <a:lnTo>
                        <a:pt x="210" y="172"/>
                      </a:lnTo>
                      <a:lnTo>
                        <a:pt x="208" y="173"/>
                      </a:lnTo>
                      <a:lnTo>
                        <a:pt x="206" y="174"/>
                      </a:lnTo>
                      <a:lnTo>
                        <a:pt x="206" y="174"/>
                      </a:lnTo>
                      <a:lnTo>
                        <a:pt x="204" y="178"/>
                      </a:lnTo>
                      <a:lnTo>
                        <a:pt x="203" y="180"/>
                      </a:lnTo>
                      <a:lnTo>
                        <a:pt x="201" y="181"/>
                      </a:lnTo>
                      <a:lnTo>
                        <a:pt x="201" y="181"/>
                      </a:lnTo>
                      <a:lnTo>
                        <a:pt x="197" y="181"/>
                      </a:lnTo>
                      <a:lnTo>
                        <a:pt x="194" y="182"/>
                      </a:lnTo>
                      <a:lnTo>
                        <a:pt x="194" y="182"/>
                      </a:lnTo>
                      <a:lnTo>
                        <a:pt x="186" y="190"/>
                      </a:lnTo>
                      <a:lnTo>
                        <a:pt x="186" y="190"/>
                      </a:lnTo>
                      <a:lnTo>
                        <a:pt x="184" y="193"/>
                      </a:lnTo>
                      <a:lnTo>
                        <a:pt x="181" y="196"/>
                      </a:lnTo>
                      <a:lnTo>
                        <a:pt x="181" y="196"/>
                      </a:lnTo>
                      <a:lnTo>
                        <a:pt x="178" y="200"/>
                      </a:lnTo>
                      <a:lnTo>
                        <a:pt x="177" y="203"/>
                      </a:lnTo>
                      <a:lnTo>
                        <a:pt x="178" y="205"/>
                      </a:lnTo>
                      <a:lnTo>
                        <a:pt x="178" y="205"/>
                      </a:lnTo>
                      <a:lnTo>
                        <a:pt x="180" y="207"/>
                      </a:lnTo>
                      <a:lnTo>
                        <a:pt x="180" y="208"/>
                      </a:lnTo>
                      <a:lnTo>
                        <a:pt x="180" y="209"/>
                      </a:lnTo>
                      <a:lnTo>
                        <a:pt x="180" y="209"/>
                      </a:lnTo>
                      <a:lnTo>
                        <a:pt x="178" y="210"/>
                      </a:lnTo>
                      <a:lnTo>
                        <a:pt x="177" y="210"/>
                      </a:lnTo>
                      <a:lnTo>
                        <a:pt x="177" y="210"/>
                      </a:lnTo>
                      <a:lnTo>
                        <a:pt x="176" y="211"/>
                      </a:lnTo>
                      <a:lnTo>
                        <a:pt x="175" y="211"/>
                      </a:lnTo>
                      <a:lnTo>
                        <a:pt x="174" y="213"/>
                      </a:lnTo>
                      <a:lnTo>
                        <a:pt x="174" y="213"/>
                      </a:lnTo>
                      <a:lnTo>
                        <a:pt x="173" y="215"/>
                      </a:lnTo>
                      <a:lnTo>
                        <a:pt x="172" y="217"/>
                      </a:lnTo>
                      <a:lnTo>
                        <a:pt x="172" y="217"/>
                      </a:lnTo>
                      <a:lnTo>
                        <a:pt x="171" y="220"/>
                      </a:lnTo>
                      <a:lnTo>
                        <a:pt x="169" y="223"/>
                      </a:lnTo>
                      <a:lnTo>
                        <a:pt x="169" y="223"/>
                      </a:lnTo>
                      <a:lnTo>
                        <a:pt x="167" y="228"/>
                      </a:lnTo>
                      <a:lnTo>
                        <a:pt x="165" y="232"/>
                      </a:lnTo>
                      <a:lnTo>
                        <a:pt x="165" y="232"/>
                      </a:lnTo>
                      <a:lnTo>
                        <a:pt x="165" y="238"/>
                      </a:lnTo>
                      <a:lnTo>
                        <a:pt x="166" y="241"/>
                      </a:lnTo>
                      <a:lnTo>
                        <a:pt x="166" y="241"/>
                      </a:lnTo>
                      <a:lnTo>
                        <a:pt x="168" y="244"/>
                      </a:lnTo>
                      <a:lnTo>
                        <a:pt x="169" y="246"/>
                      </a:lnTo>
                      <a:lnTo>
                        <a:pt x="169" y="246"/>
                      </a:lnTo>
                      <a:lnTo>
                        <a:pt x="167" y="247"/>
                      </a:lnTo>
                      <a:lnTo>
                        <a:pt x="166" y="247"/>
                      </a:lnTo>
                      <a:lnTo>
                        <a:pt x="165" y="247"/>
                      </a:lnTo>
                      <a:lnTo>
                        <a:pt x="165" y="247"/>
                      </a:lnTo>
                      <a:lnTo>
                        <a:pt x="163" y="246"/>
                      </a:lnTo>
                      <a:lnTo>
                        <a:pt x="162" y="244"/>
                      </a:lnTo>
                      <a:lnTo>
                        <a:pt x="162" y="244"/>
                      </a:lnTo>
                      <a:lnTo>
                        <a:pt x="161" y="242"/>
                      </a:lnTo>
                      <a:lnTo>
                        <a:pt x="160" y="241"/>
                      </a:lnTo>
                      <a:lnTo>
                        <a:pt x="159" y="241"/>
                      </a:lnTo>
                      <a:lnTo>
                        <a:pt x="159" y="241"/>
                      </a:lnTo>
                      <a:lnTo>
                        <a:pt x="155" y="242"/>
                      </a:lnTo>
                      <a:lnTo>
                        <a:pt x="153" y="243"/>
                      </a:lnTo>
                      <a:lnTo>
                        <a:pt x="151" y="245"/>
                      </a:lnTo>
                      <a:lnTo>
                        <a:pt x="151" y="245"/>
                      </a:lnTo>
                      <a:lnTo>
                        <a:pt x="148" y="251"/>
                      </a:lnTo>
                      <a:lnTo>
                        <a:pt x="146" y="255"/>
                      </a:lnTo>
                      <a:lnTo>
                        <a:pt x="144" y="258"/>
                      </a:lnTo>
                      <a:lnTo>
                        <a:pt x="144" y="258"/>
                      </a:lnTo>
                      <a:lnTo>
                        <a:pt x="142" y="261"/>
                      </a:lnTo>
                      <a:lnTo>
                        <a:pt x="140" y="266"/>
                      </a:lnTo>
                      <a:lnTo>
                        <a:pt x="139" y="275"/>
                      </a:lnTo>
                      <a:lnTo>
                        <a:pt x="139" y="275"/>
                      </a:lnTo>
                      <a:lnTo>
                        <a:pt x="139" y="281"/>
                      </a:lnTo>
                      <a:lnTo>
                        <a:pt x="139" y="283"/>
                      </a:lnTo>
                      <a:lnTo>
                        <a:pt x="138" y="285"/>
                      </a:lnTo>
                      <a:lnTo>
                        <a:pt x="138" y="285"/>
                      </a:lnTo>
                      <a:lnTo>
                        <a:pt x="137" y="286"/>
                      </a:lnTo>
                      <a:lnTo>
                        <a:pt x="136" y="288"/>
                      </a:lnTo>
                      <a:lnTo>
                        <a:pt x="136" y="288"/>
                      </a:lnTo>
                      <a:lnTo>
                        <a:pt x="134" y="290"/>
                      </a:lnTo>
                      <a:lnTo>
                        <a:pt x="132" y="290"/>
                      </a:lnTo>
                      <a:lnTo>
                        <a:pt x="132" y="290"/>
                      </a:lnTo>
                      <a:lnTo>
                        <a:pt x="130" y="290"/>
                      </a:lnTo>
                      <a:lnTo>
                        <a:pt x="128" y="292"/>
                      </a:lnTo>
                      <a:lnTo>
                        <a:pt x="123" y="295"/>
                      </a:lnTo>
                      <a:lnTo>
                        <a:pt x="123" y="295"/>
                      </a:lnTo>
                      <a:lnTo>
                        <a:pt x="118" y="299"/>
                      </a:lnTo>
                      <a:lnTo>
                        <a:pt x="109" y="301"/>
                      </a:lnTo>
                      <a:lnTo>
                        <a:pt x="109" y="301"/>
                      </a:lnTo>
                      <a:lnTo>
                        <a:pt x="103" y="302"/>
                      </a:lnTo>
                      <a:lnTo>
                        <a:pt x="99" y="303"/>
                      </a:lnTo>
                      <a:lnTo>
                        <a:pt x="99" y="303"/>
                      </a:lnTo>
                      <a:lnTo>
                        <a:pt x="91" y="302"/>
                      </a:lnTo>
                      <a:lnTo>
                        <a:pt x="91" y="302"/>
                      </a:lnTo>
                      <a:lnTo>
                        <a:pt x="89" y="303"/>
                      </a:lnTo>
                      <a:lnTo>
                        <a:pt x="88" y="305"/>
                      </a:lnTo>
                      <a:lnTo>
                        <a:pt x="84" y="310"/>
                      </a:lnTo>
                      <a:lnTo>
                        <a:pt x="84" y="310"/>
                      </a:lnTo>
                      <a:lnTo>
                        <a:pt x="80" y="313"/>
                      </a:lnTo>
                      <a:lnTo>
                        <a:pt x="78" y="314"/>
                      </a:lnTo>
                      <a:lnTo>
                        <a:pt x="78" y="314"/>
                      </a:lnTo>
                      <a:lnTo>
                        <a:pt x="77" y="314"/>
                      </a:lnTo>
                      <a:lnTo>
                        <a:pt x="76" y="315"/>
                      </a:lnTo>
                      <a:lnTo>
                        <a:pt x="75" y="318"/>
                      </a:lnTo>
                      <a:lnTo>
                        <a:pt x="75" y="318"/>
                      </a:lnTo>
                      <a:lnTo>
                        <a:pt x="73" y="320"/>
                      </a:lnTo>
                      <a:lnTo>
                        <a:pt x="72" y="321"/>
                      </a:lnTo>
                      <a:lnTo>
                        <a:pt x="72" y="321"/>
                      </a:lnTo>
                      <a:lnTo>
                        <a:pt x="71" y="319"/>
                      </a:lnTo>
                      <a:lnTo>
                        <a:pt x="71" y="319"/>
                      </a:lnTo>
                      <a:lnTo>
                        <a:pt x="70" y="319"/>
                      </a:lnTo>
                      <a:lnTo>
                        <a:pt x="70" y="319"/>
                      </a:lnTo>
                      <a:lnTo>
                        <a:pt x="68" y="323"/>
                      </a:lnTo>
                      <a:lnTo>
                        <a:pt x="65" y="330"/>
                      </a:lnTo>
                      <a:lnTo>
                        <a:pt x="65" y="330"/>
                      </a:lnTo>
                      <a:lnTo>
                        <a:pt x="63" y="336"/>
                      </a:lnTo>
                      <a:lnTo>
                        <a:pt x="63" y="342"/>
                      </a:lnTo>
                      <a:lnTo>
                        <a:pt x="63" y="342"/>
                      </a:lnTo>
                      <a:lnTo>
                        <a:pt x="61" y="367"/>
                      </a:lnTo>
                      <a:lnTo>
                        <a:pt x="61" y="367"/>
                      </a:lnTo>
                      <a:lnTo>
                        <a:pt x="60" y="381"/>
                      </a:lnTo>
                      <a:lnTo>
                        <a:pt x="58" y="393"/>
                      </a:lnTo>
                      <a:lnTo>
                        <a:pt x="58" y="393"/>
                      </a:lnTo>
                      <a:lnTo>
                        <a:pt x="56" y="409"/>
                      </a:lnTo>
                      <a:lnTo>
                        <a:pt x="56" y="409"/>
                      </a:lnTo>
                      <a:lnTo>
                        <a:pt x="55" y="417"/>
                      </a:lnTo>
                      <a:lnTo>
                        <a:pt x="54" y="420"/>
                      </a:lnTo>
                      <a:lnTo>
                        <a:pt x="53" y="422"/>
                      </a:lnTo>
                      <a:lnTo>
                        <a:pt x="53" y="422"/>
                      </a:lnTo>
                      <a:lnTo>
                        <a:pt x="51" y="425"/>
                      </a:lnTo>
                      <a:lnTo>
                        <a:pt x="49" y="424"/>
                      </a:lnTo>
                      <a:lnTo>
                        <a:pt x="49" y="421"/>
                      </a:lnTo>
                      <a:lnTo>
                        <a:pt x="49" y="421"/>
                      </a:lnTo>
                      <a:lnTo>
                        <a:pt x="48" y="413"/>
                      </a:lnTo>
                      <a:lnTo>
                        <a:pt x="48" y="409"/>
                      </a:lnTo>
                      <a:lnTo>
                        <a:pt x="49" y="407"/>
                      </a:lnTo>
                      <a:lnTo>
                        <a:pt x="49" y="407"/>
                      </a:lnTo>
                      <a:lnTo>
                        <a:pt x="51" y="402"/>
                      </a:lnTo>
                      <a:lnTo>
                        <a:pt x="53" y="400"/>
                      </a:lnTo>
                      <a:lnTo>
                        <a:pt x="53" y="400"/>
                      </a:lnTo>
                      <a:lnTo>
                        <a:pt x="53" y="400"/>
                      </a:lnTo>
                      <a:lnTo>
                        <a:pt x="53" y="400"/>
                      </a:lnTo>
                      <a:lnTo>
                        <a:pt x="53" y="401"/>
                      </a:lnTo>
                      <a:lnTo>
                        <a:pt x="54" y="401"/>
                      </a:lnTo>
                      <a:lnTo>
                        <a:pt x="54" y="401"/>
                      </a:lnTo>
                      <a:lnTo>
                        <a:pt x="55" y="400"/>
                      </a:lnTo>
                      <a:lnTo>
                        <a:pt x="56" y="399"/>
                      </a:lnTo>
                      <a:lnTo>
                        <a:pt x="55" y="399"/>
                      </a:lnTo>
                      <a:lnTo>
                        <a:pt x="55" y="399"/>
                      </a:lnTo>
                      <a:lnTo>
                        <a:pt x="54" y="398"/>
                      </a:lnTo>
                      <a:lnTo>
                        <a:pt x="54" y="397"/>
                      </a:lnTo>
                      <a:lnTo>
                        <a:pt x="54" y="397"/>
                      </a:lnTo>
                      <a:lnTo>
                        <a:pt x="54" y="397"/>
                      </a:lnTo>
                      <a:lnTo>
                        <a:pt x="56" y="395"/>
                      </a:lnTo>
                      <a:lnTo>
                        <a:pt x="56" y="391"/>
                      </a:lnTo>
                      <a:lnTo>
                        <a:pt x="56" y="391"/>
                      </a:lnTo>
                      <a:lnTo>
                        <a:pt x="55" y="389"/>
                      </a:lnTo>
                      <a:lnTo>
                        <a:pt x="55" y="389"/>
                      </a:lnTo>
                      <a:lnTo>
                        <a:pt x="54" y="389"/>
                      </a:lnTo>
                      <a:lnTo>
                        <a:pt x="54" y="389"/>
                      </a:lnTo>
                      <a:lnTo>
                        <a:pt x="54" y="393"/>
                      </a:lnTo>
                      <a:lnTo>
                        <a:pt x="53" y="395"/>
                      </a:lnTo>
                      <a:lnTo>
                        <a:pt x="53" y="395"/>
                      </a:lnTo>
                      <a:lnTo>
                        <a:pt x="53" y="389"/>
                      </a:lnTo>
                      <a:lnTo>
                        <a:pt x="53" y="387"/>
                      </a:lnTo>
                      <a:lnTo>
                        <a:pt x="52" y="386"/>
                      </a:lnTo>
                      <a:lnTo>
                        <a:pt x="52" y="386"/>
                      </a:lnTo>
                      <a:lnTo>
                        <a:pt x="42" y="386"/>
                      </a:lnTo>
                      <a:lnTo>
                        <a:pt x="42" y="386"/>
                      </a:lnTo>
                      <a:lnTo>
                        <a:pt x="38" y="386"/>
                      </a:lnTo>
                      <a:lnTo>
                        <a:pt x="34" y="387"/>
                      </a:lnTo>
                      <a:lnTo>
                        <a:pt x="31" y="388"/>
                      </a:lnTo>
                      <a:lnTo>
                        <a:pt x="31" y="388"/>
                      </a:lnTo>
                      <a:lnTo>
                        <a:pt x="27" y="389"/>
                      </a:lnTo>
                      <a:lnTo>
                        <a:pt x="23" y="389"/>
                      </a:lnTo>
                      <a:lnTo>
                        <a:pt x="20" y="390"/>
                      </a:lnTo>
                      <a:lnTo>
                        <a:pt x="17" y="391"/>
                      </a:lnTo>
                      <a:lnTo>
                        <a:pt x="17" y="391"/>
                      </a:lnTo>
                      <a:lnTo>
                        <a:pt x="14" y="394"/>
                      </a:lnTo>
                      <a:lnTo>
                        <a:pt x="13" y="395"/>
                      </a:lnTo>
                      <a:lnTo>
                        <a:pt x="13" y="395"/>
                      </a:lnTo>
                      <a:lnTo>
                        <a:pt x="10" y="391"/>
                      </a:lnTo>
                      <a:lnTo>
                        <a:pt x="8" y="387"/>
                      </a:lnTo>
                      <a:lnTo>
                        <a:pt x="8" y="387"/>
                      </a:lnTo>
                      <a:lnTo>
                        <a:pt x="7" y="381"/>
                      </a:lnTo>
                      <a:lnTo>
                        <a:pt x="7" y="377"/>
                      </a:lnTo>
                      <a:lnTo>
                        <a:pt x="7" y="377"/>
                      </a:lnTo>
                      <a:lnTo>
                        <a:pt x="8" y="373"/>
                      </a:lnTo>
                      <a:lnTo>
                        <a:pt x="9" y="367"/>
                      </a:lnTo>
                      <a:lnTo>
                        <a:pt x="9" y="367"/>
                      </a:lnTo>
                      <a:lnTo>
                        <a:pt x="8" y="361"/>
                      </a:lnTo>
                      <a:lnTo>
                        <a:pt x="6" y="354"/>
                      </a:lnTo>
                      <a:lnTo>
                        <a:pt x="6" y="354"/>
                      </a:lnTo>
                      <a:lnTo>
                        <a:pt x="5" y="349"/>
                      </a:lnTo>
                      <a:lnTo>
                        <a:pt x="3" y="344"/>
                      </a:lnTo>
                      <a:lnTo>
                        <a:pt x="3" y="344"/>
                      </a:lnTo>
                      <a:lnTo>
                        <a:pt x="1" y="342"/>
                      </a:lnTo>
                      <a:lnTo>
                        <a:pt x="0" y="341"/>
                      </a:lnTo>
                      <a:lnTo>
                        <a:pt x="0" y="339"/>
                      </a:lnTo>
                      <a:lnTo>
                        <a:pt x="0" y="339"/>
                      </a:lnTo>
                      <a:lnTo>
                        <a:pt x="2" y="335"/>
                      </a:lnTo>
                      <a:lnTo>
                        <a:pt x="3" y="334"/>
                      </a:lnTo>
                      <a:lnTo>
                        <a:pt x="5" y="334"/>
                      </a:lnTo>
                      <a:lnTo>
                        <a:pt x="5" y="334"/>
                      </a:lnTo>
                      <a:lnTo>
                        <a:pt x="11" y="332"/>
                      </a:lnTo>
                      <a:lnTo>
                        <a:pt x="14" y="331"/>
                      </a:lnTo>
                      <a:lnTo>
                        <a:pt x="16" y="329"/>
                      </a:lnTo>
                      <a:lnTo>
                        <a:pt x="16" y="329"/>
                      </a:lnTo>
                      <a:lnTo>
                        <a:pt x="17" y="325"/>
                      </a:lnTo>
                      <a:lnTo>
                        <a:pt x="20" y="320"/>
                      </a:lnTo>
                      <a:lnTo>
                        <a:pt x="23" y="313"/>
                      </a:lnTo>
                      <a:lnTo>
                        <a:pt x="25" y="310"/>
                      </a:lnTo>
                      <a:lnTo>
                        <a:pt x="28" y="308"/>
                      </a:lnTo>
                      <a:lnTo>
                        <a:pt x="28" y="308"/>
                      </a:lnTo>
                      <a:lnTo>
                        <a:pt x="34" y="303"/>
                      </a:lnTo>
                      <a:lnTo>
                        <a:pt x="39" y="301"/>
                      </a:lnTo>
                      <a:lnTo>
                        <a:pt x="46" y="296"/>
                      </a:lnTo>
                      <a:lnTo>
                        <a:pt x="46" y="296"/>
                      </a:lnTo>
                      <a:lnTo>
                        <a:pt x="47" y="295"/>
                      </a:lnTo>
                      <a:lnTo>
                        <a:pt x="47" y="293"/>
                      </a:lnTo>
                      <a:lnTo>
                        <a:pt x="48" y="291"/>
                      </a:lnTo>
                      <a:lnTo>
                        <a:pt x="49" y="290"/>
                      </a:lnTo>
                      <a:lnTo>
                        <a:pt x="49" y="290"/>
                      </a:lnTo>
                      <a:lnTo>
                        <a:pt x="54" y="288"/>
                      </a:lnTo>
                      <a:lnTo>
                        <a:pt x="55" y="287"/>
                      </a:lnTo>
                      <a:lnTo>
                        <a:pt x="57" y="286"/>
                      </a:lnTo>
                      <a:lnTo>
                        <a:pt x="57" y="286"/>
                      </a:lnTo>
                      <a:lnTo>
                        <a:pt x="58" y="285"/>
                      </a:lnTo>
                      <a:lnTo>
                        <a:pt x="59" y="284"/>
                      </a:lnTo>
                      <a:lnTo>
                        <a:pt x="63" y="283"/>
                      </a:lnTo>
                      <a:lnTo>
                        <a:pt x="63" y="283"/>
                      </a:lnTo>
                      <a:lnTo>
                        <a:pt x="65" y="282"/>
                      </a:lnTo>
                      <a:lnTo>
                        <a:pt x="67" y="281"/>
                      </a:lnTo>
                      <a:lnTo>
                        <a:pt x="68" y="277"/>
                      </a:lnTo>
                      <a:lnTo>
                        <a:pt x="68" y="277"/>
                      </a:lnTo>
                      <a:lnTo>
                        <a:pt x="69" y="273"/>
                      </a:lnTo>
                      <a:lnTo>
                        <a:pt x="71" y="271"/>
                      </a:lnTo>
                      <a:lnTo>
                        <a:pt x="73" y="269"/>
                      </a:lnTo>
                      <a:lnTo>
                        <a:pt x="73" y="269"/>
                      </a:lnTo>
                      <a:lnTo>
                        <a:pt x="79" y="264"/>
                      </a:lnTo>
                      <a:lnTo>
                        <a:pt x="84" y="261"/>
                      </a:lnTo>
                      <a:lnTo>
                        <a:pt x="84" y="261"/>
                      </a:lnTo>
                      <a:lnTo>
                        <a:pt x="87" y="260"/>
                      </a:lnTo>
                      <a:lnTo>
                        <a:pt x="89" y="260"/>
                      </a:lnTo>
                      <a:lnTo>
                        <a:pt x="89" y="260"/>
                      </a:lnTo>
                      <a:lnTo>
                        <a:pt x="90" y="257"/>
                      </a:lnTo>
                      <a:lnTo>
                        <a:pt x="91" y="255"/>
                      </a:lnTo>
                      <a:lnTo>
                        <a:pt x="93" y="253"/>
                      </a:lnTo>
                      <a:lnTo>
                        <a:pt x="93" y="253"/>
                      </a:lnTo>
                      <a:lnTo>
                        <a:pt x="96" y="252"/>
                      </a:lnTo>
                      <a:lnTo>
                        <a:pt x="98" y="252"/>
                      </a:lnTo>
                      <a:lnTo>
                        <a:pt x="99" y="251"/>
                      </a:lnTo>
                      <a:lnTo>
                        <a:pt x="100" y="250"/>
                      </a:lnTo>
                      <a:lnTo>
                        <a:pt x="100" y="250"/>
                      </a:lnTo>
                      <a:lnTo>
                        <a:pt x="99" y="245"/>
                      </a:lnTo>
                      <a:lnTo>
                        <a:pt x="99" y="244"/>
                      </a:lnTo>
                      <a:lnTo>
                        <a:pt x="99" y="243"/>
                      </a:lnTo>
                      <a:lnTo>
                        <a:pt x="99" y="243"/>
                      </a:lnTo>
                      <a:lnTo>
                        <a:pt x="101" y="244"/>
                      </a:lnTo>
                      <a:lnTo>
                        <a:pt x="102" y="244"/>
                      </a:lnTo>
                      <a:lnTo>
                        <a:pt x="103" y="243"/>
                      </a:lnTo>
                      <a:lnTo>
                        <a:pt x="103" y="243"/>
                      </a:lnTo>
                      <a:lnTo>
                        <a:pt x="106" y="241"/>
                      </a:lnTo>
                      <a:lnTo>
                        <a:pt x="108" y="240"/>
                      </a:lnTo>
                      <a:lnTo>
                        <a:pt x="108" y="240"/>
                      </a:lnTo>
                      <a:lnTo>
                        <a:pt x="111" y="239"/>
                      </a:lnTo>
                      <a:lnTo>
                        <a:pt x="114" y="237"/>
                      </a:lnTo>
                      <a:lnTo>
                        <a:pt x="114" y="237"/>
                      </a:lnTo>
                      <a:lnTo>
                        <a:pt x="119" y="235"/>
                      </a:lnTo>
                      <a:lnTo>
                        <a:pt x="121" y="232"/>
                      </a:lnTo>
                      <a:lnTo>
                        <a:pt x="121" y="232"/>
                      </a:lnTo>
                      <a:lnTo>
                        <a:pt x="123" y="228"/>
                      </a:lnTo>
                      <a:lnTo>
                        <a:pt x="124" y="224"/>
                      </a:lnTo>
                      <a:lnTo>
                        <a:pt x="124" y="220"/>
                      </a:lnTo>
                      <a:lnTo>
                        <a:pt x="124" y="220"/>
                      </a:lnTo>
                      <a:lnTo>
                        <a:pt x="122" y="212"/>
                      </a:lnTo>
                      <a:lnTo>
                        <a:pt x="122" y="209"/>
                      </a:lnTo>
                      <a:lnTo>
                        <a:pt x="122" y="208"/>
                      </a:lnTo>
                      <a:lnTo>
                        <a:pt x="122" y="208"/>
                      </a:lnTo>
                      <a:lnTo>
                        <a:pt x="125" y="205"/>
                      </a:lnTo>
                      <a:lnTo>
                        <a:pt x="127" y="203"/>
                      </a:lnTo>
                      <a:lnTo>
                        <a:pt x="128" y="200"/>
                      </a:lnTo>
                      <a:lnTo>
                        <a:pt x="128" y="200"/>
                      </a:lnTo>
                      <a:lnTo>
                        <a:pt x="130" y="197"/>
                      </a:lnTo>
                      <a:lnTo>
                        <a:pt x="131" y="194"/>
                      </a:lnTo>
                      <a:lnTo>
                        <a:pt x="131" y="194"/>
                      </a:lnTo>
                      <a:lnTo>
                        <a:pt x="135" y="190"/>
                      </a:lnTo>
                      <a:lnTo>
                        <a:pt x="138" y="186"/>
                      </a:lnTo>
                      <a:lnTo>
                        <a:pt x="138" y="186"/>
                      </a:lnTo>
                      <a:lnTo>
                        <a:pt x="139" y="184"/>
                      </a:lnTo>
                      <a:lnTo>
                        <a:pt x="139" y="183"/>
                      </a:lnTo>
                      <a:lnTo>
                        <a:pt x="140" y="182"/>
                      </a:lnTo>
                      <a:lnTo>
                        <a:pt x="140" y="182"/>
                      </a:lnTo>
                      <a:lnTo>
                        <a:pt x="146" y="177"/>
                      </a:lnTo>
                      <a:lnTo>
                        <a:pt x="152" y="174"/>
                      </a:lnTo>
                      <a:lnTo>
                        <a:pt x="155" y="168"/>
                      </a:lnTo>
                      <a:lnTo>
                        <a:pt x="155" y="168"/>
                      </a:lnTo>
                      <a:lnTo>
                        <a:pt x="161" y="159"/>
                      </a:lnTo>
                      <a:lnTo>
                        <a:pt x="164" y="152"/>
                      </a:lnTo>
                      <a:lnTo>
                        <a:pt x="164" y="152"/>
                      </a:lnTo>
                      <a:lnTo>
                        <a:pt x="165" y="147"/>
                      </a:lnTo>
                      <a:lnTo>
                        <a:pt x="165" y="145"/>
                      </a:lnTo>
                      <a:lnTo>
                        <a:pt x="166" y="143"/>
                      </a:lnTo>
                      <a:lnTo>
                        <a:pt x="166" y="143"/>
                      </a:lnTo>
                      <a:lnTo>
                        <a:pt x="171" y="136"/>
                      </a:lnTo>
                      <a:lnTo>
                        <a:pt x="180" y="129"/>
                      </a:lnTo>
                      <a:lnTo>
                        <a:pt x="180" y="129"/>
                      </a:lnTo>
                      <a:lnTo>
                        <a:pt x="187" y="122"/>
                      </a:lnTo>
                      <a:lnTo>
                        <a:pt x="191" y="119"/>
                      </a:lnTo>
                      <a:lnTo>
                        <a:pt x="191" y="119"/>
                      </a:lnTo>
                      <a:lnTo>
                        <a:pt x="194" y="118"/>
                      </a:lnTo>
                      <a:lnTo>
                        <a:pt x="195" y="117"/>
                      </a:lnTo>
                      <a:lnTo>
                        <a:pt x="195" y="117"/>
                      </a:lnTo>
                      <a:lnTo>
                        <a:pt x="196" y="114"/>
                      </a:lnTo>
                      <a:lnTo>
                        <a:pt x="197" y="112"/>
                      </a:lnTo>
                      <a:lnTo>
                        <a:pt x="199" y="110"/>
                      </a:lnTo>
                      <a:lnTo>
                        <a:pt x="199" y="110"/>
                      </a:lnTo>
                      <a:lnTo>
                        <a:pt x="201" y="109"/>
                      </a:lnTo>
                      <a:lnTo>
                        <a:pt x="203" y="105"/>
                      </a:lnTo>
                      <a:lnTo>
                        <a:pt x="203" y="105"/>
                      </a:lnTo>
                      <a:lnTo>
                        <a:pt x="207" y="101"/>
                      </a:lnTo>
                      <a:lnTo>
                        <a:pt x="210" y="96"/>
                      </a:lnTo>
                      <a:lnTo>
                        <a:pt x="210" y="96"/>
                      </a:lnTo>
                      <a:lnTo>
                        <a:pt x="210" y="93"/>
                      </a:lnTo>
                      <a:lnTo>
                        <a:pt x="212" y="91"/>
                      </a:lnTo>
                      <a:lnTo>
                        <a:pt x="212" y="91"/>
                      </a:lnTo>
                      <a:lnTo>
                        <a:pt x="214" y="88"/>
                      </a:lnTo>
                      <a:lnTo>
                        <a:pt x="215" y="86"/>
                      </a:lnTo>
                      <a:lnTo>
                        <a:pt x="215" y="86"/>
                      </a:lnTo>
                      <a:lnTo>
                        <a:pt x="216" y="84"/>
                      </a:lnTo>
                      <a:lnTo>
                        <a:pt x="216" y="81"/>
                      </a:lnTo>
                      <a:lnTo>
                        <a:pt x="216" y="81"/>
                      </a:lnTo>
                      <a:lnTo>
                        <a:pt x="217" y="78"/>
                      </a:lnTo>
                      <a:lnTo>
                        <a:pt x="218" y="74"/>
                      </a:lnTo>
                      <a:lnTo>
                        <a:pt x="218" y="74"/>
                      </a:lnTo>
                      <a:lnTo>
                        <a:pt x="216" y="71"/>
                      </a:lnTo>
                      <a:lnTo>
                        <a:pt x="216" y="70"/>
                      </a:lnTo>
                      <a:lnTo>
                        <a:pt x="216" y="69"/>
                      </a:lnTo>
                      <a:lnTo>
                        <a:pt x="216" y="69"/>
                      </a:lnTo>
                      <a:lnTo>
                        <a:pt x="219" y="66"/>
                      </a:lnTo>
                      <a:lnTo>
                        <a:pt x="222" y="63"/>
                      </a:lnTo>
                      <a:lnTo>
                        <a:pt x="222" y="63"/>
                      </a:lnTo>
                      <a:lnTo>
                        <a:pt x="225" y="59"/>
                      </a:lnTo>
                      <a:lnTo>
                        <a:pt x="228" y="55"/>
                      </a:lnTo>
                      <a:lnTo>
                        <a:pt x="228" y="55"/>
                      </a:lnTo>
                      <a:lnTo>
                        <a:pt x="230" y="52"/>
                      </a:lnTo>
                      <a:lnTo>
                        <a:pt x="232" y="50"/>
                      </a:lnTo>
                      <a:lnTo>
                        <a:pt x="232" y="50"/>
                      </a:lnTo>
                      <a:lnTo>
                        <a:pt x="234" y="46"/>
                      </a:lnTo>
                      <a:lnTo>
                        <a:pt x="235" y="41"/>
                      </a:lnTo>
                      <a:lnTo>
                        <a:pt x="235" y="41"/>
                      </a:lnTo>
                      <a:lnTo>
                        <a:pt x="238" y="34"/>
                      </a:lnTo>
                      <a:lnTo>
                        <a:pt x="241" y="24"/>
                      </a:lnTo>
                      <a:lnTo>
                        <a:pt x="241" y="24"/>
                      </a:lnTo>
                      <a:lnTo>
                        <a:pt x="244" y="21"/>
                      </a:lnTo>
                      <a:lnTo>
                        <a:pt x="246" y="18"/>
                      </a:lnTo>
                      <a:lnTo>
                        <a:pt x="249" y="15"/>
                      </a:lnTo>
                      <a:lnTo>
                        <a:pt x="249" y="15"/>
                      </a:lnTo>
                      <a:lnTo>
                        <a:pt x="252" y="14"/>
                      </a:lnTo>
                      <a:lnTo>
                        <a:pt x="255" y="10"/>
                      </a:lnTo>
                      <a:lnTo>
                        <a:pt x="255" y="10"/>
                      </a:lnTo>
                      <a:lnTo>
                        <a:pt x="258" y="6"/>
                      </a:lnTo>
                      <a:lnTo>
                        <a:pt x="260" y="5"/>
                      </a:lnTo>
                      <a:lnTo>
                        <a:pt x="261" y="4"/>
                      </a:lnTo>
                      <a:lnTo>
                        <a:pt x="261" y="4"/>
                      </a:lnTo>
                      <a:lnTo>
                        <a:pt x="269" y="2"/>
                      </a:lnTo>
                      <a:lnTo>
                        <a:pt x="269" y="2"/>
                      </a:lnTo>
                      <a:lnTo>
                        <a:pt x="272" y="0"/>
                      </a:lnTo>
                      <a:lnTo>
                        <a:pt x="273" y="0"/>
                      </a:lnTo>
                      <a:lnTo>
                        <a:pt x="274" y="0"/>
                      </a:lnTo>
                      <a:lnTo>
                        <a:pt x="274" y="0"/>
                      </a:lnTo>
                      <a:lnTo>
                        <a:pt x="274" y="3"/>
                      </a:lnTo>
                      <a:lnTo>
                        <a:pt x="276" y="5"/>
                      </a:lnTo>
                      <a:lnTo>
                        <a:pt x="276" y="5"/>
                      </a:lnTo>
                      <a:lnTo>
                        <a:pt x="278" y="5"/>
                      </a:lnTo>
                      <a:lnTo>
                        <a:pt x="279" y="6"/>
                      </a:lnTo>
                      <a:lnTo>
                        <a:pt x="280" y="7"/>
                      </a:lnTo>
                      <a:lnTo>
                        <a:pt x="280" y="7"/>
                      </a:lnTo>
                      <a:lnTo>
                        <a:pt x="282" y="11"/>
                      </a:lnTo>
                      <a:lnTo>
                        <a:pt x="285" y="14"/>
                      </a:lnTo>
                      <a:lnTo>
                        <a:pt x="285" y="14"/>
                      </a:lnTo>
                      <a:lnTo>
                        <a:pt x="290" y="16"/>
                      </a:lnTo>
                      <a:lnTo>
                        <a:pt x="293" y="18"/>
                      </a:lnTo>
                      <a:lnTo>
                        <a:pt x="293" y="18"/>
                      </a:lnTo>
                      <a:lnTo>
                        <a:pt x="295" y="23"/>
                      </a:lnTo>
                      <a:lnTo>
                        <a:pt x="298" y="29"/>
                      </a:lnTo>
                      <a:lnTo>
                        <a:pt x="298" y="29"/>
                      </a:lnTo>
                      <a:lnTo>
                        <a:pt x="300" y="31"/>
                      </a:lnTo>
                      <a:lnTo>
                        <a:pt x="302" y="33"/>
                      </a:lnTo>
                      <a:lnTo>
                        <a:pt x="302" y="33"/>
                      </a:lnTo>
                      <a:lnTo>
                        <a:pt x="303" y="35"/>
                      </a:lnTo>
                      <a:lnTo>
                        <a:pt x="306" y="36"/>
                      </a:lnTo>
                      <a:lnTo>
                        <a:pt x="306" y="36"/>
                      </a:lnTo>
                      <a:lnTo>
                        <a:pt x="309" y="36"/>
                      </a:lnTo>
                      <a:lnTo>
                        <a:pt x="309" y="36"/>
                      </a:lnTo>
                      <a:lnTo>
                        <a:pt x="317" y="41"/>
                      </a:lnTo>
                      <a:lnTo>
                        <a:pt x="324" y="46"/>
                      </a:lnTo>
                      <a:lnTo>
                        <a:pt x="330" y="49"/>
                      </a:lnTo>
                      <a:lnTo>
                        <a:pt x="333" y="50"/>
                      </a:lnTo>
                      <a:lnTo>
                        <a:pt x="336" y="50"/>
                      </a:lnTo>
                      <a:lnTo>
                        <a:pt x="336" y="50"/>
                      </a:lnTo>
                      <a:lnTo>
                        <a:pt x="350" y="47"/>
                      </a:lnTo>
                      <a:lnTo>
                        <a:pt x="356" y="46"/>
                      </a:lnTo>
                      <a:lnTo>
                        <a:pt x="361" y="46"/>
                      </a:lnTo>
                      <a:lnTo>
                        <a:pt x="361" y="46"/>
                      </a:lnTo>
                      <a:lnTo>
                        <a:pt x="367" y="47"/>
                      </a:lnTo>
                      <a:lnTo>
                        <a:pt x="375" y="46"/>
                      </a:lnTo>
                      <a:lnTo>
                        <a:pt x="386" y="44"/>
                      </a:lnTo>
                      <a:lnTo>
                        <a:pt x="386" y="44"/>
                      </a:lnTo>
                      <a:lnTo>
                        <a:pt x="392" y="41"/>
                      </a:lnTo>
                      <a:lnTo>
                        <a:pt x="399" y="36"/>
                      </a:lnTo>
                      <a:lnTo>
                        <a:pt x="406" y="33"/>
                      </a:lnTo>
                      <a:lnTo>
                        <a:pt x="408" y="33"/>
                      </a:lnTo>
                      <a:lnTo>
                        <a:pt x="409" y="34"/>
                      </a:lnTo>
                      <a:lnTo>
                        <a:pt x="409" y="34"/>
                      </a:lnTo>
                      <a:lnTo>
                        <a:pt x="409" y="39"/>
                      </a:lnTo>
                      <a:lnTo>
                        <a:pt x="406" y="48"/>
                      </a:lnTo>
                      <a:lnTo>
                        <a:pt x="403" y="56"/>
                      </a:lnTo>
                      <a:lnTo>
                        <a:pt x="401" y="61"/>
                      </a:lnTo>
                      <a:lnTo>
                        <a:pt x="401" y="61"/>
                      </a:lnTo>
                      <a:lnTo>
                        <a:pt x="399" y="63"/>
                      </a:lnTo>
                      <a:lnTo>
                        <a:pt x="396" y="66"/>
                      </a:lnTo>
                      <a:lnTo>
                        <a:pt x="393" y="68"/>
                      </a:lnTo>
                      <a:lnTo>
                        <a:pt x="388" y="69"/>
                      </a:lnTo>
                      <a:lnTo>
                        <a:pt x="388" y="69"/>
                      </a:lnTo>
                      <a:lnTo>
                        <a:pt x="374" y="67"/>
                      </a:lnTo>
                      <a:lnTo>
                        <a:pt x="366" y="67"/>
                      </a:lnTo>
                      <a:lnTo>
                        <a:pt x="363" y="68"/>
                      </a:lnTo>
                      <a:lnTo>
                        <a:pt x="362" y="69"/>
                      </a:lnTo>
                      <a:lnTo>
                        <a:pt x="362" y="69"/>
                      </a:lnTo>
                      <a:lnTo>
                        <a:pt x="351" y="79"/>
                      </a:lnTo>
                      <a:lnTo>
                        <a:pt x="346" y="84"/>
                      </a:lnTo>
                      <a:lnTo>
                        <a:pt x="344" y="86"/>
                      </a:lnTo>
                      <a:lnTo>
                        <a:pt x="343" y="88"/>
                      </a:lnTo>
                      <a:lnTo>
                        <a:pt x="343" y="88"/>
                      </a:lnTo>
                      <a:lnTo>
                        <a:pt x="341" y="93"/>
                      </a:lnTo>
                      <a:lnTo>
                        <a:pt x="335" y="99"/>
                      </a:lnTo>
                      <a:lnTo>
                        <a:pt x="327" y="111"/>
                      </a:lnTo>
                      <a:lnTo>
                        <a:pt x="327" y="11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4" name="フリーフォーム 163">
                  <a:extLst>
                    <a:ext uri="{FF2B5EF4-FFF2-40B4-BE49-F238E27FC236}">
                      <a16:creationId xmlns:a16="http://schemas.microsoft.com/office/drawing/2014/main" id="{00000000-0008-0000-0000-0000FA050000}"/>
                    </a:ext>
                  </a:extLst>
                </p:cNvPr>
                <p:cNvSpPr>
                  <a:spLocks/>
                </p:cNvSpPr>
                <p:nvPr/>
              </p:nvSpPr>
              <p:spPr bwMode="auto">
                <a:xfrm>
                  <a:off x="460" y="381"/>
                  <a:ext cx="0" cy="0"/>
                </a:xfrm>
                <a:custGeom>
                  <a:avLst/>
                  <a:gdLst>
                    <a:gd name="T0" fmla="*/ 1 w 2"/>
                    <a:gd name="T1" fmla="*/ 1 h 1"/>
                    <a:gd name="T2" fmla="*/ 1 w 2"/>
                    <a:gd name="T3" fmla="*/ 1 h 1"/>
                    <a:gd name="T4" fmla="*/ 0 w 2"/>
                    <a:gd name="T5" fmla="*/ 1 h 1"/>
                    <a:gd name="T6" fmla="*/ 1 w 2"/>
                    <a:gd name="T7" fmla="*/ 0 h 1"/>
                    <a:gd name="T8" fmla="*/ 1 w 2"/>
                    <a:gd name="T9" fmla="*/ 0 h 1"/>
                    <a:gd name="T10" fmla="*/ 2 w 2"/>
                    <a:gd name="T11" fmla="*/ 1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lnTo>
                        <a:pt x="1" y="1"/>
                      </a:lnTo>
                      <a:lnTo>
                        <a:pt x="0" y="1"/>
                      </a:lnTo>
                      <a:lnTo>
                        <a:pt x="1" y="0"/>
                      </a:lnTo>
                      <a:lnTo>
                        <a:pt x="1" y="0"/>
                      </a:lnTo>
                      <a:lnTo>
                        <a:pt x="2" y="1"/>
                      </a:lnTo>
                      <a:lnTo>
                        <a:pt x="1" y="1"/>
                      </a:lnTo>
                      <a:lnTo>
                        <a:pt x="1"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5" name="フリーフォーム 164">
                  <a:extLst>
                    <a:ext uri="{FF2B5EF4-FFF2-40B4-BE49-F238E27FC236}">
                      <a16:creationId xmlns:a16="http://schemas.microsoft.com/office/drawing/2014/main" id="{00000000-0008-0000-0000-0000FB050000}"/>
                    </a:ext>
                  </a:extLst>
                </p:cNvPr>
                <p:cNvSpPr>
                  <a:spLocks/>
                </p:cNvSpPr>
                <p:nvPr/>
              </p:nvSpPr>
              <p:spPr bwMode="auto">
                <a:xfrm>
                  <a:off x="526" y="37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6" name="フリーフォーム 165">
                  <a:extLst>
                    <a:ext uri="{FF2B5EF4-FFF2-40B4-BE49-F238E27FC236}">
                      <a16:creationId xmlns:a16="http://schemas.microsoft.com/office/drawing/2014/main" id="{00000000-0008-0000-0000-0000FC050000}"/>
                    </a:ext>
                  </a:extLst>
                </p:cNvPr>
                <p:cNvSpPr>
                  <a:spLocks/>
                </p:cNvSpPr>
                <p:nvPr/>
              </p:nvSpPr>
              <p:spPr bwMode="auto">
                <a:xfrm>
                  <a:off x="398" y="536"/>
                  <a:ext cx="14" cy="27"/>
                </a:xfrm>
                <a:custGeom>
                  <a:avLst/>
                  <a:gdLst>
                    <a:gd name="T0" fmla="*/ 38 w 130"/>
                    <a:gd name="T1" fmla="*/ 227 h 237"/>
                    <a:gd name="T2" fmla="*/ 28 w 130"/>
                    <a:gd name="T3" fmla="*/ 231 h 237"/>
                    <a:gd name="T4" fmla="*/ 17 w 130"/>
                    <a:gd name="T5" fmla="*/ 237 h 237"/>
                    <a:gd name="T6" fmla="*/ 0 w 130"/>
                    <a:gd name="T7" fmla="*/ 229 h 237"/>
                    <a:gd name="T8" fmla="*/ 8 w 130"/>
                    <a:gd name="T9" fmla="*/ 221 h 237"/>
                    <a:gd name="T10" fmla="*/ 22 w 130"/>
                    <a:gd name="T11" fmla="*/ 218 h 237"/>
                    <a:gd name="T12" fmla="*/ 28 w 130"/>
                    <a:gd name="T13" fmla="*/ 203 h 237"/>
                    <a:gd name="T14" fmla="*/ 28 w 130"/>
                    <a:gd name="T15" fmla="*/ 188 h 237"/>
                    <a:gd name="T16" fmla="*/ 34 w 130"/>
                    <a:gd name="T17" fmla="*/ 176 h 237"/>
                    <a:gd name="T18" fmla="*/ 46 w 130"/>
                    <a:gd name="T19" fmla="*/ 168 h 237"/>
                    <a:gd name="T20" fmla="*/ 45 w 130"/>
                    <a:gd name="T21" fmla="*/ 154 h 237"/>
                    <a:gd name="T22" fmla="*/ 31 w 130"/>
                    <a:gd name="T23" fmla="*/ 147 h 237"/>
                    <a:gd name="T24" fmla="*/ 24 w 130"/>
                    <a:gd name="T25" fmla="*/ 148 h 237"/>
                    <a:gd name="T26" fmla="*/ 21 w 130"/>
                    <a:gd name="T27" fmla="*/ 154 h 237"/>
                    <a:gd name="T28" fmla="*/ 16 w 130"/>
                    <a:gd name="T29" fmla="*/ 164 h 237"/>
                    <a:gd name="T30" fmla="*/ 8 w 130"/>
                    <a:gd name="T31" fmla="*/ 155 h 237"/>
                    <a:gd name="T32" fmla="*/ 8 w 130"/>
                    <a:gd name="T33" fmla="*/ 142 h 237"/>
                    <a:gd name="T34" fmla="*/ 11 w 130"/>
                    <a:gd name="T35" fmla="*/ 135 h 237"/>
                    <a:gd name="T36" fmla="*/ 11 w 130"/>
                    <a:gd name="T37" fmla="*/ 121 h 237"/>
                    <a:gd name="T38" fmla="*/ 14 w 130"/>
                    <a:gd name="T39" fmla="*/ 113 h 237"/>
                    <a:gd name="T40" fmla="*/ 12 w 130"/>
                    <a:gd name="T41" fmla="*/ 110 h 237"/>
                    <a:gd name="T42" fmla="*/ 18 w 130"/>
                    <a:gd name="T43" fmla="*/ 107 h 237"/>
                    <a:gd name="T44" fmla="*/ 31 w 130"/>
                    <a:gd name="T45" fmla="*/ 84 h 237"/>
                    <a:gd name="T46" fmla="*/ 42 w 130"/>
                    <a:gd name="T47" fmla="*/ 64 h 237"/>
                    <a:gd name="T48" fmla="*/ 49 w 130"/>
                    <a:gd name="T49" fmla="*/ 59 h 237"/>
                    <a:gd name="T50" fmla="*/ 65 w 130"/>
                    <a:gd name="T51" fmla="*/ 42 h 237"/>
                    <a:gd name="T52" fmla="*/ 71 w 130"/>
                    <a:gd name="T53" fmla="*/ 34 h 237"/>
                    <a:gd name="T54" fmla="*/ 80 w 130"/>
                    <a:gd name="T55" fmla="*/ 33 h 237"/>
                    <a:gd name="T56" fmla="*/ 83 w 130"/>
                    <a:gd name="T57" fmla="*/ 26 h 237"/>
                    <a:gd name="T58" fmla="*/ 85 w 130"/>
                    <a:gd name="T59" fmla="*/ 18 h 237"/>
                    <a:gd name="T60" fmla="*/ 90 w 130"/>
                    <a:gd name="T61" fmla="*/ 10 h 237"/>
                    <a:gd name="T62" fmla="*/ 93 w 130"/>
                    <a:gd name="T63" fmla="*/ 4 h 237"/>
                    <a:gd name="T64" fmla="*/ 109 w 130"/>
                    <a:gd name="T65" fmla="*/ 0 h 237"/>
                    <a:gd name="T66" fmla="*/ 108 w 130"/>
                    <a:gd name="T67" fmla="*/ 21 h 237"/>
                    <a:gd name="T68" fmla="*/ 102 w 130"/>
                    <a:gd name="T69" fmla="*/ 60 h 237"/>
                    <a:gd name="T70" fmla="*/ 92 w 130"/>
                    <a:gd name="T71" fmla="*/ 78 h 237"/>
                    <a:gd name="T72" fmla="*/ 86 w 130"/>
                    <a:gd name="T73" fmla="*/ 88 h 237"/>
                    <a:gd name="T74" fmla="*/ 82 w 130"/>
                    <a:gd name="T75" fmla="*/ 107 h 237"/>
                    <a:gd name="T76" fmla="*/ 91 w 130"/>
                    <a:gd name="T77" fmla="*/ 118 h 237"/>
                    <a:gd name="T78" fmla="*/ 101 w 130"/>
                    <a:gd name="T79" fmla="*/ 118 h 237"/>
                    <a:gd name="T80" fmla="*/ 114 w 130"/>
                    <a:gd name="T81" fmla="*/ 115 h 237"/>
                    <a:gd name="T82" fmla="*/ 125 w 130"/>
                    <a:gd name="T83" fmla="*/ 113 h 237"/>
                    <a:gd name="T84" fmla="*/ 129 w 130"/>
                    <a:gd name="T85" fmla="*/ 122 h 237"/>
                    <a:gd name="T86" fmla="*/ 123 w 130"/>
                    <a:gd name="T87" fmla="*/ 139 h 237"/>
                    <a:gd name="T88" fmla="*/ 116 w 130"/>
                    <a:gd name="T89" fmla="*/ 153 h 237"/>
                    <a:gd name="T90" fmla="*/ 112 w 130"/>
                    <a:gd name="T91" fmla="*/ 161 h 237"/>
                    <a:gd name="T92" fmla="*/ 106 w 130"/>
                    <a:gd name="T93" fmla="*/ 174 h 237"/>
                    <a:gd name="T94" fmla="*/ 105 w 130"/>
                    <a:gd name="T95" fmla="*/ 184 h 237"/>
                    <a:gd name="T96" fmla="*/ 97 w 130"/>
                    <a:gd name="T97" fmla="*/ 190 h 237"/>
                    <a:gd name="T98" fmla="*/ 93 w 130"/>
                    <a:gd name="T99" fmla="*/ 197 h 237"/>
                    <a:gd name="T100" fmla="*/ 82 w 130"/>
                    <a:gd name="T101" fmla="*/ 202 h 237"/>
                    <a:gd name="T102" fmla="*/ 73 w 130"/>
                    <a:gd name="T103" fmla="*/ 210 h 237"/>
                    <a:gd name="T104" fmla="*/ 58 w 130"/>
                    <a:gd name="T105" fmla="*/ 222 h 237"/>
                    <a:gd name="T106" fmla="*/ 47 w 130"/>
                    <a:gd name="T107"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237">
                      <a:moveTo>
                        <a:pt x="47" y="227"/>
                      </a:moveTo>
                      <a:lnTo>
                        <a:pt x="47" y="227"/>
                      </a:lnTo>
                      <a:lnTo>
                        <a:pt x="43" y="227"/>
                      </a:lnTo>
                      <a:lnTo>
                        <a:pt x="40" y="227"/>
                      </a:lnTo>
                      <a:lnTo>
                        <a:pt x="38" y="227"/>
                      </a:lnTo>
                      <a:lnTo>
                        <a:pt x="36" y="227"/>
                      </a:lnTo>
                      <a:lnTo>
                        <a:pt x="36" y="227"/>
                      </a:lnTo>
                      <a:lnTo>
                        <a:pt x="34" y="229"/>
                      </a:lnTo>
                      <a:lnTo>
                        <a:pt x="32" y="229"/>
                      </a:lnTo>
                      <a:lnTo>
                        <a:pt x="28" y="231"/>
                      </a:lnTo>
                      <a:lnTo>
                        <a:pt x="28" y="231"/>
                      </a:lnTo>
                      <a:lnTo>
                        <a:pt x="22" y="234"/>
                      </a:lnTo>
                      <a:lnTo>
                        <a:pt x="19" y="236"/>
                      </a:lnTo>
                      <a:lnTo>
                        <a:pt x="17" y="237"/>
                      </a:lnTo>
                      <a:lnTo>
                        <a:pt x="17" y="237"/>
                      </a:lnTo>
                      <a:lnTo>
                        <a:pt x="9" y="235"/>
                      </a:lnTo>
                      <a:lnTo>
                        <a:pt x="4" y="233"/>
                      </a:lnTo>
                      <a:lnTo>
                        <a:pt x="1" y="231"/>
                      </a:lnTo>
                      <a:lnTo>
                        <a:pt x="1" y="231"/>
                      </a:lnTo>
                      <a:lnTo>
                        <a:pt x="0" y="229"/>
                      </a:lnTo>
                      <a:lnTo>
                        <a:pt x="1" y="226"/>
                      </a:lnTo>
                      <a:lnTo>
                        <a:pt x="4" y="223"/>
                      </a:lnTo>
                      <a:lnTo>
                        <a:pt x="6" y="222"/>
                      </a:lnTo>
                      <a:lnTo>
                        <a:pt x="8" y="221"/>
                      </a:lnTo>
                      <a:lnTo>
                        <a:pt x="8" y="221"/>
                      </a:lnTo>
                      <a:lnTo>
                        <a:pt x="11" y="221"/>
                      </a:lnTo>
                      <a:lnTo>
                        <a:pt x="13" y="221"/>
                      </a:lnTo>
                      <a:lnTo>
                        <a:pt x="18" y="219"/>
                      </a:lnTo>
                      <a:lnTo>
                        <a:pt x="18" y="219"/>
                      </a:lnTo>
                      <a:lnTo>
                        <a:pt x="22" y="218"/>
                      </a:lnTo>
                      <a:lnTo>
                        <a:pt x="23" y="217"/>
                      </a:lnTo>
                      <a:lnTo>
                        <a:pt x="24" y="215"/>
                      </a:lnTo>
                      <a:lnTo>
                        <a:pt x="24" y="215"/>
                      </a:lnTo>
                      <a:lnTo>
                        <a:pt x="28" y="203"/>
                      </a:lnTo>
                      <a:lnTo>
                        <a:pt x="28" y="203"/>
                      </a:lnTo>
                      <a:lnTo>
                        <a:pt x="29" y="198"/>
                      </a:lnTo>
                      <a:lnTo>
                        <a:pt x="29" y="194"/>
                      </a:lnTo>
                      <a:lnTo>
                        <a:pt x="29" y="194"/>
                      </a:lnTo>
                      <a:lnTo>
                        <a:pt x="28" y="190"/>
                      </a:lnTo>
                      <a:lnTo>
                        <a:pt x="28" y="188"/>
                      </a:lnTo>
                      <a:lnTo>
                        <a:pt x="28" y="186"/>
                      </a:lnTo>
                      <a:lnTo>
                        <a:pt x="28" y="186"/>
                      </a:lnTo>
                      <a:lnTo>
                        <a:pt x="30" y="181"/>
                      </a:lnTo>
                      <a:lnTo>
                        <a:pt x="32" y="178"/>
                      </a:lnTo>
                      <a:lnTo>
                        <a:pt x="34" y="176"/>
                      </a:lnTo>
                      <a:lnTo>
                        <a:pt x="34" y="176"/>
                      </a:lnTo>
                      <a:lnTo>
                        <a:pt x="41" y="172"/>
                      </a:lnTo>
                      <a:lnTo>
                        <a:pt x="44" y="170"/>
                      </a:lnTo>
                      <a:lnTo>
                        <a:pt x="46" y="168"/>
                      </a:lnTo>
                      <a:lnTo>
                        <a:pt x="46" y="168"/>
                      </a:lnTo>
                      <a:lnTo>
                        <a:pt x="48" y="165"/>
                      </a:lnTo>
                      <a:lnTo>
                        <a:pt x="48" y="161"/>
                      </a:lnTo>
                      <a:lnTo>
                        <a:pt x="48" y="161"/>
                      </a:lnTo>
                      <a:lnTo>
                        <a:pt x="47" y="158"/>
                      </a:lnTo>
                      <a:lnTo>
                        <a:pt x="45" y="154"/>
                      </a:lnTo>
                      <a:lnTo>
                        <a:pt x="41" y="150"/>
                      </a:lnTo>
                      <a:lnTo>
                        <a:pt x="38" y="147"/>
                      </a:lnTo>
                      <a:lnTo>
                        <a:pt x="38" y="147"/>
                      </a:lnTo>
                      <a:lnTo>
                        <a:pt x="34" y="146"/>
                      </a:lnTo>
                      <a:lnTo>
                        <a:pt x="31" y="147"/>
                      </a:lnTo>
                      <a:lnTo>
                        <a:pt x="29" y="147"/>
                      </a:lnTo>
                      <a:lnTo>
                        <a:pt x="26" y="148"/>
                      </a:lnTo>
                      <a:lnTo>
                        <a:pt x="26" y="148"/>
                      </a:lnTo>
                      <a:lnTo>
                        <a:pt x="25" y="148"/>
                      </a:lnTo>
                      <a:lnTo>
                        <a:pt x="24" y="148"/>
                      </a:lnTo>
                      <a:lnTo>
                        <a:pt x="23" y="150"/>
                      </a:lnTo>
                      <a:lnTo>
                        <a:pt x="23" y="150"/>
                      </a:lnTo>
                      <a:lnTo>
                        <a:pt x="23" y="152"/>
                      </a:lnTo>
                      <a:lnTo>
                        <a:pt x="22" y="153"/>
                      </a:lnTo>
                      <a:lnTo>
                        <a:pt x="21" y="154"/>
                      </a:lnTo>
                      <a:lnTo>
                        <a:pt x="20" y="156"/>
                      </a:lnTo>
                      <a:lnTo>
                        <a:pt x="20" y="156"/>
                      </a:lnTo>
                      <a:lnTo>
                        <a:pt x="19" y="161"/>
                      </a:lnTo>
                      <a:lnTo>
                        <a:pt x="18" y="163"/>
                      </a:lnTo>
                      <a:lnTo>
                        <a:pt x="16" y="164"/>
                      </a:lnTo>
                      <a:lnTo>
                        <a:pt x="16" y="164"/>
                      </a:lnTo>
                      <a:lnTo>
                        <a:pt x="11" y="160"/>
                      </a:lnTo>
                      <a:lnTo>
                        <a:pt x="9" y="158"/>
                      </a:lnTo>
                      <a:lnTo>
                        <a:pt x="8" y="155"/>
                      </a:lnTo>
                      <a:lnTo>
                        <a:pt x="8" y="155"/>
                      </a:lnTo>
                      <a:lnTo>
                        <a:pt x="10" y="151"/>
                      </a:lnTo>
                      <a:lnTo>
                        <a:pt x="11" y="149"/>
                      </a:lnTo>
                      <a:lnTo>
                        <a:pt x="10" y="146"/>
                      </a:lnTo>
                      <a:lnTo>
                        <a:pt x="10" y="146"/>
                      </a:lnTo>
                      <a:lnTo>
                        <a:pt x="8" y="142"/>
                      </a:lnTo>
                      <a:lnTo>
                        <a:pt x="7" y="141"/>
                      </a:lnTo>
                      <a:lnTo>
                        <a:pt x="7" y="139"/>
                      </a:lnTo>
                      <a:lnTo>
                        <a:pt x="7" y="139"/>
                      </a:lnTo>
                      <a:lnTo>
                        <a:pt x="10" y="137"/>
                      </a:lnTo>
                      <a:lnTo>
                        <a:pt x="11" y="135"/>
                      </a:lnTo>
                      <a:lnTo>
                        <a:pt x="11" y="133"/>
                      </a:lnTo>
                      <a:lnTo>
                        <a:pt x="11" y="133"/>
                      </a:lnTo>
                      <a:lnTo>
                        <a:pt x="11" y="126"/>
                      </a:lnTo>
                      <a:lnTo>
                        <a:pt x="11" y="123"/>
                      </a:lnTo>
                      <a:lnTo>
                        <a:pt x="11" y="121"/>
                      </a:lnTo>
                      <a:lnTo>
                        <a:pt x="11" y="121"/>
                      </a:lnTo>
                      <a:lnTo>
                        <a:pt x="14" y="116"/>
                      </a:lnTo>
                      <a:lnTo>
                        <a:pt x="15" y="114"/>
                      </a:lnTo>
                      <a:lnTo>
                        <a:pt x="15" y="114"/>
                      </a:lnTo>
                      <a:lnTo>
                        <a:pt x="14" y="113"/>
                      </a:lnTo>
                      <a:lnTo>
                        <a:pt x="14" y="113"/>
                      </a:lnTo>
                      <a:lnTo>
                        <a:pt x="13" y="113"/>
                      </a:lnTo>
                      <a:lnTo>
                        <a:pt x="12" y="112"/>
                      </a:lnTo>
                      <a:lnTo>
                        <a:pt x="12" y="111"/>
                      </a:lnTo>
                      <a:lnTo>
                        <a:pt x="12" y="110"/>
                      </a:lnTo>
                      <a:lnTo>
                        <a:pt x="12" y="110"/>
                      </a:lnTo>
                      <a:lnTo>
                        <a:pt x="15" y="109"/>
                      </a:lnTo>
                      <a:lnTo>
                        <a:pt x="16" y="109"/>
                      </a:lnTo>
                      <a:lnTo>
                        <a:pt x="18" y="107"/>
                      </a:lnTo>
                      <a:lnTo>
                        <a:pt x="18" y="107"/>
                      </a:lnTo>
                      <a:lnTo>
                        <a:pt x="21" y="102"/>
                      </a:lnTo>
                      <a:lnTo>
                        <a:pt x="23" y="95"/>
                      </a:lnTo>
                      <a:lnTo>
                        <a:pt x="23" y="95"/>
                      </a:lnTo>
                      <a:lnTo>
                        <a:pt x="26" y="89"/>
                      </a:lnTo>
                      <a:lnTo>
                        <a:pt x="31" y="84"/>
                      </a:lnTo>
                      <a:lnTo>
                        <a:pt x="31" y="84"/>
                      </a:lnTo>
                      <a:lnTo>
                        <a:pt x="37" y="76"/>
                      </a:lnTo>
                      <a:lnTo>
                        <a:pt x="41" y="69"/>
                      </a:lnTo>
                      <a:lnTo>
                        <a:pt x="41" y="69"/>
                      </a:lnTo>
                      <a:lnTo>
                        <a:pt x="42" y="64"/>
                      </a:lnTo>
                      <a:lnTo>
                        <a:pt x="42" y="61"/>
                      </a:lnTo>
                      <a:lnTo>
                        <a:pt x="43" y="59"/>
                      </a:lnTo>
                      <a:lnTo>
                        <a:pt x="43" y="59"/>
                      </a:lnTo>
                      <a:lnTo>
                        <a:pt x="47" y="59"/>
                      </a:lnTo>
                      <a:lnTo>
                        <a:pt x="49" y="59"/>
                      </a:lnTo>
                      <a:lnTo>
                        <a:pt x="51" y="57"/>
                      </a:lnTo>
                      <a:lnTo>
                        <a:pt x="51" y="57"/>
                      </a:lnTo>
                      <a:lnTo>
                        <a:pt x="61" y="46"/>
                      </a:lnTo>
                      <a:lnTo>
                        <a:pt x="61" y="46"/>
                      </a:lnTo>
                      <a:lnTo>
                        <a:pt x="65" y="42"/>
                      </a:lnTo>
                      <a:lnTo>
                        <a:pt x="66" y="41"/>
                      </a:lnTo>
                      <a:lnTo>
                        <a:pt x="68" y="39"/>
                      </a:lnTo>
                      <a:lnTo>
                        <a:pt x="68" y="39"/>
                      </a:lnTo>
                      <a:lnTo>
                        <a:pt x="70" y="36"/>
                      </a:lnTo>
                      <a:lnTo>
                        <a:pt x="71" y="34"/>
                      </a:lnTo>
                      <a:lnTo>
                        <a:pt x="71" y="34"/>
                      </a:lnTo>
                      <a:lnTo>
                        <a:pt x="75" y="34"/>
                      </a:lnTo>
                      <a:lnTo>
                        <a:pt x="78" y="34"/>
                      </a:lnTo>
                      <a:lnTo>
                        <a:pt x="80" y="33"/>
                      </a:lnTo>
                      <a:lnTo>
                        <a:pt x="80" y="33"/>
                      </a:lnTo>
                      <a:lnTo>
                        <a:pt x="81" y="32"/>
                      </a:lnTo>
                      <a:lnTo>
                        <a:pt x="82" y="30"/>
                      </a:lnTo>
                      <a:lnTo>
                        <a:pt x="82" y="29"/>
                      </a:lnTo>
                      <a:lnTo>
                        <a:pt x="83" y="26"/>
                      </a:lnTo>
                      <a:lnTo>
                        <a:pt x="83" y="26"/>
                      </a:lnTo>
                      <a:lnTo>
                        <a:pt x="84" y="24"/>
                      </a:lnTo>
                      <a:lnTo>
                        <a:pt x="84" y="22"/>
                      </a:lnTo>
                      <a:lnTo>
                        <a:pt x="84" y="20"/>
                      </a:lnTo>
                      <a:lnTo>
                        <a:pt x="84" y="20"/>
                      </a:lnTo>
                      <a:lnTo>
                        <a:pt x="85" y="18"/>
                      </a:lnTo>
                      <a:lnTo>
                        <a:pt x="86" y="16"/>
                      </a:lnTo>
                      <a:lnTo>
                        <a:pt x="88" y="14"/>
                      </a:lnTo>
                      <a:lnTo>
                        <a:pt x="89" y="12"/>
                      </a:lnTo>
                      <a:lnTo>
                        <a:pt x="89" y="12"/>
                      </a:lnTo>
                      <a:lnTo>
                        <a:pt x="90" y="10"/>
                      </a:lnTo>
                      <a:lnTo>
                        <a:pt x="91" y="9"/>
                      </a:lnTo>
                      <a:lnTo>
                        <a:pt x="91" y="7"/>
                      </a:lnTo>
                      <a:lnTo>
                        <a:pt x="91" y="7"/>
                      </a:lnTo>
                      <a:lnTo>
                        <a:pt x="92" y="5"/>
                      </a:lnTo>
                      <a:lnTo>
                        <a:pt x="93" y="4"/>
                      </a:lnTo>
                      <a:lnTo>
                        <a:pt x="96" y="2"/>
                      </a:lnTo>
                      <a:lnTo>
                        <a:pt x="96" y="2"/>
                      </a:lnTo>
                      <a:lnTo>
                        <a:pt x="103" y="1"/>
                      </a:lnTo>
                      <a:lnTo>
                        <a:pt x="109" y="0"/>
                      </a:lnTo>
                      <a:lnTo>
                        <a:pt x="109" y="0"/>
                      </a:lnTo>
                      <a:lnTo>
                        <a:pt x="110" y="1"/>
                      </a:lnTo>
                      <a:lnTo>
                        <a:pt x="110" y="4"/>
                      </a:lnTo>
                      <a:lnTo>
                        <a:pt x="109" y="8"/>
                      </a:lnTo>
                      <a:lnTo>
                        <a:pt x="109" y="8"/>
                      </a:lnTo>
                      <a:lnTo>
                        <a:pt x="108" y="21"/>
                      </a:lnTo>
                      <a:lnTo>
                        <a:pt x="108" y="31"/>
                      </a:lnTo>
                      <a:lnTo>
                        <a:pt x="106" y="42"/>
                      </a:lnTo>
                      <a:lnTo>
                        <a:pt x="106" y="42"/>
                      </a:lnTo>
                      <a:lnTo>
                        <a:pt x="104" y="55"/>
                      </a:lnTo>
                      <a:lnTo>
                        <a:pt x="102" y="60"/>
                      </a:lnTo>
                      <a:lnTo>
                        <a:pt x="100" y="64"/>
                      </a:lnTo>
                      <a:lnTo>
                        <a:pt x="100" y="64"/>
                      </a:lnTo>
                      <a:lnTo>
                        <a:pt x="96" y="70"/>
                      </a:lnTo>
                      <a:lnTo>
                        <a:pt x="94" y="74"/>
                      </a:lnTo>
                      <a:lnTo>
                        <a:pt x="92" y="78"/>
                      </a:lnTo>
                      <a:lnTo>
                        <a:pt x="89" y="81"/>
                      </a:lnTo>
                      <a:lnTo>
                        <a:pt x="89" y="81"/>
                      </a:lnTo>
                      <a:lnTo>
                        <a:pt x="87" y="83"/>
                      </a:lnTo>
                      <a:lnTo>
                        <a:pt x="86" y="85"/>
                      </a:lnTo>
                      <a:lnTo>
                        <a:pt x="86" y="88"/>
                      </a:lnTo>
                      <a:lnTo>
                        <a:pt x="85" y="91"/>
                      </a:lnTo>
                      <a:lnTo>
                        <a:pt x="85" y="91"/>
                      </a:lnTo>
                      <a:lnTo>
                        <a:pt x="84" y="95"/>
                      </a:lnTo>
                      <a:lnTo>
                        <a:pt x="82" y="102"/>
                      </a:lnTo>
                      <a:lnTo>
                        <a:pt x="82" y="107"/>
                      </a:lnTo>
                      <a:lnTo>
                        <a:pt x="82" y="110"/>
                      </a:lnTo>
                      <a:lnTo>
                        <a:pt x="83" y="112"/>
                      </a:lnTo>
                      <a:lnTo>
                        <a:pt x="83" y="112"/>
                      </a:lnTo>
                      <a:lnTo>
                        <a:pt x="86" y="115"/>
                      </a:lnTo>
                      <a:lnTo>
                        <a:pt x="91" y="118"/>
                      </a:lnTo>
                      <a:lnTo>
                        <a:pt x="95" y="120"/>
                      </a:lnTo>
                      <a:lnTo>
                        <a:pt x="98" y="121"/>
                      </a:lnTo>
                      <a:lnTo>
                        <a:pt x="98" y="121"/>
                      </a:lnTo>
                      <a:lnTo>
                        <a:pt x="100" y="120"/>
                      </a:lnTo>
                      <a:lnTo>
                        <a:pt x="101" y="118"/>
                      </a:lnTo>
                      <a:lnTo>
                        <a:pt x="102" y="116"/>
                      </a:lnTo>
                      <a:lnTo>
                        <a:pt x="104" y="116"/>
                      </a:lnTo>
                      <a:lnTo>
                        <a:pt x="104" y="116"/>
                      </a:lnTo>
                      <a:lnTo>
                        <a:pt x="111" y="116"/>
                      </a:lnTo>
                      <a:lnTo>
                        <a:pt x="114" y="115"/>
                      </a:lnTo>
                      <a:lnTo>
                        <a:pt x="116" y="114"/>
                      </a:lnTo>
                      <a:lnTo>
                        <a:pt x="116" y="114"/>
                      </a:lnTo>
                      <a:lnTo>
                        <a:pt x="117" y="113"/>
                      </a:lnTo>
                      <a:lnTo>
                        <a:pt x="119" y="113"/>
                      </a:lnTo>
                      <a:lnTo>
                        <a:pt x="125" y="113"/>
                      </a:lnTo>
                      <a:lnTo>
                        <a:pt x="125" y="113"/>
                      </a:lnTo>
                      <a:lnTo>
                        <a:pt x="127" y="114"/>
                      </a:lnTo>
                      <a:lnTo>
                        <a:pt x="129" y="116"/>
                      </a:lnTo>
                      <a:lnTo>
                        <a:pt x="130" y="118"/>
                      </a:lnTo>
                      <a:lnTo>
                        <a:pt x="129" y="122"/>
                      </a:lnTo>
                      <a:lnTo>
                        <a:pt x="129" y="122"/>
                      </a:lnTo>
                      <a:lnTo>
                        <a:pt x="128" y="127"/>
                      </a:lnTo>
                      <a:lnTo>
                        <a:pt x="127" y="132"/>
                      </a:lnTo>
                      <a:lnTo>
                        <a:pt x="123" y="139"/>
                      </a:lnTo>
                      <a:lnTo>
                        <a:pt x="123" y="139"/>
                      </a:lnTo>
                      <a:lnTo>
                        <a:pt x="122" y="142"/>
                      </a:lnTo>
                      <a:lnTo>
                        <a:pt x="122" y="144"/>
                      </a:lnTo>
                      <a:lnTo>
                        <a:pt x="122" y="144"/>
                      </a:lnTo>
                      <a:lnTo>
                        <a:pt x="119" y="149"/>
                      </a:lnTo>
                      <a:lnTo>
                        <a:pt x="116" y="153"/>
                      </a:lnTo>
                      <a:lnTo>
                        <a:pt x="116" y="153"/>
                      </a:lnTo>
                      <a:lnTo>
                        <a:pt x="116" y="155"/>
                      </a:lnTo>
                      <a:lnTo>
                        <a:pt x="114" y="156"/>
                      </a:lnTo>
                      <a:lnTo>
                        <a:pt x="114" y="156"/>
                      </a:lnTo>
                      <a:lnTo>
                        <a:pt x="112" y="161"/>
                      </a:lnTo>
                      <a:lnTo>
                        <a:pt x="110" y="167"/>
                      </a:lnTo>
                      <a:lnTo>
                        <a:pt x="110" y="167"/>
                      </a:lnTo>
                      <a:lnTo>
                        <a:pt x="108" y="171"/>
                      </a:lnTo>
                      <a:lnTo>
                        <a:pt x="106" y="174"/>
                      </a:lnTo>
                      <a:lnTo>
                        <a:pt x="106" y="174"/>
                      </a:lnTo>
                      <a:lnTo>
                        <a:pt x="106" y="175"/>
                      </a:lnTo>
                      <a:lnTo>
                        <a:pt x="106" y="177"/>
                      </a:lnTo>
                      <a:lnTo>
                        <a:pt x="106" y="177"/>
                      </a:lnTo>
                      <a:lnTo>
                        <a:pt x="105" y="184"/>
                      </a:lnTo>
                      <a:lnTo>
                        <a:pt x="105" y="184"/>
                      </a:lnTo>
                      <a:lnTo>
                        <a:pt x="104" y="184"/>
                      </a:lnTo>
                      <a:lnTo>
                        <a:pt x="102" y="185"/>
                      </a:lnTo>
                      <a:lnTo>
                        <a:pt x="102" y="185"/>
                      </a:lnTo>
                      <a:lnTo>
                        <a:pt x="100" y="187"/>
                      </a:lnTo>
                      <a:lnTo>
                        <a:pt x="97" y="190"/>
                      </a:lnTo>
                      <a:lnTo>
                        <a:pt x="97" y="190"/>
                      </a:lnTo>
                      <a:lnTo>
                        <a:pt x="96" y="194"/>
                      </a:lnTo>
                      <a:lnTo>
                        <a:pt x="94" y="196"/>
                      </a:lnTo>
                      <a:lnTo>
                        <a:pt x="93" y="197"/>
                      </a:lnTo>
                      <a:lnTo>
                        <a:pt x="93" y="197"/>
                      </a:lnTo>
                      <a:lnTo>
                        <a:pt x="90" y="197"/>
                      </a:lnTo>
                      <a:lnTo>
                        <a:pt x="87" y="198"/>
                      </a:lnTo>
                      <a:lnTo>
                        <a:pt x="87" y="198"/>
                      </a:lnTo>
                      <a:lnTo>
                        <a:pt x="85" y="200"/>
                      </a:lnTo>
                      <a:lnTo>
                        <a:pt x="82" y="202"/>
                      </a:lnTo>
                      <a:lnTo>
                        <a:pt x="82" y="202"/>
                      </a:lnTo>
                      <a:lnTo>
                        <a:pt x="80" y="203"/>
                      </a:lnTo>
                      <a:lnTo>
                        <a:pt x="77" y="204"/>
                      </a:lnTo>
                      <a:lnTo>
                        <a:pt x="77" y="204"/>
                      </a:lnTo>
                      <a:lnTo>
                        <a:pt x="73" y="210"/>
                      </a:lnTo>
                      <a:lnTo>
                        <a:pt x="73" y="210"/>
                      </a:lnTo>
                      <a:lnTo>
                        <a:pt x="66" y="215"/>
                      </a:lnTo>
                      <a:lnTo>
                        <a:pt x="66" y="215"/>
                      </a:lnTo>
                      <a:lnTo>
                        <a:pt x="58" y="222"/>
                      </a:lnTo>
                      <a:lnTo>
                        <a:pt x="58" y="222"/>
                      </a:lnTo>
                      <a:lnTo>
                        <a:pt x="55" y="223"/>
                      </a:lnTo>
                      <a:lnTo>
                        <a:pt x="55" y="223"/>
                      </a:lnTo>
                      <a:lnTo>
                        <a:pt x="53" y="226"/>
                      </a:lnTo>
                      <a:lnTo>
                        <a:pt x="51" y="227"/>
                      </a:lnTo>
                      <a:lnTo>
                        <a:pt x="47" y="227"/>
                      </a:lnTo>
                      <a:lnTo>
                        <a:pt x="47" y="22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7" name="フリーフォーム 166">
                  <a:extLst>
                    <a:ext uri="{FF2B5EF4-FFF2-40B4-BE49-F238E27FC236}">
                      <a16:creationId xmlns:a16="http://schemas.microsoft.com/office/drawing/2014/main" id="{00000000-0008-0000-0000-0000FD050000}"/>
                    </a:ext>
                  </a:extLst>
                </p:cNvPr>
                <p:cNvSpPr>
                  <a:spLocks/>
                </p:cNvSpPr>
                <p:nvPr/>
              </p:nvSpPr>
              <p:spPr bwMode="auto">
                <a:xfrm>
                  <a:off x="437" y="528"/>
                  <a:ext cx="2" cy="3"/>
                </a:xfrm>
                <a:custGeom>
                  <a:avLst/>
                  <a:gdLst>
                    <a:gd name="T0" fmla="*/ 15 w 17"/>
                    <a:gd name="T1" fmla="*/ 9 h 26"/>
                    <a:gd name="T2" fmla="*/ 15 w 17"/>
                    <a:gd name="T3" fmla="*/ 9 h 26"/>
                    <a:gd name="T4" fmla="*/ 14 w 17"/>
                    <a:gd name="T5" fmla="*/ 8 h 26"/>
                    <a:gd name="T6" fmla="*/ 14 w 17"/>
                    <a:gd name="T7" fmla="*/ 7 h 26"/>
                    <a:gd name="T8" fmla="*/ 15 w 17"/>
                    <a:gd name="T9" fmla="*/ 5 h 26"/>
                    <a:gd name="T10" fmla="*/ 15 w 17"/>
                    <a:gd name="T11" fmla="*/ 5 h 26"/>
                    <a:gd name="T12" fmla="*/ 17 w 17"/>
                    <a:gd name="T13" fmla="*/ 3 h 26"/>
                    <a:gd name="T14" fmla="*/ 17 w 17"/>
                    <a:gd name="T15" fmla="*/ 1 h 26"/>
                    <a:gd name="T16" fmla="*/ 17 w 17"/>
                    <a:gd name="T17" fmla="*/ 1 h 26"/>
                    <a:gd name="T18" fmla="*/ 15 w 17"/>
                    <a:gd name="T19" fmla="*/ 0 h 26"/>
                    <a:gd name="T20" fmla="*/ 14 w 17"/>
                    <a:gd name="T21" fmla="*/ 0 h 26"/>
                    <a:gd name="T22" fmla="*/ 14 w 17"/>
                    <a:gd name="T23" fmla="*/ 0 h 26"/>
                    <a:gd name="T24" fmla="*/ 11 w 17"/>
                    <a:gd name="T25" fmla="*/ 3 h 26"/>
                    <a:gd name="T26" fmla="*/ 9 w 17"/>
                    <a:gd name="T27" fmla="*/ 6 h 26"/>
                    <a:gd name="T28" fmla="*/ 9 w 17"/>
                    <a:gd name="T29" fmla="*/ 6 h 26"/>
                    <a:gd name="T30" fmla="*/ 3 w 17"/>
                    <a:gd name="T31" fmla="*/ 12 h 26"/>
                    <a:gd name="T32" fmla="*/ 3 w 17"/>
                    <a:gd name="T33" fmla="*/ 12 h 26"/>
                    <a:gd name="T34" fmla="*/ 2 w 17"/>
                    <a:gd name="T35" fmla="*/ 14 h 26"/>
                    <a:gd name="T36" fmla="*/ 2 w 17"/>
                    <a:gd name="T37" fmla="*/ 16 h 26"/>
                    <a:gd name="T38" fmla="*/ 2 w 17"/>
                    <a:gd name="T39" fmla="*/ 16 h 26"/>
                    <a:gd name="T40" fmla="*/ 0 w 17"/>
                    <a:gd name="T41" fmla="*/ 23 h 26"/>
                    <a:gd name="T42" fmla="*/ 0 w 17"/>
                    <a:gd name="T43" fmla="*/ 23 h 26"/>
                    <a:gd name="T44" fmla="*/ 0 w 17"/>
                    <a:gd name="T45" fmla="*/ 25 h 26"/>
                    <a:gd name="T46" fmla="*/ 1 w 17"/>
                    <a:gd name="T47" fmla="*/ 25 h 26"/>
                    <a:gd name="T48" fmla="*/ 2 w 17"/>
                    <a:gd name="T49" fmla="*/ 26 h 26"/>
                    <a:gd name="T50" fmla="*/ 2 w 17"/>
                    <a:gd name="T51" fmla="*/ 26 h 26"/>
                    <a:gd name="T52" fmla="*/ 4 w 17"/>
                    <a:gd name="T53" fmla="*/ 25 h 26"/>
                    <a:gd name="T54" fmla="*/ 6 w 17"/>
                    <a:gd name="T55" fmla="*/ 23 h 26"/>
                    <a:gd name="T56" fmla="*/ 6 w 17"/>
                    <a:gd name="T57" fmla="*/ 23 h 26"/>
                    <a:gd name="T58" fmla="*/ 8 w 17"/>
                    <a:gd name="T59" fmla="*/ 21 h 26"/>
                    <a:gd name="T60" fmla="*/ 10 w 17"/>
                    <a:gd name="T61" fmla="*/ 20 h 26"/>
                    <a:gd name="T62" fmla="*/ 10 w 17"/>
                    <a:gd name="T63" fmla="*/ 20 h 26"/>
                    <a:gd name="T64" fmla="*/ 11 w 17"/>
                    <a:gd name="T65" fmla="*/ 18 h 26"/>
                    <a:gd name="T66" fmla="*/ 13 w 17"/>
                    <a:gd name="T67" fmla="*/ 15 h 26"/>
                    <a:gd name="T68" fmla="*/ 13 w 17"/>
                    <a:gd name="T69" fmla="*/ 15 h 26"/>
                    <a:gd name="T70" fmla="*/ 14 w 17"/>
                    <a:gd name="T71" fmla="*/ 11 h 26"/>
                    <a:gd name="T72" fmla="*/ 15 w 17"/>
                    <a:gd name="T73" fmla="*/ 10 h 26"/>
                    <a:gd name="T74" fmla="*/ 15 w 17"/>
                    <a:gd name="T75" fmla="*/ 9 h 26"/>
                    <a:gd name="T76" fmla="*/ 15 w 17"/>
                    <a:gd name="T7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6">
                      <a:moveTo>
                        <a:pt x="15" y="9"/>
                      </a:moveTo>
                      <a:lnTo>
                        <a:pt x="15" y="9"/>
                      </a:lnTo>
                      <a:lnTo>
                        <a:pt x="14" y="8"/>
                      </a:lnTo>
                      <a:lnTo>
                        <a:pt x="14" y="7"/>
                      </a:lnTo>
                      <a:lnTo>
                        <a:pt x="15" y="5"/>
                      </a:lnTo>
                      <a:lnTo>
                        <a:pt x="15" y="5"/>
                      </a:lnTo>
                      <a:lnTo>
                        <a:pt x="17" y="3"/>
                      </a:lnTo>
                      <a:lnTo>
                        <a:pt x="17" y="1"/>
                      </a:lnTo>
                      <a:lnTo>
                        <a:pt x="17" y="1"/>
                      </a:lnTo>
                      <a:lnTo>
                        <a:pt x="15" y="0"/>
                      </a:lnTo>
                      <a:lnTo>
                        <a:pt x="14" y="0"/>
                      </a:lnTo>
                      <a:lnTo>
                        <a:pt x="14" y="0"/>
                      </a:lnTo>
                      <a:lnTo>
                        <a:pt x="11" y="3"/>
                      </a:lnTo>
                      <a:lnTo>
                        <a:pt x="9" y="6"/>
                      </a:lnTo>
                      <a:lnTo>
                        <a:pt x="9" y="6"/>
                      </a:lnTo>
                      <a:lnTo>
                        <a:pt x="3" y="12"/>
                      </a:lnTo>
                      <a:lnTo>
                        <a:pt x="3" y="12"/>
                      </a:lnTo>
                      <a:lnTo>
                        <a:pt x="2" y="14"/>
                      </a:lnTo>
                      <a:lnTo>
                        <a:pt x="2" y="16"/>
                      </a:lnTo>
                      <a:lnTo>
                        <a:pt x="2" y="16"/>
                      </a:lnTo>
                      <a:lnTo>
                        <a:pt x="0" y="23"/>
                      </a:lnTo>
                      <a:lnTo>
                        <a:pt x="0" y="23"/>
                      </a:lnTo>
                      <a:lnTo>
                        <a:pt x="0" y="25"/>
                      </a:lnTo>
                      <a:lnTo>
                        <a:pt x="1" y="25"/>
                      </a:lnTo>
                      <a:lnTo>
                        <a:pt x="2" y="26"/>
                      </a:lnTo>
                      <a:lnTo>
                        <a:pt x="2" y="26"/>
                      </a:lnTo>
                      <a:lnTo>
                        <a:pt x="4" y="25"/>
                      </a:lnTo>
                      <a:lnTo>
                        <a:pt x="6" y="23"/>
                      </a:lnTo>
                      <a:lnTo>
                        <a:pt x="6" y="23"/>
                      </a:lnTo>
                      <a:lnTo>
                        <a:pt x="8" y="21"/>
                      </a:lnTo>
                      <a:lnTo>
                        <a:pt x="10" y="20"/>
                      </a:lnTo>
                      <a:lnTo>
                        <a:pt x="10" y="20"/>
                      </a:lnTo>
                      <a:lnTo>
                        <a:pt x="11" y="18"/>
                      </a:lnTo>
                      <a:lnTo>
                        <a:pt x="13" y="15"/>
                      </a:lnTo>
                      <a:lnTo>
                        <a:pt x="13" y="15"/>
                      </a:lnTo>
                      <a:lnTo>
                        <a:pt x="14" y="11"/>
                      </a:lnTo>
                      <a:lnTo>
                        <a:pt x="15" y="10"/>
                      </a:lnTo>
                      <a:lnTo>
                        <a:pt x="15" y="9"/>
                      </a:lnTo>
                      <a:lnTo>
                        <a:pt x="15" y="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8" name="フリーフォーム 167">
                  <a:extLst>
                    <a:ext uri="{FF2B5EF4-FFF2-40B4-BE49-F238E27FC236}">
                      <a16:creationId xmlns:a16="http://schemas.microsoft.com/office/drawing/2014/main" id="{00000000-0008-0000-0000-0000FE050000}"/>
                    </a:ext>
                  </a:extLst>
                </p:cNvPr>
                <p:cNvSpPr>
                  <a:spLocks/>
                </p:cNvSpPr>
                <p:nvPr/>
              </p:nvSpPr>
              <p:spPr bwMode="auto">
                <a:xfrm>
                  <a:off x="512" y="536"/>
                  <a:ext cx="0" cy="0"/>
                </a:xfrm>
                <a:custGeom>
                  <a:avLst/>
                  <a:gdLst>
                    <a:gd name="T0" fmla="*/ 6 w 6"/>
                    <a:gd name="T1" fmla="*/ 0 h 5"/>
                    <a:gd name="T2" fmla="*/ 1 w 6"/>
                    <a:gd name="T3" fmla="*/ 5 h 5"/>
                    <a:gd name="T4" fmla="*/ 1 w 6"/>
                    <a:gd name="T5" fmla="*/ 5 h 5"/>
                    <a:gd name="T6" fmla="*/ 0 w 6"/>
                    <a:gd name="T7" fmla="*/ 4 h 5"/>
                    <a:gd name="T8" fmla="*/ 0 w 6"/>
                    <a:gd name="T9" fmla="*/ 3 h 5"/>
                    <a:gd name="T10" fmla="*/ 0 w 6"/>
                    <a:gd name="T11" fmla="*/ 3 h 5"/>
                    <a:gd name="T12" fmla="*/ 0 w 6"/>
                    <a:gd name="T13" fmla="*/ 1 h 5"/>
                    <a:gd name="T14" fmla="*/ 0 w 6"/>
                    <a:gd name="T15" fmla="*/ 0 h 5"/>
                    <a:gd name="T16" fmla="*/ 0 w 6"/>
                    <a:gd name="T17" fmla="*/ 0 h 5"/>
                    <a:gd name="T18" fmla="*/ 4 w 6"/>
                    <a:gd name="T19" fmla="*/ 1 h 5"/>
                    <a:gd name="T20" fmla="*/ 4 w 6"/>
                    <a:gd name="T21" fmla="*/ 1 h 5"/>
                    <a:gd name="T22" fmla="*/ 6 w 6"/>
                    <a:gd name="T23" fmla="*/ 0 h 5"/>
                    <a:gd name="T24" fmla="*/ 6 w 6"/>
                    <a:gd name="T25" fmla="*/ 0 h 5"/>
                    <a:gd name="T26" fmla="*/ 6 w 6"/>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
                      <a:moveTo>
                        <a:pt x="6" y="0"/>
                      </a:moveTo>
                      <a:lnTo>
                        <a:pt x="1" y="5"/>
                      </a:lnTo>
                      <a:lnTo>
                        <a:pt x="1" y="5"/>
                      </a:lnTo>
                      <a:lnTo>
                        <a:pt x="0" y="4"/>
                      </a:lnTo>
                      <a:lnTo>
                        <a:pt x="0" y="3"/>
                      </a:lnTo>
                      <a:lnTo>
                        <a:pt x="0" y="3"/>
                      </a:lnTo>
                      <a:lnTo>
                        <a:pt x="0" y="1"/>
                      </a:lnTo>
                      <a:lnTo>
                        <a:pt x="0" y="0"/>
                      </a:lnTo>
                      <a:lnTo>
                        <a:pt x="0" y="0"/>
                      </a:lnTo>
                      <a:lnTo>
                        <a:pt x="4" y="1"/>
                      </a:lnTo>
                      <a:lnTo>
                        <a:pt x="4" y="1"/>
                      </a:lnTo>
                      <a:lnTo>
                        <a:pt x="6" y="0"/>
                      </a:lnTo>
                      <a:lnTo>
                        <a:pt x="6" y="0"/>
                      </a:lnTo>
                      <a:lnTo>
                        <a:pt x="6"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9" name="フリーフォーム 168">
                  <a:extLst>
                    <a:ext uri="{FF2B5EF4-FFF2-40B4-BE49-F238E27FC236}">
                      <a16:creationId xmlns:a16="http://schemas.microsoft.com/office/drawing/2014/main" id="{00000000-0008-0000-0000-0000FF050000}"/>
                    </a:ext>
                  </a:extLst>
                </p:cNvPr>
                <p:cNvSpPr>
                  <a:spLocks/>
                </p:cNvSpPr>
                <p:nvPr/>
              </p:nvSpPr>
              <p:spPr bwMode="auto">
                <a:xfrm>
                  <a:off x="511" y="536"/>
                  <a:ext cx="1" cy="0"/>
                </a:xfrm>
                <a:custGeom>
                  <a:avLst/>
                  <a:gdLst>
                    <a:gd name="T0" fmla="*/ 7 w 7"/>
                    <a:gd name="T1" fmla="*/ 3 h 3"/>
                    <a:gd name="T2" fmla="*/ 7 w 7"/>
                    <a:gd name="T3" fmla="*/ 3 h 3"/>
                    <a:gd name="T4" fmla="*/ 7 w 7"/>
                    <a:gd name="T5" fmla="*/ 2 h 3"/>
                    <a:gd name="T6" fmla="*/ 5 w 7"/>
                    <a:gd name="T7" fmla="*/ 1 h 3"/>
                    <a:gd name="T8" fmla="*/ 5 w 7"/>
                    <a:gd name="T9" fmla="*/ 1 h 3"/>
                    <a:gd name="T10" fmla="*/ 1 w 7"/>
                    <a:gd name="T11" fmla="*/ 0 h 3"/>
                    <a:gd name="T12" fmla="*/ 0 w 7"/>
                    <a:gd name="T13" fmla="*/ 1 h 3"/>
                    <a:gd name="T14" fmla="*/ 1 w 7"/>
                    <a:gd name="T15" fmla="*/ 1 h 3"/>
                    <a:gd name="T16" fmla="*/ 1 w 7"/>
                    <a:gd name="T17" fmla="*/ 1 h 3"/>
                    <a:gd name="T18" fmla="*/ 4 w 7"/>
                    <a:gd name="T19" fmla="*/ 2 h 3"/>
                    <a:gd name="T20" fmla="*/ 7 w 7"/>
                    <a:gd name="T21" fmla="*/ 3 h 3"/>
                    <a:gd name="T22" fmla="*/ 7 w 7"/>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3">
                      <a:moveTo>
                        <a:pt x="7" y="3"/>
                      </a:moveTo>
                      <a:lnTo>
                        <a:pt x="7" y="3"/>
                      </a:lnTo>
                      <a:lnTo>
                        <a:pt x="7" y="2"/>
                      </a:lnTo>
                      <a:lnTo>
                        <a:pt x="5" y="1"/>
                      </a:lnTo>
                      <a:lnTo>
                        <a:pt x="5" y="1"/>
                      </a:lnTo>
                      <a:lnTo>
                        <a:pt x="1" y="0"/>
                      </a:lnTo>
                      <a:lnTo>
                        <a:pt x="0" y="1"/>
                      </a:lnTo>
                      <a:lnTo>
                        <a:pt x="1" y="1"/>
                      </a:lnTo>
                      <a:lnTo>
                        <a:pt x="1" y="1"/>
                      </a:lnTo>
                      <a:lnTo>
                        <a:pt x="4" y="2"/>
                      </a:lnTo>
                      <a:lnTo>
                        <a:pt x="7" y="3"/>
                      </a:lnTo>
                      <a:lnTo>
                        <a:pt x="7"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0" name="フリーフォーム 169">
                  <a:extLst>
                    <a:ext uri="{FF2B5EF4-FFF2-40B4-BE49-F238E27FC236}">
                      <a16:creationId xmlns:a16="http://schemas.microsoft.com/office/drawing/2014/main" id="{00000000-0008-0000-0000-000002060000}"/>
                    </a:ext>
                  </a:extLst>
                </p:cNvPr>
                <p:cNvSpPr>
                  <a:spLocks/>
                </p:cNvSpPr>
                <p:nvPr/>
              </p:nvSpPr>
              <p:spPr bwMode="auto">
                <a:xfrm>
                  <a:off x="529" y="537"/>
                  <a:ext cx="2" cy="2"/>
                </a:xfrm>
                <a:custGeom>
                  <a:avLst/>
                  <a:gdLst>
                    <a:gd name="T0" fmla="*/ 10 w 14"/>
                    <a:gd name="T1" fmla="*/ 19 h 19"/>
                    <a:gd name="T2" fmla="*/ 10 w 14"/>
                    <a:gd name="T3" fmla="*/ 19 h 19"/>
                    <a:gd name="T4" fmla="*/ 8 w 14"/>
                    <a:gd name="T5" fmla="*/ 18 h 19"/>
                    <a:gd name="T6" fmla="*/ 7 w 14"/>
                    <a:gd name="T7" fmla="*/ 17 h 19"/>
                    <a:gd name="T8" fmla="*/ 4 w 14"/>
                    <a:gd name="T9" fmla="*/ 15 h 19"/>
                    <a:gd name="T10" fmla="*/ 4 w 14"/>
                    <a:gd name="T11" fmla="*/ 15 h 19"/>
                    <a:gd name="T12" fmla="*/ 2 w 14"/>
                    <a:gd name="T13" fmla="*/ 12 h 19"/>
                    <a:gd name="T14" fmla="*/ 0 w 14"/>
                    <a:gd name="T15" fmla="*/ 9 h 19"/>
                    <a:gd name="T16" fmla="*/ 0 w 14"/>
                    <a:gd name="T17" fmla="*/ 9 h 19"/>
                    <a:gd name="T18" fmla="*/ 0 w 14"/>
                    <a:gd name="T19" fmla="*/ 7 h 19"/>
                    <a:gd name="T20" fmla="*/ 0 w 14"/>
                    <a:gd name="T21" fmla="*/ 4 h 19"/>
                    <a:gd name="T22" fmla="*/ 0 w 14"/>
                    <a:gd name="T23" fmla="*/ 4 h 19"/>
                    <a:gd name="T24" fmla="*/ 1 w 14"/>
                    <a:gd name="T25" fmla="*/ 3 h 19"/>
                    <a:gd name="T26" fmla="*/ 2 w 14"/>
                    <a:gd name="T27" fmla="*/ 2 h 19"/>
                    <a:gd name="T28" fmla="*/ 2 w 14"/>
                    <a:gd name="T29" fmla="*/ 2 h 19"/>
                    <a:gd name="T30" fmla="*/ 5 w 14"/>
                    <a:gd name="T31" fmla="*/ 1 h 19"/>
                    <a:gd name="T32" fmla="*/ 7 w 14"/>
                    <a:gd name="T33" fmla="*/ 0 h 19"/>
                    <a:gd name="T34" fmla="*/ 8 w 14"/>
                    <a:gd name="T35" fmla="*/ 1 h 19"/>
                    <a:gd name="T36" fmla="*/ 8 w 14"/>
                    <a:gd name="T37" fmla="*/ 1 h 19"/>
                    <a:gd name="T38" fmla="*/ 8 w 14"/>
                    <a:gd name="T39" fmla="*/ 1 h 19"/>
                    <a:gd name="T40" fmla="*/ 8 w 14"/>
                    <a:gd name="T41" fmla="*/ 2 h 19"/>
                    <a:gd name="T42" fmla="*/ 9 w 14"/>
                    <a:gd name="T43" fmla="*/ 3 h 19"/>
                    <a:gd name="T44" fmla="*/ 9 w 14"/>
                    <a:gd name="T45" fmla="*/ 4 h 19"/>
                    <a:gd name="T46" fmla="*/ 9 w 14"/>
                    <a:gd name="T47" fmla="*/ 4 h 19"/>
                    <a:gd name="T48" fmla="*/ 13 w 14"/>
                    <a:gd name="T49" fmla="*/ 4 h 19"/>
                    <a:gd name="T50" fmla="*/ 14 w 14"/>
                    <a:gd name="T51" fmla="*/ 5 h 19"/>
                    <a:gd name="T52" fmla="*/ 14 w 14"/>
                    <a:gd name="T53" fmla="*/ 6 h 19"/>
                    <a:gd name="T54" fmla="*/ 14 w 14"/>
                    <a:gd name="T55" fmla="*/ 6 h 19"/>
                    <a:gd name="T56" fmla="*/ 13 w 14"/>
                    <a:gd name="T57" fmla="*/ 9 h 19"/>
                    <a:gd name="T58" fmla="*/ 12 w 14"/>
                    <a:gd name="T59" fmla="*/ 12 h 19"/>
                    <a:gd name="T60" fmla="*/ 12 w 14"/>
                    <a:gd name="T61" fmla="*/ 12 h 19"/>
                    <a:gd name="T62" fmla="*/ 13 w 14"/>
                    <a:gd name="T63" fmla="*/ 16 h 19"/>
                    <a:gd name="T64" fmla="*/ 13 w 14"/>
                    <a:gd name="T65" fmla="*/ 16 h 19"/>
                    <a:gd name="T66" fmla="*/ 12 w 14"/>
                    <a:gd name="T67" fmla="*/ 18 h 19"/>
                    <a:gd name="T68" fmla="*/ 12 w 14"/>
                    <a:gd name="T69" fmla="*/ 19 h 19"/>
                    <a:gd name="T70" fmla="*/ 10 w 14"/>
                    <a:gd name="T71" fmla="*/ 19 h 19"/>
                    <a:gd name="T72" fmla="*/ 10 w 14"/>
                    <a:gd name="T7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19">
                      <a:moveTo>
                        <a:pt x="10" y="19"/>
                      </a:moveTo>
                      <a:lnTo>
                        <a:pt x="10" y="19"/>
                      </a:lnTo>
                      <a:lnTo>
                        <a:pt x="8" y="18"/>
                      </a:lnTo>
                      <a:lnTo>
                        <a:pt x="7" y="17"/>
                      </a:lnTo>
                      <a:lnTo>
                        <a:pt x="4" y="15"/>
                      </a:lnTo>
                      <a:lnTo>
                        <a:pt x="4" y="15"/>
                      </a:lnTo>
                      <a:lnTo>
                        <a:pt x="2" y="12"/>
                      </a:lnTo>
                      <a:lnTo>
                        <a:pt x="0" y="9"/>
                      </a:lnTo>
                      <a:lnTo>
                        <a:pt x="0" y="9"/>
                      </a:lnTo>
                      <a:lnTo>
                        <a:pt x="0" y="7"/>
                      </a:lnTo>
                      <a:lnTo>
                        <a:pt x="0" y="4"/>
                      </a:lnTo>
                      <a:lnTo>
                        <a:pt x="0" y="4"/>
                      </a:lnTo>
                      <a:lnTo>
                        <a:pt x="1" y="3"/>
                      </a:lnTo>
                      <a:lnTo>
                        <a:pt x="2" y="2"/>
                      </a:lnTo>
                      <a:lnTo>
                        <a:pt x="2" y="2"/>
                      </a:lnTo>
                      <a:lnTo>
                        <a:pt x="5" y="1"/>
                      </a:lnTo>
                      <a:lnTo>
                        <a:pt x="7" y="0"/>
                      </a:lnTo>
                      <a:lnTo>
                        <a:pt x="8" y="1"/>
                      </a:lnTo>
                      <a:lnTo>
                        <a:pt x="8" y="1"/>
                      </a:lnTo>
                      <a:lnTo>
                        <a:pt x="8" y="1"/>
                      </a:lnTo>
                      <a:lnTo>
                        <a:pt x="8" y="2"/>
                      </a:lnTo>
                      <a:lnTo>
                        <a:pt x="9" y="3"/>
                      </a:lnTo>
                      <a:lnTo>
                        <a:pt x="9" y="4"/>
                      </a:lnTo>
                      <a:lnTo>
                        <a:pt x="9" y="4"/>
                      </a:lnTo>
                      <a:lnTo>
                        <a:pt x="13" y="4"/>
                      </a:lnTo>
                      <a:lnTo>
                        <a:pt x="14" y="5"/>
                      </a:lnTo>
                      <a:lnTo>
                        <a:pt x="14" y="6"/>
                      </a:lnTo>
                      <a:lnTo>
                        <a:pt x="14" y="6"/>
                      </a:lnTo>
                      <a:lnTo>
                        <a:pt x="13" y="9"/>
                      </a:lnTo>
                      <a:lnTo>
                        <a:pt x="12" y="12"/>
                      </a:lnTo>
                      <a:lnTo>
                        <a:pt x="12" y="12"/>
                      </a:lnTo>
                      <a:lnTo>
                        <a:pt x="13" y="16"/>
                      </a:lnTo>
                      <a:lnTo>
                        <a:pt x="13" y="16"/>
                      </a:lnTo>
                      <a:lnTo>
                        <a:pt x="12" y="18"/>
                      </a:lnTo>
                      <a:lnTo>
                        <a:pt x="12" y="19"/>
                      </a:lnTo>
                      <a:lnTo>
                        <a:pt x="10" y="19"/>
                      </a:lnTo>
                      <a:lnTo>
                        <a:pt x="10" y="1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1" name="フリーフォーム 170">
                  <a:extLst>
                    <a:ext uri="{FF2B5EF4-FFF2-40B4-BE49-F238E27FC236}">
                      <a16:creationId xmlns:a16="http://schemas.microsoft.com/office/drawing/2014/main" id="{00000000-0008-0000-0000-000003060000}"/>
                    </a:ext>
                  </a:extLst>
                </p:cNvPr>
                <p:cNvSpPr>
                  <a:spLocks/>
                </p:cNvSpPr>
                <p:nvPr/>
              </p:nvSpPr>
              <p:spPr bwMode="auto">
                <a:xfrm>
                  <a:off x="531" y="533"/>
                  <a:ext cx="0" cy="0"/>
                </a:xfrm>
                <a:custGeom>
                  <a:avLst/>
                  <a:gdLst>
                    <a:gd name="T0" fmla="*/ 3 w 3"/>
                    <a:gd name="T1" fmla="*/ 3 h 3"/>
                    <a:gd name="T2" fmla="*/ 3 w 3"/>
                    <a:gd name="T3" fmla="*/ 3 h 3"/>
                    <a:gd name="T4" fmla="*/ 1 w 3"/>
                    <a:gd name="T5" fmla="*/ 3 h 3"/>
                    <a:gd name="T6" fmla="*/ 0 w 3"/>
                    <a:gd name="T7" fmla="*/ 3 h 3"/>
                    <a:gd name="T8" fmla="*/ 0 w 3"/>
                    <a:gd name="T9" fmla="*/ 2 h 3"/>
                    <a:gd name="T10" fmla="*/ 0 w 3"/>
                    <a:gd name="T11" fmla="*/ 2 h 3"/>
                    <a:gd name="T12" fmla="*/ 0 w 3"/>
                    <a:gd name="T13" fmla="*/ 0 h 3"/>
                    <a:gd name="T14" fmla="*/ 1 w 3"/>
                    <a:gd name="T15" fmla="*/ 0 h 3"/>
                    <a:gd name="T16" fmla="*/ 1 w 3"/>
                    <a:gd name="T17" fmla="*/ 0 h 3"/>
                    <a:gd name="T18" fmla="*/ 1 w 3"/>
                    <a:gd name="T19" fmla="*/ 0 h 3"/>
                    <a:gd name="T20" fmla="*/ 3 w 3"/>
                    <a:gd name="T21" fmla="*/ 1 h 3"/>
                    <a:gd name="T22" fmla="*/ 3 w 3"/>
                    <a:gd name="T23" fmla="*/ 2 h 3"/>
                    <a:gd name="T24" fmla="*/ 3 w 3"/>
                    <a:gd name="T25" fmla="*/ 3 h 3"/>
                    <a:gd name="T26" fmla="*/ 3 w 3"/>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3" y="3"/>
                      </a:moveTo>
                      <a:lnTo>
                        <a:pt x="3" y="3"/>
                      </a:lnTo>
                      <a:lnTo>
                        <a:pt x="1" y="3"/>
                      </a:lnTo>
                      <a:lnTo>
                        <a:pt x="0" y="3"/>
                      </a:lnTo>
                      <a:lnTo>
                        <a:pt x="0" y="2"/>
                      </a:lnTo>
                      <a:lnTo>
                        <a:pt x="0" y="2"/>
                      </a:lnTo>
                      <a:lnTo>
                        <a:pt x="0" y="0"/>
                      </a:lnTo>
                      <a:lnTo>
                        <a:pt x="1" y="0"/>
                      </a:lnTo>
                      <a:lnTo>
                        <a:pt x="1" y="0"/>
                      </a:lnTo>
                      <a:lnTo>
                        <a:pt x="1" y="0"/>
                      </a:lnTo>
                      <a:lnTo>
                        <a:pt x="3" y="1"/>
                      </a:lnTo>
                      <a:lnTo>
                        <a:pt x="3" y="2"/>
                      </a:lnTo>
                      <a:lnTo>
                        <a:pt x="3" y="3"/>
                      </a:lnTo>
                      <a:lnTo>
                        <a:pt x="3"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2" name="フリーフォーム 171">
                  <a:extLst>
                    <a:ext uri="{FF2B5EF4-FFF2-40B4-BE49-F238E27FC236}">
                      <a16:creationId xmlns:a16="http://schemas.microsoft.com/office/drawing/2014/main" id="{00000000-0008-0000-0000-000005060000}"/>
                    </a:ext>
                  </a:extLst>
                </p:cNvPr>
                <p:cNvSpPr>
                  <a:spLocks/>
                </p:cNvSpPr>
                <p:nvPr/>
              </p:nvSpPr>
              <p:spPr bwMode="auto">
                <a:xfrm>
                  <a:off x="466" y="457"/>
                  <a:ext cx="0" cy="0"/>
                </a:xfrm>
                <a:custGeom>
                  <a:avLst/>
                  <a:gdLst>
                    <a:gd name="T0" fmla="*/ 0 w 6"/>
                    <a:gd name="T1" fmla="*/ 1 h 4"/>
                    <a:gd name="T2" fmla="*/ 5 w 6"/>
                    <a:gd name="T3" fmla="*/ 4 h 4"/>
                    <a:gd name="T4" fmla="*/ 5 w 6"/>
                    <a:gd name="T5" fmla="*/ 4 h 4"/>
                    <a:gd name="T6" fmla="*/ 6 w 6"/>
                    <a:gd name="T7" fmla="*/ 2 h 4"/>
                    <a:gd name="T8" fmla="*/ 6 w 6"/>
                    <a:gd name="T9" fmla="*/ 2 h 4"/>
                    <a:gd name="T10" fmla="*/ 3 w 6"/>
                    <a:gd name="T11" fmla="*/ 0 h 4"/>
                    <a:gd name="T12" fmla="*/ 3 w 6"/>
                    <a:gd name="T13" fmla="*/ 0 h 4"/>
                    <a:gd name="T14" fmla="*/ 0 w 6"/>
                    <a:gd name="T15" fmla="*/ 1 h 4"/>
                    <a:gd name="T16" fmla="*/ 0 w 6"/>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1"/>
                      </a:moveTo>
                      <a:lnTo>
                        <a:pt x="5" y="4"/>
                      </a:lnTo>
                      <a:lnTo>
                        <a:pt x="5" y="4"/>
                      </a:lnTo>
                      <a:lnTo>
                        <a:pt x="6" y="2"/>
                      </a:lnTo>
                      <a:lnTo>
                        <a:pt x="6" y="2"/>
                      </a:lnTo>
                      <a:lnTo>
                        <a:pt x="3" y="0"/>
                      </a:lnTo>
                      <a:lnTo>
                        <a:pt x="3" y="0"/>
                      </a:lnTo>
                      <a:lnTo>
                        <a:pt x="0" y="1"/>
                      </a:lnTo>
                      <a:lnTo>
                        <a:pt x="0"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3" name="フリーフォーム 172">
                  <a:extLst>
                    <a:ext uri="{FF2B5EF4-FFF2-40B4-BE49-F238E27FC236}">
                      <a16:creationId xmlns:a16="http://schemas.microsoft.com/office/drawing/2014/main" id="{00000000-0008-0000-0000-000006060000}"/>
                    </a:ext>
                  </a:extLst>
                </p:cNvPr>
                <p:cNvSpPr>
                  <a:spLocks/>
                </p:cNvSpPr>
                <p:nvPr/>
              </p:nvSpPr>
              <p:spPr bwMode="auto">
                <a:xfrm>
                  <a:off x="168" y="734"/>
                  <a:ext cx="5" cy="7"/>
                </a:xfrm>
                <a:custGeom>
                  <a:avLst/>
                  <a:gdLst>
                    <a:gd name="T0" fmla="*/ 38 w 44"/>
                    <a:gd name="T1" fmla="*/ 58 h 68"/>
                    <a:gd name="T2" fmla="*/ 39 w 44"/>
                    <a:gd name="T3" fmla="*/ 53 h 68"/>
                    <a:gd name="T4" fmla="*/ 36 w 44"/>
                    <a:gd name="T5" fmla="*/ 52 h 68"/>
                    <a:gd name="T6" fmla="*/ 35 w 44"/>
                    <a:gd name="T7" fmla="*/ 45 h 68"/>
                    <a:gd name="T8" fmla="*/ 36 w 44"/>
                    <a:gd name="T9" fmla="*/ 41 h 68"/>
                    <a:gd name="T10" fmla="*/ 40 w 44"/>
                    <a:gd name="T11" fmla="*/ 33 h 68"/>
                    <a:gd name="T12" fmla="*/ 43 w 44"/>
                    <a:gd name="T13" fmla="*/ 27 h 68"/>
                    <a:gd name="T14" fmla="*/ 44 w 44"/>
                    <a:gd name="T15" fmla="*/ 22 h 68"/>
                    <a:gd name="T16" fmla="*/ 41 w 44"/>
                    <a:gd name="T17" fmla="*/ 15 h 68"/>
                    <a:gd name="T18" fmla="*/ 43 w 44"/>
                    <a:gd name="T19" fmla="*/ 8 h 68"/>
                    <a:gd name="T20" fmla="*/ 37 w 44"/>
                    <a:gd name="T21" fmla="*/ 2 h 68"/>
                    <a:gd name="T22" fmla="*/ 30 w 44"/>
                    <a:gd name="T23" fmla="*/ 0 h 68"/>
                    <a:gd name="T24" fmla="*/ 23 w 44"/>
                    <a:gd name="T25" fmla="*/ 0 h 68"/>
                    <a:gd name="T26" fmla="*/ 21 w 44"/>
                    <a:gd name="T27" fmla="*/ 4 h 68"/>
                    <a:gd name="T28" fmla="*/ 22 w 44"/>
                    <a:gd name="T29" fmla="*/ 7 h 68"/>
                    <a:gd name="T30" fmla="*/ 24 w 44"/>
                    <a:gd name="T31" fmla="*/ 12 h 68"/>
                    <a:gd name="T32" fmla="*/ 22 w 44"/>
                    <a:gd name="T33" fmla="*/ 14 h 68"/>
                    <a:gd name="T34" fmla="*/ 23 w 44"/>
                    <a:gd name="T35" fmla="*/ 18 h 68"/>
                    <a:gd name="T36" fmla="*/ 26 w 44"/>
                    <a:gd name="T37" fmla="*/ 17 h 68"/>
                    <a:gd name="T38" fmla="*/ 30 w 44"/>
                    <a:gd name="T39" fmla="*/ 16 h 68"/>
                    <a:gd name="T40" fmla="*/ 35 w 44"/>
                    <a:gd name="T41" fmla="*/ 22 h 68"/>
                    <a:gd name="T42" fmla="*/ 35 w 44"/>
                    <a:gd name="T43" fmla="*/ 30 h 68"/>
                    <a:gd name="T44" fmla="*/ 33 w 44"/>
                    <a:gd name="T45" fmla="*/ 33 h 68"/>
                    <a:gd name="T46" fmla="*/ 30 w 44"/>
                    <a:gd name="T47" fmla="*/ 25 h 68"/>
                    <a:gd name="T48" fmla="*/ 29 w 44"/>
                    <a:gd name="T49" fmla="*/ 25 h 68"/>
                    <a:gd name="T50" fmla="*/ 25 w 44"/>
                    <a:gd name="T51" fmla="*/ 29 h 68"/>
                    <a:gd name="T52" fmla="*/ 23 w 44"/>
                    <a:gd name="T53" fmla="*/ 24 h 68"/>
                    <a:gd name="T54" fmla="*/ 19 w 44"/>
                    <a:gd name="T55" fmla="*/ 19 h 68"/>
                    <a:gd name="T56" fmla="*/ 17 w 44"/>
                    <a:gd name="T57" fmla="*/ 13 h 68"/>
                    <a:gd name="T58" fmla="*/ 7 w 44"/>
                    <a:gd name="T59" fmla="*/ 13 h 68"/>
                    <a:gd name="T60" fmla="*/ 2 w 44"/>
                    <a:gd name="T61" fmla="*/ 12 h 68"/>
                    <a:gd name="T62" fmla="*/ 0 w 44"/>
                    <a:gd name="T63" fmla="*/ 13 h 68"/>
                    <a:gd name="T64" fmla="*/ 5 w 44"/>
                    <a:gd name="T65" fmla="*/ 22 h 68"/>
                    <a:gd name="T66" fmla="*/ 4 w 44"/>
                    <a:gd name="T67" fmla="*/ 24 h 68"/>
                    <a:gd name="T68" fmla="*/ 3 w 44"/>
                    <a:gd name="T69" fmla="*/ 26 h 68"/>
                    <a:gd name="T70" fmla="*/ 9 w 44"/>
                    <a:gd name="T71" fmla="*/ 36 h 68"/>
                    <a:gd name="T72" fmla="*/ 15 w 44"/>
                    <a:gd name="T73" fmla="*/ 40 h 68"/>
                    <a:gd name="T74" fmla="*/ 19 w 44"/>
                    <a:gd name="T75" fmla="*/ 48 h 68"/>
                    <a:gd name="T76" fmla="*/ 20 w 44"/>
                    <a:gd name="T77" fmla="*/ 47 h 68"/>
                    <a:gd name="T78" fmla="*/ 22 w 44"/>
                    <a:gd name="T79" fmla="*/ 40 h 68"/>
                    <a:gd name="T80" fmla="*/ 24 w 44"/>
                    <a:gd name="T81" fmla="*/ 41 h 68"/>
                    <a:gd name="T82" fmla="*/ 25 w 44"/>
                    <a:gd name="T83" fmla="*/ 45 h 68"/>
                    <a:gd name="T84" fmla="*/ 24 w 44"/>
                    <a:gd name="T85" fmla="*/ 57 h 68"/>
                    <a:gd name="T86" fmla="*/ 23 w 44"/>
                    <a:gd name="T87" fmla="*/ 56 h 68"/>
                    <a:gd name="T88" fmla="*/ 22 w 44"/>
                    <a:gd name="T89" fmla="*/ 56 h 68"/>
                    <a:gd name="T90" fmla="*/ 19 w 44"/>
                    <a:gd name="T91" fmla="*/ 61 h 68"/>
                    <a:gd name="T92" fmla="*/ 24 w 44"/>
                    <a:gd name="T93" fmla="*/ 60 h 68"/>
                    <a:gd name="T94" fmla="*/ 21 w 44"/>
                    <a:gd name="T95" fmla="*/ 64 h 68"/>
                    <a:gd name="T96" fmla="*/ 20 w 44"/>
                    <a:gd name="T97" fmla="*/ 68 h 68"/>
                    <a:gd name="T98" fmla="*/ 25 w 44"/>
                    <a:gd name="T99" fmla="*/ 66 h 68"/>
                    <a:gd name="T100" fmla="*/ 33 w 44"/>
                    <a:gd name="T101" fmla="*/ 64 h 68"/>
                    <a:gd name="T102" fmla="*/ 38 w 44"/>
                    <a:gd name="T103" fmla="*/ 62 h 68"/>
                    <a:gd name="T104" fmla="*/ 39 w 44"/>
                    <a:gd name="T105" fmla="*/ 61 h 68"/>
                    <a:gd name="T106" fmla="*/ 39 w 44"/>
                    <a:gd name="T10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68">
                      <a:moveTo>
                        <a:pt x="39" y="59"/>
                      </a:moveTo>
                      <a:lnTo>
                        <a:pt x="39" y="59"/>
                      </a:lnTo>
                      <a:lnTo>
                        <a:pt x="38" y="58"/>
                      </a:lnTo>
                      <a:lnTo>
                        <a:pt x="39" y="56"/>
                      </a:lnTo>
                      <a:lnTo>
                        <a:pt x="40" y="55"/>
                      </a:lnTo>
                      <a:lnTo>
                        <a:pt x="39" y="53"/>
                      </a:lnTo>
                      <a:lnTo>
                        <a:pt x="39" y="53"/>
                      </a:lnTo>
                      <a:lnTo>
                        <a:pt x="37" y="52"/>
                      </a:lnTo>
                      <a:lnTo>
                        <a:pt x="36" y="52"/>
                      </a:lnTo>
                      <a:lnTo>
                        <a:pt x="35" y="50"/>
                      </a:lnTo>
                      <a:lnTo>
                        <a:pt x="35" y="50"/>
                      </a:lnTo>
                      <a:lnTo>
                        <a:pt x="35" y="45"/>
                      </a:lnTo>
                      <a:lnTo>
                        <a:pt x="35" y="42"/>
                      </a:lnTo>
                      <a:lnTo>
                        <a:pt x="36" y="41"/>
                      </a:lnTo>
                      <a:lnTo>
                        <a:pt x="36" y="41"/>
                      </a:lnTo>
                      <a:lnTo>
                        <a:pt x="39" y="39"/>
                      </a:lnTo>
                      <a:lnTo>
                        <a:pt x="40" y="36"/>
                      </a:lnTo>
                      <a:lnTo>
                        <a:pt x="40" y="33"/>
                      </a:lnTo>
                      <a:lnTo>
                        <a:pt x="40" y="33"/>
                      </a:lnTo>
                      <a:lnTo>
                        <a:pt x="41" y="30"/>
                      </a:lnTo>
                      <a:lnTo>
                        <a:pt x="43" y="27"/>
                      </a:lnTo>
                      <a:lnTo>
                        <a:pt x="44" y="24"/>
                      </a:lnTo>
                      <a:lnTo>
                        <a:pt x="44" y="22"/>
                      </a:lnTo>
                      <a:lnTo>
                        <a:pt x="44" y="22"/>
                      </a:lnTo>
                      <a:lnTo>
                        <a:pt x="43" y="19"/>
                      </a:lnTo>
                      <a:lnTo>
                        <a:pt x="41" y="15"/>
                      </a:lnTo>
                      <a:lnTo>
                        <a:pt x="41" y="15"/>
                      </a:lnTo>
                      <a:lnTo>
                        <a:pt x="43" y="12"/>
                      </a:lnTo>
                      <a:lnTo>
                        <a:pt x="43" y="10"/>
                      </a:lnTo>
                      <a:lnTo>
                        <a:pt x="43" y="8"/>
                      </a:lnTo>
                      <a:lnTo>
                        <a:pt x="43" y="8"/>
                      </a:lnTo>
                      <a:lnTo>
                        <a:pt x="40" y="6"/>
                      </a:lnTo>
                      <a:lnTo>
                        <a:pt x="37" y="2"/>
                      </a:lnTo>
                      <a:lnTo>
                        <a:pt x="37" y="2"/>
                      </a:lnTo>
                      <a:lnTo>
                        <a:pt x="34" y="1"/>
                      </a:lnTo>
                      <a:lnTo>
                        <a:pt x="30" y="0"/>
                      </a:lnTo>
                      <a:lnTo>
                        <a:pt x="30" y="0"/>
                      </a:lnTo>
                      <a:lnTo>
                        <a:pt x="25" y="0"/>
                      </a:lnTo>
                      <a:lnTo>
                        <a:pt x="23" y="0"/>
                      </a:lnTo>
                      <a:lnTo>
                        <a:pt x="22" y="0"/>
                      </a:lnTo>
                      <a:lnTo>
                        <a:pt x="22" y="0"/>
                      </a:lnTo>
                      <a:lnTo>
                        <a:pt x="21" y="4"/>
                      </a:lnTo>
                      <a:lnTo>
                        <a:pt x="21" y="6"/>
                      </a:lnTo>
                      <a:lnTo>
                        <a:pt x="22" y="7"/>
                      </a:lnTo>
                      <a:lnTo>
                        <a:pt x="22" y="7"/>
                      </a:lnTo>
                      <a:lnTo>
                        <a:pt x="24" y="10"/>
                      </a:lnTo>
                      <a:lnTo>
                        <a:pt x="24" y="11"/>
                      </a:lnTo>
                      <a:lnTo>
                        <a:pt x="24" y="12"/>
                      </a:lnTo>
                      <a:lnTo>
                        <a:pt x="24" y="12"/>
                      </a:lnTo>
                      <a:lnTo>
                        <a:pt x="22" y="13"/>
                      </a:lnTo>
                      <a:lnTo>
                        <a:pt x="22" y="14"/>
                      </a:lnTo>
                      <a:lnTo>
                        <a:pt x="22" y="15"/>
                      </a:lnTo>
                      <a:lnTo>
                        <a:pt x="22" y="15"/>
                      </a:lnTo>
                      <a:lnTo>
                        <a:pt x="23" y="18"/>
                      </a:lnTo>
                      <a:lnTo>
                        <a:pt x="24" y="18"/>
                      </a:lnTo>
                      <a:lnTo>
                        <a:pt x="26" y="17"/>
                      </a:lnTo>
                      <a:lnTo>
                        <a:pt x="26" y="17"/>
                      </a:lnTo>
                      <a:lnTo>
                        <a:pt x="28" y="15"/>
                      </a:lnTo>
                      <a:lnTo>
                        <a:pt x="29" y="15"/>
                      </a:lnTo>
                      <a:lnTo>
                        <a:pt x="30" y="16"/>
                      </a:lnTo>
                      <a:lnTo>
                        <a:pt x="30" y="16"/>
                      </a:lnTo>
                      <a:lnTo>
                        <a:pt x="34" y="20"/>
                      </a:lnTo>
                      <a:lnTo>
                        <a:pt x="35" y="22"/>
                      </a:lnTo>
                      <a:lnTo>
                        <a:pt x="36" y="24"/>
                      </a:lnTo>
                      <a:lnTo>
                        <a:pt x="36" y="24"/>
                      </a:lnTo>
                      <a:lnTo>
                        <a:pt x="35" y="30"/>
                      </a:lnTo>
                      <a:lnTo>
                        <a:pt x="34" y="33"/>
                      </a:lnTo>
                      <a:lnTo>
                        <a:pt x="34" y="34"/>
                      </a:lnTo>
                      <a:lnTo>
                        <a:pt x="33" y="33"/>
                      </a:lnTo>
                      <a:lnTo>
                        <a:pt x="33" y="33"/>
                      </a:lnTo>
                      <a:lnTo>
                        <a:pt x="31" y="28"/>
                      </a:lnTo>
                      <a:lnTo>
                        <a:pt x="30" y="25"/>
                      </a:lnTo>
                      <a:lnTo>
                        <a:pt x="29" y="25"/>
                      </a:lnTo>
                      <a:lnTo>
                        <a:pt x="29" y="25"/>
                      </a:lnTo>
                      <a:lnTo>
                        <a:pt x="29" y="25"/>
                      </a:lnTo>
                      <a:lnTo>
                        <a:pt x="27" y="28"/>
                      </a:lnTo>
                      <a:lnTo>
                        <a:pt x="26" y="29"/>
                      </a:lnTo>
                      <a:lnTo>
                        <a:pt x="25" y="29"/>
                      </a:lnTo>
                      <a:lnTo>
                        <a:pt x="25" y="29"/>
                      </a:lnTo>
                      <a:lnTo>
                        <a:pt x="24" y="26"/>
                      </a:lnTo>
                      <a:lnTo>
                        <a:pt x="23" y="24"/>
                      </a:lnTo>
                      <a:lnTo>
                        <a:pt x="21" y="21"/>
                      </a:lnTo>
                      <a:lnTo>
                        <a:pt x="21" y="21"/>
                      </a:lnTo>
                      <a:lnTo>
                        <a:pt x="19" y="19"/>
                      </a:lnTo>
                      <a:lnTo>
                        <a:pt x="19" y="16"/>
                      </a:lnTo>
                      <a:lnTo>
                        <a:pt x="18" y="14"/>
                      </a:lnTo>
                      <a:lnTo>
                        <a:pt x="17" y="13"/>
                      </a:lnTo>
                      <a:lnTo>
                        <a:pt x="17" y="13"/>
                      </a:lnTo>
                      <a:lnTo>
                        <a:pt x="12" y="13"/>
                      </a:lnTo>
                      <a:lnTo>
                        <a:pt x="7" y="13"/>
                      </a:lnTo>
                      <a:lnTo>
                        <a:pt x="7" y="13"/>
                      </a:lnTo>
                      <a:lnTo>
                        <a:pt x="4" y="13"/>
                      </a:lnTo>
                      <a:lnTo>
                        <a:pt x="2" y="12"/>
                      </a:lnTo>
                      <a:lnTo>
                        <a:pt x="0" y="12"/>
                      </a:lnTo>
                      <a:lnTo>
                        <a:pt x="0" y="13"/>
                      </a:lnTo>
                      <a:lnTo>
                        <a:pt x="0" y="13"/>
                      </a:lnTo>
                      <a:lnTo>
                        <a:pt x="3" y="18"/>
                      </a:lnTo>
                      <a:lnTo>
                        <a:pt x="4" y="20"/>
                      </a:lnTo>
                      <a:lnTo>
                        <a:pt x="5" y="22"/>
                      </a:lnTo>
                      <a:lnTo>
                        <a:pt x="5" y="22"/>
                      </a:lnTo>
                      <a:lnTo>
                        <a:pt x="5" y="23"/>
                      </a:lnTo>
                      <a:lnTo>
                        <a:pt x="4" y="24"/>
                      </a:lnTo>
                      <a:lnTo>
                        <a:pt x="3" y="24"/>
                      </a:lnTo>
                      <a:lnTo>
                        <a:pt x="3" y="26"/>
                      </a:lnTo>
                      <a:lnTo>
                        <a:pt x="3" y="26"/>
                      </a:lnTo>
                      <a:lnTo>
                        <a:pt x="4" y="28"/>
                      </a:lnTo>
                      <a:lnTo>
                        <a:pt x="6" y="31"/>
                      </a:lnTo>
                      <a:lnTo>
                        <a:pt x="9" y="36"/>
                      </a:lnTo>
                      <a:lnTo>
                        <a:pt x="9" y="36"/>
                      </a:lnTo>
                      <a:lnTo>
                        <a:pt x="13" y="38"/>
                      </a:lnTo>
                      <a:lnTo>
                        <a:pt x="15" y="40"/>
                      </a:lnTo>
                      <a:lnTo>
                        <a:pt x="15" y="40"/>
                      </a:lnTo>
                      <a:lnTo>
                        <a:pt x="18" y="45"/>
                      </a:lnTo>
                      <a:lnTo>
                        <a:pt x="19" y="48"/>
                      </a:lnTo>
                      <a:lnTo>
                        <a:pt x="20" y="49"/>
                      </a:lnTo>
                      <a:lnTo>
                        <a:pt x="20" y="49"/>
                      </a:lnTo>
                      <a:lnTo>
                        <a:pt x="20" y="47"/>
                      </a:lnTo>
                      <a:lnTo>
                        <a:pt x="21" y="44"/>
                      </a:lnTo>
                      <a:lnTo>
                        <a:pt x="21" y="41"/>
                      </a:lnTo>
                      <a:lnTo>
                        <a:pt x="22" y="40"/>
                      </a:lnTo>
                      <a:lnTo>
                        <a:pt x="22" y="40"/>
                      </a:lnTo>
                      <a:lnTo>
                        <a:pt x="22" y="40"/>
                      </a:lnTo>
                      <a:lnTo>
                        <a:pt x="24" y="41"/>
                      </a:lnTo>
                      <a:lnTo>
                        <a:pt x="25" y="42"/>
                      </a:lnTo>
                      <a:lnTo>
                        <a:pt x="25" y="45"/>
                      </a:lnTo>
                      <a:lnTo>
                        <a:pt x="25" y="45"/>
                      </a:lnTo>
                      <a:lnTo>
                        <a:pt x="25" y="52"/>
                      </a:lnTo>
                      <a:lnTo>
                        <a:pt x="25" y="55"/>
                      </a:lnTo>
                      <a:lnTo>
                        <a:pt x="24" y="57"/>
                      </a:lnTo>
                      <a:lnTo>
                        <a:pt x="24" y="57"/>
                      </a:lnTo>
                      <a:lnTo>
                        <a:pt x="23" y="57"/>
                      </a:lnTo>
                      <a:lnTo>
                        <a:pt x="23" y="56"/>
                      </a:lnTo>
                      <a:lnTo>
                        <a:pt x="23" y="56"/>
                      </a:lnTo>
                      <a:lnTo>
                        <a:pt x="22" y="56"/>
                      </a:lnTo>
                      <a:lnTo>
                        <a:pt x="22" y="56"/>
                      </a:lnTo>
                      <a:lnTo>
                        <a:pt x="20" y="59"/>
                      </a:lnTo>
                      <a:lnTo>
                        <a:pt x="19" y="60"/>
                      </a:lnTo>
                      <a:lnTo>
                        <a:pt x="19" y="61"/>
                      </a:lnTo>
                      <a:lnTo>
                        <a:pt x="19" y="61"/>
                      </a:lnTo>
                      <a:lnTo>
                        <a:pt x="22" y="60"/>
                      </a:lnTo>
                      <a:lnTo>
                        <a:pt x="24" y="60"/>
                      </a:lnTo>
                      <a:lnTo>
                        <a:pt x="24" y="60"/>
                      </a:lnTo>
                      <a:lnTo>
                        <a:pt x="24" y="60"/>
                      </a:lnTo>
                      <a:lnTo>
                        <a:pt x="21" y="64"/>
                      </a:lnTo>
                      <a:lnTo>
                        <a:pt x="19" y="66"/>
                      </a:lnTo>
                      <a:lnTo>
                        <a:pt x="19" y="68"/>
                      </a:lnTo>
                      <a:lnTo>
                        <a:pt x="20" y="68"/>
                      </a:lnTo>
                      <a:lnTo>
                        <a:pt x="20" y="68"/>
                      </a:lnTo>
                      <a:lnTo>
                        <a:pt x="22" y="66"/>
                      </a:lnTo>
                      <a:lnTo>
                        <a:pt x="25" y="66"/>
                      </a:lnTo>
                      <a:lnTo>
                        <a:pt x="25" y="66"/>
                      </a:lnTo>
                      <a:lnTo>
                        <a:pt x="30" y="66"/>
                      </a:lnTo>
                      <a:lnTo>
                        <a:pt x="33" y="64"/>
                      </a:lnTo>
                      <a:lnTo>
                        <a:pt x="33" y="64"/>
                      </a:lnTo>
                      <a:lnTo>
                        <a:pt x="36" y="62"/>
                      </a:lnTo>
                      <a:lnTo>
                        <a:pt x="38" y="62"/>
                      </a:lnTo>
                      <a:lnTo>
                        <a:pt x="38" y="62"/>
                      </a:lnTo>
                      <a:lnTo>
                        <a:pt x="39" y="62"/>
                      </a:lnTo>
                      <a:lnTo>
                        <a:pt x="39" y="61"/>
                      </a:lnTo>
                      <a:lnTo>
                        <a:pt x="39" y="60"/>
                      </a:lnTo>
                      <a:lnTo>
                        <a:pt x="39" y="59"/>
                      </a:lnTo>
                      <a:lnTo>
                        <a:pt x="39" y="5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4" name="フリーフォーム 173">
                  <a:extLst>
                    <a:ext uri="{FF2B5EF4-FFF2-40B4-BE49-F238E27FC236}">
                      <a16:creationId xmlns:a16="http://schemas.microsoft.com/office/drawing/2014/main" id="{00000000-0008-0000-0000-000007060000}"/>
                    </a:ext>
                  </a:extLst>
                </p:cNvPr>
                <p:cNvSpPr>
                  <a:spLocks/>
                </p:cNvSpPr>
                <p:nvPr/>
              </p:nvSpPr>
              <p:spPr bwMode="auto">
                <a:xfrm>
                  <a:off x="171" y="738"/>
                  <a:ext cx="6" cy="6"/>
                </a:xfrm>
                <a:custGeom>
                  <a:avLst/>
                  <a:gdLst>
                    <a:gd name="T0" fmla="*/ 32 w 51"/>
                    <a:gd name="T1" fmla="*/ 2 h 55"/>
                    <a:gd name="T2" fmla="*/ 31 w 51"/>
                    <a:gd name="T3" fmla="*/ 1 h 55"/>
                    <a:gd name="T4" fmla="*/ 26 w 51"/>
                    <a:gd name="T5" fmla="*/ 1 h 55"/>
                    <a:gd name="T6" fmla="*/ 21 w 51"/>
                    <a:gd name="T7" fmla="*/ 5 h 55"/>
                    <a:gd name="T8" fmla="*/ 19 w 51"/>
                    <a:gd name="T9" fmla="*/ 8 h 55"/>
                    <a:gd name="T10" fmla="*/ 14 w 51"/>
                    <a:gd name="T11" fmla="*/ 16 h 55"/>
                    <a:gd name="T12" fmla="*/ 15 w 51"/>
                    <a:gd name="T13" fmla="*/ 18 h 55"/>
                    <a:gd name="T14" fmla="*/ 18 w 51"/>
                    <a:gd name="T15" fmla="*/ 21 h 55"/>
                    <a:gd name="T16" fmla="*/ 20 w 51"/>
                    <a:gd name="T17" fmla="*/ 23 h 55"/>
                    <a:gd name="T18" fmla="*/ 20 w 51"/>
                    <a:gd name="T19" fmla="*/ 26 h 55"/>
                    <a:gd name="T20" fmla="*/ 12 w 51"/>
                    <a:gd name="T21" fmla="*/ 31 h 55"/>
                    <a:gd name="T22" fmla="*/ 2 w 51"/>
                    <a:gd name="T23" fmla="*/ 36 h 55"/>
                    <a:gd name="T24" fmla="*/ 0 w 51"/>
                    <a:gd name="T25" fmla="*/ 41 h 55"/>
                    <a:gd name="T26" fmla="*/ 0 w 51"/>
                    <a:gd name="T27" fmla="*/ 45 h 55"/>
                    <a:gd name="T28" fmla="*/ 2 w 51"/>
                    <a:gd name="T29" fmla="*/ 47 h 55"/>
                    <a:gd name="T30" fmla="*/ 3 w 51"/>
                    <a:gd name="T31" fmla="*/ 49 h 55"/>
                    <a:gd name="T32" fmla="*/ 11 w 51"/>
                    <a:gd name="T33" fmla="*/ 46 h 55"/>
                    <a:gd name="T34" fmla="*/ 19 w 51"/>
                    <a:gd name="T35" fmla="*/ 45 h 55"/>
                    <a:gd name="T36" fmla="*/ 21 w 51"/>
                    <a:gd name="T37" fmla="*/ 40 h 55"/>
                    <a:gd name="T38" fmla="*/ 22 w 51"/>
                    <a:gd name="T39" fmla="*/ 44 h 55"/>
                    <a:gd name="T40" fmla="*/ 24 w 51"/>
                    <a:gd name="T41" fmla="*/ 46 h 55"/>
                    <a:gd name="T42" fmla="*/ 30 w 51"/>
                    <a:gd name="T43" fmla="*/ 41 h 55"/>
                    <a:gd name="T44" fmla="*/ 34 w 51"/>
                    <a:gd name="T45" fmla="*/ 46 h 55"/>
                    <a:gd name="T46" fmla="*/ 35 w 51"/>
                    <a:gd name="T47" fmla="*/ 50 h 55"/>
                    <a:gd name="T48" fmla="*/ 33 w 51"/>
                    <a:gd name="T49" fmla="*/ 54 h 55"/>
                    <a:gd name="T50" fmla="*/ 38 w 51"/>
                    <a:gd name="T51" fmla="*/ 55 h 55"/>
                    <a:gd name="T52" fmla="*/ 36 w 51"/>
                    <a:gd name="T53" fmla="*/ 53 h 55"/>
                    <a:gd name="T54" fmla="*/ 38 w 51"/>
                    <a:gd name="T55" fmla="*/ 50 h 55"/>
                    <a:gd name="T56" fmla="*/ 41 w 51"/>
                    <a:gd name="T57" fmla="*/ 43 h 55"/>
                    <a:gd name="T58" fmla="*/ 42 w 51"/>
                    <a:gd name="T59" fmla="*/ 37 h 55"/>
                    <a:gd name="T60" fmla="*/ 46 w 51"/>
                    <a:gd name="T61" fmla="*/ 39 h 55"/>
                    <a:gd name="T62" fmla="*/ 50 w 51"/>
                    <a:gd name="T63" fmla="*/ 37 h 55"/>
                    <a:gd name="T64" fmla="*/ 45 w 51"/>
                    <a:gd name="T65" fmla="*/ 36 h 55"/>
                    <a:gd name="T66" fmla="*/ 45 w 51"/>
                    <a:gd name="T67" fmla="*/ 33 h 55"/>
                    <a:gd name="T68" fmla="*/ 42 w 51"/>
                    <a:gd name="T69" fmla="*/ 31 h 55"/>
                    <a:gd name="T70" fmla="*/ 35 w 51"/>
                    <a:gd name="T71" fmla="*/ 36 h 55"/>
                    <a:gd name="T72" fmla="*/ 33 w 51"/>
                    <a:gd name="T73" fmla="*/ 38 h 55"/>
                    <a:gd name="T74" fmla="*/ 33 w 51"/>
                    <a:gd name="T75" fmla="*/ 35 h 55"/>
                    <a:gd name="T76" fmla="*/ 33 w 51"/>
                    <a:gd name="T77" fmla="*/ 30 h 55"/>
                    <a:gd name="T78" fmla="*/ 35 w 51"/>
                    <a:gd name="T79" fmla="*/ 26 h 55"/>
                    <a:gd name="T80" fmla="*/ 38 w 51"/>
                    <a:gd name="T81" fmla="*/ 22 h 55"/>
                    <a:gd name="T82" fmla="*/ 37 w 51"/>
                    <a:gd name="T83" fmla="*/ 21 h 55"/>
                    <a:gd name="T84" fmla="*/ 33 w 51"/>
                    <a:gd name="T85" fmla="*/ 21 h 55"/>
                    <a:gd name="T86" fmla="*/ 31 w 51"/>
                    <a:gd name="T87" fmla="*/ 20 h 55"/>
                    <a:gd name="T88" fmla="*/ 28 w 51"/>
                    <a:gd name="T89" fmla="*/ 19 h 55"/>
                    <a:gd name="T90" fmla="*/ 30 w 51"/>
                    <a:gd name="T91" fmla="*/ 16 h 55"/>
                    <a:gd name="T92" fmla="*/ 36 w 51"/>
                    <a:gd name="T93" fmla="*/ 12 h 55"/>
                    <a:gd name="T94" fmla="*/ 38 w 51"/>
                    <a:gd name="T95" fmla="*/ 9 h 55"/>
                    <a:gd name="T96" fmla="*/ 35 w 51"/>
                    <a:gd name="T9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55">
                      <a:moveTo>
                        <a:pt x="33" y="2"/>
                      </a:moveTo>
                      <a:lnTo>
                        <a:pt x="33" y="2"/>
                      </a:lnTo>
                      <a:lnTo>
                        <a:pt x="32" y="2"/>
                      </a:lnTo>
                      <a:lnTo>
                        <a:pt x="33" y="2"/>
                      </a:lnTo>
                      <a:lnTo>
                        <a:pt x="33" y="2"/>
                      </a:lnTo>
                      <a:lnTo>
                        <a:pt x="31" y="1"/>
                      </a:lnTo>
                      <a:lnTo>
                        <a:pt x="31" y="1"/>
                      </a:lnTo>
                      <a:lnTo>
                        <a:pt x="28" y="0"/>
                      </a:lnTo>
                      <a:lnTo>
                        <a:pt x="26" y="1"/>
                      </a:lnTo>
                      <a:lnTo>
                        <a:pt x="26" y="1"/>
                      </a:lnTo>
                      <a:lnTo>
                        <a:pt x="21" y="5"/>
                      </a:lnTo>
                      <a:lnTo>
                        <a:pt x="21" y="5"/>
                      </a:lnTo>
                      <a:lnTo>
                        <a:pt x="19" y="6"/>
                      </a:lnTo>
                      <a:lnTo>
                        <a:pt x="19" y="8"/>
                      </a:lnTo>
                      <a:lnTo>
                        <a:pt x="19" y="8"/>
                      </a:lnTo>
                      <a:lnTo>
                        <a:pt x="15" y="14"/>
                      </a:lnTo>
                      <a:lnTo>
                        <a:pt x="15" y="14"/>
                      </a:lnTo>
                      <a:lnTo>
                        <a:pt x="14" y="16"/>
                      </a:lnTo>
                      <a:lnTo>
                        <a:pt x="14" y="17"/>
                      </a:lnTo>
                      <a:lnTo>
                        <a:pt x="15" y="18"/>
                      </a:lnTo>
                      <a:lnTo>
                        <a:pt x="15" y="18"/>
                      </a:lnTo>
                      <a:lnTo>
                        <a:pt x="17" y="19"/>
                      </a:lnTo>
                      <a:lnTo>
                        <a:pt x="17" y="20"/>
                      </a:lnTo>
                      <a:lnTo>
                        <a:pt x="18" y="21"/>
                      </a:lnTo>
                      <a:lnTo>
                        <a:pt x="18" y="22"/>
                      </a:lnTo>
                      <a:lnTo>
                        <a:pt x="18" y="22"/>
                      </a:lnTo>
                      <a:lnTo>
                        <a:pt x="20" y="23"/>
                      </a:lnTo>
                      <a:lnTo>
                        <a:pt x="20" y="24"/>
                      </a:lnTo>
                      <a:lnTo>
                        <a:pt x="20" y="24"/>
                      </a:lnTo>
                      <a:lnTo>
                        <a:pt x="20" y="26"/>
                      </a:lnTo>
                      <a:lnTo>
                        <a:pt x="18" y="29"/>
                      </a:lnTo>
                      <a:lnTo>
                        <a:pt x="12" y="31"/>
                      </a:lnTo>
                      <a:lnTo>
                        <a:pt x="12" y="31"/>
                      </a:lnTo>
                      <a:lnTo>
                        <a:pt x="6" y="34"/>
                      </a:lnTo>
                      <a:lnTo>
                        <a:pt x="6" y="34"/>
                      </a:lnTo>
                      <a:lnTo>
                        <a:pt x="2" y="36"/>
                      </a:lnTo>
                      <a:lnTo>
                        <a:pt x="2" y="36"/>
                      </a:lnTo>
                      <a:lnTo>
                        <a:pt x="0" y="39"/>
                      </a:lnTo>
                      <a:lnTo>
                        <a:pt x="0" y="41"/>
                      </a:lnTo>
                      <a:lnTo>
                        <a:pt x="0" y="41"/>
                      </a:lnTo>
                      <a:lnTo>
                        <a:pt x="0" y="44"/>
                      </a:lnTo>
                      <a:lnTo>
                        <a:pt x="0" y="45"/>
                      </a:lnTo>
                      <a:lnTo>
                        <a:pt x="1" y="46"/>
                      </a:lnTo>
                      <a:lnTo>
                        <a:pt x="1" y="46"/>
                      </a:lnTo>
                      <a:lnTo>
                        <a:pt x="2" y="47"/>
                      </a:lnTo>
                      <a:lnTo>
                        <a:pt x="2" y="48"/>
                      </a:lnTo>
                      <a:lnTo>
                        <a:pt x="2" y="49"/>
                      </a:lnTo>
                      <a:lnTo>
                        <a:pt x="3" y="49"/>
                      </a:lnTo>
                      <a:lnTo>
                        <a:pt x="3" y="49"/>
                      </a:lnTo>
                      <a:lnTo>
                        <a:pt x="11" y="46"/>
                      </a:lnTo>
                      <a:lnTo>
                        <a:pt x="11" y="46"/>
                      </a:lnTo>
                      <a:lnTo>
                        <a:pt x="17" y="46"/>
                      </a:lnTo>
                      <a:lnTo>
                        <a:pt x="18" y="45"/>
                      </a:lnTo>
                      <a:lnTo>
                        <a:pt x="19" y="45"/>
                      </a:lnTo>
                      <a:lnTo>
                        <a:pt x="19" y="45"/>
                      </a:lnTo>
                      <a:lnTo>
                        <a:pt x="20" y="42"/>
                      </a:lnTo>
                      <a:lnTo>
                        <a:pt x="21" y="40"/>
                      </a:lnTo>
                      <a:lnTo>
                        <a:pt x="21" y="41"/>
                      </a:lnTo>
                      <a:lnTo>
                        <a:pt x="21" y="41"/>
                      </a:lnTo>
                      <a:lnTo>
                        <a:pt x="22" y="44"/>
                      </a:lnTo>
                      <a:lnTo>
                        <a:pt x="23" y="46"/>
                      </a:lnTo>
                      <a:lnTo>
                        <a:pt x="24" y="46"/>
                      </a:lnTo>
                      <a:lnTo>
                        <a:pt x="24" y="46"/>
                      </a:lnTo>
                      <a:lnTo>
                        <a:pt x="26" y="44"/>
                      </a:lnTo>
                      <a:lnTo>
                        <a:pt x="28" y="43"/>
                      </a:lnTo>
                      <a:lnTo>
                        <a:pt x="30" y="41"/>
                      </a:lnTo>
                      <a:lnTo>
                        <a:pt x="31" y="42"/>
                      </a:lnTo>
                      <a:lnTo>
                        <a:pt x="31" y="42"/>
                      </a:lnTo>
                      <a:lnTo>
                        <a:pt x="34" y="46"/>
                      </a:lnTo>
                      <a:lnTo>
                        <a:pt x="35" y="48"/>
                      </a:lnTo>
                      <a:lnTo>
                        <a:pt x="35" y="50"/>
                      </a:lnTo>
                      <a:lnTo>
                        <a:pt x="35" y="50"/>
                      </a:lnTo>
                      <a:lnTo>
                        <a:pt x="33" y="53"/>
                      </a:lnTo>
                      <a:lnTo>
                        <a:pt x="32" y="54"/>
                      </a:lnTo>
                      <a:lnTo>
                        <a:pt x="33" y="54"/>
                      </a:lnTo>
                      <a:lnTo>
                        <a:pt x="33" y="54"/>
                      </a:lnTo>
                      <a:lnTo>
                        <a:pt x="37" y="55"/>
                      </a:lnTo>
                      <a:lnTo>
                        <a:pt x="38" y="55"/>
                      </a:lnTo>
                      <a:lnTo>
                        <a:pt x="38" y="54"/>
                      </a:lnTo>
                      <a:lnTo>
                        <a:pt x="38" y="54"/>
                      </a:lnTo>
                      <a:lnTo>
                        <a:pt x="36" y="53"/>
                      </a:lnTo>
                      <a:lnTo>
                        <a:pt x="35" y="53"/>
                      </a:lnTo>
                      <a:lnTo>
                        <a:pt x="35" y="53"/>
                      </a:lnTo>
                      <a:lnTo>
                        <a:pt x="38" y="50"/>
                      </a:lnTo>
                      <a:lnTo>
                        <a:pt x="38" y="50"/>
                      </a:lnTo>
                      <a:lnTo>
                        <a:pt x="40" y="47"/>
                      </a:lnTo>
                      <a:lnTo>
                        <a:pt x="41" y="43"/>
                      </a:lnTo>
                      <a:lnTo>
                        <a:pt x="41" y="43"/>
                      </a:lnTo>
                      <a:lnTo>
                        <a:pt x="41" y="39"/>
                      </a:lnTo>
                      <a:lnTo>
                        <a:pt x="42" y="37"/>
                      </a:lnTo>
                      <a:lnTo>
                        <a:pt x="42" y="37"/>
                      </a:lnTo>
                      <a:lnTo>
                        <a:pt x="46" y="39"/>
                      </a:lnTo>
                      <a:lnTo>
                        <a:pt x="46" y="39"/>
                      </a:lnTo>
                      <a:lnTo>
                        <a:pt x="50" y="38"/>
                      </a:lnTo>
                      <a:lnTo>
                        <a:pt x="51" y="37"/>
                      </a:lnTo>
                      <a:lnTo>
                        <a:pt x="50" y="37"/>
                      </a:lnTo>
                      <a:lnTo>
                        <a:pt x="50" y="37"/>
                      </a:lnTo>
                      <a:lnTo>
                        <a:pt x="46" y="36"/>
                      </a:lnTo>
                      <a:lnTo>
                        <a:pt x="45" y="36"/>
                      </a:lnTo>
                      <a:lnTo>
                        <a:pt x="45" y="35"/>
                      </a:lnTo>
                      <a:lnTo>
                        <a:pt x="45" y="35"/>
                      </a:lnTo>
                      <a:lnTo>
                        <a:pt x="45" y="33"/>
                      </a:lnTo>
                      <a:lnTo>
                        <a:pt x="44" y="32"/>
                      </a:lnTo>
                      <a:lnTo>
                        <a:pt x="42" y="31"/>
                      </a:lnTo>
                      <a:lnTo>
                        <a:pt x="42" y="31"/>
                      </a:lnTo>
                      <a:lnTo>
                        <a:pt x="37" y="33"/>
                      </a:lnTo>
                      <a:lnTo>
                        <a:pt x="37" y="33"/>
                      </a:lnTo>
                      <a:lnTo>
                        <a:pt x="35" y="36"/>
                      </a:lnTo>
                      <a:lnTo>
                        <a:pt x="34" y="37"/>
                      </a:lnTo>
                      <a:lnTo>
                        <a:pt x="33" y="38"/>
                      </a:lnTo>
                      <a:lnTo>
                        <a:pt x="33" y="38"/>
                      </a:lnTo>
                      <a:lnTo>
                        <a:pt x="32" y="37"/>
                      </a:lnTo>
                      <a:lnTo>
                        <a:pt x="33" y="35"/>
                      </a:lnTo>
                      <a:lnTo>
                        <a:pt x="33" y="35"/>
                      </a:lnTo>
                      <a:lnTo>
                        <a:pt x="33" y="33"/>
                      </a:lnTo>
                      <a:lnTo>
                        <a:pt x="33" y="31"/>
                      </a:lnTo>
                      <a:lnTo>
                        <a:pt x="33" y="30"/>
                      </a:lnTo>
                      <a:lnTo>
                        <a:pt x="33" y="30"/>
                      </a:lnTo>
                      <a:lnTo>
                        <a:pt x="34" y="27"/>
                      </a:lnTo>
                      <a:lnTo>
                        <a:pt x="35" y="26"/>
                      </a:lnTo>
                      <a:lnTo>
                        <a:pt x="35" y="24"/>
                      </a:lnTo>
                      <a:lnTo>
                        <a:pt x="35" y="24"/>
                      </a:lnTo>
                      <a:lnTo>
                        <a:pt x="38" y="22"/>
                      </a:lnTo>
                      <a:lnTo>
                        <a:pt x="38" y="21"/>
                      </a:lnTo>
                      <a:lnTo>
                        <a:pt x="37" y="21"/>
                      </a:lnTo>
                      <a:lnTo>
                        <a:pt x="37" y="21"/>
                      </a:lnTo>
                      <a:lnTo>
                        <a:pt x="35" y="21"/>
                      </a:lnTo>
                      <a:lnTo>
                        <a:pt x="34" y="21"/>
                      </a:lnTo>
                      <a:lnTo>
                        <a:pt x="33" y="21"/>
                      </a:lnTo>
                      <a:lnTo>
                        <a:pt x="33" y="21"/>
                      </a:lnTo>
                      <a:lnTo>
                        <a:pt x="33" y="20"/>
                      </a:lnTo>
                      <a:lnTo>
                        <a:pt x="31" y="20"/>
                      </a:lnTo>
                      <a:lnTo>
                        <a:pt x="31" y="20"/>
                      </a:lnTo>
                      <a:lnTo>
                        <a:pt x="29" y="19"/>
                      </a:lnTo>
                      <a:lnTo>
                        <a:pt x="28" y="19"/>
                      </a:lnTo>
                      <a:lnTo>
                        <a:pt x="28" y="18"/>
                      </a:lnTo>
                      <a:lnTo>
                        <a:pt x="28" y="18"/>
                      </a:lnTo>
                      <a:lnTo>
                        <a:pt x="30" y="16"/>
                      </a:lnTo>
                      <a:lnTo>
                        <a:pt x="33" y="14"/>
                      </a:lnTo>
                      <a:lnTo>
                        <a:pt x="33" y="14"/>
                      </a:lnTo>
                      <a:lnTo>
                        <a:pt x="36" y="12"/>
                      </a:lnTo>
                      <a:lnTo>
                        <a:pt x="38" y="11"/>
                      </a:lnTo>
                      <a:lnTo>
                        <a:pt x="38" y="9"/>
                      </a:lnTo>
                      <a:lnTo>
                        <a:pt x="38" y="9"/>
                      </a:lnTo>
                      <a:lnTo>
                        <a:pt x="38" y="7"/>
                      </a:lnTo>
                      <a:lnTo>
                        <a:pt x="37" y="5"/>
                      </a:lnTo>
                      <a:lnTo>
                        <a:pt x="35" y="3"/>
                      </a:lnTo>
                      <a:lnTo>
                        <a:pt x="33" y="2"/>
                      </a:lnTo>
                      <a:lnTo>
                        <a:pt x="33"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5" name="フリーフォーム 174">
                  <a:extLst>
                    <a:ext uri="{FF2B5EF4-FFF2-40B4-BE49-F238E27FC236}">
                      <a16:creationId xmlns:a16="http://schemas.microsoft.com/office/drawing/2014/main" id="{00000000-0008-0000-0000-000008060000}"/>
                    </a:ext>
                  </a:extLst>
                </p:cNvPr>
                <p:cNvSpPr>
                  <a:spLocks/>
                </p:cNvSpPr>
                <p:nvPr/>
              </p:nvSpPr>
              <p:spPr bwMode="auto">
                <a:xfrm>
                  <a:off x="346" y="594"/>
                  <a:ext cx="6" cy="4"/>
                </a:xfrm>
                <a:custGeom>
                  <a:avLst/>
                  <a:gdLst>
                    <a:gd name="T0" fmla="*/ 18 w 54"/>
                    <a:gd name="T1" fmla="*/ 34 h 34"/>
                    <a:gd name="T2" fmla="*/ 15 w 54"/>
                    <a:gd name="T3" fmla="*/ 31 h 34"/>
                    <a:gd name="T4" fmla="*/ 15 w 54"/>
                    <a:gd name="T5" fmla="*/ 28 h 34"/>
                    <a:gd name="T6" fmla="*/ 15 w 54"/>
                    <a:gd name="T7" fmla="*/ 25 h 34"/>
                    <a:gd name="T8" fmla="*/ 10 w 54"/>
                    <a:gd name="T9" fmla="*/ 19 h 34"/>
                    <a:gd name="T10" fmla="*/ 5 w 54"/>
                    <a:gd name="T11" fmla="*/ 16 h 34"/>
                    <a:gd name="T12" fmla="*/ 3 w 54"/>
                    <a:gd name="T13" fmla="*/ 14 h 34"/>
                    <a:gd name="T14" fmla="*/ 2 w 54"/>
                    <a:gd name="T15" fmla="*/ 13 h 34"/>
                    <a:gd name="T16" fmla="*/ 0 w 54"/>
                    <a:gd name="T17" fmla="*/ 8 h 34"/>
                    <a:gd name="T18" fmla="*/ 0 w 54"/>
                    <a:gd name="T19" fmla="*/ 7 h 34"/>
                    <a:gd name="T20" fmla="*/ 4 w 54"/>
                    <a:gd name="T21" fmla="*/ 6 h 34"/>
                    <a:gd name="T22" fmla="*/ 5 w 54"/>
                    <a:gd name="T23" fmla="*/ 7 h 34"/>
                    <a:gd name="T24" fmla="*/ 6 w 54"/>
                    <a:gd name="T25" fmla="*/ 8 h 34"/>
                    <a:gd name="T26" fmla="*/ 9 w 54"/>
                    <a:gd name="T27" fmla="*/ 10 h 34"/>
                    <a:gd name="T28" fmla="*/ 8 w 54"/>
                    <a:gd name="T29" fmla="*/ 14 h 34"/>
                    <a:gd name="T30" fmla="*/ 9 w 54"/>
                    <a:gd name="T31" fmla="*/ 16 h 34"/>
                    <a:gd name="T32" fmla="*/ 10 w 54"/>
                    <a:gd name="T33" fmla="*/ 15 h 34"/>
                    <a:gd name="T34" fmla="*/ 11 w 54"/>
                    <a:gd name="T35" fmla="*/ 12 h 34"/>
                    <a:gd name="T36" fmla="*/ 13 w 54"/>
                    <a:gd name="T37" fmla="*/ 11 h 34"/>
                    <a:gd name="T38" fmla="*/ 15 w 54"/>
                    <a:gd name="T39" fmla="*/ 10 h 34"/>
                    <a:gd name="T40" fmla="*/ 18 w 54"/>
                    <a:gd name="T41" fmla="*/ 11 h 34"/>
                    <a:gd name="T42" fmla="*/ 19 w 54"/>
                    <a:gd name="T43" fmla="*/ 12 h 34"/>
                    <a:gd name="T44" fmla="*/ 21 w 54"/>
                    <a:gd name="T45" fmla="*/ 11 h 34"/>
                    <a:gd name="T46" fmla="*/ 23 w 54"/>
                    <a:gd name="T47" fmla="*/ 11 h 34"/>
                    <a:gd name="T48" fmla="*/ 24 w 54"/>
                    <a:gd name="T49" fmla="*/ 9 h 34"/>
                    <a:gd name="T50" fmla="*/ 26 w 54"/>
                    <a:gd name="T51" fmla="*/ 8 h 34"/>
                    <a:gd name="T52" fmla="*/ 29 w 54"/>
                    <a:gd name="T53" fmla="*/ 8 h 34"/>
                    <a:gd name="T54" fmla="*/ 31 w 54"/>
                    <a:gd name="T55" fmla="*/ 10 h 34"/>
                    <a:gd name="T56" fmla="*/ 33 w 54"/>
                    <a:gd name="T57" fmla="*/ 11 h 34"/>
                    <a:gd name="T58" fmla="*/ 36 w 54"/>
                    <a:gd name="T59" fmla="*/ 12 h 34"/>
                    <a:gd name="T60" fmla="*/ 38 w 54"/>
                    <a:gd name="T61" fmla="*/ 14 h 34"/>
                    <a:gd name="T62" fmla="*/ 38 w 54"/>
                    <a:gd name="T63" fmla="*/ 14 h 34"/>
                    <a:gd name="T64" fmla="*/ 38 w 54"/>
                    <a:gd name="T65" fmla="*/ 11 h 34"/>
                    <a:gd name="T66" fmla="*/ 39 w 54"/>
                    <a:gd name="T67" fmla="*/ 10 h 34"/>
                    <a:gd name="T68" fmla="*/ 43 w 54"/>
                    <a:gd name="T69" fmla="*/ 10 h 34"/>
                    <a:gd name="T70" fmla="*/ 44 w 54"/>
                    <a:gd name="T71" fmla="*/ 9 h 34"/>
                    <a:gd name="T72" fmla="*/ 44 w 54"/>
                    <a:gd name="T73" fmla="*/ 5 h 34"/>
                    <a:gd name="T74" fmla="*/ 45 w 54"/>
                    <a:gd name="T75" fmla="*/ 4 h 34"/>
                    <a:gd name="T76" fmla="*/ 50 w 54"/>
                    <a:gd name="T77" fmla="*/ 0 h 34"/>
                    <a:gd name="T78" fmla="*/ 51 w 54"/>
                    <a:gd name="T79" fmla="*/ 0 h 34"/>
                    <a:gd name="T80" fmla="*/ 52 w 54"/>
                    <a:gd name="T81" fmla="*/ 6 h 34"/>
                    <a:gd name="T82" fmla="*/ 54 w 54"/>
                    <a:gd name="T83" fmla="*/ 7 h 34"/>
                    <a:gd name="T84" fmla="*/ 54 w 54"/>
                    <a:gd name="T85" fmla="*/ 8 h 34"/>
                    <a:gd name="T86" fmla="*/ 52 w 54"/>
                    <a:gd name="T87" fmla="*/ 11 h 34"/>
                    <a:gd name="T88" fmla="*/ 51 w 54"/>
                    <a:gd name="T89" fmla="*/ 15 h 34"/>
                    <a:gd name="T90" fmla="*/ 53 w 54"/>
                    <a:gd name="T91" fmla="*/ 18 h 34"/>
                    <a:gd name="T92" fmla="*/ 49 w 54"/>
                    <a:gd name="T93" fmla="*/ 22 h 34"/>
                    <a:gd name="T94" fmla="*/ 45 w 54"/>
                    <a:gd name="T95" fmla="*/ 24 h 34"/>
                    <a:gd name="T96" fmla="*/ 41 w 54"/>
                    <a:gd name="T97" fmla="*/ 24 h 34"/>
                    <a:gd name="T98" fmla="*/ 38 w 54"/>
                    <a:gd name="T99" fmla="*/ 22 h 34"/>
                    <a:gd name="T100" fmla="*/ 36 w 54"/>
                    <a:gd name="T101" fmla="*/ 24 h 34"/>
                    <a:gd name="T102" fmla="*/ 35 w 54"/>
                    <a:gd name="T103" fmla="*/ 22 h 34"/>
                    <a:gd name="T104" fmla="*/ 34 w 54"/>
                    <a:gd name="T105" fmla="*/ 21 h 34"/>
                    <a:gd name="T106" fmla="*/ 30 w 54"/>
                    <a:gd name="T107" fmla="*/ 28 h 34"/>
                    <a:gd name="T108" fmla="*/ 29 w 54"/>
                    <a:gd name="T109" fmla="*/ 31 h 34"/>
                    <a:gd name="T110" fmla="*/ 28 w 54"/>
                    <a:gd name="T111" fmla="*/ 31 h 34"/>
                    <a:gd name="T112" fmla="*/ 24 w 54"/>
                    <a:gd name="T113" fmla="*/ 30 h 34"/>
                    <a:gd name="T114" fmla="*/ 23 w 54"/>
                    <a:gd name="T115" fmla="*/ 29 h 34"/>
                    <a:gd name="T116" fmla="*/ 22 w 54"/>
                    <a:gd name="T117" fmla="*/ 30 h 34"/>
                    <a:gd name="T118" fmla="*/ 19 w 54"/>
                    <a:gd name="T119" fmla="*/ 31 h 34"/>
                    <a:gd name="T120" fmla="*/ 18 w 54"/>
                    <a:gd name="T1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34">
                      <a:moveTo>
                        <a:pt x="18" y="34"/>
                      </a:moveTo>
                      <a:lnTo>
                        <a:pt x="18" y="34"/>
                      </a:lnTo>
                      <a:lnTo>
                        <a:pt x="17" y="33"/>
                      </a:lnTo>
                      <a:lnTo>
                        <a:pt x="15" y="31"/>
                      </a:lnTo>
                      <a:lnTo>
                        <a:pt x="15" y="31"/>
                      </a:lnTo>
                      <a:lnTo>
                        <a:pt x="15" y="28"/>
                      </a:lnTo>
                      <a:lnTo>
                        <a:pt x="15" y="25"/>
                      </a:lnTo>
                      <a:lnTo>
                        <a:pt x="15" y="25"/>
                      </a:lnTo>
                      <a:lnTo>
                        <a:pt x="12" y="21"/>
                      </a:lnTo>
                      <a:lnTo>
                        <a:pt x="10" y="19"/>
                      </a:lnTo>
                      <a:lnTo>
                        <a:pt x="10" y="19"/>
                      </a:lnTo>
                      <a:lnTo>
                        <a:pt x="5" y="16"/>
                      </a:lnTo>
                      <a:lnTo>
                        <a:pt x="5" y="16"/>
                      </a:lnTo>
                      <a:lnTo>
                        <a:pt x="3" y="14"/>
                      </a:lnTo>
                      <a:lnTo>
                        <a:pt x="2" y="13"/>
                      </a:lnTo>
                      <a:lnTo>
                        <a:pt x="2" y="13"/>
                      </a:lnTo>
                      <a:lnTo>
                        <a:pt x="1" y="10"/>
                      </a:lnTo>
                      <a:lnTo>
                        <a:pt x="0" y="8"/>
                      </a:lnTo>
                      <a:lnTo>
                        <a:pt x="0" y="8"/>
                      </a:lnTo>
                      <a:lnTo>
                        <a:pt x="0" y="7"/>
                      </a:lnTo>
                      <a:lnTo>
                        <a:pt x="2" y="7"/>
                      </a:lnTo>
                      <a:lnTo>
                        <a:pt x="4" y="6"/>
                      </a:lnTo>
                      <a:lnTo>
                        <a:pt x="4" y="6"/>
                      </a:lnTo>
                      <a:lnTo>
                        <a:pt x="5" y="7"/>
                      </a:lnTo>
                      <a:lnTo>
                        <a:pt x="6" y="8"/>
                      </a:lnTo>
                      <a:lnTo>
                        <a:pt x="6" y="8"/>
                      </a:lnTo>
                      <a:lnTo>
                        <a:pt x="7" y="9"/>
                      </a:lnTo>
                      <a:lnTo>
                        <a:pt x="9" y="10"/>
                      </a:lnTo>
                      <a:lnTo>
                        <a:pt x="9" y="10"/>
                      </a:lnTo>
                      <a:lnTo>
                        <a:pt x="8" y="14"/>
                      </a:lnTo>
                      <a:lnTo>
                        <a:pt x="8" y="15"/>
                      </a:lnTo>
                      <a:lnTo>
                        <a:pt x="9" y="16"/>
                      </a:lnTo>
                      <a:lnTo>
                        <a:pt x="9" y="16"/>
                      </a:lnTo>
                      <a:lnTo>
                        <a:pt x="10" y="15"/>
                      </a:lnTo>
                      <a:lnTo>
                        <a:pt x="10" y="14"/>
                      </a:lnTo>
                      <a:lnTo>
                        <a:pt x="11" y="12"/>
                      </a:lnTo>
                      <a:lnTo>
                        <a:pt x="11" y="12"/>
                      </a:lnTo>
                      <a:lnTo>
                        <a:pt x="13" y="11"/>
                      </a:lnTo>
                      <a:lnTo>
                        <a:pt x="14" y="10"/>
                      </a:lnTo>
                      <a:lnTo>
                        <a:pt x="15" y="10"/>
                      </a:lnTo>
                      <a:lnTo>
                        <a:pt x="15" y="10"/>
                      </a:lnTo>
                      <a:lnTo>
                        <a:pt x="18" y="11"/>
                      </a:lnTo>
                      <a:lnTo>
                        <a:pt x="18" y="12"/>
                      </a:lnTo>
                      <a:lnTo>
                        <a:pt x="19" y="12"/>
                      </a:lnTo>
                      <a:lnTo>
                        <a:pt x="19" y="12"/>
                      </a:lnTo>
                      <a:lnTo>
                        <a:pt x="21" y="11"/>
                      </a:lnTo>
                      <a:lnTo>
                        <a:pt x="23" y="11"/>
                      </a:lnTo>
                      <a:lnTo>
                        <a:pt x="23" y="11"/>
                      </a:lnTo>
                      <a:lnTo>
                        <a:pt x="23" y="10"/>
                      </a:lnTo>
                      <a:lnTo>
                        <a:pt x="24" y="9"/>
                      </a:lnTo>
                      <a:lnTo>
                        <a:pt x="24" y="9"/>
                      </a:lnTo>
                      <a:lnTo>
                        <a:pt x="26" y="8"/>
                      </a:lnTo>
                      <a:lnTo>
                        <a:pt x="29" y="8"/>
                      </a:lnTo>
                      <a:lnTo>
                        <a:pt x="29" y="8"/>
                      </a:lnTo>
                      <a:lnTo>
                        <a:pt x="30" y="9"/>
                      </a:lnTo>
                      <a:lnTo>
                        <a:pt x="31" y="10"/>
                      </a:lnTo>
                      <a:lnTo>
                        <a:pt x="31" y="10"/>
                      </a:lnTo>
                      <a:lnTo>
                        <a:pt x="33" y="11"/>
                      </a:lnTo>
                      <a:lnTo>
                        <a:pt x="36" y="12"/>
                      </a:lnTo>
                      <a:lnTo>
                        <a:pt x="36" y="12"/>
                      </a:lnTo>
                      <a:lnTo>
                        <a:pt x="37" y="14"/>
                      </a:lnTo>
                      <a:lnTo>
                        <a:pt x="38" y="14"/>
                      </a:lnTo>
                      <a:lnTo>
                        <a:pt x="38" y="14"/>
                      </a:lnTo>
                      <a:lnTo>
                        <a:pt x="38" y="14"/>
                      </a:lnTo>
                      <a:lnTo>
                        <a:pt x="38" y="11"/>
                      </a:lnTo>
                      <a:lnTo>
                        <a:pt x="38" y="11"/>
                      </a:lnTo>
                      <a:lnTo>
                        <a:pt x="39" y="10"/>
                      </a:lnTo>
                      <a:lnTo>
                        <a:pt x="39" y="10"/>
                      </a:lnTo>
                      <a:lnTo>
                        <a:pt x="42" y="10"/>
                      </a:lnTo>
                      <a:lnTo>
                        <a:pt x="43" y="10"/>
                      </a:lnTo>
                      <a:lnTo>
                        <a:pt x="44" y="9"/>
                      </a:lnTo>
                      <a:lnTo>
                        <a:pt x="44" y="9"/>
                      </a:lnTo>
                      <a:lnTo>
                        <a:pt x="44" y="6"/>
                      </a:lnTo>
                      <a:lnTo>
                        <a:pt x="44" y="5"/>
                      </a:lnTo>
                      <a:lnTo>
                        <a:pt x="45" y="4"/>
                      </a:lnTo>
                      <a:lnTo>
                        <a:pt x="45" y="4"/>
                      </a:lnTo>
                      <a:lnTo>
                        <a:pt x="49" y="1"/>
                      </a:lnTo>
                      <a:lnTo>
                        <a:pt x="50" y="0"/>
                      </a:lnTo>
                      <a:lnTo>
                        <a:pt x="51" y="0"/>
                      </a:lnTo>
                      <a:lnTo>
                        <a:pt x="51" y="0"/>
                      </a:lnTo>
                      <a:lnTo>
                        <a:pt x="51" y="3"/>
                      </a:lnTo>
                      <a:lnTo>
                        <a:pt x="52" y="6"/>
                      </a:lnTo>
                      <a:lnTo>
                        <a:pt x="52" y="6"/>
                      </a:lnTo>
                      <a:lnTo>
                        <a:pt x="54" y="7"/>
                      </a:lnTo>
                      <a:lnTo>
                        <a:pt x="54" y="7"/>
                      </a:lnTo>
                      <a:lnTo>
                        <a:pt x="54" y="8"/>
                      </a:lnTo>
                      <a:lnTo>
                        <a:pt x="54" y="8"/>
                      </a:lnTo>
                      <a:lnTo>
                        <a:pt x="52" y="11"/>
                      </a:lnTo>
                      <a:lnTo>
                        <a:pt x="51" y="15"/>
                      </a:lnTo>
                      <a:lnTo>
                        <a:pt x="51" y="15"/>
                      </a:lnTo>
                      <a:lnTo>
                        <a:pt x="53" y="18"/>
                      </a:lnTo>
                      <a:lnTo>
                        <a:pt x="53" y="18"/>
                      </a:lnTo>
                      <a:lnTo>
                        <a:pt x="51" y="20"/>
                      </a:lnTo>
                      <a:lnTo>
                        <a:pt x="49" y="22"/>
                      </a:lnTo>
                      <a:lnTo>
                        <a:pt x="49" y="22"/>
                      </a:lnTo>
                      <a:lnTo>
                        <a:pt x="45" y="24"/>
                      </a:lnTo>
                      <a:lnTo>
                        <a:pt x="41" y="24"/>
                      </a:lnTo>
                      <a:lnTo>
                        <a:pt x="41" y="24"/>
                      </a:lnTo>
                      <a:lnTo>
                        <a:pt x="38" y="22"/>
                      </a:lnTo>
                      <a:lnTo>
                        <a:pt x="38" y="22"/>
                      </a:lnTo>
                      <a:lnTo>
                        <a:pt x="38" y="24"/>
                      </a:lnTo>
                      <a:lnTo>
                        <a:pt x="36" y="24"/>
                      </a:lnTo>
                      <a:lnTo>
                        <a:pt x="36" y="24"/>
                      </a:lnTo>
                      <a:lnTo>
                        <a:pt x="35" y="22"/>
                      </a:lnTo>
                      <a:lnTo>
                        <a:pt x="34" y="21"/>
                      </a:lnTo>
                      <a:lnTo>
                        <a:pt x="34" y="21"/>
                      </a:lnTo>
                      <a:lnTo>
                        <a:pt x="30" y="28"/>
                      </a:lnTo>
                      <a:lnTo>
                        <a:pt x="30" y="28"/>
                      </a:lnTo>
                      <a:lnTo>
                        <a:pt x="29" y="30"/>
                      </a:lnTo>
                      <a:lnTo>
                        <a:pt x="29" y="31"/>
                      </a:lnTo>
                      <a:lnTo>
                        <a:pt x="28" y="31"/>
                      </a:lnTo>
                      <a:lnTo>
                        <a:pt x="28" y="31"/>
                      </a:lnTo>
                      <a:lnTo>
                        <a:pt x="25" y="31"/>
                      </a:lnTo>
                      <a:lnTo>
                        <a:pt x="24" y="30"/>
                      </a:lnTo>
                      <a:lnTo>
                        <a:pt x="24" y="30"/>
                      </a:lnTo>
                      <a:lnTo>
                        <a:pt x="23" y="29"/>
                      </a:lnTo>
                      <a:lnTo>
                        <a:pt x="22" y="30"/>
                      </a:lnTo>
                      <a:lnTo>
                        <a:pt x="22" y="30"/>
                      </a:lnTo>
                      <a:lnTo>
                        <a:pt x="20" y="30"/>
                      </a:lnTo>
                      <a:lnTo>
                        <a:pt x="19" y="31"/>
                      </a:lnTo>
                      <a:lnTo>
                        <a:pt x="19" y="31"/>
                      </a:lnTo>
                      <a:lnTo>
                        <a:pt x="18" y="34"/>
                      </a:lnTo>
                      <a:lnTo>
                        <a:pt x="18" y="3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6" name="フリーフォーム 175">
                  <a:extLst>
                    <a:ext uri="{FF2B5EF4-FFF2-40B4-BE49-F238E27FC236}">
                      <a16:creationId xmlns:a16="http://schemas.microsoft.com/office/drawing/2014/main" id="{00000000-0008-0000-0000-000009060000}"/>
                    </a:ext>
                  </a:extLst>
                </p:cNvPr>
                <p:cNvSpPr>
                  <a:spLocks/>
                </p:cNvSpPr>
                <p:nvPr/>
              </p:nvSpPr>
              <p:spPr bwMode="auto">
                <a:xfrm>
                  <a:off x="200" y="634"/>
                  <a:ext cx="8" cy="9"/>
                </a:xfrm>
                <a:custGeom>
                  <a:avLst/>
                  <a:gdLst>
                    <a:gd name="T0" fmla="*/ 15 w 74"/>
                    <a:gd name="T1" fmla="*/ 68 h 81"/>
                    <a:gd name="T2" fmla="*/ 9 w 74"/>
                    <a:gd name="T3" fmla="*/ 62 h 81"/>
                    <a:gd name="T4" fmla="*/ 9 w 74"/>
                    <a:gd name="T5" fmla="*/ 59 h 81"/>
                    <a:gd name="T6" fmla="*/ 2 w 74"/>
                    <a:gd name="T7" fmla="*/ 59 h 81"/>
                    <a:gd name="T8" fmla="*/ 4 w 74"/>
                    <a:gd name="T9" fmla="*/ 50 h 81"/>
                    <a:gd name="T10" fmla="*/ 4 w 74"/>
                    <a:gd name="T11" fmla="*/ 43 h 81"/>
                    <a:gd name="T12" fmla="*/ 0 w 74"/>
                    <a:gd name="T13" fmla="*/ 38 h 81"/>
                    <a:gd name="T14" fmla="*/ 2 w 74"/>
                    <a:gd name="T15" fmla="*/ 26 h 81"/>
                    <a:gd name="T16" fmla="*/ 3 w 74"/>
                    <a:gd name="T17" fmla="*/ 25 h 81"/>
                    <a:gd name="T18" fmla="*/ 7 w 74"/>
                    <a:gd name="T19" fmla="*/ 26 h 81"/>
                    <a:gd name="T20" fmla="*/ 6 w 74"/>
                    <a:gd name="T21" fmla="*/ 24 h 81"/>
                    <a:gd name="T22" fmla="*/ 9 w 74"/>
                    <a:gd name="T23" fmla="*/ 20 h 81"/>
                    <a:gd name="T24" fmla="*/ 10 w 74"/>
                    <a:gd name="T25" fmla="*/ 18 h 81"/>
                    <a:gd name="T26" fmla="*/ 19 w 74"/>
                    <a:gd name="T27" fmla="*/ 14 h 81"/>
                    <a:gd name="T28" fmla="*/ 19 w 74"/>
                    <a:gd name="T29" fmla="*/ 7 h 81"/>
                    <a:gd name="T30" fmla="*/ 22 w 74"/>
                    <a:gd name="T31" fmla="*/ 5 h 81"/>
                    <a:gd name="T32" fmla="*/ 27 w 74"/>
                    <a:gd name="T33" fmla="*/ 6 h 81"/>
                    <a:gd name="T34" fmla="*/ 32 w 74"/>
                    <a:gd name="T35" fmla="*/ 5 h 81"/>
                    <a:gd name="T36" fmla="*/ 36 w 74"/>
                    <a:gd name="T37" fmla="*/ 1 h 81"/>
                    <a:gd name="T38" fmla="*/ 37 w 74"/>
                    <a:gd name="T39" fmla="*/ 1 h 81"/>
                    <a:gd name="T40" fmla="*/ 41 w 74"/>
                    <a:gd name="T41" fmla="*/ 8 h 81"/>
                    <a:gd name="T42" fmla="*/ 47 w 74"/>
                    <a:gd name="T43" fmla="*/ 9 h 81"/>
                    <a:gd name="T44" fmla="*/ 48 w 74"/>
                    <a:gd name="T45" fmla="*/ 12 h 81"/>
                    <a:gd name="T46" fmla="*/ 50 w 74"/>
                    <a:gd name="T47" fmla="*/ 9 h 81"/>
                    <a:gd name="T48" fmla="*/ 52 w 74"/>
                    <a:gd name="T49" fmla="*/ 15 h 81"/>
                    <a:gd name="T50" fmla="*/ 57 w 74"/>
                    <a:gd name="T51" fmla="*/ 15 h 81"/>
                    <a:gd name="T52" fmla="*/ 61 w 74"/>
                    <a:gd name="T53" fmla="*/ 20 h 81"/>
                    <a:gd name="T54" fmla="*/ 64 w 74"/>
                    <a:gd name="T55" fmla="*/ 23 h 81"/>
                    <a:gd name="T56" fmla="*/ 67 w 74"/>
                    <a:gd name="T57" fmla="*/ 28 h 81"/>
                    <a:gd name="T58" fmla="*/ 71 w 74"/>
                    <a:gd name="T59" fmla="*/ 30 h 81"/>
                    <a:gd name="T60" fmla="*/ 72 w 74"/>
                    <a:gd name="T61" fmla="*/ 33 h 81"/>
                    <a:gd name="T62" fmla="*/ 73 w 74"/>
                    <a:gd name="T63" fmla="*/ 35 h 81"/>
                    <a:gd name="T64" fmla="*/ 69 w 74"/>
                    <a:gd name="T65" fmla="*/ 45 h 81"/>
                    <a:gd name="T66" fmla="*/ 67 w 74"/>
                    <a:gd name="T67" fmla="*/ 61 h 81"/>
                    <a:gd name="T68" fmla="*/ 63 w 74"/>
                    <a:gd name="T69" fmla="*/ 63 h 81"/>
                    <a:gd name="T70" fmla="*/ 57 w 74"/>
                    <a:gd name="T71" fmla="*/ 65 h 81"/>
                    <a:gd name="T72" fmla="*/ 58 w 74"/>
                    <a:gd name="T73" fmla="*/ 61 h 81"/>
                    <a:gd name="T74" fmla="*/ 58 w 74"/>
                    <a:gd name="T75" fmla="*/ 55 h 81"/>
                    <a:gd name="T76" fmla="*/ 55 w 74"/>
                    <a:gd name="T77" fmla="*/ 62 h 81"/>
                    <a:gd name="T78" fmla="*/ 56 w 74"/>
                    <a:gd name="T79" fmla="*/ 67 h 81"/>
                    <a:gd name="T80" fmla="*/ 56 w 74"/>
                    <a:gd name="T81" fmla="*/ 72 h 81"/>
                    <a:gd name="T82" fmla="*/ 57 w 74"/>
                    <a:gd name="T83" fmla="*/ 77 h 81"/>
                    <a:gd name="T84" fmla="*/ 44 w 74"/>
                    <a:gd name="T85" fmla="*/ 76 h 81"/>
                    <a:gd name="T86" fmla="*/ 39 w 74"/>
                    <a:gd name="T87" fmla="*/ 73 h 81"/>
                    <a:gd name="T88" fmla="*/ 37 w 74"/>
                    <a:gd name="T89" fmla="*/ 77 h 81"/>
                    <a:gd name="T90" fmla="*/ 36 w 74"/>
                    <a:gd name="T91" fmla="*/ 75 h 81"/>
                    <a:gd name="T92" fmla="*/ 35 w 74"/>
                    <a:gd name="T93" fmla="*/ 78 h 81"/>
                    <a:gd name="T94" fmla="*/ 26 w 74"/>
                    <a:gd name="T95" fmla="*/ 81 h 81"/>
                    <a:gd name="T96" fmla="*/ 20 w 74"/>
                    <a:gd name="T97" fmla="*/ 79 h 81"/>
                    <a:gd name="T98" fmla="*/ 21 w 74"/>
                    <a:gd name="T99" fmla="*/ 73 h 81"/>
                    <a:gd name="T100" fmla="*/ 22 w 74"/>
                    <a:gd name="T10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81">
                      <a:moveTo>
                        <a:pt x="22" y="68"/>
                      </a:moveTo>
                      <a:lnTo>
                        <a:pt x="22" y="68"/>
                      </a:lnTo>
                      <a:lnTo>
                        <a:pt x="17" y="68"/>
                      </a:lnTo>
                      <a:lnTo>
                        <a:pt x="15" y="68"/>
                      </a:lnTo>
                      <a:lnTo>
                        <a:pt x="15" y="68"/>
                      </a:lnTo>
                      <a:lnTo>
                        <a:pt x="11" y="65"/>
                      </a:lnTo>
                      <a:lnTo>
                        <a:pt x="9" y="62"/>
                      </a:lnTo>
                      <a:lnTo>
                        <a:pt x="9" y="62"/>
                      </a:lnTo>
                      <a:lnTo>
                        <a:pt x="9" y="62"/>
                      </a:lnTo>
                      <a:lnTo>
                        <a:pt x="10" y="61"/>
                      </a:lnTo>
                      <a:lnTo>
                        <a:pt x="10" y="60"/>
                      </a:lnTo>
                      <a:lnTo>
                        <a:pt x="9" y="59"/>
                      </a:lnTo>
                      <a:lnTo>
                        <a:pt x="9" y="59"/>
                      </a:lnTo>
                      <a:lnTo>
                        <a:pt x="5" y="59"/>
                      </a:lnTo>
                      <a:lnTo>
                        <a:pt x="3" y="59"/>
                      </a:lnTo>
                      <a:lnTo>
                        <a:pt x="2" y="59"/>
                      </a:lnTo>
                      <a:lnTo>
                        <a:pt x="2" y="59"/>
                      </a:lnTo>
                      <a:lnTo>
                        <a:pt x="2" y="52"/>
                      </a:lnTo>
                      <a:lnTo>
                        <a:pt x="2" y="52"/>
                      </a:lnTo>
                      <a:lnTo>
                        <a:pt x="4" y="50"/>
                      </a:lnTo>
                      <a:lnTo>
                        <a:pt x="5" y="47"/>
                      </a:lnTo>
                      <a:lnTo>
                        <a:pt x="5" y="47"/>
                      </a:lnTo>
                      <a:lnTo>
                        <a:pt x="5" y="45"/>
                      </a:lnTo>
                      <a:lnTo>
                        <a:pt x="4" y="43"/>
                      </a:lnTo>
                      <a:lnTo>
                        <a:pt x="2" y="40"/>
                      </a:lnTo>
                      <a:lnTo>
                        <a:pt x="2" y="40"/>
                      </a:lnTo>
                      <a:lnTo>
                        <a:pt x="0" y="39"/>
                      </a:lnTo>
                      <a:lnTo>
                        <a:pt x="0" y="38"/>
                      </a:lnTo>
                      <a:lnTo>
                        <a:pt x="2" y="35"/>
                      </a:lnTo>
                      <a:lnTo>
                        <a:pt x="2" y="35"/>
                      </a:lnTo>
                      <a:lnTo>
                        <a:pt x="3" y="30"/>
                      </a:lnTo>
                      <a:lnTo>
                        <a:pt x="2" y="26"/>
                      </a:lnTo>
                      <a:lnTo>
                        <a:pt x="2" y="26"/>
                      </a:lnTo>
                      <a:lnTo>
                        <a:pt x="2" y="24"/>
                      </a:lnTo>
                      <a:lnTo>
                        <a:pt x="3" y="24"/>
                      </a:lnTo>
                      <a:lnTo>
                        <a:pt x="3" y="25"/>
                      </a:lnTo>
                      <a:lnTo>
                        <a:pt x="3" y="25"/>
                      </a:lnTo>
                      <a:lnTo>
                        <a:pt x="5" y="27"/>
                      </a:lnTo>
                      <a:lnTo>
                        <a:pt x="6" y="27"/>
                      </a:lnTo>
                      <a:lnTo>
                        <a:pt x="7" y="26"/>
                      </a:lnTo>
                      <a:lnTo>
                        <a:pt x="7" y="26"/>
                      </a:lnTo>
                      <a:lnTo>
                        <a:pt x="7" y="25"/>
                      </a:lnTo>
                      <a:lnTo>
                        <a:pt x="6" y="25"/>
                      </a:lnTo>
                      <a:lnTo>
                        <a:pt x="6" y="24"/>
                      </a:lnTo>
                      <a:lnTo>
                        <a:pt x="6" y="23"/>
                      </a:lnTo>
                      <a:lnTo>
                        <a:pt x="6" y="23"/>
                      </a:lnTo>
                      <a:lnTo>
                        <a:pt x="7" y="20"/>
                      </a:lnTo>
                      <a:lnTo>
                        <a:pt x="9" y="20"/>
                      </a:lnTo>
                      <a:lnTo>
                        <a:pt x="9" y="20"/>
                      </a:lnTo>
                      <a:lnTo>
                        <a:pt x="10" y="19"/>
                      </a:lnTo>
                      <a:lnTo>
                        <a:pt x="10" y="18"/>
                      </a:lnTo>
                      <a:lnTo>
                        <a:pt x="10" y="18"/>
                      </a:lnTo>
                      <a:lnTo>
                        <a:pt x="11" y="17"/>
                      </a:lnTo>
                      <a:lnTo>
                        <a:pt x="11" y="17"/>
                      </a:lnTo>
                      <a:lnTo>
                        <a:pt x="17" y="15"/>
                      </a:lnTo>
                      <a:lnTo>
                        <a:pt x="19" y="14"/>
                      </a:lnTo>
                      <a:lnTo>
                        <a:pt x="19" y="12"/>
                      </a:lnTo>
                      <a:lnTo>
                        <a:pt x="19" y="12"/>
                      </a:lnTo>
                      <a:lnTo>
                        <a:pt x="18" y="8"/>
                      </a:lnTo>
                      <a:lnTo>
                        <a:pt x="19" y="7"/>
                      </a:lnTo>
                      <a:lnTo>
                        <a:pt x="20" y="7"/>
                      </a:lnTo>
                      <a:lnTo>
                        <a:pt x="20" y="7"/>
                      </a:lnTo>
                      <a:lnTo>
                        <a:pt x="21" y="7"/>
                      </a:lnTo>
                      <a:lnTo>
                        <a:pt x="22" y="5"/>
                      </a:lnTo>
                      <a:lnTo>
                        <a:pt x="23" y="4"/>
                      </a:lnTo>
                      <a:lnTo>
                        <a:pt x="24" y="4"/>
                      </a:lnTo>
                      <a:lnTo>
                        <a:pt x="24" y="4"/>
                      </a:lnTo>
                      <a:lnTo>
                        <a:pt x="27" y="6"/>
                      </a:lnTo>
                      <a:lnTo>
                        <a:pt x="30" y="7"/>
                      </a:lnTo>
                      <a:lnTo>
                        <a:pt x="30" y="7"/>
                      </a:lnTo>
                      <a:lnTo>
                        <a:pt x="31" y="6"/>
                      </a:lnTo>
                      <a:lnTo>
                        <a:pt x="32" y="5"/>
                      </a:lnTo>
                      <a:lnTo>
                        <a:pt x="32" y="5"/>
                      </a:lnTo>
                      <a:lnTo>
                        <a:pt x="35" y="4"/>
                      </a:lnTo>
                      <a:lnTo>
                        <a:pt x="36" y="1"/>
                      </a:lnTo>
                      <a:lnTo>
                        <a:pt x="36" y="1"/>
                      </a:lnTo>
                      <a:lnTo>
                        <a:pt x="36" y="0"/>
                      </a:lnTo>
                      <a:lnTo>
                        <a:pt x="36" y="0"/>
                      </a:lnTo>
                      <a:lnTo>
                        <a:pt x="37" y="1"/>
                      </a:lnTo>
                      <a:lnTo>
                        <a:pt x="37" y="1"/>
                      </a:lnTo>
                      <a:lnTo>
                        <a:pt x="38" y="4"/>
                      </a:lnTo>
                      <a:lnTo>
                        <a:pt x="39" y="6"/>
                      </a:lnTo>
                      <a:lnTo>
                        <a:pt x="39" y="6"/>
                      </a:lnTo>
                      <a:lnTo>
                        <a:pt x="41" y="8"/>
                      </a:lnTo>
                      <a:lnTo>
                        <a:pt x="44" y="8"/>
                      </a:lnTo>
                      <a:lnTo>
                        <a:pt x="44" y="8"/>
                      </a:lnTo>
                      <a:lnTo>
                        <a:pt x="46" y="8"/>
                      </a:lnTo>
                      <a:lnTo>
                        <a:pt x="47" y="9"/>
                      </a:lnTo>
                      <a:lnTo>
                        <a:pt x="47" y="9"/>
                      </a:lnTo>
                      <a:lnTo>
                        <a:pt x="47" y="11"/>
                      </a:lnTo>
                      <a:lnTo>
                        <a:pt x="48" y="12"/>
                      </a:lnTo>
                      <a:lnTo>
                        <a:pt x="48" y="12"/>
                      </a:lnTo>
                      <a:lnTo>
                        <a:pt x="48" y="12"/>
                      </a:lnTo>
                      <a:lnTo>
                        <a:pt x="50" y="8"/>
                      </a:lnTo>
                      <a:lnTo>
                        <a:pt x="50" y="8"/>
                      </a:lnTo>
                      <a:lnTo>
                        <a:pt x="50" y="9"/>
                      </a:lnTo>
                      <a:lnTo>
                        <a:pt x="50" y="9"/>
                      </a:lnTo>
                      <a:lnTo>
                        <a:pt x="52" y="14"/>
                      </a:lnTo>
                      <a:lnTo>
                        <a:pt x="52" y="14"/>
                      </a:lnTo>
                      <a:lnTo>
                        <a:pt x="52" y="15"/>
                      </a:lnTo>
                      <a:lnTo>
                        <a:pt x="54" y="15"/>
                      </a:lnTo>
                      <a:lnTo>
                        <a:pt x="57" y="15"/>
                      </a:lnTo>
                      <a:lnTo>
                        <a:pt x="57" y="15"/>
                      </a:lnTo>
                      <a:lnTo>
                        <a:pt x="57" y="15"/>
                      </a:lnTo>
                      <a:lnTo>
                        <a:pt x="58" y="17"/>
                      </a:lnTo>
                      <a:lnTo>
                        <a:pt x="58" y="17"/>
                      </a:lnTo>
                      <a:lnTo>
                        <a:pt x="59" y="19"/>
                      </a:lnTo>
                      <a:lnTo>
                        <a:pt x="61" y="20"/>
                      </a:lnTo>
                      <a:lnTo>
                        <a:pt x="61" y="20"/>
                      </a:lnTo>
                      <a:lnTo>
                        <a:pt x="63" y="21"/>
                      </a:lnTo>
                      <a:lnTo>
                        <a:pt x="64" y="23"/>
                      </a:lnTo>
                      <a:lnTo>
                        <a:pt x="64" y="23"/>
                      </a:lnTo>
                      <a:lnTo>
                        <a:pt x="65" y="26"/>
                      </a:lnTo>
                      <a:lnTo>
                        <a:pt x="66" y="27"/>
                      </a:lnTo>
                      <a:lnTo>
                        <a:pt x="67" y="28"/>
                      </a:lnTo>
                      <a:lnTo>
                        <a:pt x="67" y="28"/>
                      </a:lnTo>
                      <a:lnTo>
                        <a:pt x="70" y="28"/>
                      </a:lnTo>
                      <a:lnTo>
                        <a:pt x="71" y="29"/>
                      </a:lnTo>
                      <a:lnTo>
                        <a:pt x="71" y="30"/>
                      </a:lnTo>
                      <a:lnTo>
                        <a:pt x="71" y="30"/>
                      </a:lnTo>
                      <a:lnTo>
                        <a:pt x="70" y="31"/>
                      </a:lnTo>
                      <a:lnTo>
                        <a:pt x="70" y="32"/>
                      </a:lnTo>
                      <a:lnTo>
                        <a:pt x="72" y="33"/>
                      </a:lnTo>
                      <a:lnTo>
                        <a:pt x="72" y="33"/>
                      </a:lnTo>
                      <a:lnTo>
                        <a:pt x="74" y="33"/>
                      </a:lnTo>
                      <a:lnTo>
                        <a:pt x="74" y="34"/>
                      </a:lnTo>
                      <a:lnTo>
                        <a:pt x="73" y="35"/>
                      </a:lnTo>
                      <a:lnTo>
                        <a:pt x="73" y="35"/>
                      </a:lnTo>
                      <a:lnTo>
                        <a:pt x="71" y="36"/>
                      </a:lnTo>
                      <a:lnTo>
                        <a:pt x="69" y="38"/>
                      </a:lnTo>
                      <a:lnTo>
                        <a:pt x="69" y="45"/>
                      </a:lnTo>
                      <a:lnTo>
                        <a:pt x="69" y="45"/>
                      </a:lnTo>
                      <a:lnTo>
                        <a:pt x="69" y="54"/>
                      </a:lnTo>
                      <a:lnTo>
                        <a:pt x="68" y="58"/>
                      </a:lnTo>
                      <a:lnTo>
                        <a:pt x="67" y="61"/>
                      </a:lnTo>
                      <a:lnTo>
                        <a:pt x="67" y="61"/>
                      </a:lnTo>
                      <a:lnTo>
                        <a:pt x="66" y="62"/>
                      </a:lnTo>
                      <a:lnTo>
                        <a:pt x="64" y="62"/>
                      </a:lnTo>
                      <a:lnTo>
                        <a:pt x="64" y="62"/>
                      </a:lnTo>
                      <a:lnTo>
                        <a:pt x="63" y="63"/>
                      </a:lnTo>
                      <a:lnTo>
                        <a:pt x="63" y="63"/>
                      </a:lnTo>
                      <a:lnTo>
                        <a:pt x="61" y="64"/>
                      </a:lnTo>
                      <a:lnTo>
                        <a:pt x="59" y="65"/>
                      </a:lnTo>
                      <a:lnTo>
                        <a:pt x="57" y="65"/>
                      </a:lnTo>
                      <a:lnTo>
                        <a:pt x="57" y="65"/>
                      </a:lnTo>
                      <a:lnTo>
                        <a:pt x="57" y="65"/>
                      </a:lnTo>
                      <a:lnTo>
                        <a:pt x="58" y="63"/>
                      </a:lnTo>
                      <a:lnTo>
                        <a:pt x="58" y="61"/>
                      </a:lnTo>
                      <a:lnTo>
                        <a:pt x="58" y="61"/>
                      </a:lnTo>
                      <a:lnTo>
                        <a:pt x="59" y="57"/>
                      </a:lnTo>
                      <a:lnTo>
                        <a:pt x="59" y="55"/>
                      </a:lnTo>
                      <a:lnTo>
                        <a:pt x="58" y="55"/>
                      </a:lnTo>
                      <a:lnTo>
                        <a:pt x="58" y="55"/>
                      </a:lnTo>
                      <a:lnTo>
                        <a:pt x="55" y="60"/>
                      </a:lnTo>
                      <a:lnTo>
                        <a:pt x="55" y="60"/>
                      </a:lnTo>
                      <a:lnTo>
                        <a:pt x="55" y="62"/>
                      </a:lnTo>
                      <a:lnTo>
                        <a:pt x="55" y="63"/>
                      </a:lnTo>
                      <a:lnTo>
                        <a:pt x="56" y="66"/>
                      </a:lnTo>
                      <a:lnTo>
                        <a:pt x="56" y="66"/>
                      </a:lnTo>
                      <a:lnTo>
                        <a:pt x="56" y="67"/>
                      </a:lnTo>
                      <a:lnTo>
                        <a:pt x="57" y="69"/>
                      </a:lnTo>
                      <a:lnTo>
                        <a:pt x="56" y="70"/>
                      </a:lnTo>
                      <a:lnTo>
                        <a:pt x="56" y="70"/>
                      </a:lnTo>
                      <a:lnTo>
                        <a:pt x="56" y="72"/>
                      </a:lnTo>
                      <a:lnTo>
                        <a:pt x="57" y="75"/>
                      </a:lnTo>
                      <a:lnTo>
                        <a:pt x="57" y="76"/>
                      </a:lnTo>
                      <a:lnTo>
                        <a:pt x="57" y="77"/>
                      </a:lnTo>
                      <a:lnTo>
                        <a:pt x="57" y="77"/>
                      </a:lnTo>
                      <a:lnTo>
                        <a:pt x="54" y="77"/>
                      </a:lnTo>
                      <a:lnTo>
                        <a:pt x="51" y="78"/>
                      </a:lnTo>
                      <a:lnTo>
                        <a:pt x="51" y="78"/>
                      </a:lnTo>
                      <a:lnTo>
                        <a:pt x="44" y="76"/>
                      </a:lnTo>
                      <a:lnTo>
                        <a:pt x="44" y="76"/>
                      </a:lnTo>
                      <a:lnTo>
                        <a:pt x="41" y="75"/>
                      </a:lnTo>
                      <a:lnTo>
                        <a:pt x="40" y="73"/>
                      </a:lnTo>
                      <a:lnTo>
                        <a:pt x="39" y="73"/>
                      </a:lnTo>
                      <a:lnTo>
                        <a:pt x="39" y="73"/>
                      </a:lnTo>
                      <a:lnTo>
                        <a:pt x="37" y="76"/>
                      </a:lnTo>
                      <a:lnTo>
                        <a:pt x="37" y="77"/>
                      </a:lnTo>
                      <a:lnTo>
                        <a:pt x="37" y="77"/>
                      </a:lnTo>
                      <a:lnTo>
                        <a:pt x="37" y="75"/>
                      </a:lnTo>
                      <a:lnTo>
                        <a:pt x="36" y="73"/>
                      </a:lnTo>
                      <a:lnTo>
                        <a:pt x="36" y="75"/>
                      </a:lnTo>
                      <a:lnTo>
                        <a:pt x="36" y="75"/>
                      </a:lnTo>
                      <a:lnTo>
                        <a:pt x="36" y="76"/>
                      </a:lnTo>
                      <a:lnTo>
                        <a:pt x="36" y="77"/>
                      </a:lnTo>
                      <a:lnTo>
                        <a:pt x="35" y="78"/>
                      </a:lnTo>
                      <a:lnTo>
                        <a:pt x="35" y="78"/>
                      </a:lnTo>
                      <a:lnTo>
                        <a:pt x="32" y="79"/>
                      </a:lnTo>
                      <a:lnTo>
                        <a:pt x="30" y="80"/>
                      </a:lnTo>
                      <a:lnTo>
                        <a:pt x="30" y="80"/>
                      </a:lnTo>
                      <a:lnTo>
                        <a:pt x="26" y="81"/>
                      </a:lnTo>
                      <a:lnTo>
                        <a:pt x="24" y="81"/>
                      </a:lnTo>
                      <a:lnTo>
                        <a:pt x="23" y="80"/>
                      </a:lnTo>
                      <a:lnTo>
                        <a:pt x="23" y="80"/>
                      </a:lnTo>
                      <a:lnTo>
                        <a:pt x="20" y="79"/>
                      </a:lnTo>
                      <a:lnTo>
                        <a:pt x="19" y="78"/>
                      </a:lnTo>
                      <a:lnTo>
                        <a:pt x="20" y="77"/>
                      </a:lnTo>
                      <a:lnTo>
                        <a:pt x="20" y="77"/>
                      </a:lnTo>
                      <a:lnTo>
                        <a:pt x="21" y="73"/>
                      </a:lnTo>
                      <a:lnTo>
                        <a:pt x="22" y="71"/>
                      </a:lnTo>
                      <a:lnTo>
                        <a:pt x="22" y="71"/>
                      </a:lnTo>
                      <a:lnTo>
                        <a:pt x="23" y="70"/>
                      </a:lnTo>
                      <a:lnTo>
                        <a:pt x="22" y="68"/>
                      </a:lnTo>
                      <a:lnTo>
                        <a:pt x="22" y="6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7" name="フリーフォーム 176">
                  <a:extLst>
                    <a:ext uri="{FF2B5EF4-FFF2-40B4-BE49-F238E27FC236}">
                      <a16:creationId xmlns:a16="http://schemas.microsoft.com/office/drawing/2014/main" id="{00000000-0008-0000-0000-00000A060000}"/>
                    </a:ext>
                  </a:extLst>
                </p:cNvPr>
                <p:cNvSpPr>
                  <a:spLocks/>
                </p:cNvSpPr>
                <p:nvPr/>
              </p:nvSpPr>
              <p:spPr bwMode="auto">
                <a:xfrm>
                  <a:off x="191" y="644"/>
                  <a:ext cx="6" cy="5"/>
                </a:xfrm>
                <a:custGeom>
                  <a:avLst/>
                  <a:gdLst>
                    <a:gd name="T0" fmla="*/ 34 w 54"/>
                    <a:gd name="T1" fmla="*/ 35 h 43"/>
                    <a:gd name="T2" fmla="*/ 30 w 54"/>
                    <a:gd name="T3" fmla="*/ 32 h 43"/>
                    <a:gd name="T4" fmla="*/ 25 w 54"/>
                    <a:gd name="T5" fmla="*/ 31 h 43"/>
                    <a:gd name="T6" fmla="*/ 23 w 54"/>
                    <a:gd name="T7" fmla="*/ 28 h 43"/>
                    <a:gd name="T8" fmla="*/ 22 w 54"/>
                    <a:gd name="T9" fmla="*/ 24 h 43"/>
                    <a:gd name="T10" fmla="*/ 20 w 54"/>
                    <a:gd name="T11" fmla="*/ 22 h 43"/>
                    <a:gd name="T12" fmla="*/ 19 w 54"/>
                    <a:gd name="T13" fmla="*/ 23 h 43"/>
                    <a:gd name="T14" fmla="*/ 14 w 54"/>
                    <a:gd name="T15" fmla="*/ 23 h 43"/>
                    <a:gd name="T16" fmla="*/ 14 w 54"/>
                    <a:gd name="T17" fmla="*/ 28 h 43"/>
                    <a:gd name="T18" fmla="*/ 17 w 54"/>
                    <a:gd name="T19" fmla="*/ 36 h 43"/>
                    <a:gd name="T20" fmla="*/ 19 w 54"/>
                    <a:gd name="T21" fmla="*/ 41 h 43"/>
                    <a:gd name="T22" fmla="*/ 19 w 54"/>
                    <a:gd name="T23" fmla="*/ 43 h 43"/>
                    <a:gd name="T24" fmla="*/ 14 w 54"/>
                    <a:gd name="T25" fmla="*/ 41 h 43"/>
                    <a:gd name="T26" fmla="*/ 10 w 54"/>
                    <a:gd name="T27" fmla="*/ 37 h 43"/>
                    <a:gd name="T28" fmla="*/ 5 w 54"/>
                    <a:gd name="T29" fmla="*/ 36 h 43"/>
                    <a:gd name="T30" fmla="*/ 2 w 54"/>
                    <a:gd name="T31" fmla="*/ 33 h 43"/>
                    <a:gd name="T32" fmla="*/ 3 w 54"/>
                    <a:gd name="T33" fmla="*/ 30 h 43"/>
                    <a:gd name="T34" fmla="*/ 2 w 54"/>
                    <a:gd name="T35" fmla="*/ 28 h 43"/>
                    <a:gd name="T36" fmla="*/ 2 w 54"/>
                    <a:gd name="T37" fmla="*/ 25 h 43"/>
                    <a:gd name="T38" fmla="*/ 6 w 54"/>
                    <a:gd name="T39" fmla="*/ 21 h 43"/>
                    <a:gd name="T40" fmla="*/ 6 w 54"/>
                    <a:gd name="T41" fmla="*/ 19 h 43"/>
                    <a:gd name="T42" fmla="*/ 8 w 54"/>
                    <a:gd name="T43" fmla="*/ 16 h 43"/>
                    <a:gd name="T44" fmla="*/ 14 w 54"/>
                    <a:gd name="T45" fmla="*/ 10 h 43"/>
                    <a:gd name="T46" fmla="*/ 15 w 54"/>
                    <a:gd name="T47" fmla="*/ 13 h 43"/>
                    <a:gd name="T48" fmla="*/ 16 w 54"/>
                    <a:gd name="T49" fmla="*/ 11 h 43"/>
                    <a:gd name="T50" fmla="*/ 18 w 54"/>
                    <a:gd name="T51" fmla="*/ 11 h 43"/>
                    <a:gd name="T52" fmla="*/ 20 w 54"/>
                    <a:gd name="T53" fmla="*/ 14 h 43"/>
                    <a:gd name="T54" fmla="*/ 24 w 54"/>
                    <a:gd name="T55" fmla="*/ 11 h 43"/>
                    <a:gd name="T56" fmla="*/ 25 w 54"/>
                    <a:gd name="T57" fmla="*/ 8 h 43"/>
                    <a:gd name="T58" fmla="*/ 24 w 54"/>
                    <a:gd name="T59" fmla="*/ 2 h 43"/>
                    <a:gd name="T60" fmla="*/ 28 w 54"/>
                    <a:gd name="T61" fmla="*/ 1 h 43"/>
                    <a:gd name="T62" fmla="*/ 34 w 54"/>
                    <a:gd name="T63" fmla="*/ 1 h 43"/>
                    <a:gd name="T64" fmla="*/ 37 w 54"/>
                    <a:gd name="T65" fmla="*/ 3 h 43"/>
                    <a:gd name="T66" fmla="*/ 40 w 54"/>
                    <a:gd name="T67" fmla="*/ 4 h 43"/>
                    <a:gd name="T68" fmla="*/ 42 w 54"/>
                    <a:gd name="T69" fmla="*/ 4 h 43"/>
                    <a:gd name="T70" fmla="*/ 43 w 54"/>
                    <a:gd name="T71" fmla="*/ 0 h 43"/>
                    <a:gd name="T72" fmla="*/ 49 w 54"/>
                    <a:gd name="T73" fmla="*/ 1 h 43"/>
                    <a:gd name="T74" fmla="*/ 54 w 54"/>
                    <a:gd name="T75" fmla="*/ 1 h 43"/>
                    <a:gd name="T76" fmla="*/ 54 w 54"/>
                    <a:gd name="T77" fmla="*/ 2 h 43"/>
                    <a:gd name="T78" fmla="*/ 50 w 54"/>
                    <a:gd name="T79" fmla="*/ 6 h 43"/>
                    <a:gd name="T80" fmla="*/ 48 w 54"/>
                    <a:gd name="T81" fmla="*/ 9 h 43"/>
                    <a:gd name="T82" fmla="*/ 45 w 54"/>
                    <a:gd name="T83" fmla="*/ 11 h 43"/>
                    <a:gd name="T84" fmla="*/ 40 w 54"/>
                    <a:gd name="T85" fmla="*/ 12 h 43"/>
                    <a:gd name="T86" fmla="*/ 36 w 54"/>
                    <a:gd name="T87" fmla="*/ 13 h 43"/>
                    <a:gd name="T88" fmla="*/ 35 w 54"/>
                    <a:gd name="T89" fmla="*/ 16 h 43"/>
                    <a:gd name="T90" fmla="*/ 39 w 54"/>
                    <a:gd name="T91" fmla="*/ 19 h 43"/>
                    <a:gd name="T92" fmla="*/ 41 w 54"/>
                    <a:gd name="T93" fmla="*/ 26 h 43"/>
                    <a:gd name="T94" fmla="*/ 40 w 54"/>
                    <a:gd name="T95" fmla="*/ 28 h 43"/>
                    <a:gd name="T96" fmla="*/ 37 w 54"/>
                    <a:gd name="T9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43">
                      <a:moveTo>
                        <a:pt x="37" y="35"/>
                      </a:moveTo>
                      <a:lnTo>
                        <a:pt x="37" y="35"/>
                      </a:lnTo>
                      <a:lnTo>
                        <a:pt x="34" y="35"/>
                      </a:lnTo>
                      <a:lnTo>
                        <a:pt x="32" y="34"/>
                      </a:lnTo>
                      <a:lnTo>
                        <a:pt x="31" y="33"/>
                      </a:lnTo>
                      <a:lnTo>
                        <a:pt x="30" y="32"/>
                      </a:lnTo>
                      <a:lnTo>
                        <a:pt x="30" y="32"/>
                      </a:lnTo>
                      <a:lnTo>
                        <a:pt x="27" y="32"/>
                      </a:lnTo>
                      <a:lnTo>
                        <a:pt x="25" y="31"/>
                      </a:lnTo>
                      <a:lnTo>
                        <a:pt x="25" y="31"/>
                      </a:lnTo>
                      <a:lnTo>
                        <a:pt x="23" y="29"/>
                      </a:lnTo>
                      <a:lnTo>
                        <a:pt x="23" y="28"/>
                      </a:lnTo>
                      <a:lnTo>
                        <a:pt x="22" y="27"/>
                      </a:lnTo>
                      <a:lnTo>
                        <a:pt x="22" y="27"/>
                      </a:lnTo>
                      <a:lnTo>
                        <a:pt x="22" y="24"/>
                      </a:lnTo>
                      <a:lnTo>
                        <a:pt x="21" y="23"/>
                      </a:lnTo>
                      <a:lnTo>
                        <a:pt x="21" y="23"/>
                      </a:lnTo>
                      <a:lnTo>
                        <a:pt x="20" y="22"/>
                      </a:lnTo>
                      <a:lnTo>
                        <a:pt x="20" y="22"/>
                      </a:lnTo>
                      <a:lnTo>
                        <a:pt x="19" y="23"/>
                      </a:lnTo>
                      <a:lnTo>
                        <a:pt x="19" y="23"/>
                      </a:lnTo>
                      <a:lnTo>
                        <a:pt x="17" y="24"/>
                      </a:lnTo>
                      <a:lnTo>
                        <a:pt x="16" y="24"/>
                      </a:lnTo>
                      <a:lnTo>
                        <a:pt x="14" y="23"/>
                      </a:lnTo>
                      <a:lnTo>
                        <a:pt x="14" y="23"/>
                      </a:lnTo>
                      <a:lnTo>
                        <a:pt x="14" y="28"/>
                      </a:lnTo>
                      <a:lnTo>
                        <a:pt x="14" y="28"/>
                      </a:lnTo>
                      <a:lnTo>
                        <a:pt x="15" y="33"/>
                      </a:lnTo>
                      <a:lnTo>
                        <a:pt x="17" y="36"/>
                      </a:lnTo>
                      <a:lnTo>
                        <a:pt x="17" y="36"/>
                      </a:lnTo>
                      <a:lnTo>
                        <a:pt x="18" y="39"/>
                      </a:lnTo>
                      <a:lnTo>
                        <a:pt x="19" y="41"/>
                      </a:lnTo>
                      <a:lnTo>
                        <a:pt x="19" y="41"/>
                      </a:lnTo>
                      <a:lnTo>
                        <a:pt x="20" y="42"/>
                      </a:lnTo>
                      <a:lnTo>
                        <a:pt x="20" y="43"/>
                      </a:lnTo>
                      <a:lnTo>
                        <a:pt x="19" y="43"/>
                      </a:lnTo>
                      <a:lnTo>
                        <a:pt x="19" y="43"/>
                      </a:lnTo>
                      <a:lnTo>
                        <a:pt x="16" y="42"/>
                      </a:lnTo>
                      <a:lnTo>
                        <a:pt x="14" y="41"/>
                      </a:lnTo>
                      <a:lnTo>
                        <a:pt x="14" y="41"/>
                      </a:lnTo>
                      <a:lnTo>
                        <a:pt x="13" y="39"/>
                      </a:lnTo>
                      <a:lnTo>
                        <a:pt x="10" y="37"/>
                      </a:lnTo>
                      <a:lnTo>
                        <a:pt x="10" y="37"/>
                      </a:lnTo>
                      <a:lnTo>
                        <a:pt x="8" y="37"/>
                      </a:lnTo>
                      <a:lnTo>
                        <a:pt x="5" y="36"/>
                      </a:lnTo>
                      <a:lnTo>
                        <a:pt x="5" y="36"/>
                      </a:lnTo>
                      <a:lnTo>
                        <a:pt x="2" y="34"/>
                      </a:lnTo>
                      <a:lnTo>
                        <a:pt x="2" y="33"/>
                      </a:lnTo>
                      <a:lnTo>
                        <a:pt x="2" y="31"/>
                      </a:lnTo>
                      <a:lnTo>
                        <a:pt x="2" y="31"/>
                      </a:lnTo>
                      <a:lnTo>
                        <a:pt x="3" y="30"/>
                      </a:lnTo>
                      <a:lnTo>
                        <a:pt x="3" y="28"/>
                      </a:lnTo>
                      <a:lnTo>
                        <a:pt x="3" y="28"/>
                      </a:lnTo>
                      <a:lnTo>
                        <a:pt x="2" y="28"/>
                      </a:lnTo>
                      <a:lnTo>
                        <a:pt x="0" y="27"/>
                      </a:lnTo>
                      <a:lnTo>
                        <a:pt x="0" y="27"/>
                      </a:lnTo>
                      <a:lnTo>
                        <a:pt x="2" y="25"/>
                      </a:lnTo>
                      <a:lnTo>
                        <a:pt x="2" y="25"/>
                      </a:lnTo>
                      <a:lnTo>
                        <a:pt x="5" y="23"/>
                      </a:lnTo>
                      <a:lnTo>
                        <a:pt x="6" y="21"/>
                      </a:lnTo>
                      <a:lnTo>
                        <a:pt x="6" y="21"/>
                      </a:lnTo>
                      <a:lnTo>
                        <a:pt x="6" y="20"/>
                      </a:lnTo>
                      <a:lnTo>
                        <a:pt x="6" y="19"/>
                      </a:lnTo>
                      <a:lnTo>
                        <a:pt x="7" y="17"/>
                      </a:lnTo>
                      <a:lnTo>
                        <a:pt x="8" y="16"/>
                      </a:lnTo>
                      <a:lnTo>
                        <a:pt x="8" y="16"/>
                      </a:lnTo>
                      <a:lnTo>
                        <a:pt x="12" y="11"/>
                      </a:lnTo>
                      <a:lnTo>
                        <a:pt x="14" y="10"/>
                      </a:lnTo>
                      <a:lnTo>
                        <a:pt x="14" y="10"/>
                      </a:lnTo>
                      <a:lnTo>
                        <a:pt x="14" y="10"/>
                      </a:lnTo>
                      <a:lnTo>
                        <a:pt x="14" y="12"/>
                      </a:lnTo>
                      <a:lnTo>
                        <a:pt x="15" y="13"/>
                      </a:lnTo>
                      <a:lnTo>
                        <a:pt x="16" y="12"/>
                      </a:lnTo>
                      <a:lnTo>
                        <a:pt x="16" y="12"/>
                      </a:lnTo>
                      <a:lnTo>
                        <a:pt x="16" y="11"/>
                      </a:lnTo>
                      <a:lnTo>
                        <a:pt x="17" y="10"/>
                      </a:lnTo>
                      <a:lnTo>
                        <a:pt x="17" y="10"/>
                      </a:lnTo>
                      <a:lnTo>
                        <a:pt x="18" y="11"/>
                      </a:lnTo>
                      <a:lnTo>
                        <a:pt x="18" y="11"/>
                      </a:lnTo>
                      <a:lnTo>
                        <a:pt x="20" y="13"/>
                      </a:lnTo>
                      <a:lnTo>
                        <a:pt x="20" y="14"/>
                      </a:lnTo>
                      <a:lnTo>
                        <a:pt x="22" y="13"/>
                      </a:lnTo>
                      <a:lnTo>
                        <a:pt x="22" y="13"/>
                      </a:lnTo>
                      <a:lnTo>
                        <a:pt x="24" y="11"/>
                      </a:lnTo>
                      <a:lnTo>
                        <a:pt x="25" y="10"/>
                      </a:lnTo>
                      <a:lnTo>
                        <a:pt x="25" y="8"/>
                      </a:lnTo>
                      <a:lnTo>
                        <a:pt x="25" y="8"/>
                      </a:lnTo>
                      <a:lnTo>
                        <a:pt x="23" y="4"/>
                      </a:lnTo>
                      <a:lnTo>
                        <a:pt x="23" y="2"/>
                      </a:lnTo>
                      <a:lnTo>
                        <a:pt x="24" y="2"/>
                      </a:lnTo>
                      <a:lnTo>
                        <a:pt x="24" y="2"/>
                      </a:lnTo>
                      <a:lnTo>
                        <a:pt x="26" y="2"/>
                      </a:lnTo>
                      <a:lnTo>
                        <a:pt x="28" y="1"/>
                      </a:lnTo>
                      <a:lnTo>
                        <a:pt x="30" y="1"/>
                      </a:lnTo>
                      <a:lnTo>
                        <a:pt x="34" y="1"/>
                      </a:lnTo>
                      <a:lnTo>
                        <a:pt x="34" y="1"/>
                      </a:lnTo>
                      <a:lnTo>
                        <a:pt x="36" y="2"/>
                      </a:lnTo>
                      <a:lnTo>
                        <a:pt x="36" y="3"/>
                      </a:lnTo>
                      <a:lnTo>
                        <a:pt x="37" y="3"/>
                      </a:lnTo>
                      <a:lnTo>
                        <a:pt x="38" y="3"/>
                      </a:lnTo>
                      <a:lnTo>
                        <a:pt x="38" y="3"/>
                      </a:lnTo>
                      <a:lnTo>
                        <a:pt x="40" y="4"/>
                      </a:lnTo>
                      <a:lnTo>
                        <a:pt x="41" y="4"/>
                      </a:lnTo>
                      <a:lnTo>
                        <a:pt x="42" y="4"/>
                      </a:lnTo>
                      <a:lnTo>
                        <a:pt x="42" y="4"/>
                      </a:lnTo>
                      <a:lnTo>
                        <a:pt x="43" y="3"/>
                      </a:lnTo>
                      <a:lnTo>
                        <a:pt x="43" y="1"/>
                      </a:lnTo>
                      <a:lnTo>
                        <a:pt x="43" y="0"/>
                      </a:lnTo>
                      <a:lnTo>
                        <a:pt x="45" y="0"/>
                      </a:lnTo>
                      <a:lnTo>
                        <a:pt x="45" y="0"/>
                      </a:lnTo>
                      <a:lnTo>
                        <a:pt x="49" y="1"/>
                      </a:lnTo>
                      <a:lnTo>
                        <a:pt x="52" y="1"/>
                      </a:lnTo>
                      <a:lnTo>
                        <a:pt x="52" y="1"/>
                      </a:lnTo>
                      <a:lnTo>
                        <a:pt x="54" y="1"/>
                      </a:lnTo>
                      <a:lnTo>
                        <a:pt x="54" y="1"/>
                      </a:lnTo>
                      <a:lnTo>
                        <a:pt x="54" y="2"/>
                      </a:lnTo>
                      <a:lnTo>
                        <a:pt x="54" y="2"/>
                      </a:lnTo>
                      <a:lnTo>
                        <a:pt x="51" y="4"/>
                      </a:lnTo>
                      <a:lnTo>
                        <a:pt x="50" y="5"/>
                      </a:lnTo>
                      <a:lnTo>
                        <a:pt x="50" y="6"/>
                      </a:lnTo>
                      <a:lnTo>
                        <a:pt x="50" y="6"/>
                      </a:lnTo>
                      <a:lnTo>
                        <a:pt x="49" y="8"/>
                      </a:lnTo>
                      <a:lnTo>
                        <a:pt x="48" y="9"/>
                      </a:lnTo>
                      <a:lnTo>
                        <a:pt x="48" y="9"/>
                      </a:lnTo>
                      <a:lnTo>
                        <a:pt x="46" y="10"/>
                      </a:lnTo>
                      <a:lnTo>
                        <a:pt x="45" y="11"/>
                      </a:lnTo>
                      <a:lnTo>
                        <a:pt x="43" y="12"/>
                      </a:lnTo>
                      <a:lnTo>
                        <a:pt x="43" y="12"/>
                      </a:lnTo>
                      <a:lnTo>
                        <a:pt x="40" y="12"/>
                      </a:lnTo>
                      <a:lnTo>
                        <a:pt x="38" y="12"/>
                      </a:lnTo>
                      <a:lnTo>
                        <a:pt x="38" y="12"/>
                      </a:lnTo>
                      <a:lnTo>
                        <a:pt x="36" y="13"/>
                      </a:lnTo>
                      <a:lnTo>
                        <a:pt x="35" y="14"/>
                      </a:lnTo>
                      <a:lnTo>
                        <a:pt x="35" y="16"/>
                      </a:lnTo>
                      <a:lnTo>
                        <a:pt x="35" y="16"/>
                      </a:lnTo>
                      <a:lnTo>
                        <a:pt x="36" y="17"/>
                      </a:lnTo>
                      <a:lnTo>
                        <a:pt x="38" y="18"/>
                      </a:lnTo>
                      <a:lnTo>
                        <a:pt x="39" y="19"/>
                      </a:lnTo>
                      <a:lnTo>
                        <a:pt x="39" y="19"/>
                      </a:lnTo>
                      <a:lnTo>
                        <a:pt x="41" y="26"/>
                      </a:lnTo>
                      <a:lnTo>
                        <a:pt x="41" y="26"/>
                      </a:lnTo>
                      <a:lnTo>
                        <a:pt x="41" y="26"/>
                      </a:lnTo>
                      <a:lnTo>
                        <a:pt x="40" y="28"/>
                      </a:lnTo>
                      <a:lnTo>
                        <a:pt x="40" y="28"/>
                      </a:lnTo>
                      <a:lnTo>
                        <a:pt x="39" y="32"/>
                      </a:lnTo>
                      <a:lnTo>
                        <a:pt x="37" y="35"/>
                      </a:lnTo>
                      <a:lnTo>
                        <a:pt x="37" y="3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8" name="フリーフォーム 177">
                  <a:extLst>
                    <a:ext uri="{FF2B5EF4-FFF2-40B4-BE49-F238E27FC236}">
                      <a16:creationId xmlns:a16="http://schemas.microsoft.com/office/drawing/2014/main" id="{00000000-0008-0000-0000-00000B060000}"/>
                    </a:ext>
                  </a:extLst>
                </p:cNvPr>
                <p:cNvSpPr>
                  <a:spLocks/>
                </p:cNvSpPr>
                <p:nvPr/>
              </p:nvSpPr>
              <p:spPr bwMode="auto">
                <a:xfrm>
                  <a:off x="196" y="645"/>
                  <a:ext cx="3" cy="4"/>
                </a:xfrm>
                <a:custGeom>
                  <a:avLst/>
                  <a:gdLst>
                    <a:gd name="T0" fmla="*/ 3 w 29"/>
                    <a:gd name="T1" fmla="*/ 36 h 36"/>
                    <a:gd name="T2" fmla="*/ 2 w 29"/>
                    <a:gd name="T3" fmla="*/ 30 h 36"/>
                    <a:gd name="T4" fmla="*/ 2 w 29"/>
                    <a:gd name="T5" fmla="*/ 28 h 36"/>
                    <a:gd name="T6" fmla="*/ 5 w 29"/>
                    <a:gd name="T7" fmla="*/ 24 h 36"/>
                    <a:gd name="T8" fmla="*/ 5 w 29"/>
                    <a:gd name="T9" fmla="*/ 23 h 36"/>
                    <a:gd name="T10" fmla="*/ 1 w 29"/>
                    <a:gd name="T11" fmla="*/ 21 h 36"/>
                    <a:gd name="T12" fmla="*/ 2 w 29"/>
                    <a:gd name="T13" fmla="*/ 20 h 36"/>
                    <a:gd name="T14" fmla="*/ 4 w 29"/>
                    <a:gd name="T15" fmla="*/ 17 h 36"/>
                    <a:gd name="T16" fmla="*/ 4 w 29"/>
                    <a:gd name="T17" fmla="*/ 16 h 36"/>
                    <a:gd name="T18" fmla="*/ 0 w 29"/>
                    <a:gd name="T19" fmla="*/ 12 h 36"/>
                    <a:gd name="T20" fmla="*/ 0 w 29"/>
                    <a:gd name="T21" fmla="*/ 10 h 36"/>
                    <a:gd name="T22" fmla="*/ 2 w 29"/>
                    <a:gd name="T23" fmla="*/ 8 h 36"/>
                    <a:gd name="T24" fmla="*/ 5 w 29"/>
                    <a:gd name="T25" fmla="*/ 5 h 36"/>
                    <a:gd name="T26" fmla="*/ 8 w 29"/>
                    <a:gd name="T27" fmla="*/ 2 h 36"/>
                    <a:gd name="T28" fmla="*/ 8 w 29"/>
                    <a:gd name="T29" fmla="*/ 2 h 36"/>
                    <a:gd name="T30" fmla="*/ 8 w 29"/>
                    <a:gd name="T31" fmla="*/ 9 h 36"/>
                    <a:gd name="T32" fmla="*/ 9 w 29"/>
                    <a:gd name="T33" fmla="*/ 9 h 36"/>
                    <a:gd name="T34" fmla="*/ 9 w 29"/>
                    <a:gd name="T35" fmla="*/ 5 h 36"/>
                    <a:gd name="T36" fmla="*/ 11 w 29"/>
                    <a:gd name="T37" fmla="*/ 1 h 36"/>
                    <a:gd name="T38" fmla="*/ 15 w 29"/>
                    <a:gd name="T39" fmla="*/ 0 h 36"/>
                    <a:gd name="T40" fmla="*/ 18 w 29"/>
                    <a:gd name="T41" fmla="*/ 0 h 36"/>
                    <a:gd name="T42" fmla="*/ 23 w 29"/>
                    <a:gd name="T43" fmla="*/ 2 h 36"/>
                    <a:gd name="T44" fmla="*/ 25 w 29"/>
                    <a:gd name="T45" fmla="*/ 4 h 36"/>
                    <a:gd name="T46" fmla="*/ 23 w 29"/>
                    <a:gd name="T47" fmla="*/ 5 h 36"/>
                    <a:gd name="T48" fmla="*/ 23 w 29"/>
                    <a:gd name="T49" fmla="*/ 7 h 36"/>
                    <a:gd name="T50" fmla="*/ 26 w 29"/>
                    <a:gd name="T51" fmla="*/ 7 h 36"/>
                    <a:gd name="T52" fmla="*/ 26 w 29"/>
                    <a:gd name="T53" fmla="*/ 8 h 36"/>
                    <a:gd name="T54" fmla="*/ 23 w 29"/>
                    <a:gd name="T55" fmla="*/ 9 h 36"/>
                    <a:gd name="T56" fmla="*/ 21 w 29"/>
                    <a:gd name="T57" fmla="*/ 12 h 36"/>
                    <a:gd name="T58" fmla="*/ 19 w 29"/>
                    <a:gd name="T59" fmla="*/ 16 h 36"/>
                    <a:gd name="T60" fmla="*/ 19 w 29"/>
                    <a:gd name="T61" fmla="*/ 17 h 36"/>
                    <a:gd name="T62" fmla="*/ 25 w 29"/>
                    <a:gd name="T63" fmla="*/ 17 h 36"/>
                    <a:gd name="T64" fmla="*/ 29 w 29"/>
                    <a:gd name="T65" fmla="*/ 19 h 36"/>
                    <a:gd name="T66" fmla="*/ 25 w 29"/>
                    <a:gd name="T67" fmla="*/ 19 h 36"/>
                    <a:gd name="T68" fmla="*/ 20 w 29"/>
                    <a:gd name="T69" fmla="*/ 20 h 36"/>
                    <a:gd name="T70" fmla="*/ 19 w 29"/>
                    <a:gd name="T71" fmla="*/ 19 h 36"/>
                    <a:gd name="T72" fmla="*/ 18 w 29"/>
                    <a:gd name="T73" fmla="*/ 19 h 36"/>
                    <a:gd name="T74" fmla="*/ 19 w 29"/>
                    <a:gd name="T75" fmla="*/ 23 h 36"/>
                    <a:gd name="T76" fmla="*/ 17 w 29"/>
                    <a:gd name="T77" fmla="*/ 24 h 36"/>
                    <a:gd name="T78" fmla="*/ 14 w 29"/>
                    <a:gd name="T79" fmla="*/ 23 h 36"/>
                    <a:gd name="T80" fmla="*/ 12 w 29"/>
                    <a:gd name="T81" fmla="*/ 23 h 36"/>
                    <a:gd name="T82" fmla="*/ 15 w 29"/>
                    <a:gd name="T83" fmla="*/ 25 h 36"/>
                    <a:gd name="T84" fmla="*/ 15 w 29"/>
                    <a:gd name="T85" fmla="*/ 26 h 36"/>
                    <a:gd name="T86" fmla="*/ 12 w 29"/>
                    <a:gd name="T87" fmla="*/ 29 h 36"/>
                    <a:gd name="T88" fmla="*/ 12 w 29"/>
                    <a:gd name="T89" fmla="*/ 29 h 36"/>
                    <a:gd name="T90" fmla="*/ 14 w 29"/>
                    <a:gd name="T91" fmla="*/ 31 h 36"/>
                    <a:gd name="T92" fmla="*/ 13 w 29"/>
                    <a:gd name="T93" fmla="*/ 31 h 36"/>
                    <a:gd name="T94" fmla="*/ 8 w 29"/>
                    <a:gd name="T95" fmla="*/ 30 h 36"/>
                    <a:gd name="T96" fmla="*/ 7 w 29"/>
                    <a:gd name="T97" fmla="*/ 31 h 36"/>
                    <a:gd name="T98" fmla="*/ 3 w 29"/>
                    <a:gd name="T9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 h="36">
                      <a:moveTo>
                        <a:pt x="3" y="36"/>
                      </a:moveTo>
                      <a:lnTo>
                        <a:pt x="3" y="36"/>
                      </a:lnTo>
                      <a:lnTo>
                        <a:pt x="2" y="33"/>
                      </a:lnTo>
                      <a:lnTo>
                        <a:pt x="2" y="30"/>
                      </a:lnTo>
                      <a:lnTo>
                        <a:pt x="2" y="28"/>
                      </a:lnTo>
                      <a:lnTo>
                        <a:pt x="2" y="28"/>
                      </a:lnTo>
                      <a:lnTo>
                        <a:pt x="5" y="25"/>
                      </a:lnTo>
                      <a:lnTo>
                        <a:pt x="5" y="24"/>
                      </a:lnTo>
                      <a:lnTo>
                        <a:pt x="5" y="23"/>
                      </a:lnTo>
                      <a:lnTo>
                        <a:pt x="5" y="23"/>
                      </a:lnTo>
                      <a:lnTo>
                        <a:pt x="2" y="21"/>
                      </a:lnTo>
                      <a:lnTo>
                        <a:pt x="1" y="21"/>
                      </a:lnTo>
                      <a:lnTo>
                        <a:pt x="2" y="20"/>
                      </a:lnTo>
                      <a:lnTo>
                        <a:pt x="2" y="20"/>
                      </a:lnTo>
                      <a:lnTo>
                        <a:pt x="4" y="18"/>
                      </a:lnTo>
                      <a:lnTo>
                        <a:pt x="4" y="17"/>
                      </a:lnTo>
                      <a:lnTo>
                        <a:pt x="4" y="16"/>
                      </a:lnTo>
                      <a:lnTo>
                        <a:pt x="4" y="16"/>
                      </a:lnTo>
                      <a:lnTo>
                        <a:pt x="1" y="13"/>
                      </a:lnTo>
                      <a:lnTo>
                        <a:pt x="0" y="12"/>
                      </a:lnTo>
                      <a:lnTo>
                        <a:pt x="0" y="10"/>
                      </a:lnTo>
                      <a:lnTo>
                        <a:pt x="0" y="10"/>
                      </a:lnTo>
                      <a:lnTo>
                        <a:pt x="1" y="9"/>
                      </a:lnTo>
                      <a:lnTo>
                        <a:pt x="2" y="8"/>
                      </a:lnTo>
                      <a:lnTo>
                        <a:pt x="5" y="5"/>
                      </a:lnTo>
                      <a:lnTo>
                        <a:pt x="5" y="5"/>
                      </a:lnTo>
                      <a:lnTo>
                        <a:pt x="7" y="3"/>
                      </a:lnTo>
                      <a:lnTo>
                        <a:pt x="8" y="2"/>
                      </a:lnTo>
                      <a:lnTo>
                        <a:pt x="8" y="2"/>
                      </a:lnTo>
                      <a:lnTo>
                        <a:pt x="8" y="2"/>
                      </a:lnTo>
                      <a:lnTo>
                        <a:pt x="8" y="8"/>
                      </a:lnTo>
                      <a:lnTo>
                        <a:pt x="8" y="9"/>
                      </a:lnTo>
                      <a:lnTo>
                        <a:pt x="9" y="9"/>
                      </a:lnTo>
                      <a:lnTo>
                        <a:pt x="9" y="9"/>
                      </a:lnTo>
                      <a:lnTo>
                        <a:pt x="9" y="7"/>
                      </a:lnTo>
                      <a:lnTo>
                        <a:pt x="9" y="5"/>
                      </a:lnTo>
                      <a:lnTo>
                        <a:pt x="10" y="3"/>
                      </a:lnTo>
                      <a:lnTo>
                        <a:pt x="11" y="1"/>
                      </a:lnTo>
                      <a:lnTo>
                        <a:pt x="11" y="1"/>
                      </a:lnTo>
                      <a:lnTo>
                        <a:pt x="15" y="0"/>
                      </a:lnTo>
                      <a:lnTo>
                        <a:pt x="17" y="0"/>
                      </a:lnTo>
                      <a:lnTo>
                        <a:pt x="18" y="0"/>
                      </a:lnTo>
                      <a:lnTo>
                        <a:pt x="18" y="0"/>
                      </a:lnTo>
                      <a:lnTo>
                        <a:pt x="23" y="2"/>
                      </a:lnTo>
                      <a:lnTo>
                        <a:pt x="25" y="3"/>
                      </a:lnTo>
                      <a:lnTo>
                        <a:pt x="25" y="4"/>
                      </a:lnTo>
                      <a:lnTo>
                        <a:pt x="25" y="4"/>
                      </a:lnTo>
                      <a:lnTo>
                        <a:pt x="23" y="5"/>
                      </a:lnTo>
                      <a:lnTo>
                        <a:pt x="23" y="5"/>
                      </a:lnTo>
                      <a:lnTo>
                        <a:pt x="23" y="7"/>
                      </a:lnTo>
                      <a:lnTo>
                        <a:pt x="23" y="7"/>
                      </a:lnTo>
                      <a:lnTo>
                        <a:pt x="26" y="7"/>
                      </a:lnTo>
                      <a:lnTo>
                        <a:pt x="27" y="8"/>
                      </a:lnTo>
                      <a:lnTo>
                        <a:pt x="26" y="8"/>
                      </a:lnTo>
                      <a:lnTo>
                        <a:pt x="26" y="8"/>
                      </a:lnTo>
                      <a:lnTo>
                        <a:pt x="23" y="9"/>
                      </a:lnTo>
                      <a:lnTo>
                        <a:pt x="21" y="12"/>
                      </a:lnTo>
                      <a:lnTo>
                        <a:pt x="21" y="12"/>
                      </a:lnTo>
                      <a:lnTo>
                        <a:pt x="19" y="15"/>
                      </a:lnTo>
                      <a:lnTo>
                        <a:pt x="19" y="16"/>
                      </a:lnTo>
                      <a:lnTo>
                        <a:pt x="19" y="17"/>
                      </a:lnTo>
                      <a:lnTo>
                        <a:pt x="19" y="17"/>
                      </a:lnTo>
                      <a:lnTo>
                        <a:pt x="23" y="17"/>
                      </a:lnTo>
                      <a:lnTo>
                        <a:pt x="25" y="17"/>
                      </a:lnTo>
                      <a:lnTo>
                        <a:pt x="29" y="19"/>
                      </a:lnTo>
                      <a:lnTo>
                        <a:pt x="29" y="19"/>
                      </a:lnTo>
                      <a:lnTo>
                        <a:pt x="25" y="19"/>
                      </a:lnTo>
                      <a:lnTo>
                        <a:pt x="25" y="19"/>
                      </a:lnTo>
                      <a:lnTo>
                        <a:pt x="21" y="20"/>
                      </a:lnTo>
                      <a:lnTo>
                        <a:pt x="20" y="20"/>
                      </a:lnTo>
                      <a:lnTo>
                        <a:pt x="19" y="19"/>
                      </a:lnTo>
                      <a:lnTo>
                        <a:pt x="19" y="19"/>
                      </a:lnTo>
                      <a:lnTo>
                        <a:pt x="18" y="18"/>
                      </a:lnTo>
                      <a:lnTo>
                        <a:pt x="18" y="19"/>
                      </a:lnTo>
                      <a:lnTo>
                        <a:pt x="18" y="19"/>
                      </a:lnTo>
                      <a:lnTo>
                        <a:pt x="19" y="23"/>
                      </a:lnTo>
                      <a:lnTo>
                        <a:pt x="19" y="24"/>
                      </a:lnTo>
                      <a:lnTo>
                        <a:pt x="17" y="24"/>
                      </a:lnTo>
                      <a:lnTo>
                        <a:pt x="17" y="24"/>
                      </a:lnTo>
                      <a:lnTo>
                        <a:pt x="14" y="23"/>
                      </a:lnTo>
                      <a:lnTo>
                        <a:pt x="12" y="23"/>
                      </a:lnTo>
                      <a:lnTo>
                        <a:pt x="12" y="23"/>
                      </a:lnTo>
                      <a:lnTo>
                        <a:pt x="14" y="24"/>
                      </a:lnTo>
                      <a:lnTo>
                        <a:pt x="15" y="25"/>
                      </a:lnTo>
                      <a:lnTo>
                        <a:pt x="15" y="26"/>
                      </a:lnTo>
                      <a:lnTo>
                        <a:pt x="15" y="26"/>
                      </a:lnTo>
                      <a:lnTo>
                        <a:pt x="12" y="28"/>
                      </a:lnTo>
                      <a:lnTo>
                        <a:pt x="12" y="29"/>
                      </a:lnTo>
                      <a:lnTo>
                        <a:pt x="12" y="29"/>
                      </a:lnTo>
                      <a:lnTo>
                        <a:pt x="12" y="29"/>
                      </a:lnTo>
                      <a:lnTo>
                        <a:pt x="14" y="30"/>
                      </a:lnTo>
                      <a:lnTo>
                        <a:pt x="14" y="31"/>
                      </a:lnTo>
                      <a:lnTo>
                        <a:pt x="13" y="31"/>
                      </a:lnTo>
                      <a:lnTo>
                        <a:pt x="13" y="31"/>
                      </a:lnTo>
                      <a:lnTo>
                        <a:pt x="9" y="30"/>
                      </a:lnTo>
                      <a:lnTo>
                        <a:pt x="8" y="30"/>
                      </a:lnTo>
                      <a:lnTo>
                        <a:pt x="7" y="31"/>
                      </a:lnTo>
                      <a:lnTo>
                        <a:pt x="7" y="31"/>
                      </a:lnTo>
                      <a:lnTo>
                        <a:pt x="5" y="34"/>
                      </a:lnTo>
                      <a:lnTo>
                        <a:pt x="3" y="36"/>
                      </a:lnTo>
                      <a:lnTo>
                        <a:pt x="3" y="3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9" name="フリーフォーム 178">
                  <a:extLst>
                    <a:ext uri="{FF2B5EF4-FFF2-40B4-BE49-F238E27FC236}">
                      <a16:creationId xmlns:a16="http://schemas.microsoft.com/office/drawing/2014/main" id="{00000000-0008-0000-0000-00000C060000}"/>
                    </a:ext>
                  </a:extLst>
                </p:cNvPr>
                <p:cNvSpPr>
                  <a:spLocks/>
                </p:cNvSpPr>
                <p:nvPr/>
              </p:nvSpPr>
              <p:spPr bwMode="auto">
                <a:xfrm>
                  <a:off x="193" y="650"/>
                  <a:ext cx="3" cy="1"/>
                </a:xfrm>
                <a:custGeom>
                  <a:avLst/>
                  <a:gdLst>
                    <a:gd name="T0" fmla="*/ 20 w 25"/>
                    <a:gd name="T1" fmla="*/ 15 h 16"/>
                    <a:gd name="T2" fmla="*/ 20 w 25"/>
                    <a:gd name="T3" fmla="*/ 15 h 16"/>
                    <a:gd name="T4" fmla="*/ 17 w 25"/>
                    <a:gd name="T5" fmla="*/ 12 h 16"/>
                    <a:gd name="T6" fmla="*/ 15 w 25"/>
                    <a:gd name="T7" fmla="*/ 11 h 16"/>
                    <a:gd name="T8" fmla="*/ 15 w 25"/>
                    <a:gd name="T9" fmla="*/ 11 h 16"/>
                    <a:gd name="T10" fmla="*/ 15 w 25"/>
                    <a:gd name="T11" fmla="*/ 8 h 16"/>
                    <a:gd name="T12" fmla="*/ 15 w 25"/>
                    <a:gd name="T13" fmla="*/ 9 h 16"/>
                    <a:gd name="T14" fmla="*/ 15 w 25"/>
                    <a:gd name="T15" fmla="*/ 9 h 16"/>
                    <a:gd name="T16" fmla="*/ 13 w 25"/>
                    <a:gd name="T17" fmla="*/ 12 h 16"/>
                    <a:gd name="T18" fmla="*/ 11 w 25"/>
                    <a:gd name="T19" fmla="*/ 12 h 16"/>
                    <a:gd name="T20" fmla="*/ 9 w 25"/>
                    <a:gd name="T21" fmla="*/ 11 h 16"/>
                    <a:gd name="T22" fmla="*/ 9 w 25"/>
                    <a:gd name="T23" fmla="*/ 11 h 16"/>
                    <a:gd name="T24" fmla="*/ 7 w 25"/>
                    <a:gd name="T25" fmla="*/ 10 h 16"/>
                    <a:gd name="T26" fmla="*/ 6 w 25"/>
                    <a:gd name="T27" fmla="*/ 9 h 16"/>
                    <a:gd name="T28" fmla="*/ 5 w 25"/>
                    <a:gd name="T29" fmla="*/ 10 h 16"/>
                    <a:gd name="T30" fmla="*/ 5 w 25"/>
                    <a:gd name="T31" fmla="*/ 10 h 16"/>
                    <a:gd name="T32" fmla="*/ 2 w 25"/>
                    <a:gd name="T33" fmla="*/ 11 h 16"/>
                    <a:gd name="T34" fmla="*/ 1 w 25"/>
                    <a:gd name="T35" fmla="*/ 11 h 16"/>
                    <a:gd name="T36" fmla="*/ 0 w 25"/>
                    <a:gd name="T37" fmla="*/ 10 h 16"/>
                    <a:gd name="T38" fmla="*/ 0 w 25"/>
                    <a:gd name="T39" fmla="*/ 10 h 16"/>
                    <a:gd name="T40" fmla="*/ 0 w 25"/>
                    <a:gd name="T41" fmla="*/ 4 h 16"/>
                    <a:gd name="T42" fmla="*/ 0 w 25"/>
                    <a:gd name="T43" fmla="*/ 4 h 16"/>
                    <a:gd name="T44" fmla="*/ 0 w 25"/>
                    <a:gd name="T45" fmla="*/ 1 h 16"/>
                    <a:gd name="T46" fmla="*/ 1 w 25"/>
                    <a:gd name="T47" fmla="*/ 0 h 16"/>
                    <a:gd name="T48" fmla="*/ 1 w 25"/>
                    <a:gd name="T49" fmla="*/ 0 h 16"/>
                    <a:gd name="T50" fmla="*/ 1 w 25"/>
                    <a:gd name="T51" fmla="*/ 0 h 16"/>
                    <a:gd name="T52" fmla="*/ 6 w 25"/>
                    <a:gd name="T53" fmla="*/ 0 h 16"/>
                    <a:gd name="T54" fmla="*/ 8 w 25"/>
                    <a:gd name="T55" fmla="*/ 0 h 16"/>
                    <a:gd name="T56" fmla="*/ 10 w 25"/>
                    <a:gd name="T57" fmla="*/ 1 h 16"/>
                    <a:gd name="T58" fmla="*/ 10 w 25"/>
                    <a:gd name="T59" fmla="*/ 1 h 16"/>
                    <a:gd name="T60" fmla="*/ 14 w 25"/>
                    <a:gd name="T61" fmla="*/ 4 h 16"/>
                    <a:gd name="T62" fmla="*/ 17 w 25"/>
                    <a:gd name="T63" fmla="*/ 5 h 16"/>
                    <a:gd name="T64" fmla="*/ 17 w 25"/>
                    <a:gd name="T65" fmla="*/ 5 h 16"/>
                    <a:gd name="T66" fmla="*/ 22 w 25"/>
                    <a:gd name="T67" fmla="*/ 7 h 16"/>
                    <a:gd name="T68" fmla="*/ 25 w 25"/>
                    <a:gd name="T69" fmla="*/ 7 h 16"/>
                    <a:gd name="T70" fmla="*/ 25 w 25"/>
                    <a:gd name="T71" fmla="*/ 8 h 16"/>
                    <a:gd name="T72" fmla="*/ 25 w 25"/>
                    <a:gd name="T73" fmla="*/ 8 h 16"/>
                    <a:gd name="T74" fmla="*/ 25 w 25"/>
                    <a:gd name="T75" fmla="*/ 8 h 16"/>
                    <a:gd name="T76" fmla="*/ 24 w 25"/>
                    <a:gd name="T77" fmla="*/ 10 h 16"/>
                    <a:gd name="T78" fmla="*/ 24 w 25"/>
                    <a:gd name="T79" fmla="*/ 13 h 16"/>
                    <a:gd name="T80" fmla="*/ 22 w 25"/>
                    <a:gd name="T81" fmla="*/ 16 h 16"/>
                    <a:gd name="T82" fmla="*/ 21 w 25"/>
                    <a:gd name="T83" fmla="*/ 16 h 16"/>
                    <a:gd name="T84" fmla="*/ 20 w 25"/>
                    <a:gd name="T85" fmla="*/ 15 h 16"/>
                    <a:gd name="T86" fmla="*/ 20 w 25"/>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16">
                      <a:moveTo>
                        <a:pt x="20" y="15"/>
                      </a:moveTo>
                      <a:lnTo>
                        <a:pt x="20" y="15"/>
                      </a:lnTo>
                      <a:lnTo>
                        <a:pt x="17" y="12"/>
                      </a:lnTo>
                      <a:lnTo>
                        <a:pt x="15" y="11"/>
                      </a:lnTo>
                      <a:lnTo>
                        <a:pt x="15" y="11"/>
                      </a:lnTo>
                      <a:lnTo>
                        <a:pt x="15" y="8"/>
                      </a:lnTo>
                      <a:lnTo>
                        <a:pt x="15" y="9"/>
                      </a:lnTo>
                      <a:lnTo>
                        <a:pt x="15" y="9"/>
                      </a:lnTo>
                      <a:lnTo>
                        <a:pt x="13" y="12"/>
                      </a:lnTo>
                      <a:lnTo>
                        <a:pt x="11" y="12"/>
                      </a:lnTo>
                      <a:lnTo>
                        <a:pt x="9" y="11"/>
                      </a:lnTo>
                      <a:lnTo>
                        <a:pt x="9" y="11"/>
                      </a:lnTo>
                      <a:lnTo>
                        <a:pt x="7" y="10"/>
                      </a:lnTo>
                      <a:lnTo>
                        <a:pt x="6" y="9"/>
                      </a:lnTo>
                      <a:lnTo>
                        <a:pt x="5" y="10"/>
                      </a:lnTo>
                      <a:lnTo>
                        <a:pt x="5" y="10"/>
                      </a:lnTo>
                      <a:lnTo>
                        <a:pt x="2" y="11"/>
                      </a:lnTo>
                      <a:lnTo>
                        <a:pt x="1" y="11"/>
                      </a:lnTo>
                      <a:lnTo>
                        <a:pt x="0" y="10"/>
                      </a:lnTo>
                      <a:lnTo>
                        <a:pt x="0" y="10"/>
                      </a:lnTo>
                      <a:lnTo>
                        <a:pt x="0" y="4"/>
                      </a:lnTo>
                      <a:lnTo>
                        <a:pt x="0" y="4"/>
                      </a:lnTo>
                      <a:lnTo>
                        <a:pt x="0" y="1"/>
                      </a:lnTo>
                      <a:lnTo>
                        <a:pt x="1" y="0"/>
                      </a:lnTo>
                      <a:lnTo>
                        <a:pt x="1" y="0"/>
                      </a:lnTo>
                      <a:lnTo>
                        <a:pt x="1" y="0"/>
                      </a:lnTo>
                      <a:lnTo>
                        <a:pt x="6" y="0"/>
                      </a:lnTo>
                      <a:lnTo>
                        <a:pt x="8" y="0"/>
                      </a:lnTo>
                      <a:lnTo>
                        <a:pt x="10" y="1"/>
                      </a:lnTo>
                      <a:lnTo>
                        <a:pt x="10" y="1"/>
                      </a:lnTo>
                      <a:lnTo>
                        <a:pt x="14" y="4"/>
                      </a:lnTo>
                      <a:lnTo>
                        <a:pt x="17" y="5"/>
                      </a:lnTo>
                      <a:lnTo>
                        <a:pt x="17" y="5"/>
                      </a:lnTo>
                      <a:lnTo>
                        <a:pt x="22" y="7"/>
                      </a:lnTo>
                      <a:lnTo>
                        <a:pt x="25" y="7"/>
                      </a:lnTo>
                      <a:lnTo>
                        <a:pt x="25" y="8"/>
                      </a:lnTo>
                      <a:lnTo>
                        <a:pt x="25" y="8"/>
                      </a:lnTo>
                      <a:lnTo>
                        <a:pt x="25" y="8"/>
                      </a:lnTo>
                      <a:lnTo>
                        <a:pt x="24" y="10"/>
                      </a:lnTo>
                      <a:lnTo>
                        <a:pt x="24" y="13"/>
                      </a:lnTo>
                      <a:lnTo>
                        <a:pt x="22" y="16"/>
                      </a:lnTo>
                      <a:lnTo>
                        <a:pt x="21" y="16"/>
                      </a:lnTo>
                      <a:lnTo>
                        <a:pt x="20" y="15"/>
                      </a:lnTo>
                      <a:lnTo>
                        <a:pt x="20" y="1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0" name="フリーフォーム 179">
                  <a:extLst>
                    <a:ext uri="{FF2B5EF4-FFF2-40B4-BE49-F238E27FC236}">
                      <a16:creationId xmlns:a16="http://schemas.microsoft.com/office/drawing/2014/main" id="{00000000-0008-0000-0000-00000D060000}"/>
                    </a:ext>
                  </a:extLst>
                </p:cNvPr>
                <p:cNvSpPr>
                  <a:spLocks/>
                </p:cNvSpPr>
                <p:nvPr/>
              </p:nvSpPr>
              <p:spPr bwMode="auto">
                <a:xfrm>
                  <a:off x="460" y="670"/>
                  <a:ext cx="1" cy="2"/>
                </a:xfrm>
                <a:custGeom>
                  <a:avLst/>
                  <a:gdLst>
                    <a:gd name="T0" fmla="*/ 12 w 12"/>
                    <a:gd name="T1" fmla="*/ 7 h 12"/>
                    <a:gd name="T2" fmla="*/ 7 w 12"/>
                    <a:gd name="T3" fmla="*/ 0 h 12"/>
                    <a:gd name="T4" fmla="*/ 0 w 12"/>
                    <a:gd name="T5" fmla="*/ 9 h 12"/>
                    <a:gd name="T6" fmla="*/ 5 w 12"/>
                    <a:gd name="T7" fmla="*/ 12 h 12"/>
                    <a:gd name="T8" fmla="*/ 12 w 12"/>
                    <a:gd name="T9" fmla="*/ 7 h 12"/>
                  </a:gdLst>
                  <a:ahLst/>
                  <a:cxnLst>
                    <a:cxn ang="0">
                      <a:pos x="T0" y="T1"/>
                    </a:cxn>
                    <a:cxn ang="0">
                      <a:pos x="T2" y="T3"/>
                    </a:cxn>
                    <a:cxn ang="0">
                      <a:pos x="T4" y="T5"/>
                    </a:cxn>
                    <a:cxn ang="0">
                      <a:pos x="T6" y="T7"/>
                    </a:cxn>
                    <a:cxn ang="0">
                      <a:pos x="T8" y="T9"/>
                    </a:cxn>
                  </a:cxnLst>
                  <a:rect l="0" t="0" r="r" b="b"/>
                  <a:pathLst>
                    <a:path w="12" h="12">
                      <a:moveTo>
                        <a:pt x="12" y="7"/>
                      </a:moveTo>
                      <a:lnTo>
                        <a:pt x="7" y="0"/>
                      </a:lnTo>
                      <a:lnTo>
                        <a:pt x="0" y="9"/>
                      </a:lnTo>
                      <a:lnTo>
                        <a:pt x="5" y="12"/>
                      </a:lnTo>
                      <a:lnTo>
                        <a:pt x="12"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1" name="フリーフォーム 180">
                  <a:extLst>
                    <a:ext uri="{FF2B5EF4-FFF2-40B4-BE49-F238E27FC236}">
                      <a16:creationId xmlns:a16="http://schemas.microsoft.com/office/drawing/2014/main" id="{00000000-0008-0000-0000-00000E060000}"/>
                    </a:ext>
                  </a:extLst>
                </p:cNvPr>
                <p:cNvSpPr>
                  <a:spLocks/>
                </p:cNvSpPr>
                <p:nvPr/>
              </p:nvSpPr>
              <p:spPr bwMode="auto">
                <a:xfrm>
                  <a:off x="342" y="705"/>
                  <a:ext cx="1" cy="2"/>
                </a:xfrm>
                <a:custGeom>
                  <a:avLst/>
                  <a:gdLst>
                    <a:gd name="T0" fmla="*/ 10 w 10"/>
                    <a:gd name="T1" fmla="*/ 13 h 18"/>
                    <a:gd name="T2" fmla="*/ 5 w 10"/>
                    <a:gd name="T3" fmla="*/ 14 h 18"/>
                    <a:gd name="T4" fmla="*/ 5 w 10"/>
                    <a:gd name="T5" fmla="*/ 17 h 18"/>
                    <a:gd name="T6" fmla="*/ 4 w 10"/>
                    <a:gd name="T7" fmla="*/ 18 h 18"/>
                    <a:gd name="T8" fmla="*/ 0 w 10"/>
                    <a:gd name="T9" fmla="*/ 2 h 18"/>
                    <a:gd name="T10" fmla="*/ 6 w 10"/>
                    <a:gd name="T11" fmla="*/ 0 h 18"/>
                    <a:gd name="T12" fmla="*/ 10 w 10"/>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3"/>
                      </a:moveTo>
                      <a:lnTo>
                        <a:pt x="5" y="14"/>
                      </a:lnTo>
                      <a:lnTo>
                        <a:pt x="5" y="17"/>
                      </a:lnTo>
                      <a:lnTo>
                        <a:pt x="4" y="18"/>
                      </a:lnTo>
                      <a:lnTo>
                        <a:pt x="0" y="2"/>
                      </a:lnTo>
                      <a:lnTo>
                        <a:pt x="6" y="0"/>
                      </a:lnTo>
                      <a:lnTo>
                        <a:pt x="10"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2" name="フリーフォーム 181">
                  <a:extLst>
                    <a:ext uri="{FF2B5EF4-FFF2-40B4-BE49-F238E27FC236}">
                      <a16:creationId xmlns:a16="http://schemas.microsoft.com/office/drawing/2014/main" id="{00000000-0008-0000-0000-000013060000}"/>
                    </a:ext>
                  </a:extLst>
                </p:cNvPr>
                <p:cNvSpPr>
                  <a:spLocks/>
                </p:cNvSpPr>
                <p:nvPr/>
              </p:nvSpPr>
              <p:spPr bwMode="auto">
                <a:xfrm>
                  <a:off x="350" y="714"/>
                  <a:ext cx="0" cy="0"/>
                </a:xfrm>
                <a:custGeom>
                  <a:avLst/>
                  <a:gdLst>
                    <a:gd name="T0" fmla="*/ 4 w 5"/>
                    <a:gd name="T1" fmla="*/ 2 h 3"/>
                    <a:gd name="T2" fmla="*/ 4 w 5"/>
                    <a:gd name="T3" fmla="*/ 2 h 3"/>
                    <a:gd name="T4" fmla="*/ 1 w 5"/>
                    <a:gd name="T5" fmla="*/ 3 h 3"/>
                    <a:gd name="T6" fmla="*/ 0 w 5"/>
                    <a:gd name="T7" fmla="*/ 3 h 3"/>
                    <a:gd name="T8" fmla="*/ 1 w 5"/>
                    <a:gd name="T9" fmla="*/ 2 h 3"/>
                    <a:gd name="T10" fmla="*/ 1 w 5"/>
                    <a:gd name="T11" fmla="*/ 2 h 3"/>
                    <a:gd name="T12" fmla="*/ 2 w 5"/>
                    <a:gd name="T13" fmla="*/ 1 h 3"/>
                    <a:gd name="T14" fmla="*/ 4 w 5"/>
                    <a:gd name="T15" fmla="*/ 0 h 3"/>
                    <a:gd name="T16" fmla="*/ 4 w 5"/>
                    <a:gd name="T17" fmla="*/ 0 h 3"/>
                    <a:gd name="T18" fmla="*/ 5 w 5"/>
                    <a:gd name="T19" fmla="*/ 1 h 3"/>
                    <a:gd name="T20" fmla="*/ 5 w 5"/>
                    <a:gd name="T21" fmla="*/ 2 h 3"/>
                    <a:gd name="T22" fmla="*/ 4 w 5"/>
                    <a:gd name="T23" fmla="*/ 2 h 3"/>
                    <a:gd name="T24" fmla="*/ 4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4" y="2"/>
                      </a:moveTo>
                      <a:lnTo>
                        <a:pt x="4" y="2"/>
                      </a:lnTo>
                      <a:lnTo>
                        <a:pt x="1" y="3"/>
                      </a:lnTo>
                      <a:lnTo>
                        <a:pt x="0" y="3"/>
                      </a:lnTo>
                      <a:lnTo>
                        <a:pt x="1" y="2"/>
                      </a:lnTo>
                      <a:lnTo>
                        <a:pt x="1" y="2"/>
                      </a:lnTo>
                      <a:lnTo>
                        <a:pt x="2" y="1"/>
                      </a:lnTo>
                      <a:lnTo>
                        <a:pt x="4" y="0"/>
                      </a:lnTo>
                      <a:lnTo>
                        <a:pt x="4" y="0"/>
                      </a:lnTo>
                      <a:lnTo>
                        <a:pt x="5" y="1"/>
                      </a:lnTo>
                      <a:lnTo>
                        <a:pt x="5" y="2"/>
                      </a:lnTo>
                      <a:lnTo>
                        <a:pt x="4" y="2"/>
                      </a:lnTo>
                      <a:lnTo>
                        <a:pt x="4"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3" name="フリーフォーム 182">
                  <a:extLst>
                    <a:ext uri="{FF2B5EF4-FFF2-40B4-BE49-F238E27FC236}">
                      <a16:creationId xmlns:a16="http://schemas.microsoft.com/office/drawing/2014/main" id="{00000000-0008-0000-0000-000015060000}"/>
                    </a:ext>
                  </a:extLst>
                </p:cNvPr>
                <p:cNvSpPr>
                  <a:spLocks/>
                </p:cNvSpPr>
                <p:nvPr/>
              </p:nvSpPr>
              <p:spPr bwMode="auto">
                <a:xfrm>
                  <a:off x="303" y="772"/>
                  <a:ext cx="2" cy="1"/>
                </a:xfrm>
                <a:custGeom>
                  <a:avLst/>
                  <a:gdLst>
                    <a:gd name="T0" fmla="*/ 20 w 20"/>
                    <a:gd name="T1" fmla="*/ 5 h 14"/>
                    <a:gd name="T2" fmla="*/ 17 w 20"/>
                    <a:gd name="T3" fmla="*/ 4 h 14"/>
                    <a:gd name="T4" fmla="*/ 14 w 20"/>
                    <a:gd name="T5" fmla="*/ 3 h 14"/>
                    <a:gd name="T6" fmla="*/ 12 w 20"/>
                    <a:gd name="T7" fmla="*/ 2 h 14"/>
                    <a:gd name="T8" fmla="*/ 11 w 20"/>
                    <a:gd name="T9" fmla="*/ 1 h 14"/>
                    <a:gd name="T10" fmla="*/ 10 w 20"/>
                    <a:gd name="T11" fmla="*/ 3 h 14"/>
                    <a:gd name="T12" fmla="*/ 9 w 20"/>
                    <a:gd name="T13" fmla="*/ 3 h 14"/>
                    <a:gd name="T14" fmla="*/ 8 w 20"/>
                    <a:gd name="T15" fmla="*/ 3 h 14"/>
                    <a:gd name="T16" fmla="*/ 6 w 20"/>
                    <a:gd name="T17" fmla="*/ 1 h 14"/>
                    <a:gd name="T18" fmla="*/ 5 w 20"/>
                    <a:gd name="T19" fmla="*/ 0 h 14"/>
                    <a:gd name="T20" fmla="*/ 3 w 20"/>
                    <a:gd name="T21" fmla="*/ 2 h 14"/>
                    <a:gd name="T22" fmla="*/ 2 w 20"/>
                    <a:gd name="T23" fmla="*/ 3 h 14"/>
                    <a:gd name="T24" fmla="*/ 1 w 20"/>
                    <a:gd name="T25" fmla="*/ 5 h 14"/>
                    <a:gd name="T26" fmla="*/ 0 w 20"/>
                    <a:gd name="T27" fmla="*/ 8 h 14"/>
                    <a:gd name="T28" fmla="*/ 0 w 20"/>
                    <a:gd name="T29" fmla="*/ 9 h 14"/>
                    <a:gd name="T30" fmla="*/ 3 w 20"/>
                    <a:gd name="T31" fmla="*/ 8 h 14"/>
                    <a:gd name="T32" fmla="*/ 5 w 20"/>
                    <a:gd name="T33" fmla="*/ 9 h 14"/>
                    <a:gd name="T34" fmla="*/ 6 w 20"/>
                    <a:gd name="T35" fmla="*/ 9 h 14"/>
                    <a:gd name="T36" fmla="*/ 8 w 20"/>
                    <a:gd name="T37" fmla="*/ 10 h 14"/>
                    <a:gd name="T38" fmla="*/ 8 w 20"/>
                    <a:gd name="T39" fmla="*/ 12 h 14"/>
                    <a:gd name="T40" fmla="*/ 8 w 20"/>
                    <a:gd name="T41" fmla="*/ 13 h 14"/>
                    <a:gd name="T42" fmla="*/ 11 w 20"/>
                    <a:gd name="T43" fmla="*/ 14 h 14"/>
                    <a:gd name="T44" fmla="*/ 11 w 20"/>
                    <a:gd name="T45" fmla="*/ 13 h 14"/>
                    <a:gd name="T46" fmla="*/ 11 w 20"/>
                    <a:gd name="T47" fmla="*/ 12 h 14"/>
                    <a:gd name="T48" fmla="*/ 12 w 20"/>
                    <a:gd name="T49" fmla="*/ 13 h 14"/>
                    <a:gd name="T50" fmla="*/ 13 w 20"/>
                    <a:gd name="T51" fmla="*/ 13 h 14"/>
                    <a:gd name="T52" fmla="*/ 14 w 20"/>
                    <a:gd name="T53" fmla="*/ 11 h 14"/>
                    <a:gd name="T54" fmla="*/ 15 w 20"/>
                    <a:gd name="T55" fmla="*/ 10 h 14"/>
                    <a:gd name="T56" fmla="*/ 18 w 20"/>
                    <a:gd name="T57" fmla="*/ 10 h 14"/>
                    <a:gd name="T58" fmla="*/ 19 w 20"/>
                    <a:gd name="T59" fmla="*/ 9 h 14"/>
                    <a:gd name="T60" fmla="*/ 20 w 20"/>
                    <a:gd name="T61" fmla="*/ 6 h 14"/>
                    <a:gd name="T62" fmla="*/ 20 w 20"/>
                    <a:gd name="T6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14">
                      <a:moveTo>
                        <a:pt x="20" y="5"/>
                      </a:moveTo>
                      <a:lnTo>
                        <a:pt x="20" y="5"/>
                      </a:lnTo>
                      <a:lnTo>
                        <a:pt x="19" y="5"/>
                      </a:lnTo>
                      <a:lnTo>
                        <a:pt x="17" y="4"/>
                      </a:lnTo>
                      <a:lnTo>
                        <a:pt x="17" y="4"/>
                      </a:lnTo>
                      <a:lnTo>
                        <a:pt x="14" y="3"/>
                      </a:lnTo>
                      <a:lnTo>
                        <a:pt x="14" y="3"/>
                      </a:lnTo>
                      <a:lnTo>
                        <a:pt x="12" y="2"/>
                      </a:lnTo>
                      <a:lnTo>
                        <a:pt x="11" y="1"/>
                      </a:lnTo>
                      <a:lnTo>
                        <a:pt x="11" y="1"/>
                      </a:lnTo>
                      <a:lnTo>
                        <a:pt x="11" y="2"/>
                      </a:lnTo>
                      <a:lnTo>
                        <a:pt x="10" y="3"/>
                      </a:lnTo>
                      <a:lnTo>
                        <a:pt x="10" y="3"/>
                      </a:lnTo>
                      <a:lnTo>
                        <a:pt x="9" y="3"/>
                      </a:lnTo>
                      <a:lnTo>
                        <a:pt x="8" y="3"/>
                      </a:lnTo>
                      <a:lnTo>
                        <a:pt x="8" y="3"/>
                      </a:lnTo>
                      <a:lnTo>
                        <a:pt x="6" y="1"/>
                      </a:lnTo>
                      <a:lnTo>
                        <a:pt x="6" y="1"/>
                      </a:lnTo>
                      <a:lnTo>
                        <a:pt x="6" y="0"/>
                      </a:lnTo>
                      <a:lnTo>
                        <a:pt x="5" y="0"/>
                      </a:lnTo>
                      <a:lnTo>
                        <a:pt x="5" y="0"/>
                      </a:lnTo>
                      <a:lnTo>
                        <a:pt x="3" y="2"/>
                      </a:lnTo>
                      <a:lnTo>
                        <a:pt x="3" y="2"/>
                      </a:lnTo>
                      <a:lnTo>
                        <a:pt x="2" y="3"/>
                      </a:lnTo>
                      <a:lnTo>
                        <a:pt x="2" y="3"/>
                      </a:lnTo>
                      <a:lnTo>
                        <a:pt x="1" y="5"/>
                      </a:lnTo>
                      <a:lnTo>
                        <a:pt x="1" y="5"/>
                      </a:lnTo>
                      <a:lnTo>
                        <a:pt x="0" y="8"/>
                      </a:lnTo>
                      <a:lnTo>
                        <a:pt x="0" y="9"/>
                      </a:lnTo>
                      <a:lnTo>
                        <a:pt x="0" y="9"/>
                      </a:lnTo>
                      <a:lnTo>
                        <a:pt x="3" y="8"/>
                      </a:lnTo>
                      <a:lnTo>
                        <a:pt x="3" y="8"/>
                      </a:lnTo>
                      <a:lnTo>
                        <a:pt x="4" y="8"/>
                      </a:lnTo>
                      <a:lnTo>
                        <a:pt x="5" y="9"/>
                      </a:lnTo>
                      <a:lnTo>
                        <a:pt x="5" y="9"/>
                      </a:lnTo>
                      <a:lnTo>
                        <a:pt x="6" y="9"/>
                      </a:lnTo>
                      <a:lnTo>
                        <a:pt x="8" y="10"/>
                      </a:lnTo>
                      <a:lnTo>
                        <a:pt x="8" y="10"/>
                      </a:lnTo>
                      <a:lnTo>
                        <a:pt x="8" y="11"/>
                      </a:lnTo>
                      <a:lnTo>
                        <a:pt x="8" y="12"/>
                      </a:lnTo>
                      <a:lnTo>
                        <a:pt x="8" y="13"/>
                      </a:lnTo>
                      <a:lnTo>
                        <a:pt x="8" y="13"/>
                      </a:lnTo>
                      <a:lnTo>
                        <a:pt x="10" y="14"/>
                      </a:lnTo>
                      <a:lnTo>
                        <a:pt x="11" y="14"/>
                      </a:lnTo>
                      <a:lnTo>
                        <a:pt x="11" y="14"/>
                      </a:lnTo>
                      <a:lnTo>
                        <a:pt x="11" y="13"/>
                      </a:lnTo>
                      <a:lnTo>
                        <a:pt x="11" y="12"/>
                      </a:lnTo>
                      <a:lnTo>
                        <a:pt x="11" y="12"/>
                      </a:lnTo>
                      <a:lnTo>
                        <a:pt x="11" y="12"/>
                      </a:lnTo>
                      <a:lnTo>
                        <a:pt x="12" y="13"/>
                      </a:lnTo>
                      <a:lnTo>
                        <a:pt x="12" y="13"/>
                      </a:lnTo>
                      <a:lnTo>
                        <a:pt x="13" y="13"/>
                      </a:lnTo>
                      <a:lnTo>
                        <a:pt x="13" y="13"/>
                      </a:lnTo>
                      <a:lnTo>
                        <a:pt x="14" y="11"/>
                      </a:lnTo>
                      <a:lnTo>
                        <a:pt x="15" y="10"/>
                      </a:lnTo>
                      <a:lnTo>
                        <a:pt x="15" y="10"/>
                      </a:lnTo>
                      <a:lnTo>
                        <a:pt x="15" y="10"/>
                      </a:lnTo>
                      <a:lnTo>
                        <a:pt x="18" y="10"/>
                      </a:lnTo>
                      <a:lnTo>
                        <a:pt x="19" y="9"/>
                      </a:lnTo>
                      <a:lnTo>
                        <a:pt x="19" y="9"/>
                      </a:lnTo>
                      <a:lnTo>
                        <a:pt x="20" y="8"/>
                      </a:lnTo>
                      <a:lnTo>
                        <a:pt x="20" y="6"/>
                      </a:lnTo>
                      <a:lnTo>
                        <a:pt x="20" y="5"/>
                      </a:lnTo>
                      <a:lnTo>
                        <a:pt x="20"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4" name="フリーフォーム 183">
                  <a:extLst>
                    <a:ext uri="{FF2B5EF4-FFF2-40B4-BE49-F238E27FC236}">
                      <a16:creationId xmlns:a16="http://schemas.microsoft.com/office/drawing/2014/main" id="{00000000-0008-0000-0000-000016060000}"/>
                    </a:ext>
                  </a:extLst>
                </p:cNvPr>
                <p:cNvSpPr>
                  <a:spLocks/>
                </p:cNvSpPr>
                <p:nvPr/>
              </p:nvSpPr>
              <p:spPr bwMode="auto">
                <a:xfrm>
                  <a:off x="280" y="726"/>
                  <a:ext cx="2" cy="2"/>
                </a:xfrm>
                <a:custGeom>
                  <a:avLst/>
                  <a:gdLst>
                    <a:gd name="T0" fmla="*/ 17 w 17"/>
                    <a:gd name="T1" fmla="*/ 3 h 15"/>
                    <a:gd name="T2" fmla="*/ 2 w 17"/>
                    <a:gd name="T3" fmla="*/ 15 h 15"/>
                    <a:gd name="T4" fmla="*/ 0 w 17"/>
                    <a:gd name="T5" fmla="*/ 12 h 15"/>
                    <a:gd name="T6" fmla="*/ 14 w 17"/>
                    <a:gd name="T7" fmla="*/ 0 h 15"/>
                    <a:gd name="T8" fmla="*/ 17 w 17"/>
                    <a:gd name="T9" fmla="*/ 3 h 15"/>
                  </a:gdLst>
                  <a:ahLst/>
                  <a:cxnLst>
                    <a:cxn ang="0">
                      <a:pos x="T0" y="T1"/>
                    </a:cxn>
                    <a:cxn ang="0">
                      <a:pos x="T2" y="T3"/>
                    </a:cxn>
                    <a:cxn ang="0">
                      <a:pos x="T4" y="T5"/>
                    </a:cxn>
                    <a:cxn ang="0">
                      <a:pos x="T6" y="T7"/>
                    </a:cxn>
                    <a:cxn ang="0">
                      <a:pos x="T8" y="T9"/>
                    </a:cxn>
                  </a:cxnLst>
                  <a:rect l="0" t="0" r="r" b="b"/>
                  <a:pathLst>
                    <a:path w="17" h="15">
                      <a:moveTo>
                        <a:pt x="17" y="3"/>
                      </a:moveTo>
                      <a:lnTo>
                        <a:pt x="2" y="15"/>
                      </a:lnTo>
                      <a:lnTo>
                        <a:pt x="0" y="12"/>
                      </a:lnTo>
                      <a:lnTo>
                        <a:pt x="14" y="0"/>
                      </a:lnTo>
                      <a:lnTo>
                        <a:pt x="17"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5" name="フリーフォーム 184">
                  <a:extLst>
                    <a:ext uri="{FF2B5EF4-FFF2-40B4-BE49-F238E27FC236}">
                      <a16:creationId xmlns:a16="http://schemas.microsoft.com/office/drawing/2014/main" id="{00000000-0008-0000-0000-000017060000}"/>
                    </a:ext>
                  </a:extLst>
                </p:cNvPr>
                <p:cNvSpPr>
                  <a:spLocks/>
                </p:cNvSpPr>
                <p:nvPr/>
              </p:nvSpPr>
              <p:spPr bwMode="auto">
                <a:xfrm>
                  <a:off x="285" y="722"/>
                  <a:ext cx="1" cy="1"/>
                </a:xfrm>
                <a:custGeom>
                  <a:avLst/>
                  <a:gdLst>
                    <a:gd name="T0" fmla="*/ 7 w 7"/>
                    <a:gd name="T1" fmla="*/ 6 h 8"/>
                    <a:gd name="T2" fmla="*/ 5 w 7"/>
                    <a:gd name="T3" fmla="*/ 4 h 8"/>
                    <a:gd name="T4" fmla="*/ 5 w 7"/>
                    <a:gd name="T5" fmla="*/ 0 h 8"/>
                    <a:gd name="T6" fmla="*/ 0 w 7"/>
                    <a:gd name="T7" fmla="*/ 6 h 8"/>
                    <a:gd name="T8" fmla="*/ 3 w 7"/>
                    <a:gd name="T9" fmla="*/ 8 h 8"/>
                    <a:gd name="T10" fmla="*/ 7 w 7"/>
                    <a:gd name="T11" fmla="*/ 6 h 8"/>
                  </a:gdLst>
                  <a:ahLst/>
                  <a:cxnLst>
                    <a:cxn ang="0">
                      <a:pos x="T0" y="T1"/>
                    </a:cxn>
                    <a:cxn ang="0">
                      <a:pos x="T2" y="T3"/>
                    </a:cxn>
                    <a:cxn ang="0">
                      <a:pos x="T4" y="T5"/>
                    </a:cxn>
                    <a:cxn ang="0">
                      <a:pos x="T6" y="T7"/>
                    </a:cxn>
                    <a:cxn ang="0">
                      <a:pos x="T8" y="T9"/>
                    </a:cxn>
                    <a:cxn ang="0">
                      <a:pos x="T10" y="T11"/>
                    </a:cxn>
                  </a:cxnLst>
                  <a:rect l="0" t="0" r="r" b="b"/>
                  <a:pathLst>
                    <a:path w="7" h="8">
                      <a:moveTo>
                        <a:pt x="7" y="6"/>
                      </a:moveTo>
                      <a:lnTo>
                        <a:pt x="5" y="4"/>
                      </a:lnTo>
                      <a:lnTo>
                        <a:pt x="5" y="0"/>
                      </a:lnTo>
                      <a:lnTo>
                        <a:pt x="0" y="6"/>
                      </a:lnTo>
                      <a:lnTo>
                        <a:pt x="3" y="8"/>
                      </a:lnTo>
                      <a:lnTo>
                        <a:pt x="7"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6" name="フリーフォーム 185">
                  <a:extLst>
                    <a:ext uri="{FF2B5EF4-FFF2-40B4-BE49-F238E27FC236}">
                      <a16:creationId xmlns:a16="http://schemas.microsoft.com/office/drawing/2014/main" id="{00000000-0008-0000-0000-000018060000}"/>
                    </a:ext>
                  </a:extLst>
                </p:cNvPr>
                <p:cNvSpPr>
                  <a:spLocks/>
                </p:cNvSpPr>
                <p:nvPr/>
              </p:nvSpPr>
              <p:spPr bwMode="auto">
                <a:xfrm>
                  <a:off x="286" y="722"/>
                  <a:ext cx="1" cy="1"/>
                </a:xfrm>
                <a:custGeom>
                  <a:avLst/>
                  <a:gdLst>
                    <a:gd name="T0" fmla="*/ 2 w 4"/>
                    <a:gd name="T1" fmla="*/ 5 h 5"/>
                    <a:gd name="T2" fmla="*/ 0 w 4"/>
                    <a:gd name="T3" fmla="*/ 3 h 5"/>
                    <a:gd name="T4" fmla="*/ 1 w 4"/>
                    <a:gd name="T5" fmla="*/ 0 h 5"/>
                    <a:gd name="T6" fmla="*/ 4 w 4"/>
                    <a:gd name="T7" fmla="*/ 3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lnTo>
                        <a:pt x="0" y="3"/>
                      </a:lnTo>
                      <a:lnTo>
                        <a:pt x="1" y="0"/>
                      </a:lnTo>
                      <a:lnTo>
                        <a:pt x="4" y="3"/>
                      </a:lnTo>
                      <a:lnTo>
                        <a:pt x="2"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7" name="フリーフォーム 186">
                  <a:extLst>
                    <a:ext uri="{FF2B5EF4-FFF2-40B4-BE49-F238E27FC236}">
                      <a16:creationId xmlns:a16="http://schemas.microsoft.com/office/drawing/2014/main" id="{00000000-0008-0000-0000-000019060000}"/>
                    </a:ext>
                  </a:extLst>
                </p:cNvPr>
                <p:cNvSpPr>
                  <a:spLocks/>
                </p:cNvSpPr>
                <p:nvPr/>
              </p:nvSpPr>
              <p:spPr bwMode="auto">
                <a:xfrm>
                  <a:off x="286" y="715"/>
                  <a:ext cx="1" cy="1"/>
                </a:xfrm>
                <a:custGeom>
                  <a:avLst/>
                  <a:gdLst>
                    <a:gd name="T0" fmla="*/ 7 w 7"/>
                    <a:gd name="T1" fmla="*/ 6 h 6"/>
                    <a:gd name="T2" fmla="*/ 7 w 7"/>
                    <a:gd name="T3" fmla="*/ 0 h 6"/>
                    <a:gd name="T4" fmla="*/ 1 w 7"/>
                    <a:gd name="T5" fmla="*/ 0 h 6"/>
                    <a:gd name="T6" fmla="*/ 0 w 7"/>
                    <a:gd name="T7" fmla="*/ 5 h 6"/>
                    <a:gd name="T8" fmla="*/ 7 w 7"/>
                    <a:gd name="T9" fmla="*/ 6 h 6"/>
                  </a:gdLst>
                  <a:ahLst/>
                  <a:cxnLst>
                    <a:cxn ang="0">
                      <a:pos x="T0" y="T1"/>
                    </a:cxn>
                    <a:cxn ang="0">
                      <a:pos x="T2" y="T3"/>
                    </a:cxn>
                    <a:cxn ang="0">
                      <a:pos x="T4" y="T5"/>
                    </a:cxn>
                    <a:cxn ang="0">
                      <a:pos x="T6" y="T7"/>
                    </a:cxn>
                    <a:cxn ang="0">
                      <a:pos x="T8" y="T9"/>
                    </a:cxn>
                  </a:cxnLst>
                  <a:rect l="0" t="0" r="r" b="b"/>
                  <a:pathLst>
                    <a:path w="7" h="6">
                      <a:moveTo>
                        <a:pt x="7" y="6"/>
                      </a:moveTo>
                      <a:lnTo>
                        <a:pt x="7" y="0"/>
                      </a:lnTo>
                      <a:lnTo>
                        <a:pt x="1" y="0"/>
                      </a:lnTo>
                      <a:lnTo>
                        <a:pt x="0" y="5"/>
                      </a:lnTo>
                      <a:lnTo>
                        <a:pt x="7"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8" name="フリーフォーム 187">
                  <a:extLst>
                    <a:ext uri="{FF2B5EF4-FFF2-40B4-BE49-F238E27FC236}">
                      <a16:creationId xmlns:a16="http://schemas.microsoft.com/office/drawing/2014/main" id="{00000000-0008-0000-0000-00001A060000}"/>
                    </a:ext>
                  </a:extLst>
                </p:cNvPr>
                <p:cNvSpPr>
                  <a:spLocks/>
                </p:cNvSpPr>
                <p:nvPr/>
              </p:nvSpPr>
              <p:spPr bwMode="auto">
                <a:xfrm>
                  <a:off x="286" y="716"/>
                  <a:ext cx="1" cy="1"/>
                </a:xfrm>
                <a:custGeom>
                  <a:avLst/>
                  <a:gdLst>
                    <a:gd name="T0" fmla="*/ 10 w 10"/>
                    <a:gd name="T1" fmla="*/ 0 h 8"/>
                    <a:gd name="T2" fmla="*/ 9 w 10"/>
                    <a:gd name="T3" fmla="*/ 5 h 8"/>
                    <a:gd name="T4" fmla="*/ 5 w 10"/>
                    <a:gd name="T5" fmla="*/ 8 h 8"/>
                    <a:gd name="T6" fmla="*/ 0 w 10"/>
                    <a:gd name="T7" fmla="*/ 4 h 8"/>
                    <a:gd name="T8" fmla="*/ 3 w 10"/>
                    <a:gd name="T9" fmla="*/ 0 h 8"/>
                    <a:gd name="T10" fmla="*/ 1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10" y="0"/>
                      </a:moveTo>
                      <a:lnTo>
                        <a:pt x="9" y="5"/>
                      </a:lnTo>
                      <a:lnTo>
                        <a:pt x="5" y="8"/>
                      </a:lnTo>
                      <a:lnTo>
                        <a:pt x="0" y="4"/>
                      </a:lnTo>
                      <a:lnTo>
                        <a:pt x="3" y="0"/>
                      </a:lnTo>
                      <a:lnTo>
                        <a:pt x="1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9" name="四角形 39">
                  <a:extLst>
                    <a:ext uri="{FF2B5EF4-FFF2-40B4-BE49-F238E27FC236}">
                      <a16:creationId xmlns:a16="http://schemas.microsoft.com/office/drawing/2014/main" id="{00000000-0008-0000-0000-00001B060000}"/>
                    </a:ext>
                  </a:extLst>
                </p:cNvPr>
                <p:cNvSpPr>
                  <a:spLocks noChangeArrowheads="1"/>
                </p:cNvSpPr>
                <p:nvPr/>
              </p:nvSpPr>
              <p:spPr bwMode="auto">
                <a:xfrm>
                  <a:off x="287" y="718"/>
                  <a:ext cx="1" cy="1"/>
                </a:xfrm>
                <a:prstGeom prst="rect">
                  <a:avLst/>
                </a:prstGeom>
                <a:solidFill>
                  <a:srgbClr val="FFFFFF"/>
                </a:solidFill>
                <a:ln w="0">
                  <a:solidFill>
                    <a:srgbClr val="231815"/>
                  </a:solidFill>
                  <a:prstDash val="solid"/>
                  <a:miter lim="800000"/>
                  <a:headEnd/>
                  <a:tailEnd/>
                </a:ln>
              </p:spPr>
              <p:txBody>
                <a:bodyPr/>
                <a:lstStyle/>
                <a:p>
                  <a:endParaRPr lang="ja-JP" altLang="en-US"/>
                </a:p>
              </p:txBody>
            </p:sp>
            <p:sp>
              <p:nvSpPr>
                <p:cNvPr id="190" name="フリーフォーム 189">
                  <a:extLst>
                    <a:ext uri="{FF2B5EF4-FFF2-40B4-BE49-F238E27FC236}">
                      <a16:creationId xmlns:a16="http://schemas.microsoft.com/office/drawing/2014/main" id="{00000000-0008-0000-0000-00001C060000}"/>
                    </a:ext>
                  </a:extLst>
                </p:cNvPr>
                <p:cNvSpPr>
                  <a:spLocks/>
                </p:cNvSpPr>
                <p:nvPr/>
              </p:nvSpPr>
              <p:spPr bwMode="auto">
                <a:xfrm>
                  <a:off x="287" y="717"/>
                  <a:ext cx="1" cy="1"/>
                </a:xfrm>
                <a:custGeom>
                  <a:avLst/>
                  <a:gdLst>
                    <a:gd name="T0" fmla="*/ 14 w 14"/>
                    <a:gd name="T1" fmla="*/ 6 h 8"/>
                    <a:gd name="T2" fmla="*/ 13 w 14"/>
                    <a:gd name="T3" fmla="*/ 0 h 8"/>
                    <a:gd name="T4" fmla="*/ 0 w 14"/>
                    <a:gd name="T5" fmla="*/ 1 h 8"/>
                    <a:gd name="T6" fmla="*/ 0 w 14"/>
                    <a:gd name="T7" fmla="*/ 5 h 8"/>
                    <a:gd name="T8" fmla="*/ 6 w 14"/>
                    <a:gd name="T9" fmla="*/ 6 h 8"/>
                    <a:gd name="T10" fmla="*/ 6 w 14"/>
                    <a:gd name="T11" fmla="*/ 7 h 8"/>
                    <a:gd name="T12" fmla="*/ 9 w 14"/>
                    <a:gd name="T13" fmla="*/ 8 h 8"/>
                    <a:gd name="T14" fmla="*/ 14 w 14"/>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6"/>
                      </a:moveTo>
                      <a:lnTo>
                        <a:pt x="13" y="0"/>
                      </a:lnTo>
                      <a:lnTo>
                        <a:pt x="0" y="1"/>
                      </a:lnTo>
                      <a:lnTo>
                        <a:pt x="0" y="5"/>
                      </a:lnTo>
                      <a:lnTo>
                        <a:pt x="6" y="6"/>
                      </a:lnTo>
                      <a:lnTo>
                        <a:pt x="6" y="7"/>
                      </a:lnTo>
                      <a:lnTo>
                        <a:pt x="9" y="8"/>
                      </a:lnTo>
                      <a:lnTo>
                        <a:pt x="14"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1" name="フリーフォーム 190">
                  <a:extLst>
                    <a:ext uri="{FF2B5EF4-FFF2-40B4-BE49-F238E27FC236}">
                      <a16:creationId xmlns:a16="http://schemas.microsoft.com/office/drawing/2014/main" id="{00000000-0008-0000-0000-00001D060000}"/>
                    </a:ext>
                  </a:extLst>
                </p:cNvPr>
                <p:cNvSpPr>
                  <a:spLocks/>
                </p:cNvSpPr>
                <p:nvPr/>
              </p:nvSpPr>
              <p:spPr bwMode="auto">
                <a:xfrm>
                  <a:off x="281" y="714"/>
                  <a:ext cx="2" cy="1"/>
                </a:xfrm>
                <a:custGeom>
                  <a:avLst/>
                  <a:gdLst>
                    <a:gd name="T0" fmla="*/ 12 w 12"/>
                    <a:gd name="T1" fmla="*/ 4 h 7"/>
                    <a:gd name="T2" fmla="*/ 12 w 12"/>
                    <a:gd name="T3" fmla="*/ 5 h 7"/>
                    <a:gd name="T4" fmla="*/ 7 w 12"/>
                    <a:gd name="T5" fmla="*/ 5 h 7"/>
                    <a:gd name="T6" fmla="*/ 7 w 12"/>
                    <a:gd name="T7" fmla="*/ 7 h 7"/>
                    <a:gd name="T8" fmla="*/ 0 w 12"/>
                    <a:gd name="T9" fmla="*/ 7 h 7"/>
                    <a:gd name="T10" fmla="*/ 0 w 12"/>
                    <a:gd name="T11" fmla="*/ 3 h 7"/>
                    <a:gd name="T12" fmla="*/ 2 w 12"/>
                    <a:gd name="T13" fmla="*/ 1 h 7"/>
                    <a:gd name="T14" fmla="*/ 12 w 12"/>
                    <a:gd name="T15" fmla="*/ 0 h 7"/>
                    <a:gd name="T16" fmla="*/ 12 w 12"/>
                    <a:gd name="T17" fmla="*/ 2 h 7"/>
                    <a:gd name="T18" fmla="*/ 8 w 12"/>
                    <a:gd name="T19" fmla="*/ 2 h 7"/>
                    <a:gd name="T20" fmla="*/ 8 w 12"/>
                    <a:gd name="T21" fmla="*/ 4 h 7"/>
                    <a:gd name="T22" fmla="*/ 12 w 12"/>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
                      <a:moveTo>
                        <a:pt x="12" y="4"/>
                      </a:moveTo>
                      <a:lnTo>
                        <a:pt x="12" y="5"/>
                      </a:lnTo>
                      <a:lnTo>
                        <a:pt x="7" y="5"/>
                      </a:lnTo>
                      <a:lnTo>
                        <a:pt x="7" y="7"/>
                      </a:lnTo>
                      <a:lnTo>
                        <a:pt x="0" y="7"/>
                      </a:lnTo>
                      <a:lnTo>
                        <a:pt x="0" y="3"/>
                      </a:lnTo>
                      <a:lnTo>
                        <a:pt x="2" y="1"/>
                      </a:lnTo>
                      <a:lnTo>
                        <a:pt x="12" y="0"/>
                      </a:lnTo>
                      <a:lnTo>
                        <a:pt x="12" y="2"/>
                      </a:lnTo>
                      <a:lnTo>
                        <a:pt x="8" y="2"/>
                      </a:lnTo>
                      <a:lnTo>
                        <a:pt x="8" y="4"/>
                      </a:lnTo>
                      <a:lnTo>
                        <a:pt x="12"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2" name="フリーフォーム 191">
                  <a:extLst>
                    <a:ext uri="{FF2B5EF4-FFF2-40B4-BE49-F238E27FC236}">
                      <a16:creationId xmlns:a16="http://schemas.microsoft.com/office/drawing/2014/main" id="{00000000-0008-0000-0000-00001E060000}"/>
                    </a:ext>
                  </a:extLst>
                </p:cNvPr>
                <p:cNvSpPr>
                  <a:spLocks/>
                </p:cNvSpPr>
                <p:nvPr/>
              </p:nvSpPr>
              <p:spPr bwMode="auto">
                <a:xfrm>
                  <a:off x="279" y="715"/>
                  <a:ext cx="2" cy="1"/>
                </a:xfrm>
                <a:custGeom>
                  <a:avLst/>
                  <a:gdLst>
                    <a:gd name="T0" fmla="*/ 15 w 15"/>
                    <a:gd name="T1" fmla="*/ 13 h 13"/>
                    <a:gd name="T2" fmla="*/ 14 w 15"/>
                    <a:gd name="T3" fmla="*/ 11 h 13"/>
                    <a:gd name="T4" fmla="*/ 10 w 15"/>
                    <a:gd name="T5" fmla="*/ 11 h 13"/>
                    <a:gd name="T6" fmla="*/ 10 w 15"/>
                    <a:gd name="T7" fmla="*/ 9 h 13"/>
                    <a:gd name="T8" fmla="*/ 13 w 15"/>
                    <a:gd name="T9" fmla="*/ 8 h 13"/>
                    <a:gd name="T10" fmla="*/ 13 w 15"/>
                    <a:gd name="T11" fmla="*/ 6 h 13"/>
                    <a:gd name="T12" fmla="*/ 7 w 15"/>
                    <a:gd name="T13" fmla="*/ 6 h 13"/>
                    <a:gd name="T14" fmla="*/ 7 w 15"/>
                    <a:gd name="T15" fmla="*/ 5 h 13"/>
                    <a:gd name="T16" fmla="*/ 13 w 15"/>
                    <a:gd name="T17" fmla="*/ 5 h 13"/>
                    <a:gd name="T18" fmla="*/ 13 w 15"/>
                    <a:gd name="T19" fmla="*/ 4 h 13"/>
                    <a:gd name="T20" fmla="*/ 6 w 15"/>
                    <a:gd name="T21" fmla="*/ 4 h 13"/>
                    <a:gd name="T22" fmla="*/ 6 w 15"/>
                    <a:gd name="T23" fmla="*/ 3 h 13"/>
                    <a:gd name="T24" fmla="*/ 8 w 15"/>
                    <a:gd name="T25" fmla="*/ 2 h 13"/>
                    <a:gd name="T26" fmla="*/ 8 w 15"/>
                    <a:gd name="T27" fmla="*/ 1 h 13"/>
                    <a:gd name="T28" fmla="*/ 6 w 15"/>
                    <a:gd name="T29" fmla="*/ 1 h 13"/>
                    <a:gd name="T30" fmla="*/ 6 w 15"/>
                    <a:gd name="T31" fmla="*/ 0 h 13"/>
                    <a:gd name="T32" fmla="*/ 4 w 15"/>
                    <a:gd name="T33" fmla="*/ 0 h 13"/>
                    <a:gd name="T34" fmla="*/ 0 w 15"/>
                    <a:gd name="T35" fmla="*/ 3 h 13"/>
                    <a:gd name="T36" fmla="*/ 0 w 15"/>
                    <a:gd name="T37" fmla="*/ 5 h 13"/>
                    <a:gd name="T38" fmla="*/ 1 w 15"/>
                    <a:gd name="T39" fmla="*/ 5 h 13"/>
                    <a:gd name="T40" fmla="*/ 1 w 15"/>
                    <a:gd name="T41" fmla="*/ 11 h 13"/>
                    <a:gd name="T42" fmla="*/ 4 w 15"/>
                    <a:gd name="T43" fmla="*/ 13 h 13"/>
                    <a:gd name="T44" fmla="*/ 15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5" y="13"/>
                      </a:moveTo>
                      <a:lnTo>
                        <a:pt x="14" y="11"/>
                      </a:lnTo>
                      <a:lnTo>
                        <a:pt x="10" y="11"/>
                      </a:lnTo>
                      <a:lnTo>
                        <a:pt x="10" y="9"/>
                      </a:lnTo>
                      <a:lnTo>
                        <a:pt x="13" y="8"/>
                      </a:lnTo>
                      <a:lnTo>
                        <a:pt x="13" y="6"/>
                      </a:lnTo>
                      <a:lnTo>
                        <a:pt x="7" y="6"/>
                      </a:lnTo>
                      <a:lnTo>
                        <a:pt x="7" y="5"/>
                      </a:lnTo>
                      <a:lnTo>
                        <a:pt x="13" y="5"/>
                      </a:lnTo>
                      <a:lnTo>
                        <a:pt x="13" y="4"/>
                      </a:lnTo>
                      <a:lnTo>
                        <a:pt x="6" y="4"/>
                      </a:lnTo>
                      <a:lnTo>
                        <a:pt x="6" y="3"/>
                      </a:lnTo>
                      <a:lnTo>
                        <a:pt x="8" y="2"/>
                      </a:lnTo>
                      <a:lnTo>
                        <a:pt x="8" y="1"/>
                      </a:lnTo>
                      <a:lnTo>
                        <a:pt x="6" y="1"/>
                      </a:lnTo>
                      <a:lnTo>
                        <a:pt x="6" y="0"/>
                      </a:lnTo>
                      <a:lnTo>
                        <a:pt x="4" y="0"/>
                      </a:lnTo>
                      <a:lnTo>
                        <a:pt x="0" y="3"/>
                      </a:lnTo>
                      <a:lnTo>
                        <a:pt x="0" y="5"/>
                      </a:lnTo>
                      <a:lnTo>
                        <a:pt x="1" y="5"/>
                      </a:lnTo>
                      <a:lnTo>
                        <a:pt x="1" y="11"/>
                      </a:lnTo>
                      <a:lnTo>
                        <a:pt x="4" y="13"/>
                      </a:lnTo>
                      <a:lnTo>
                        <a:pt x="15"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3" name="フリーフォーム 192">
                  <a:extLst>
                    <a:ext uri="{FF2B5EF4-FFF2-40B4-BE49-F238E27FC236}">
                      <a16:creationId xmlns:a16="http://schemas.microsoft.com/office/drawing/2014/main" id="{00000000-0008-0000-0000-00001F060000}"/>
                    </a:ext>
                  </a:extLst>
                </p:cNvPr>
                <p:cNvSpPr>
                  <a:spLocks/>
                </p:cNvSpPr>
                <p:nvPr/>
              </p:nvSpPr>
              <p:spPr bwMode="auto">
                <a:xfrm>
                  <a:off x="42" y="732"/>
                  <a:ext cx="9" cy="11"/>
                </a:xfrm>
                <a:custGeom>
                  <a:avLst/>
                  <a:gdLst>
                    <a:gd name="T0" fmla="*/ 1 w 79"/>
                    <a:gd name="T1" fmla="*/ 92 h 105"/>
                    <a:gd name="T2" fmla="*/ 2 w 79"/>
                    <a:gd name="T3" fmla="*/ 76 h 105"/>
                    <a:gd name="T4" fmla="*/ 2 w 79"/>
                    <a:gd name="T5" fmla="*/ 70 h 105"/>
                    <a:gd name="T6" fmla="*/ 5 w 79"/>
                    <a:gd name="T7" fmla="*/ 64 h 105"/>
                    <a:gd name="T8" fmla="*/ 7 w 79"/>
                    <a:gd name="T9" fmla="*/ 35 h 105"/>
                    <a:gd name="T10" fmla="*/ 10 w 79"/>
                    <a:gd name="T11" fmla="*/ 17 h 105"/>
                    <a:gd name="T12" fmla="*/ 13 w 79"/>
                    <a:gd name="T13" fmla="*/ 2 h 105"/>
                    <a:gd name="T14" fmla="*/ 19 w 79"/>
                    <a:gd name="T15" fmla="*/ 0 h 105"/>
                    <a:gd name="T16" fmla="*/ 21 w 79"/>
                    <a:gd name="T17" fmla="*/ 7 h 105"/>
                    <a:gd name="T18" fmla="*/ 23 w 79"/>
                    <a:gd name="T19" fmla="*/ 14 h 105"/>
                    <a:gd name="T20" fmla="*/ 29 w 79"/>
                    <a:gd name="T21" fmla="*/ 11 h 105"/>
                    <a:gd name="T22" fmla="*/ 32 w 79"/>
                    <a:gd name="T23" fmla="*/ 8 h 105"/>
                    <a:gd name="T24" fmla="*/ 32 w 79"/>
                    <a:gd name="T25" fmla="*/ 15 h 105"/>
                    <a:gd name="T26" fmla="*/ 36 w 79"/>
                    <a:gd name="T27" fmla="*/ 12 h 105"/>
                    <a:gd name="T28" fmla="*/ 39 w 79"/>
                    <a:gd name="T29" fmla="*/ 12 h 105"/>
                    <a:gd name="T30" fmla="*/ 41 w 79"/>
                    <a:gd name="T31" fmla="*/ 18 h 105"/>
                    <a:gd name="T32" fmla="*/ 44 w 79"/>
                    <a:gd name="T33" fmla="*/ 23 h 105"/>
                    <a:gd name="T34" fmla="*/ 43 w 79"/>
                    <a:gd name="T35" fmla="*/ 12 h 105"/>
                    <a:gd name="T36" fmla="*/ 36 w 79"/>
                    <a:gd name="T37" fmla="*/ 4 h 105"/>
                    <a:gd name="T38" fmla="*/ 38 w 79"/>
                    <a:gd name="T39" fmla="*/ 1 h 105"/>
                    <a:gd name="T40" fmla="*/ 46 w 79"/>
                    <a:gd name="T41" fmla="*/ 8 h 105"/>
                    <a:gd name="T42" fmla="*/ 50 w 79"/>
                    <a:gd name="T43" fmla="*/ 9 h 105"/>
                    <a:gd name="T44" fmla="*/ 48 w 79"/>
                    <a:gd name="T45" fmla="*/ 17 h 105"/>
                    <a:gd name="T46" fmla="*/ 50 w 79"/>
                    <a:gd name="T47" fmla="*/ 18 h 105"/>
                    <a:gd name="T48" fmla="*/ 52 w 79"/>
                    <a:gd name="T49" fmla="*/ 20 h 105"/>
                    <a:gd name="T50" fmla="*/ 51 w 79"/>
                    <a:gd name="T51" fmla="*/ 15 h 105"/>
                    <a:gd name="T52" fmla="*/ 58 w 79"/>
                    <a:gd name="T53" fmla="*/ 15 h 105"/>
                    <a:gd name="T54" fmla="*/ 71 w 79"/>
                    <a:gd name="T55" fmla="*/ 13 h 105"/>
                    <a:gd name="T56" fmla="*/ 73 w 79"/>
                    <a:gd name="T57" fmla="*/ 14 h 105"/>
                    <a:gd name="T58" fmla="*/ 78 w 79"/>
                    <a:gd name="T59" fmla="*/ 11 h 105"/>
                    <a:gd name="T60" fmla="*/ 78 w 79"/>
                    <a:gd name="T61" fmla="*/ 15 h 105"/>
                    <a:gd name="T62" fmla="*/ 69 w 79"/>
                    <a:gd name="T63" fmla="*/ 26 h 105"/>
                    <a:gd name="T64" fmla="*/ 64 w 79"/>
                    <a:gd name="T65" fmla="*/ 22 h 105"/>
                    <a:gd name="T66" fmla="*/ 60 w 79"/>
                    <a:gd name="T67" fmla="*/ 25 h 105"/>
                    <a:gd name="T68" fmla="*/ 59 w 79"/>
                    <a:gd name="T69" fmla="*/ 24 h 105"/>
                    <a:gd name="T70" fmla="*/ 57 w 79"/>
                    <a:gd name="T71" fmla="*/ 31 h 105"/>
                    <a:gd name="T72" fmla="*/ 54 w 79"/>
                    <a:gd name="T73" fmla="*/ 37 h 105"/>
                    <a:gd name="T74" fmla="*/ 56 w 79"/>
                    <a:gd name="T75" fmla="*/ 44 h 105"/>
                    <a:gd name="T76" fmla="*/ 51 w 79"/>
                    <a:gd name="T77" fmla="*/ 50 h 105"/>
                    <a:gd name="T78" fmla="*/ 48 w 79"/>
                    <a:gd name="T79" fmla="*/ 47 h 105"/>
                    <a:gd name="T80" fmla="*/ 47 w 79"/>
                    <a:gd name="T81" fmla="*/ 46 h 105"/>
                    <a:gd name="T82" fmla="*/ 47 w 79"/>
                    <a:gd name="T83" fmla="*/ 51 h 105"/>
                    <a:gd name="T84" fmla="*/ 47 w 79"/>
                    <a:gd name="T85" fmla="*/ 58 h 105"/>
                    <a:gd name="T86" fmla="*/ 44 w 79"/>
                    <a:gd name="T87" fmla="*/ 58 h 105"/>
                    <a:gd name="T88" fmla="*/ 46 w 79"/>
                    <a:gd name="T89" fmla="*/ 63 h 105"/>
                    <a:gd name="T90" fmla="*/ 44 w 79"/>
                    <a:gd name="T91" fmla="*/ 71 h 105"/>
                    <a:gd name="T92" fmla="*/ 41 w 79"/>
                    <a:gd name="T93" fmla="*/ 72 h 105"/>
                    <a:gd name="T94" fmla="*/ 40 w 79"/>
                    <a:gd name="T95" fmla="*/ 78 h 105"/>
                    <a:gd name="T96" fmla="*/ 39 w 79"/>
                    <a:gd name="T97" fmla="*/ 81 h 105"/>
                    <a:gd name="T98" fmla="*/ 39 w 79"/>
                    <a:gd name="T99" fmla="*/ 87 h 105"/>
                    <a:gd name="T100" fmla="*/ 32 w 79"/>
                    <a:gd name="T101" fmla="*/ 90 h 105"/>
                    <a:gd name="T102" fmla="*/ 32 w 79"/>
                    <a:gd name="T103" fmla="*/ 94 h 105"/>
                    <a:gd name="T104" fmla="*/ 27 w 79"/>
                    <a:gd name="T105" fmla="*/ 98 h 105"/>
                    <a:gd name="T106" fmla="*/ 25 w 79"/>
                    <a:gd name="T107" fmla="*/ 95 h 105"/>
                    <a:gd name="T108" fmla="*/ 23 w 79"/>
                    <a:gd name="T109" fmla="*/ 101 h 105"/>
                    <a:gd name="T110" fmla="*/ 16 w 79"/>
                    <a:gd name="T111" fmla="*/ 105 h 105"/>
                    <a:gd name="T112" fmla="*/ 16 w 79"/>
                    <a:gd name="T113" fmla="*/ 95 h 105"/>
                    <a:gd name="T114" fmla="*/ 12 w 79"/>
                    <a:gd name="T115" fmla="*/ 99 h 105"/>
                    <a:gd name="T116" fmla="*/ 8 w 79"/>
                    <a:gd name="T117" fmla="*/ 92 h 105"/>
                    <a:gd name="T118" fmla="*/ 2 w 79"/>
                    <a:gd name="T119"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105">
                      <a:moveTo>
                        <a:pt x="1" y="96"/>
                      </a:moveTo>
                      <a:lnTo>
                        <a:pt x="1" y="96"/>
                      </a:lnTo>
                      <a:lnTo>
                        <a:pt x="2" y="94"/>
                      </a:lnTo>
                      <a:lnTo>
                        <a:pt x="1" y="92"/>
                      </a:lnTo>
                      <a:lnTo>
                        <a:pt x="0" y="87"/>
                      </a:lnTo>
                      <a:lnTo>
                        <a:pt x="0" y="87"/>
                      </a:lnTo>
                      <a:lnTo>
                        <a:pt x="1" y="82"/>
                      </a:lnTo>
                      <a:lnTo>
                        <a:pt x="2" y="76"/>
                      </a:lnTo>
                      <a:lnTo>
                        <a:pt x="2" y="76"/>
                      </a:lnTo>
                      <a:lnTo>
                        <a:pt x="2" y="73"/>
                      </a:lnTo>
                      <a:lnTo>
                        <a:pt x="2" y="72"/>
                      </a:lnTo>
                      <a:lnTo>
                        <a:pt x="2" y="70"/>
                      </a:lnTo>
                      <a:lnTo>
                        <a:pt x="2" y="70"/>
                      </a:lnTo>
                      <a:lnTo>
                        <a:pt x="4" y="67"/>
                      </a:lnTo>
                      <a:lnTo>
                        <a:pt x="5" y="64"/>
                      </a:lnTo>
                      <a:lnTo>
                        <a:pt x="5" y="64"/>
                      </a:lnTo>
                      <a:lnTo>
                        <a:pt x="7" y="44"/>
                      </a:lnTo>
                      <a:lnTo>
                        <a:pt x="7" y="44"/>
                      </a:lnTo>
                      <a:lnTo>
                        <a:pt x="7" y="39"/>
                      </a:lnTo>
                      <a:lnTo>
                        <a:pt x="7" y="35"/>
                      </a:lnTo>
                      <a:lnTo>
                        <a:pt x="7" y="35"/>
                      </a:lnTo>
                      <a:lnTo>
                        <a:pt x="9" y="27"/>
                      </a:lnTo>
                      <a:lnTo>
                        <a:pt x="9" y="27"/>
                      </a:lnTo>
                      <a:lnTo>
                        <a:pt x="10" y="17"/>
                      </a:lnTo>
                      <a:lnTo>
                        <a:pt x="11" y="8"/>
                      </a:lnTo>
                      <a:lnTo>
                        <a:pt x="11" y="8"/>
                      </a:lnTo>
                      <a:lnTo>
                        <a:pt x="12" y="3"/>
                      </a:lnTo>
                      <a:lnTo>
                        <a:pt x="13" y="2"/>
                      </a:lnTo>
                      <a:lnTo>
                        <a:pt x="14" y="1"/>
                      </a:lnTo>
                      <a:lnTo>
                        <a:pt x="14" y="1"/>
                      </a:lnTo>
                      <a:lnTo>
                        <a:pt x="17" y="0"/>
                      </a:lnTo>
                      <a:lnTo>
                        <a:pt x="19" y="0"/>
                      </a:lnTo>
                      <a:lnTo>
                        <a:pt x="20" y="1"/>
                      </a:lnTo>
                      <a:lnTo>
                        <a:pt x="20" y="1"/>
                      </a:lnTo>
                      <a:lnTo>
                        <a:pt x="21" y="7"/>
                      </a:lnTo>
                      <a:lnTo>
                        <a:pt x="21" y="7"/>
                      </a:lnTo>
                      <a:lnTo>
                        <a:pt x="20" y="13"/>
                      </a:lnTo>
                      <a:lnTo>
                        <a:pt x="20" y="13"/>
                      </a:lnTo>
                      <a:lnTo>
                        <a:pt x="21" y="14"/>
                      </a:lnTo>
                      <a:lnTo>
                        <a:pt x="23" y="14"/>
                      </a:lnTo>
                      <a:lnTo>
                        <a:pt x="24" y="14"/>
                      </a:lnTo>
                      <a:lnTo>
                        <a:pt x="24" y="14"/>
                      </a:lnTo>
                      <a:lnTo>
                        <a:pt x="26" y="13"/>
                      </a:lnTo>
                      <a:lnTo>
                        <a:pt x="29" y="11"/>
                      </a:lnTo>
                      <a:lnTo>
                        <a:pt x="29" y="11"/>
                      </a:lnTo>
                      <a:lnTo>
                        <a:pt x="31" y="8"/>
                      </a:lnTo>
                      <a:lnTo>
                        <a:pt x="32" y="8"/>
                      </a:lnTo>
                      <a:lnTo>
                        <a:pt x="32" y="8"/>
                      </a:lnTo>
                      <a:lnTo>
                        <a:pt x="32" y="8"/>
                      </a:lnTo>
                      <a:lnTo>
                        <a:pt x="32" y="12"/>
                      </a:lnTo>
                      <a:lnTo>
                        <a:pt x="32" y="15"/>
                      </a:lnTo>
                      <a:lnTo>
                        <a:pt x="32" y="15"/>
                      </a:lnTo>
                      <a:lnTo>
                        <a:pt x="33" y="15"/>
                      </a:lnTo>
                      <a:lnTo>
                        <a:pt x="33" y="15"/>
                      </a:lnTo>
                      <a:lnTo>
                        <a:pt x="35" y="14"/>
                      </a:lnTo>
                      <a:lnTo>
                        <a:pt x="36" y="12"/>
                      </a:lnTo>
                      <a:lnTo>
                        <a:pt x="37" y="11"/>
                      </a:lnTo>
                      <a:lnTo>
                        <a:pt x="37" y="11"/>
                      </a:lnTo>
                      <a:lnTo>
                        <a:pt x="37" y="11"/>
                      </a:lnTo>
                      <a:lnTo>
                        <a:pt x="39" y="12"/>
                      </a:lnTo>
                      <a:lnTo>
                        <a:pt x="40" y="12"/>
                      </a:lnTo>
                      <a:lnTo>
                        <a:pt x="41" y="13"/>
                      </a:lnTo>
                      <a:lnTo>
                        <a:pt x="41" y="13"/>
                      </a:lnTo>
                      <a:lnTo>
                        <a:pt x="41" y="18"/>
                      </a:lnTo>
                      <a:lnTo>
                        <a:pt x="41" y="20"/>
                      </a:lnTo>
                      <a:lnTo>
                        <a:pt x="42" y="22"/>
                      </a:lnTo>
                      <a:lnTo>
                        <a:pt x="42" y="22"/>
                      </a:lnTo>
                      <a:lnTo>
                        <a:pt x="44" y="23"/>
                      </a:lnTo>
                      <a:lnTo>
                        <a:pt x="44" y="22"/>
                      </a:lnTo>
                      <a:lnTo>
                        <a:pt x="44" y="22"/>
                      </a:lnTo>
                      <a:lnTo>
                        <a:pt x="44" y="15"/>
                      </a:lnTo>
                      <a:lnTo>
                        <a:pt x="43" y="12"/>
                      </a:lnTo>
                      <a:lnTo>
                        <a:pt x="42" y="9"/>
                      </a:lnTo>
                      <a:lnTo>
                        <a:pt x="42" y="9"/>
                      </a:lnTo>
                      <a:lnTo>
                        <a:pt x="38" y="5"/>
                      </a:lnTo>
                      <a:lnTo>
                        <a:pt x="36" y="4"/>
                      </a:lnTo>
                      <a:lnTo>
                        <a:pt x="36" y="2"/>
                      </a:lnTo>
                      <a:lnTo>
                        <a:pt x="36" y="2"/>
                      </a:lnTo>
                      <a:lnTo>
                        <a:pt x="37" y="2"/>
                      </a:lnTo>
                      <a:lnTo>
                        <a:pt x="38" y="1"/>
                      </a:lnTo>
                      <a:lnTo>
                        <a:pt x="39" y="2"/>
                      </a:lnTo>
                      <a:lnTo>
                        <a:pt x="41" y="3"/>
                      </a:lnTo>
                      <a:lnTo>
                        <a:pt x="41" y="3"/>
                      </a:lnTo>
                      <a:lnTo>
                        <a:pt x="46" y="8"/>
                      </a:lnTo>
                      <a:lnTo>
                        <a:pt x="46" y="8"/>
                      </a:lnTo>
                      <a:lnTo>
                        <a:pt x="48" y="9"/>
                      </a:lnTo>
                      <a:lnTo>
                        <a:pt x="49" y="9"/>
                      </a:lnTo>
                      <a:lnTo>
                        <a:pt x="50" y="9"/>
                      </a:lnTo>
                      <a:lnTo>
                        <a:pt x="51" y="10"/>
                      </a:lnTo>
                      <a:lnTo>
                        <a:pt x="51" y="10"/>
                      </a:lnTo>
                      <a:lnTo>
                        <a:pt x="48" y="15"/>
                      </a:lnTo>
                      <a:lnTo>
                        <a:pt x="48" y="17"/>
                      </a:lnTo>
                      <a:lnTo>
                        <a:pt x="48" y="18"/>
                      </a:lnTo>
                      <a:lnTo>
                        <a:pt x="48" y="18"/>
                      </a:lnTo>
                      <a:lnTo>
                        <a:pt x="48" y="18"/>
                      </a:lnTo>
                      <a:lnTo>
                        <a:pt x="50" y="18"/>
                      </a:lnTo>
                      <a:lnTo>
                        <a:pt x="51" y="19"/>
                      </a:lnTo>
                      <a:lnTo>
                        <a:pt x="51" y="19"/>
                      </a:lnTo>
                      <a:lnTo>
                        <a:pt x="52" y="20"/>
                      </a:lnTo>
                      <a:lnTo>
                        <a:pt x="52" y="20"/>
                      </a:lnTo>
                      <a:lnTo>
                        <a:pt x="53" y="19"/>
                      </a:lnTo>
                      <a:lnTo>
                        <a:pt x="53" y="19"/>
                      </a:lnTo>
                      <a:lnTo>
                        <a:pt x="52" y="17"/>
                      </a:lnTo>
                      <a:lnTo>
                        <a:pt x="51" y="15"/>
                      </a:lnTo>
                      <a:lnTo>
                        <a:pt x="51" y="14"/>
                      </a:lnTo>
                      <a:lnTo>
                        <a:pt x="53" y="14"/>
                      </a:lnTo>
                      <a:lnTo>
                        <a:pt x="53" y="14"/>
                      </a:lnTo>
                      <a:lnTo>
                        <a:pt x="58" y="15"/>
                      </a:lnTo>
                      <a:lnTo>
                        <a:pt x="62" y="15"/>
                      </a:lnTo>
                      <a:lnTo>
                        <a:pt x="65" y="14"/>
                      </a:lnTo>
                      <a:lnTo>
                        <a:pt x="65" y="14"/>
                      </a:lnTo>
                      <a:lnTo>
                        <a:pt x="71" y="13"/>
                      </a:lnTo>
                      <a:lnTo>
                        <a:pt x="71" y="13"/>
                      </a:lnTo>
                      <a:lnTo>
                        <a:pt x="72" y="13"/>
                      </a:lnTo>
                      <a:lnTo>
                        <a:pt x="73" y="14"/>
                      </a:lnTo>
                      <a:lnTo>
                        <a:pt x="73" y="14"/>
                      </a:lnTo>
                      <a:lnTo>
                        <a:pt x="74" y="14"/>
                      </a:lnTo>
                      <a:lnTo>
                        <a:pt x="74" y="14"/>
                      </a:lnTo>
                      <a:lnTo>
                        <a:pt x="76" y="11"/>
                      </a:lnTo>
                      <a:lnTo>
                        <a:pt x="78" y="11"/>
                      </a:lnTo>
                      <a:lnTo>
                        <a:pt x="78" y="11"/>
                      </a:lnTo>
                      <a:lnTo>
                        <a:pt x="79" y="12"/>
                      </a:lnTo>
                      <a:lnTo>
                        <a:pt x="79" y="13"/>
                      </a:lnTo>
                      <a:lnTo>
                        <a:pt x="78" y="15"/>
                      </a:lnTo>
                      <a:lnTo>
                        <a:pt x="78" y="15"/>
                      </a:lnTo>
                      <a:lnTo>
                        <a:pt x="72" y="23"/>
                      </a:lnTo>
                      <a:lnTo>
                        <a:pt x="72" y="23"/>
                      </a:lnTo>
                      <a:lnTo>
                        <a:pt x="69" y="26"/>
                      </a:lnTo>
                      <a:lnTo>
                        <a:pt x="68" y="26"/>
                      </a:lnTo>
                      <a:lnTo>
                        <a:pt x="66" y="25"/>
                      </a:lnTo>
                      <a:lnTo>
                        <a:pt x="66" y="25"/>
                      </a:lnTo>
                      <a:lnTo>
                        <a:pt x="64" y="22"/>
                      </a:lnTo>
                      <a:lnTo>
                        <a:pt x="63" y="20"/>
                      </a:lnTo>
                      <a:lnTo>
                        <a:pt x="62" y="22"/>
                      </a:lnTo>
                      <a:lnTo>
                        <a:pt x="62" y="22"/>
                      </a:lnTo>
                      <a:lnTo>
                        <a:pt x="60" y="25"/>
                      </a:lnTo>
                      <a:lnTo>
                        <a:pt x="59" y="26"/>
                      </a:lnTo>
                      <a:lnTo>
                        <a:pt x="59" y="26"/>
                      </a:lnTo>
                      <a:lnTo>
                        <a:pt x="59" y="25"/>
                      </a:lnTo>
                      <a:lnTo>
                        <a:pt x="59" y="24"/>
                      </a:lnTo>
                      <a:lnTo>
                        <a:pt x="58" y="25"/>
                      </a:lnTo>
                      <a:lnTo>
                        <a:pt x="58" y="25"/>
                      </a:lnTo>
                      <a:lnTo>
                        <a:pt x="57" y="29"/>
                      </a:lnTo>
                      <a:lnTo>
                        <a:pt x="57" y="31"/>
                      </a:lnTo>
                      <a:lnTo>
                        <a:pt x="57" y="31"/>
                      </a:lnTo>
                      <a:lnTo>
                        <a:pt x="54" y="34"/>
                      </a:lnTo>
                      <a:lnTo>
                        <a:pt x="54" y="36"/>
                      </a:lnTo>
                      <a:lnTo>
                        <a:pt x="54" y="37"/>
                      </a:lnTo>
                      <a:lnTo>
                        <a:pt x="54" y="37"/>
                      </a:lnTo>
                      <a:lnTo>
                        <a:pt x="56" y="41"/>
                      </a:lnTo>
                      <a:lnTo>
                        <a:pt x="56" y="44"/>
                      </a:lnTo>
                      <a:lnTo>
                        <a:pt x="56" y="44"/>
                      </a:lnTo>
                      <a:lnTo>
                        <a:pt x="53" y="45"/>
                      </a:lnTo>
                      <a:lnTo>
                        <a:pt x="51" y="47"/>
                      </a:lnTo>
                      <a:lnTo>
                        <a:pt x="51" y="47"/>
                      </a:lnTo>
                      <a:lnTo>
                        <a:pt x="51" y="50"/>
                      </a:lnTo>
                      <a:lnTo>
                        <a:pt x="50" y="50"/>
                      </a:lnTo>
                      <a:lnTo>
                        <a:pt x="49" y="49"/>
                      </a:lnTo>
                      <a:lnTo>
                        <a:pt x="49" y="49"/>
                      </a:lnTo>
                      <a:lnTo>
                        <a:pt x="48" y="47"/>
                      </a:lnTo>
                      <a:lnTo>
                        <a:pt x="48" y="46"/>
                      </a:lnTo>
                      <a:lnTo>
                        <a:pt x="48" y="45"/>
                      </a:lnTo>
                      <a:lnTo>
                        <a:pt x="47" y="46"/>
                      </a:lnTo>
                      <a:lnTo>
                        <a:pt x="47" y="46"/>
                      </a:lnTo>
                      <a:lnTo>
                        <a:pt x="46" y="48"/>
                      </a:lnTo>
                      <a:lnTo>
                        <a:pt x="46" y="49"/>
                      </a:lnTo>
                      <a:lnTo>
                        <a:pt x="47" y="51"/>
                      </a:lnTo>
                      <a:lnTo>
                        <a:pt x="47" y="51"/>
                      </a:lnTo>
                      <a:lnTo>
                        <a:pt x="48" y="56"/>
                      </a:lnTo>
                      <a:lnTo>
                        <a:pt x="48" y="58"/>
                      </a:lnTo>
                      <a:lnTo>
                        <a:pt x="47" y="59"/>
                      </a:lnTo>
                      <a:lnTo>
                        <a:pt x="47" y="58"/>
                      </a:lnTo>
                      <a:lnTo>
                        <a:pt x="47" y="58"/>
                      </a:lnTo>
                      <a:lnTo>
                        <a:pt x="45" y="57"/>
                      </a:lnTo>
                      <a:lnTo>
                        <a:pt x="44" y="57"/>
                      </a:lnTo>
                      <a:lnTo>
                        <a:pt x="44" y="58"/>
                      </a:lnTo>
                      <a:lnTo>
                        <a:pt x="44" y="58"/>
                      </a:lnTo>
                      <a:lnTo>
                        <a:pt x="46" y="61"/>
                      </a:lnTo>
                      <a:lnTo>
                        <a:pt x="46" y="61"/>
                      </a:lnTo>
                      <a:lnTo>
                        <a:pt x="46" y="63"/>
                      </a:lnTo>
                      <a:lnTo>
                        <a:pt x="45" y="64"/>
                      </a:lnTo>
                      <a:lnTo>
                        <a:pt x="43" y="65"/>
                      </a:lnTo>
                      <a:lnTo>
                        <a:pt x="43" y="65"/>
                      </a:lnTo>
                      <a:lnTo>
                        <a:pt x="44" y="71"/>
                      </a:lnTo>
                      <a:lnTo>
                        <a:pt x="44" y="71"/>
                      </a:lnTo>
                      <a:lnTo>
                        <a:pt x="44" y="72"/>
                      </a:lnTo>
                      <a:lnTo>
                        <a:pt x="43" y="72"/>
                      </a:lnTo>
                      <a:lnTo>
                        <a:pt x="41" y="72"/>
                      </a:lnTo>
                      <a:lnTo>
                        <a:pt x="41" y="72"/>
                      </a:lnTo>
                      <a:lnTo>
                        <a:pt x="41" y="72"/>
                      </a:lnTo>
                      <a:lnTo>
                        <a:pt x="40" y="75"/>
                      </a:lnTo>
                      <a:lnTo>
                        <a:pt x="40" y="78"/>
                      </a:lnTo>
                      <a:lnTo>
                        <a:pt x="40" y="78"/>
                      </a:lnTo>
                      <a:lnTo>
                        <a:pt x="40" y="80"/>
                      </a:lnTo>
                      <a:lnTo>
                        <a:pt x="39" y="81"/>
                      </a:lnTo>
                      <a:lnTo>
                        <a:pt x="39" y="81"/>
                      </a:lnTo>
                      <a:lnTo>
                        <a:pt x="40" y="82"/>
                      </a:lnTo>
                      <a:lnTo>
                        <a:pt x="41" y="84"/>
                      </a:lnTo>
                      <a:lnTo>
                        <a:pt x="41" y="86"/>
                      </a:lnTo>
                      <a:lnTo>
                        <a:pt x="39" y="87"/>
                      </a:lnTo>
                      <a:lnTo>
                        <a:pt x="39" y="87"/>
                      </a:lnTo>
                      <a:lnTo>
                        <a:pt x="34" y="89"/>
                      </a:lnTo>
                      <a:lnTo>
                        <a:pt x="32" y="90"/>
                      </a:lnTo>
                      <a:lnTo>
                        <a:pt x="32" y="90"/>
                      </a:lnTo>
                      <a:lnTo>
                        <a:pt x="33" y="92"/>
                      </a:lnTo>
                      <a:lnTo>
                        <a:pt x="33" y="93"/>
                      </a:lnTo>
                      <a:lnTo>
                        <a:pt x="32" y="94"/>
                      </a:lnTo>
                      <a:lnTo>
                        <a:pt x="32" y="94"/>
                      </a:lnTo>
                      <a:lnTo>
                        <a:pt x="29" y="98"/>
                      </a:lnTo>
                      <a:lnTo>
                        <a:pt x="28" y="98"/>
                      </a:lnTo>
                      <a:lnTo>
                        <a:pt x="27" y="98"/>
                      </a:lnTo>
                      <a:lnTo>
                        <a:pt x="27" y="98"/>
                      </a:lnTo>
                      <a:lnTo>
                        <a:pt x="26" y="95"/>
                      </a:lnTo>
                      <a:lnTo>
                        <a:pt x="26" y="94"/>
                      </a:lnTo>
                      <a:lnTo>
                        <a:pt x="25" y="95"/>
                      </a:lnTo>
                      <a:lnTo>
                        <a:pt x="25" y="95"/>
                      </a:lnTo>
                      <a:lnTo>
                        <a:pt x="25" y="96"/>
                      </a:lnTo>
                      <a:lnTo>
                        <a:pt x="25" y="98"/>
                      </a:lnTo>
                      <a:lnTo>
                        <a:pt x="25" y="100"/>
                      </a:lnTo>
                      <a:lnTo>
                        <a:pt x="23" y="101"/>
                      </a:lnTo>
                      <a:lnTo>
                        <a:pt x="23" y="101"/>
                      </a:lnTo>
                      <a:lnTo>
                        <a:pt x="18" y="104"/>
                      </a:lnTo>
                      <a:lnTo>
                        <a:pt x="16" y="105"/>
                      </a:lnTo>
                      <a:lnTo>
                        <a:pt x="16" y="105"/>
                      </a:lnTo>
                      <a:lnTo>
                        <a:pt x="16" y="105"/>
                      </a:lnTo>
                      <a:lnTo>
                        <a:pt x="16" y="99"/>
                      </a:lnTo>
                      <a:lnTo>
                        <a:pt x="16" y="96"/>
                      </a:lnTo>
                      <a:lnTo>
                        <a:pt x="16" y="95"/>
                      </a:lnTo>
                      <a:lnTo>
                        <a:pt x="16" y="95"/>
                      </a:lnTo>
                      <a:lnTo>
                        <a:pt x="15" y="98"/>
                      </a:lnTo>
                      <a:lnTo>
                        <a:pt x="14" y="99"/>
                      </a:lnTo>
                      <a:lnTo>
                        <a:pt x="12" y="99"/>
                      </a:lnTo>
                      <a:lnTo>
                        <a:pt x="12" y="99"/>
                      </a:lnTo>
                      <a:lnTo>
                        <a:pt x="10" y="97"/>
                      </a:lnTo>
                      <a:lnTo>
                        <a:pt x="9" y="94"/>
                      </a:lnTo>
                      <a:lnTo>
                        <a:pt x="8" y="92"/>
                      </a:lnTo>
                      <a:lnTo>
                        <a:pt x="7" y="92"/>
                      </a:lnTo>
                      <a:lnTo>
                        <a:pt x="7" y="93"/>
                      </a:lnTo>
                      <a:lnTo>
                        <a:pt x="7" y="93"/>
                      </a:lnTo>
                      <a:lnTo>
                        <a:pt x="2" y="97"/>
                      </a:lnTo>
                      <a:lnTo>
                        <a:pt x="1" y="98"/>
                      </a:lnTo>
                      <a:lnTo>
                        <a:pt x="1" y="96"/>
                      </a:lnTo>
                      <a:lnTo>
                        <a:pt x="1" y="9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4" name="フリーフォーム 193">
                  <a:extLst>
                    <a:ext uri="{FF2B5EF4-FFF2-40B4-BE49-F238E27FC236}">
                      <a16:creationId xmlns:a16="http://schemas.microsoft.com/office/drawing/2014/main" id="{00000000-0008-0000-0000-000020060000}"/>
                    </a:ext>
                  </a:extLst>
                </p:cNvPr>
                <p:cNvSpPr>
                  <a:spLocks/>
                </p:cNvSpPr>
                <p:nvPr/>
              </p:nvSpPr>
              <p:spPr bwMode="auto">
                <a:xfrm>
                  <a:off x="45" y="714"/>
                  <a:ext cx="10" cy="19"/>
                </a:xfrm>
                <a:custGeom>
                  <a:avLst/>
                  <a:gdLst>
                    <a:gd name="T0" fmla="*/ 28 w 93"/>
                    <a:gd name="T1" fmla="*/ 36 h 171"/>
                    <a:gd name="T2" fmla="*/ 20 w 93"/>
                    <a:gd name="T3" fmla="*/ 62 h 171"/>
                    <a:gd name="T4" fmla="*/ 28 w 93"/>
                    <a:gd name="T5" fmla="*/ 60 h 171"/>
                    <a:gd name="T6" fmla="*/ 31 w 93"/>
                    <a:gd name="T7" fmla="*/ 67 h 171"/>
                    <a:gd name="T8" fmla="*/ 38 w 93"/>
                    <a:gd name="T9" fmla="*/ 72 h 171"/>
                    <a:gd name="T10" fmla="*/ 34 w 93"/>
                    <a:gd name="T11" fmla="*/ 72 h 171"/>
                    <a:gd name="T12" fmla="*/ 28 w 93"/>
                    <a:gd name="T13" fmla="*/ 76 h 171"/>
                    <a:gd name="T14" fmla="*/ 22 w 93"/>
                    <a:gd name="T15" fmla="*/ 93 h 171"/>
                    <a:gd name="T16" fmla="*/ 19 w 93"/>
                    <a:gd name="T17" fmla="*/ 106 h 171"/>
                    <a:gd name="T18" fmla="*/ 21 w 93"/>
                    <a:gd name="T19" fmla="*/ 114 h 171"/>
                    <a:gd name="T20" fmla="*/ 15 w 93"/>
                    <a:gd name="T21" fmla="*/ 115 h 171"/>
                    <a:gd name="T22" fmla="*/ 14 w 93"/>
                    <a:gd name="T23" fmla="*/ 138 h 171"/>
                    <a:gd name="T24" fmla="*/ 6 w 93"/>
                    <a:gd name="T25" fmla="*/ 148 h 171"/>
                    <a:gd name="T26" fmla="*/ 0 w 93"/>
                    <a:gd name="T27" fmla="*/ 148 h 171"/>
                    <a:gd name="T28" fmla="*/ 18 w 93"/>
                    <a:gd name="T29" fmla="*/ 153 h 171"/>
                    <a:gd name="T30" fmla="*/ 23 w 93"/>
                    <a:gd name="T31" fmla="*/ 151 h 171"/>
                    <a:gd name="T32" fmla="*/ 19 w 93"/>
                    <a:gd name="T33" fmla="*/ 144 h 171"/>
                    <a:gd name="T34" fmla="*/ 19 w 93"/>
                    <a:gd name="T35" fmla="*/ 136 h 171"/>
                    <a:gd name="T36" fmla="*/ 28 w 93"/>
                    <a:gd name="T37" fmla="*/ 137 h 171"/>
                    <a:gd name="T38" fmla="*/ 25 w 93"/>
                    <a:gd name="T39" fmla="*/ 146 h 171"/>
                    <a:gd name="T40" fmla="*/ 25 w 93"/>
                    <a:gd name="T41" fmla="*/ 155 h 171"/>
                    <a:gd name="T42" fmla="*/ 33 w 93"/>
                    <a:gd name="T43" fmla="*/ 152 h 171"/>
                    <a:gd name="T44" fmla="*/ 37 w 93"/>
                    <a:gd name="T45" fmla="*/ 143 h 171"/>
                    <a:gd name="T46" fmla="*/ 41 w 93"/>
                    <a:gd name="T47" fmla="*/ 152 h 171"/>
                    <a:gd name="T48" fmla="*/ 42 w 93"/>
                    <a:gd name="T49" fmla="*/ 162 h 171"/>
                    <a:gd name="T50" fmla="*/ 34 w 93"/>
                    <a:gd name="T51" fmla="*/ 158 h 171"/>
                    <a:gd name="T52" fmla="*/ 22 w 93"/>
                    <a:gd name="T53" fmla="*/ 160 h 171"/>
                    <a:gd name="T54" fmla="*/ 25 w 93"/>
                    <a:gd name="T55" fmla="*/ 162 h 171"/>
                    <a:gd name="T56" fmla="*/ 30 w 93"/>
                    <a:gd name="T57" fmla="*/ 167 h 171"/>
                    <a:gd name="T58" fmla="*/ 43 w 93"/>
                    <a:gd name="T59" fmla="*/ 171 h 171"/>
                    <a:gd name="T60" fmla="*/ 53 w 93"/>
                    <a:gd name="T61" fmla="*/ 167 h 171"/>
                    <a:gd name="T62" fmla="*/ 50 w 93"/>
                    <a:gd name="T63" fmla="*/ 157 h 171"/>
                    <a:gd name="T64" fmla="*/ 63 w 93"/>
                    <a:gd name="T65" fmla="*/ 146 h 171"/>
                    <a:gd name="T66" fmla="*/ 58 w 93"/>
                    <a:gd name="T67" fmla="*/ 147 h 171"/>
                    <a:gd name="T68" fmla="*/ 51 w 93"/>
                    <a:gd name="T69" fmla="*/ 154 h 171"/>
                    <a:gd name="T70" fmla="*/ 55 w 93"/>
                    <a:gd name="T71" fmla="*/ 142 h 171"/>
                    <a:gd name="T72" fmla="*/ 52 w 93"/>
                    <a:gd name="T73" fmla="*/ 138 h 171"/>
                    <a:gd name="T74" fmla="*/ 55 w 93"/>
                    <a:gd name="T75" fmla="*/ 137 h 171"/>
                    <a:gd name="T76" fmla="*/ 51 w 93"/>
                    <a:gd name="T77" fmla="*/ 130 h 171"/>
                    <a:gd name="T78" fmla="*/ 51 w 93"/>
                    <a:gd name="T79" fmla="*/ 121 h 171"/>
                    <a:gd name="T80" fmla="*/ 48 w 93"/>
                    <a:gd name="T81" fmla="*/ 117 h 171"/>
                    <a:gd name="T82" fmla="*/ 51 w 93"/>
                    <a:gd name="T83" fmla="*/ 110 h 171"/>
                    <a:gd name="T84" fmla="*/ 57 w 93"/>
                    <a:gd name="T85" fmla="*/ 101 h 171"/>
                    <a:gd name="T86" fmla="*/ 69 w 93"/>
                    <a:gd name="T87" fmla="*/ 88 h 171"/>
                    <a:gd name="T88" fmla="*/ 79 w 93"/>
                    <a:gd name="T89" fmla="*/ 74 h 171"/>
                    <a:gd name="T90" fmla="*/ 82 w 93"/>
                    <a:gd name="T91" fmla="*/ 65 h 171"/>
                    <a:gd name="T92" fmla="*/ 84 w 93"/>
                    <a:gd name="T93" fmla="*/ 59 h 171"/>
                    <a:gd name="T94" fmla="*/ 87 w 93"/>
                    <a:gd name="T95" fmla="*/ 51 h 171"/>
                    <a:gd name="T96" fmla="*/ 81 w 93"/>
                    <a:gd name="T97" fmla="*/ 41 h 171"/>
                    <a:gd name="T98" fmla="*/ 81 w 93"/>
                    <a:gd name="T99" fmla="*/ 39 h 171"/>
                    <a:gd name="T100" fmla="*/ 81 w 93"/>
                    <a:gd name="T101" fmla="*/ 36 h 171"/>
                    <a:gd name="T102" fmla="*/ 86 w 93"/>
                    <a:gd name="T103" fmla="*/ 35 h 171"/>
                    <a:gd name="T104" fmla="*/ 93 w 93"/>
                    <a:gd name="T105" fmla="*/ 26 h 171"/>
                    <a:gd name="T106" fmla="*/ 90 w 93"/>
                    <a:gd name="T107" fmla="*/ 19 h 171"/>
                    <a:gd name="T108" fmla="*/ 91 w 93"/>
                    <a:gd name="T109" fmla="*/ 11 h 171"/>
                    <a:gd name="T110" fmla="*/ 86 w 93"/>
                    <a:gd name="T111" fmla="*/ 3 h 171"/>
                    <a:gd name="T112" fmla="*/ 77 w 93"/>
                    <a:gd name="T113" fmla="*/ 0 h 171"/>
                    <a:gd name="T114" fmla="*/ 67 w 93"/>
                    <a:gd name="T115" fmla="*/ 3 h 171"/>
                    <a:gd name="T116" fmla="*/ 61 w 93"/>
                    <a:gd name="T117" fmla="*/ 14 h 171"/>
                    <a:gd name="T118" fmla="*/ 54 w 93"/>
                    <a:gd name="T119" fmla="*/ 24 h 171"/>
                    <a:gd name="T120" fmla="*/ 43 w 93"/>
                    <a:gd name="T121" fmla="*/ 24 h 171"/>
                    <a:gd name="T122" fmla="*/ 37 w 93"/>
                    <a:gd name="T123"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171">
                      <a:moveTo>
                        <a:pt x="36" y="22"/>
                      </a:moveTo>
                      <a:lnTo>
                        <a:pt x="36" y="22"/>
                      </a:lnTo>
                      <a:lnTo>
                        <a:pt x="34" y="24"/>
                      </a:lnTo>
                      <a:lnTo>
                        <a:pt x="33" y="26"/>
                      </a:lnTo>
                      <a:lnTo>
                        <a:pt x="33" y="26"/>
                      </a:lnTo>
                      <a:lnTo>
                        <a:pt x="30" y="32"/>
                      </a:lnTo>
                      <a:lnTo>
                        <a:pt x="28" y="36"/>
                      </a:lnTo>
                      <a:lnTo>
                        <a:pt x="28" y="36"/>
                      </a:lnTo>
                      <a:lnTo>
                        <a:pt x="26" y="45"/>
                      </a:lnTo>
                      <a:lnTo>
                        <a:pt x="25" y="50"/>
                      </a:lnTo>
                      <a:lnTo>
                        <a:pt x="24" y="54"/>
                      </a:lnTo>
                      <a:lnTo>
                        <a:pt x="24" y="54"/>
                      </a:lnTo>
                      <a:lnTo>
                        <a:pt x="21" y="58"/>
                      </a:lnTo>
                      <a:lnTo>
                        <a:pt x="20" y="60"/>
                      </a:lnTo>
                      <a:lnTo>
                        <a:pt x="20" y="60"/>
                      </a:lnTo>
                      <a:lnTo>
                        <a:pt x="20" y="62"/>
                      </a:lnTo>
                      <a:lnTo>
                        <a:pt x="21" y="62"/>
                      </a:lnTo>
                      <a:lnTo>
                        <a:pt x="22" y="62"/>
                      </a:lnTo>
                      <a:lnTo>
                        <a:pt x="22" y="62"/>
                      </a:lnTo>
                      <a:lnTo>
                        <a:pt x="25" y="59"/>
                      </a:lnTo>
                      <a:lnTo>
                        <a:pt x="26" y="58"/>
                      </a:lnTo>
                      <a:lnTo>
                        <a:pt x="27" y="59"/>
                      </a:lnTo>
                      <a:lnTo>
                        <a:pt x="27" y="59"/>
                      </a:lnTo>
                      <a:lnTo>
                        <a:pt x="28" y="60"/>
                      </a:lnTo>
                      <a:lnTo>
                        <a:pt x="28" y="60"/>
                      </a:lnTo>
                      <a:lnTo>
                        <a:pt x="29" y="60"/>
                      </a:lnTo>
                      <a:lnTo>
                        <a:pt x="29" y="62"/>
                      </a:lnTo>
                      <a:lnTo>
                        <a:pt x="29" y="62"/>
                      </a:lnTo>
                      <a:lnTo>
                        <a:pt x="30" y="66"/>
                      </a:lnTo>
                      <a:lnTo>
                        <a:pt x="30" y="67"/>
                      </a:lnTo>
                      <a:lnTo>
                        <a:pt x="31" y="67"/>
                      </a:lnTo>
                      <a:lnTo>
                        <a:pt x="31" y="67"/>
                      </a:lnTo>
                      <a:lnTo>
                        <a:pt x="34" y="65"/>
                      </a:lnTo>
                      <a:lnTo>
                        <a:pt x="34" y="65"/>
                      </a:lnTo>
                      <a:lnTo>
                        <a:pt x="34" y="66"/>
                      </a:lnTo>
                      <a:lnTo>
                        <a:pt x="34" y="66"/>
                      </a:lnTo>
                      <a:lnTo>
                        <a:pt x="35" y="69"/>
                      </a:lnTo>
                      <a:lnTo>
                        <a:pt x="36" y="71"/>
                      </a:lnTo>
                      <a:lnTo>
                        <a:pt x="37" y="72"/>
                      </a:lnTo>
                      <a:lnTo>
                        <a:pt x="38" y="72"/>
                      </a:lnTo>
                      <a:lnTo>
                        <a:pt x="38" y="72"/>
                      </a:lnTo>
                      <a:lnTo>
                        <a:pt x="38" y="72"/>
                      </a:lnTo>
                      <a:lnTo>
                        <a:pt x="38" y="72"/>
                      </a:lnTo>
                      <a:lnTo>
                        <a:pt x="37" y="73"/>
                      </a:lnTo>
                      <a:lnTo>
                        <a:pt x="36" y="73"/>
                      </a:lnTo>
                      <a:lnTo>
                        <a:pt x="36" y="73"/>
                      </a:lnTo>
                      <a:lnTo>
                        <a:pt x="35" y="73"/>
                      </a:lnTo>
                      <a:lnTo>
                        <a:pt x="34" y="72"/>
                      </a:lnTo>
                      <a:lnTo>
                        <a:pt x="33" y="72"/>
                      </a:lnTo>
                      <a:lnTo>
                        <a:pt x="31" y="73"/>
                      </a:lnTo>
                      <a:lnTo>
                        <a:pt x="31" y="73"/>
                      </a:lnTo>
                      <a:lnTo>
                        <a:pt x="29" y="77"/>
                      </a:lnTo>
                      <a:lnTo>
                        <a:pt x="28" y="80"/>
                      </a:lnTo>
                      <a:lnTo>
                        <a:pt x="28" y="80"/>
                      </a:lnTo>
                      <a:lnTo>
                        <a:pt x="28" y="77"/>
                      </a:lnTo>
                      <a:lnTo>
                        <a:pt x="28" y="76"/>
                      </a:lnTo>
                      <a:lnTo>
                        <a:pt x="27" y="76"/>
                      </a:lnTo>
                      <a:lnTo>
                        <a:pt x="27" y="76"/>
                      </a:lnTo>
                      <a:lnTo>
                        <a:pt x="24" y="84"/>
                      </a:lnTo>
                      <a:lnTo>
                        <a:pt x="24" y="84"/>
                      </a:lnTo>
                      <a:lnTo>
                        <a:pt x="23" y="87"/>
                      </a:lnTo>
                      <a:lnTo>
                        <a:pt x="23" y="89"/>
                      </a:lnTo>
                      <a:lnTo>
                        <a:pt x="23" y="91"/>
                      </a:lnTo>
                      <a:lnTo>
                        <a:pt x="22" y="93"/>
                      </a:lnTo>
                      <a:lnTo>
                        <a:pt x="22" y="93"/>
                      </a:lnTo>
                      <a:lnTo>
                        <a:pt x="18" y="97"/>
                      </a:lnTo>
                      <a:lnTo>
                        <a:pt x="16" y="101"/>
                      </a:lnTo>
                      <a:lnTo>
                        <a:pt x="16" y="101"/>
                      </a:lnTo>
                      <a:lnTo>
                        <a:pt x="16" y="103"/>
                      </a:lnTo>
                      <a:lnTo>
                        <a:pt x="17" y="106"/>
                      </a:lnTo>
                      <a:lnTo>
                        <a:pt x="17" y="106"/>
                      </a:lnTo>
                      <a:lnTo>
                        <a:pt x="19" y="106"/>
                      </a:lnTo>
                      <a:lnTo>
                        <a:pt x="22" y="105"/>
                      </a:lnTo>
                      <a:lnTo>
                        <a:pt x="24" y="104"/>
                      </a:lnTo>
                      <a:lnTo>
                        <a:pt x="25" y="104"/>
                      </a:lnTo>
                      <a:lnTo>
                        <a:pt x="25" y="105"/>
                      </a:lnTo>
                      <a:lnTo>
                        <a:pt x="25" y="105"/>
                      </a:lnTo>
                      <a:lnTo>
                        <a:pt x="22" y="111"/>
                      </a:lnTo>
                      <a:lnTo>
                        <a:pt x="21" y="114"/>
                      </a:lnTo>
                      <a:lnTo>
                        <a:pt x="21" y="114"/>
                      </a:lnTo>
                      <a:lnTo>
                        <a:pt x="20" y="112"/>
                      </a:lnTo>
                      <a:lnTo>
                        <a:pt x="19" y="111"/>
                      </a:lnTo>
                      <a:lnTo>
                        <a:pt x="18" y="112"/>
                      </a:lnTo>
                      <a:lnTo>
                        <a:pt x="18" y="112"/>
                      </a:lnTo>
                      <a:lnTo>
                        <a:pt x="16" y="113"/>
                      </a:lnTo>
                      <a:lnTo>
                        <a:pt x="15" y="114"/>
                      </a:lnTo>
                      <a:lnTo>
                        <a:pt x="15" y="115"/>
                      </a:lnTo>
                      <a:lnTo>
                        <a:pt x="15" y="115"/>
                      </a:lnTo>
                      <a:lnTo>
                        <a:pt x="16" y="123"/>
                      </a:lnTo>
                      <a:lnTo>
                        <a:pt x="15" y="129"/>
                      </a:lnTo>
                      <a:lnTo>
                        <a:pt x="15" y="129"/>
                      </a:lnTo>
                      <a:lnTo>
                        <a:pt x="13" y="134"/>
                      </a:lnTo>
                      <a:lnTo>
                        <a:pt x="13" y="134"/>
                      </a:lnTo>
                      <a:lnTo>
                        <a:pt x="14" y="136"/>
                      </a:lnTo>
                      <a:lnTo>
                        <a:pt x="15" y="137"/>
                      </a:lnTo>
                      <a:lnTo>
                        <a:pt x="14" y="138"/>
                      </a:lnTo>
                      <a:lnTo>
                        <a:pt x="14" y="138"/>
                      </a:lnTo>
                      <a:lnTo>
                        <a:pt x="12" y="142"/>
                      </a:lnTo>
                      <a:lnTo>
                        <a:pt x="10" y="145"/>
                      </a:lnTo>
                      <a:lnTo>
                        <a:pt x="10" y="145"/>
                      </a:lnTo>
                      <a:lnTo>
                        <a:pt x="9" y="145"/>
                      </a:lnTo>
                      <a:lnTo>
                        <a:pt x="8" y="147"/>
                      </a:lnTo>
                      <a:lnTo>
                        <a:pt x="7" y="148"/>
                      </a:lnTo>
                      <a:lnTo>
                        <a:pt x="6" y="148"/>
                      </a:lnTo>
                      <a:lnTo>
                        <a:pt x="6" y="148"/>
                      </a:lnTo>
                      <a:lnTo>
                        <a:pt x="4" y="146"/>
                      </a:lnTo>
                      <a:lnTo>
                        <a:pt x="3" y="145"/>
                      </a:lnTo>
                      <a:lnTo>
                        <a:pt x="2" y="145"/>
                      </a:lnTo>
                      <a:lnTo>
                        <a:pt x="2" y="145"/>
                      </a:lnTo>
                      <a:lnTo>
                        <a:pt x="1" y="146"/>
                      </a:lnTo>
                      <a:lnTo>
                        <a:pt x="0" y="147"/>
                      </a:lnTo>
                      <a:lnTo>
                        <a:pt x="0" y="148"/>
                      </a:lnTo>
                      <a:lnTo>
                        <a:pt x="2" y="149"/>
                      </a:lnTo>
                      <a:lnTo>
                        <a:pt x="2" y="149"/>
                      </a:lnTo>
                      <a:lnTo>
                        <a:pt x="7" y="151"/>
                      </a:lnTo>
                      <a:lnTo>
                        <a:pt x="12" y="149"/>
                      </a:lnTo>
                      <a:lnTo>
                        <a:pt x="12" y="149"/>
                      </a:lnTo>
                      <a:lnTo>
                        <a:pt x="15" y="149"/>
                      </a:lnTo>
                      <a:lnTo>
                        <a:pt x="16" y="151"/>
                      </a:lnTo>
                      <a:lnTo>
                        <a:pt x="18" y="153"/>
                      </a:lnTo>
                      <a:lnTo>
                        <a:pt x="18" y="153"/>
                      </a:lnTo>
                      <a:lnTo>
                        <a:pt x="19" y="155"/>
                      </a:lnTo>
                      <a:lnTo>
                        <a:pt x="20" y="155"/>
                      </a:lnTo>
                      <a:lnTo>
                        <a:pt x="21" y="154"/>
                      </a:lnTo>
                      <a:lnTo>
                        <a:pt x="21" y="154"/>
                      </a:lnTo>
                      <a:lnTo>
                        <a:pt x="22" y="152"/>
                      </a:lnTo>
                      <a:lnTo>
                        <a:pt x="23" y="151"/>
                      </a:lnTo>
                      <a:lnTo>
                        <a:pt x="23" y="151"/>
                      </a:lnTo>
                      <a:lnTo>
                        <a:pt x="23" y="151"/>
                      </a:lnTo>
                      <a:lnTo>
                        <a:pt x="23" y="149"/>
                      </a:lnTo>
                      <a:lnTo>
                        <a:pt x="22" y="148"/>
                      </a:lnTo>
                      <a:lnTo>
                        <a:pt x="22" y="148"/>
                      </a:lnTo>
                      <a:lnTo>
                        <a:pt x="19" y="145"/>
                      </a:lnTo>
                      <a:lnTo>
                        <a:pt x="19" y="144"/>
                      </a:lnTo>
                      <a:lnTo>
                        <a:pt x="19" y="144"/>
                      </a:lnTo>
                      <a:lnTo>
                        <a:pt x="19" y="144"/>
                      </a:lnTo>
                      <a:lnTo>
                        <a:pt x="22" y="143"/>
                      </a:lnTo>
                      <a:lnTo>
                        <a:pt x="23" y="142"/>
                      </a:lnTo>
                      <a:lnTo>
                        <a:pt x="22" y="141"/>
                      </a:lnTo>
                      <a:lnTo>
                        <a:pt x="22" y="141"/>
                      </a:lnTo>
                      <a:lnTo>
                        <a:pt x="20" y="140"/>
                      </a:lnTo>
                      <a:lnTo>
                        <a:pt x="19" y="138"/>
                      </a:lnTo>
                      <a:lnTo>
                        <a:pt x="18" y="136"/>
                      </a:lnTo>
                      <a:lnTo>
                        <a:pt x="19" y="136"/>
                      </a:lnTo>
                      <a:lnTo>
                        <a:pt x="19" y="136"/>
                      </a:lnTo>
                      <a:lnTo>
                        <a:pt x="21" y="138"/>
                      </a:lnTo>
                      <a:lnTo>
                        <a:pt x="22" y="139"/>
                      </a:lnTo>
                      <a:lnTo>
                        <a:pt x="23" y="138"/>
                      </a:lnTo>
                      <a:lnTo>
                        <a:pt x="23" y="138"/>
                      </a:lnTo>
                      <a:lnTo>
                        <a:pt x="27" y="137"/>
                      </a:lnTo>
                      <a:lnTo>
                        <a:pt x="28" y="136"/>
                      </a:lnTo>
                      <a:lnTo>
                        <a:pt x="28" y="137"/>
                      </a:lnTo>
                      <a:lnTo>
                        <a:pt x="28" y="137"/>
                      </a:lnTo>
                      <a:lnTo>
                        <a:pt x="25" y="140"/>
                      </a:lnTo>
                      <a:lnTo>
                        <a:pt x="24" y="141"/>
                      </a:lnTo>
                      <a:lnTo>
                        <a:pt x="24" y="142"/>
                      </a:lnTo>
                      <a:lnTo>
                        <a:pt x="24" y="142"/>
                      </a:lnTo>
                      <a:lnTo>
                        <a:pt x="25" y="144"/>
                      </a:lnTo>
                      <a:lnTo>
                        <a:pt x="25" y="146"/>
                      </a:lnTo>
                      <a:lnTo>
                        <a:pt x="25" y="146"/>
                      </a:lnTo>
                      <a:lnTo>
                        <a:pt x="26" y="147"/>
                      </a:lnTo>
                      <a:lnTo>
                        <a:pt x="27" y="147"/>
                      </a:lnTo>
                      <a:lnTo>
                        <a:pt x="27" y="148"/>
                      </a:lnTo>
                      <a:lnTo>
                        <a:pt x="27" y="149"/>
                      </a:lnTo>
                      <a:lnTo>
                        <a:pt x="27" y="149"/>
                      </a:lnTo>
                      <a:lnTo>
                        <a:pt x="25" y="153"/>
                      </a:lnTo>
                      <a:lnTo>
                        <a:pt x="24" y="154"/>
                      </a:lnTo>
                      <a:lnTo>
                        <a:pt x="25" y="155"/>
                      </a:lnTo>
                      <a:lnTo>
                        <a:pt x="25" y="155"/>
                      </a:lnTo>
                      <a:lnTo>
                        <a:pt x="27" y="155"/>
                      </a:lnTo>
                      <a:lnTo>
                        <a:pt x="28" y="155"/>
                      </a:lnTo>
                      <a:lnTo>
                        <a:pt x="28" y="155"/>
                      </a:lnTo>
                      <a:lnTo>
                        <a:pt x="30" y="155"/>
                      </a:lnTo>
                      <a:lnTo>
                        <a:pt x="30" y="155"/>
                      </a:lnTo>
                      <a:lnTo>
                        <a:pt x="31" y="153"/>
                      </a:lnTo>
                      <a:lnTo>
                        <a:pt x="33" y="152"/>
                      </a:lnTo>
                      <a:lnTo>
                        <a:pt x="33" y="152"/>
                      </a:lnTo>
                      <a:lnTo>
                        <a:pt x="34" y="149"/>
                      </a:lnTo>
                      <a:lnTo>
                        <a:pt x="34" y="146"/>
                      </a:lnTo>
                      <a:lnTo>
                        <a:pt x="34" y="146"/>
                      </a:lnTo>
                      <a:lnTo>
                        <a:pt x="36" y="142"/>
                      </a:lnTo>
                      <a:lnTo>
                        <a:pt x="37" y="141"/>
                      </a:lnTo>
                      <a:lnTo>
                        <a:pt x="37" y="141"/>
                      </a:lnTo>
                      <a:lnTo>
                        <a:pt x="37" y="143"/>
                      </a:lnTo>
                      <a:lnTo>
                        <a:pt x="39" y="143"/>
                      </a:lnTo>
                      <a:lnTo>
                        <a:pt x="39" y="143"/>
                      </a:lnTo>
                      <a:lnTo>
                        <a:pt x="41" y="144"/>
                      </a:lnTo>
                      <a:lnTo>
                        <a:pt x="41" y="144"/>
                      </a:lnTo>
                      <a:lnTo>
                        <a:pt x="41" y="146"/>
                      </a:lnTo>
                      <a:lnTo>
                        <a:pt x="41" y="146"/>
                      </a:lnTo>
                      <a:lnTo>
                        <a:pt x="41" y="148"/>
                      </a:lnTo>
                      <a:lnTo>
                        <a:pt x="41" y="152"/>
                      </a:lnTo>
                      <a:lnTo>
                        <a:pt x="41" y="152"/>
                      </a:lnTo>
                      <a:lnTo>
                        <a:pt x="43" y="155"/>
                      </a:lnTo>
                      <a:lnTo>
                        <a:pt x="43" y="156"/>
                      </a:lnTo>
                      <a:lnTo>
                        <a:pt x="43" y="157"/>
                      </a:lnTo>
                      <a:lnTo>
                        <a:pt x="43" y="157"/>
                      </a:lnTo>
                      <a:lnTo>
                        <a:pt x="42" y="158"/>
                      </a:lnTo>
                      <a:lnTo>
                        <a:pt x="42" y="160"/>
                      </a:lnTo>
                      <a:lnTo>
                        <a:pt x="42" y="162"/>
                      </a:lnTo>
                      <a:lnTo>
                        <a:pt x="40" y="163"/>
                      </a:lnTo>
                      <a:lnTo>
                        <a:pt x="40" y="163"/>
                      </a:lnTo>
                      <a:lnTo>
                        <a:pt x="37" y="166"/>
                      </a:lnTo>
                      <a:lnTo>
                        <a:pt x="36" y="166"/>
                      </a:lnTo>
                      <a:lnTo>
                        <a:pt x="36" y="165"/>
                      </a:lnTo>
                      <a:lnTo>
                        <a:pt x="36" y="165"/>
                      </a:lnTo>
                      <a:lnTo>
                        <a:pt x="35" y="160"/>
                      </a:lnTo>
                      <a:lnTo>
                        <a:pt x="34" y="158"/>
                      </a:lnTo>
                      <a:lnTo>
                        <a:pt x="33" y="158"/>
                      </a:lnTo>
                      <a:lnTo>
                        <a:pt x="33" y="158"/>
                      </a:lnTo>
                      <a:lnTo>
                        <a:pt x="31" y="160"/>
                      </a:lnTo>
                      <a:lnTo>
                        <a:pt x="30" y="161"/>
                      </a:lnTo>
                      <a:lnTo>
                        <a:pt x="29" y="160"/>
                      </a:lnTo>
                      <a:lnTo>
                        <a:pt x="29" y="160"/>
                      </a:lnTo>
                      <a:lnTo>
                        <a:pt x="25" y="159"/>
                      </a:lnTo>
                      <a:lnTo>
                        <a:pt x="22" y="160"/>
                      </a:lnTo>
                      <a:lnTo>
                        <a:pt x="22" y="160"/>
                      </a:lnTo>
                      <a:lnTo>
                        <a:pt x="21" y="162"/>
                      </a:lnTo>
                      <a:lnTo>
                        <a:pt x="21" y="164"/>
                      </a:lnTo>
                      <a:lnTo>
                        <a:pt x="21" y="163"/>
                      </a:lnTo>
                      <a:lnTo>
                        <a:pt x="21" y="163"/>
                      </a:lnTo>
                      <a:lnTo>
                        <a:pt x="23" y="162"/>
                      </a:lnTo>
                      <a:lnTo>
                        <a:pt x="24" y="161"/>
                      </a:lnTo>
                      <a:lnTo>
                        <a:pt x="25" y="162"/>
                      </a:lnTo>
                      <a:lnTo>
                        <a:pt x="25" y="162"/>
                      </a:lnTo>
                      <a:lnTo>
                        <a:pt x="25" y="163"/>
                      </a:lnTo>
                      <a:lnTo>
                        <a:pt x="27" y="163"/>
                      </a:lnTo>
                      <a:lnTo>
                        <a:pt x="27" y="163"/>
                      </a:lnTo>
                      <a:lnTo>
                        <a:pt x="29" y="164"/>
                      </a:lnTo>
                      <a:lnTo>
                        <a:pt x="29" y="165"/>
                      </a:lnTo>
                      <a:lnTo>
                        <a:pt x="30" y="167"/>
                      </a:lnTo>
                      <a:lnTo>
                        <a:pt x="30" y="167"/>
                      </a:lnTo>
                      <a:lnTo>
                        <a:pt x="33" y="168"/>
                      </a:lnTo>
                      <a:lnTo>
                        <a:pt x="36" y="169"/>
                      </a:lnTo>
                      <a:lnTo>
                        <a:pt x="36" y="169"/>
                      </a:lnTo>
                      <a:lnTo>
                        <a:pt x="38" y="170"/>
                      </a:lnTo>
                      <a:lnTo>
                        <a:pt x="40" y="171"/>
                      </a:lnTo>
                      <a:lnTo>
                        <a:pt x="40" y="171"/>
                      </a:lnTo>
                      <a:lnTo>
                        <a:pt x="41" y="171"/>
                      </a:lnTo>
                      <a:lnTo>
                        <a:pt x="43" y="171"/>
                      </a:lnTo>
                      <a:lnTo>
                        <a:pt x="45" y="171"/>
                      </a:lnTo>
                      <a:lnTo>
                        <a:pt x="45" y="171"/>
                      </a:lnTo>
                      <a:lnTo>
                        <a:pt x="47" y="169"/>
                      </a:lnTo>
                      <a:lnTo>
                        <a:pt x="48" y="168"/>
                      </a:lnTo>
                      <a:lnTo>
                        <a:pt x="49" y="168"/>
                      </a:lnTo>
                      <a:lnTo>
                        <a:pt x="49" y="168"/>
                      </a:lnTo>
                      <a:lnTo>
                        <a:pt x="52" y="168"/>
                      </a:lnTo>
                      <a:lnTo>
                        <a:pt x="53" y="167"/>
                      </a:lnTo>
                      <a:lnTo>
                        <a:pt x="53" y="166"/>
                      </a:lnTo>
                      <a:lnTo>
                        <a:pt x="53" y="166"/>
                      </a:lnTo>
                      <a:lnTo>
                        <a:pt x="52" y="161"/>
                      </a:lnTo>
                      <a:lnTo>
                        <a:pt x="52" y="161"/>
                      </a:lnTo>
                      <a:lnTo>
                        <a:pt x="50" y="158"/>
                      </a:lnTo>
                      <a:lnTo>
                        <a:pt x="49" y="157"/>
                      </a:lnTo>
                      <a:lnTo>
                        <a:pt x="50" y="157"/>
                      </a:lnTo>
                      <a:lnTo>
                        <a:pt x="50" y="157"/>
                      </a:lnTo>
                      <a:lnTo>
                        <a:pt x="54" y="157"/>
                      </a:lnTo>
                      <a:lnTo>
                        <a:pt x="57" y="158"/>
                      </a:lnTo>
                      <a:lnTo>
                        <a:pt x="57" y="158"/>
                      </a:lnTo>
                      <a:lnTo>
                        <a:pt x="62" y="157"/>
                      </a:lnTo>
                      <a:lnTo>
                        <a:pt x="62" y="157"/>
                      </a:lnTo>
                      <a:lnTo>
                        <a:pt x="63" y="151"/>
                      </a:lnTo>
                      <a:lnTo>
                        <a:pt x="63" y="151"/>
                      </a:lnTo>
                      <a:lnTo>
                        <a:pt x="63" y="146"/>
                      </a:lnTo>
                      <a:lnTo>
                        <a:pt x="63" y="146"/>
                      </a:lnTo>
                      <a:lnTo>
                        <a:pt x="62" y="147"/>
                      </a:lnTo>
                      <a:lnTo>
                        <a:pt x="61" y="148"/>
                      </a:lnTo>
                      <a:lnTo>
                        <a:pt x="59" y="148"/>
                      </a:lnTo>
                      <a:lnTo>
                        <a:pt x="59" y="148"/>
                      </a:lnTo>
                      <a:lnTo>
                        <a:pt x="59" y="147"/>
                      </a:lnTo>
                      <a:lnTo>
                        <a:pt x="58" y="147"/>
                      </a:lnTo>
                      <a:lnTo>
                        <a:pt x="58" y="147"/>
                      </a:lnTo>
                      <a:lnTo>
                        <a:pt x="58" y="148"/>
                      </a:lnTo>
                      <a:lnTo>
                        <a:pt x="58" y="151"/>
                      </a:lnTo>
                      <a:lnTo>
                        <a:pt x="58" y="152"/>
                      </a:lnTo>
                      <a:lnTo>
                        <a:pt x="57" y="152"/>
                      </a:lnTo>
                      <a:lnTo>
                        <a:pt x="57" y="152"/>
                      </a:lnTo>
                      <a:lnTo>
                        <a:pt x="52" y="154"/>
                      </a:lnTo>
                      <a:lnTo>
                        <a:pt x="50" y="154"/>
                      </a:lnTo>
                      <a:lnTo>
                        <a:pt x="51" y="154"/>
                      </a:lnTo>
                      <a:lnTo>
                        <a:pt x="51" y="154"/>
                      </a:lnTo>
                      <a:lnTo>
                        <a:pt x="54" y="151"/>
                      </a:lnTo>
                      <a:lnTo>
                        <a:pt x="55" y="148"/>
                      </a:lnTo>
                      <a:lnTo>
                        <a:pt x="55" y="148"/>
                      </a:lnTo>
                      <a:lnTo>
                        <a:pt x="55" y="145"/>
                      </a:lnTo>
                      <a:lnTo>
                        <a:pt x="55" y="143"/>
                      </a:lnTo>
                      <a:lnTo>
                        <a:pt x="55" y="143"/>
                      </a:lnTo>
                      <a:lnTo>
                        <a:pt x="55" y="142"/>
                      </a:lnTo>
                      <a:lnTo>
                        <a:pt x="53" y="143"/>
                      </a:lnTo>
                      <a:lnTo>
                        <a:pt x="51" y="143"/>
                      </a:lnTo>
                      <a:lnTo>
                        <a:pt x="50" y="142"/>
                      </a:lnTo>
                      <a:lnTo>
                        <a:pt x="50" y="142"/>
                      </a:lnTo>
                      <a:lnTo>
                        <a:pt x="50" y="141"/>
                      </a:lnTo>
                      <a:lnTo>
                        <a:pt x="50" y="140"/>
                      </a:lnTo>
                      <a:lnTo>
                        <a:pt x="52" y="138"/>
                      </a:lnTo>
                      <a:lnTo>
                        <a:pt x="52" y="138"/>
                      </a:lnTo>
                      <a:lnTo>
                        <a:pt x="52" y="135"/>
                      </a:lnTo>
                      <a:lnTo>
                        <a:pt x="52" y="134"/>
                      </a:lnTo>
                      <a:lnTo>
                        <a:pt x="53" y="134"/>
                      </a:lnTo>
                      <a:lnTo>
                        <a:pt x="53" y="134"/>
                      </a:lnTo>
                      <a:lnTo>
                        <a:pt x="55" y="137"/>
                      </a:lnTo>
                      <a:lnTo>
                        <a:pt x="55" y="138"/>
                      </a:lnTo>
                      <a:lnTo>
                        <a:pt x="55" y="137"/>
                      </a:lnTo>
                      <a:lnTo>
                        <a:pt x="55" y="137"/>
                      </a:lnTo>
                      <a:lnTo>
                        <a:pt x="56" y="134"/>
                      </a:lnTo>
                      <a:lnTo>
                        <a:pt x="58" y="130"/>
                      </a:lnTo>
                      <a:lnTo>
                        <a:pt x="58" y="130"/>
                      </a:lnTo>
                      <a:lnTo>
                        <a:pt x="58" y="127"/>
                      </a:lnTo>
                      <a:lnTo>
                        <a:pt x="58" y="126"/>
                      </a:lnTo>
                      <a:lnTo>
                        <a:pt x="58" y="126"/>
                      </a:lnTo>
                      <a:lnTo>
                        <a:pt x="58" y="126"/>
                      </a:lnTo>
                      <a:lnTo>
                        <a:pt x="51" y="130"/>
                      </a:lnTo>
                      <a:lnTo>
                        <a:pt x="47" y="132"/>
                      </a:lnTo>
                      <a:lnTo>
                        <a:pt x="45" y="132"/>
                      </a:lnTo>
                      <a:lnTo>
                        <a:pt x="45" y="132"/>
                      </a:lnTo>
                      <a:lnTo>
                        <a:pt x="48" y="129"/>
                      </a:lnTo>
                      <a:lnTo>
                        <a:pt x="50" y="126"/>
                      </a:lnTo>
                      <a:lnTo>
                        <a:pt x="51" y="125"/>
                      </a:lnTo>
                      <a:lnTo>
                        <a:pt x="51" y="125"/>
                      </a:lnTo>
                      <a:lnTo>
                        <a:pt x="51" y="121"/>
                      </a:lnTo>
                      <a:lnTo>
                        <a:pt x="51" y="120"/>
                      </a:lnTo>
                      <a:lnTo>
                        <a:pt x="50" y="119"/>
                      </a:lnTo>
                      <a:lnTo>
                        <a:pt x="50" y="119"/>
                      </a:lnTo>
                      <a:lnTo>
                        <a:pt x="48" y="121"/>
                      </a:lnTo>
                      <a:lnTo>
                        <a:pt x="47" y="122"/>
                      </a:lnTo>
                      <a:lnTo>
                        <a:pt x="47" y="122"/>
                      </a:lnTo>
                      <a:lnTo>
                        <a:pt x="47" y="122"/>
                      </a:lnTo>
                      <a:lnTo>
                        <a:pt x="48" y="117"/>
                      </a:lnTo>
                      <a:lnTo>
                        <a:pt x="49" y="115"/>
                      </a:lnTo>
                      <a:lnTo>
                        <a:pt x="50" y="114"/>
                      </a:lnTo>
                      <a:lnTo>
                        <a:pt x="50" y="114"/>
                      </a:lnTo>
                      <a:lnTo>
                        <a:pt x="52" y="116"/>
                      </a:lnTo>
                      <a:lnTo>
                        <a:pt x="54" y="117"/>
                      </a:lnTo>
                      <a:lnTo>
                        <a:pt x="54" y="116"/>
                      </a:lnTo>
                      <a:lnTo>
                        <a:pt x="54" y="116"/>
                      </a:lnTo>
                      <a:lnTo>
                        <a:pt x="51" y="110"/>
                      </a:lnTo>
                      <a:lnTo>
                        <a:pt x="49" y="108"/>
                      </a:lnTo>
                      <a:lnTo>
                        <a:pt x="49" y="107"/>
                      </a:lnTo>
                      <a:lnTo>
                        <a:pt x="49" y="107"/>
                      </a:lnTo>
                      <a:lnTo>
                        <a:pt x="52" y="106"/>
                      </a:lnTo>
                      <a:lnTo>
                        <a:pt x="54" y="105"/>
                      </a:lnTo>
                      <a:lnTo>
                        <a:pt x="55" y="103"/>
                      </a:lnTo>
                      <a:lnTo>
                        <a:pt x="55" y="103"/>
                      </a:lnTo>
                      <a:lnTo>
                        <a:pt x="57" y="101"/>
                      </a:lnTo>
                      <a:lnTo>
                        <a:pt x="60" y="98"/>
                      </a:lnTo>
                      <a:lnTo>
                        <a:pt x="63" y="95"/>
                      </a:lnTo>
                      <a:lnTo>
                        <a:pt x="65" y="93"/>
                      </a:lnTo>
                      <a:lnTo>
                        <a:pt x="65" y="93"/>
                      </a:lnTo>
                      <a:lnTo>
                        <a:pt x="65" y="91"/>
                      </a:lnTo>
                      <a:lnTo>
                        <a:pt x="67" y="89"/>
                      </a:lnTo>
                      <a:lnTo>
                        <a:pt x="67" y="89"/>
                      </a:lnTo>
                      <a:lnTo>
                        <a:pt x="69" y="88"/>
                      </a:lnTo>
                      <a:lnTo>
                        <a:pt x="72" y="84"/>
                      </a:lnTo>
                      <a:lnTo>
                        <a:pt x="75" y="81"/>
                      </a:lnTo>
                      <a:lnTo>
                        <a:pt x="75" y="81"/>
                      </a:lnTo>
                      <a:lnTo>
                        <a:pt x="75" y="80"/>
                      </a:lnTo>
                      <a:lnTo>
                        <a:pt x="77" y="78"/>
                      </a:lnTo>
                      <a:lnTo>
                        <a:pt x="77" y="78"/>
                      </a:lnTo>
                      <a:lnTo>
                        <a:pt x="78" y="76"/>
                      </a:lnTo>
                      <a:lnTo>
                        <a:pt x="79" y="74"/>
                      </a:lnTo>
                      <a:lnTo>
                        <a:pt x="79" y="74"/>
                      </a:lnTo>
                      <a:lnTo>
                        <a:pt x="78" y="73"/>
                      </a:lnTo>
                      <a:lnTo>
                        <a:pt x="79" y="72"/>
                      </a:lnTo>
                      <a:lnTo>
                        <a:pt x="80" y="70"/>
                      </a:lnTo>
                      <a:lnTo>
                        <a:pt x="80" y="70"/>
                      </a:lnTo>
                      <a:lnTo>
                        <a:pt x="82" y="68"/>
                      </a:lnTo>
                      <a:lnTo>
                        <a:pt x="82" y="66"/>
                      </a:lnTo>
                      <a:lnTo>
                        <a:pt x="82" y="65"/>
                      </a:lnTo>
                      <a:lnTo>
                        <a:pt x="83" y="64"/>
                      </a:lnTo>
                      <a:lnTo>
                        <a:pt x="83" y="64"/>
                      </a:lnTo>
                      <a:lnTo>
                        <a:pt x="86" y="64"/>
                      </a:lnTo>
                      <a:lnTo>
                        <a:pt x="87" y="64"/>
                      </a:lnTo>
                      <a:lnTo>
                        <a:pt x="87" y="63"/>
                      </a:lnTo>
                      <a:lnTo>
                        <a:pt x="87" y="63"/>
                      </a:lnTo>
                      <a:lnTo>
                        <a:pt x="85" y="60"/>
                      </a:lnTo>
                      <a:lnTo>
                        <a:pt x="84" y="59"/>
                      </a:lnTo>
                      <a:lnTo>
                        <a:pt x="84" y="58"/>
                      </a:lnTo>
                      <a:lnTo>
                        <a:pt x="84" y="58"/>
                      </a:lnTo>
                      <a:lnTo>
                        <a:pt x="85" y="57"/>
                      </a:lnTo>
                      <a:lnTo>
                        <a:pt x="86" y="57"/>
                      </a:lnTo>
                      <a:lnTo>
                        <a:pt x="86" y="57"/>
                      </a:lnTo>
                      <a:lnTo>
                        <a:pt x="87" y="56"/>
                      </a:lnTo>
                      <a:lnTo>
                        <a:pt x="87" y="56"/>
                      </a:lnTo>
                      <a:lnTo>
                        <a:pt x="87" y="51"/>
                      </a:lnTo>
                      <a:lnTo>
                        <a:pt x="87" y="48"/>
                      </a:lnTo>
                      <a:lnTo>
                        <a:pt x="87" y="48"/>
                      </a:lnTo>
                      <a:lnTo>
                        <a:pt x="87" y="46"/>
                      </a:lnTo>
                      <a:lnTo>
                        <a:pt x="85" y="44"/>
                      </a:lnTo>
                      <a:lnTo>
                        <a:pt x="85" y="44"/>
                      </a:lnTo>
                      <a:lnTo>
                        <a:pt x="84" y="41"/>
                      </a:lnTo>
                      <a:lnTo>
                        <a:pt x="81" y="41"/>
                      </a:lnTo>
                      <a:lnTo>
                        <a:pt x="81" y="41"/>
                      </a:lnTo>
                      <a:lnTo>
                        <a:pt x="78" y="40"/>
                      </a:lnTo>
                      <a:lnTo>
                        <a:pt x="76" y="39"/>
                      </a:lnTo>
                      <a:lnTo>
                        <a:pt x="76" y="39"/>
                      </a:lnTo>
                      <a:lnTo>
                        <a:pt x="74" y="36"/>
                      </a:lnTo>
                      <a:lnTo>
                        <a:pt x="74" y="35"/>
                      </a:lnTo>
                      <a:lnTo>
                        <a:pt x="74" y="35"/>
                      </a:lnTo>
                      <a:lnTo>
                        <a:pt x="78" y="38"/>
                      </a:lnTo>
                      <a:lnTo>
                        <a:pt x="81" y="39"/>
                      </a:lnTo>
                      <a:lnTo>
                        <a:pt x="81" y="40"/>
                      </a:lnTo>
                      <a:lnTo>
                        <a:pt x="81" y="39"/>
                      </a:lnTo>
                      <a:lnTo>
                        <a:pt x="81" y="39"/>
                      </a:lnTo>
                      <a:lnTo>
                        <a:pt x="77" y="35"/>
                      </a:lnTo>
                      <a:lnTo>
                        <a:pt x="75" y="33"/>
                      </a:lnTo>
                      <a:lnTo>
                        <a:pt x="75" y="33"/>
                      </a:lnTo>
                      <a:lnTo>
                        <a:pt x="81" y="36"/>
                      </a:lnTo>
                      <a:lnTo>
                        <a:pt x="81" y="36"/>
                      </a:lnTo>
                      <a:lnTo>
                        <a:pt x="84" y="37"/>
                      </a:lnTo>
                      <a:lnTo>
                        <a:pt x="87" y="37"/>
                      </a:lnTo>
                      <a:lnTo>
                        <a:pt x="89" y="37"/>
                      </a:lnTo>
                      <a:lnTo>
                        <a:pt x="89" y="36"/>
                      </a:lnTo>
                      <a:lnTo>
                        <a:pt x="89" y="36"/>
                      </a:lnTo>
                      <a:lnTo>
                        <a:pt x="89" y="36"/>
                      </a:lnTo>
                      <a:lnTo>
                        <a:pt x="87" y="35"/>
                      </a:lnTo>
                      <a:lnTo>
                        <a:pt x="86" y="35"/>
                      </a:lnTo>
                      <a:lnTo>
                        <a:pt x="85" y="34"/>
                      </a:lnTo>
                      <a:lnTo>
                        <a:pt x="87" y="33"/>
                      </a:lnTo>
                      <a:lnTo>
                        <a:pt x="87" y="33"/>
                      </a:lnTo>
                      <a:lnTo>
                        <a:pt x="92" y="29"/>
                      </a:lnTo>
                      <a:lnTo>
                        <a:pt x="93" y="27"/>
                      </a:lnTo>
                      <a:lnTo>
                        <a:pt x="93" y="26"/>
                      </a:lnTo>
                      <a:lnTo>
                        <a:pt x="93" y="26"/>
                      </a:lnTo>
                      <a:lnTo>
                        <a:pt x="93" y="26"/>
                      </a:lnTo>
                      <a:lnTo>
                        <a:pt x="89" y="25"/>
                      </a:lnTo>
                      <a:lnTo>
                        <a:pt x="87" y="24"/>
                      </a:lnTo>
                      <a:lnTo>
                        <a:pt x="87" y="22"/>
                      </a:lnTo>
                      <a:lnTo>
                        <a:pt x="87" y="22"/>
                      </a:lnTo>
                      <a:lnTo>
                        <a:pt x="87" y="21"/>
                      </a:lnTo>
                      <a:lnTo>
                        <a:pt x="88" y="21"/>
                      </a:lnTo>
                      <a:lnTo>
                        <a:pt x="89" y="20"/>
                      </a:lnTo>
                      <a:lnTo>
                        <a:pt x="90" y="19"/>
                      </a:lnTo>
                      <a:lnTo>
                        <a:pt x="90" y="19"/>
                      </a:lnTo>
                      <a:lnTo>
                        <a:pt x="90" y="18"/>
                      </a:lnTo>
                      <a:lnTo>
                        <a:pt x="90" y="17"/>
                      </a:lnTo>
                      <a:lnTo>
                        <a:pt x="90" y="15"/>
                      </a:lnTo>
                      <a:lnTo>
                        <a:pt x="90" y="15"/>
                      </a:lnTo>
                      <a:lnTo>
                        <a:pt x="93" y="10"/>
                      </a:lnTo>
                      <a:lnTo>
                        <a:pt x="93" y="10"/>
                      </a:lnTo>
                      <a:lnTo>
                        <a:pt x="91" y="11"/>
                      </a:lnTo>
                      <a:lnTo>
                        <a:pt x="88" y="12"/>
                      </a:lnTo>
                      <a:lnTo>
                        <a:pt x="88" y="12"/>
                      </a:lnTo>
                      <a:lnTo>
                        <a:pt x="87" y="11"/>
                      </a:lnTo>
                      <a:lnTo>
                        <a:pt x="87" y="9"/>
                      </a:lnTo>
                      <a:lnTo>
                        <a:pt x="87" y="7"/>
                      </a:lnTo>
                      <a:lnTo>
                        <a:pt x="87" y="7"/>
                      </a:lnTo>
                      <a:lnTo>
                        <a:pt x="87" y="4"/>
                      </a:lnTo>
                      <a:lnTo>
                        <a:pt x="86" y="3"/>
                      </a:lnTo>
                      <a:lnTo>
                        <a:pt x="84" y="3"/>
                      </a:lnTo>
                      <a:lnTo>
                        <a:pt x="84" y="3"/>
                      </a:lnTo>
                      <a:lnTo>
                        <a:pt x="81" y="3"/>
                      </a:lnTo>
                      <a:lnTo>
                        <a:pt x="79" y="3"/>
                      </a:lnTo>
                      <a:lnTo>
                        <a:pt x="79" y="3"/>
                      </a:lnTo>
                      <a:lnTo>
                        <a:pt x="78" y="1"/>
                      </a:lnTo>
                      <a:lnTo>
                        <a:pt x="78" y="0"/>
                      </a:lnTo>
                      <a:lnTo>
                        <a:pt x="77" y="0"/>
                      </a:lnTo>
                      <a:lnTo>
                        <a:pt x="77" y="0"/>
                      </a:lnTo>
                      <a:lnTo>
                        <a:pt x="75" y="2"/>
                      </a:lnTo>
                      <a:lnTo>
                        <a:pt x="74" y="3"/>
                      </a:lnTo>
                      <a:lnTo>
                        <a:pt x="73" y="4"/>
                      </a:lnTo>
                      <a:lnTo>
                        <a:pt x="73" y="4"/>
                      </a:lnTo>
                      <a:lnTo>
                        <a:pt x="69" y="3"/>
                      </a:lnTo>
                      <a:lnTo>
                        <a:pt x="68" y="3"/>
                      </a:lnTo>
                      <a:lnTo>
                        <a:pt x="67" y="3"/>
                      </a:lnTo>
                      <a:lnTo>
                        <a:pt x="67" y="3"/>
                      </a:lnTo>
                      <a:lnTo>
                        <a:pt x="67" y="6"/>
                      </a:lnTo>
                      <a:lnTo>
                        <a:pt x="67" y="7"/>
                      </a:lnTo>
                      <a:lnTo>
                        <a:pt x="66" y="8"/>
                      </a:lnTo>
                      <a:lnTo>
                        <a:pt x="66" y="8"/>
                      </a:lnTo>
                      <a:lnTo>
                        <a:pt x="63" y="11"/>
                      </a:lnTo>
                      <a:lnTo>
                        <a:pt x="61" y="14"/>
                      </a:lnTo>
                      <a:lnTo>
                        <a:pt x="61" y="14"/>
                      </a:lnTo>
                      <a:lnTo>
                        <a:pt x="59" y="17"/>
                      </a:lnTo>
                      <a:lnTo>
                        <a:pt x="56" y="20"/>
                      </a:lnTo>
                      <a:lnTo>
                        <a:pt x="56" y="20"/>
                      </a:lnTo>
                      <a:lnTo>
                        <a:pt x="55" y="21"/>
                      </a:lnTo>
                      <a:lnTo>
                        <a:pt x="55" y="22"/>
                      </a:lnTo>
                      <a:lnTo>
                        <a:pt x="55" y="24"/>
                      </a:lnTo>
                      <a:lnTo>
                        <a:pt x="54" y="24"/>
                      </a:lnTo>
                      <a:lnTo>
                        <a:pt x="54" y="24"/>
                      </a:lnTo>
                      <a:lnTo>
                        <a:pt x="53" y="26"/>
                      </a:lnTo>
                      <a:lnTo>
                        <a:pt x="52" y="27"/>
                      </a:lnTo>
                      <a:lnTo>
                        <a:pt x="51" y="27"/>
                      </a:lnTo>
                      <a:lnTo>
                        <a:pt x="49" y="27"/>
                      </a:lnTo>
                      <a:lnTo>
                        <a:pt x="49" y="27"/>
                      </a:lnTo>
                      <a:lnTo>
                        <a:pt x="45" y="24"/>
                      </a:lnTo>
                      <a:lnTo>
                        <a:pt x="44" y="24"/>
                      </a:lnTo>
                      <a:lnTo>
                        <a:pt x="43" y="24"/>
                      </a:lnTo>
                      <a:lnTo>
                        <a:pt x="43" y="24"/>
                      </a:lnTo>
                      <a:lnTo>
                        <a:pt x="40" y="27"/>
                      </a:lnTo>
                      <a:lnTo>
                        <a:pt x="39" y="28"/>
                      </a:lnTo>
                      <a:lnTo>
                        <a:pt x="38" y="28"/>
                      </a:lnTo>
                      <a:lnTo>
                        <a:pt x="38" y="28"/>
                      </a:lnTo>
                      <a:lnTo>
                        <a:pt x="37" y="26"/>
                      </a:lnTo>
                      <a:lnTo>
                        <a:pt x="37" y="25"/>
                      </a:lnTo>
                      <a:lnTo>
                        <a:pt x="37" y="24"/>
                      </a:lnTo>
                      <a:lnTo>
                        <a:pt x="36" y="22"/>
                      </a:lnTo>
                      <a:lnTo>
                        <a:pt x="36" y="2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5" name="フリーフォーム 194">
                  <a:extLst>
                    <a:ext uri="{FF2B5EF4-FFF2-40B4-BE49-F238E27FC236}">
                      <a16:creationId xmlns:a16="http://schemas.microsoft.com/office/drawing/2014/main" id="{00000000-0008-0000-0000-000021060000}"/>
                    </a:ext>
                  </a:extLst>
                </p:cNvPr>
                <p:cNvSpPr>
                  <a:spLocks/>
                </p:cNvSpPr>
                <p:nvPr/>
              </p:nvSpPr>
              <p:spPr bwMode="auto">
                <a:xfrm>
                  <a:off x="61" y="754"/>
                  <a:ext cx="6" cy="7"/>
                </a:xfrm>
                <a:custGeom>
                  <a:avLst/>
                  <a:gdLst>
                    <a:gd name="T0" fmla="*/ 39 w 53"/>
                    <a:gd name="T1" fmla="*/ 23 h 67"/>
                    <a:gd name="T2" fmla="*/ 41 w 53"/>
                    <a:gd name="T3" fmla="*/ 17 h 67"/>
                    <a:gd name="T4" fmla="*/ 42 w 53"/>
                    <a:gd name="T5" fmla="*/ 14 h 67"/>
                    <a:gd name="T6" fmla="*/ 41 w 53"/>
                    <a:gd name="T7" fmla="*/ 9 h 67"/>
                    <a:gd name="T8" fmla="*/ 30 w 53"/>
                    <a:gd name="T9" fmla="*/ 8 h 67"/>
                    <a:gd name="T10" fmla="*/ 27 w 53"/>
                    <a:gd name="T11" fmla="*/ 4 h 67"/>
                    <a:gd name="T12" fmla="*/ 25 w 53"/>
                    <a:gd name="T13" fmla="*/ 4 h 67"/>
                    <a:gd name="T14" fmla="*/ 22 w 53"/>
                    <a:gd name="T15" fmla="*/ 4 h 67"/>
                    <a:gd name="T16" fmla="*/ 21 w 53"/>
                    <a:gd name="T17" fmla="*/ 1 h 67"/>
                    <a:gd name="T18" fmla="*/ 19 w 53"/>
                    <a:gd name="T19" fmla="*/ 2 h 67"/>
                    <a:gd name="T20" fmla="*/ 14 w 53"/>
                    <a:gd name="T21" fmla="*/ 7 h 67"/>
                    <a:gd name="T22" fmla="*/ 9 w 53"/>
                    <a:gd name="T23" fmla="*/ 14 h 67"/>
                    <a:gd name="T24" fmla="*/ 9 w 53"/>
                    <a:gd name="T25" fmla="*/ 18 h 67"/>
                    <a:gd name="T26" fmla="*/ 12 w 53"/>
                    <a:gd name="T27" fmla="*/ 22 h 67"/>
                    <a:gd name="T28" fmla="*/ 12 w 53"/>
                    <a:gd name="T29" fmla="*/ 25 h 67"/>
                    <a:gd name="T30" fmla="*/ 9 w 53"/>
                    <a:gd name="T31" fmla="*/ 28 h 67"/>
                    <a:gd name="T32" fmla="*/ 3 w 53"/>
                    <a:gd name="T33" fmla="*/ 23 h 67"/>
                    <a:gd name="T34" fmla="*/ 1 w 53"/>
                    <a:gd name="T35" fmla="*/ 23 h 67"/>
                    <a:gd name="T36" fmla="*/ 4 w 53"/>
                    <a:gd name="T37" fmla="*/ 26 h 67"/>
                    <a:gd name="T38" fmla="*/ 6 w 53"/>
                    <a:gd name="T39" fmla="*/ 28 h 67"/>
                    <a:gd name="T40" fmla="*/ 2 w 53"/>
                    <a:gd name="T41" fmla="*/ 28 h 67"/>
                    <a:gd name="T42" fmla="*/ 3 w 53"/>
                    <a:gd name="T43" fmla="*/ 36 h 67"/>
                    <a:gd name="T44" fmla="*/ 5 w 53"/>
                    <a:gd name="T45" fmla="*/ 38 h 67"/>
                    <a:gd name="T46" fmla="*/ 8 w 53"/>
                    <a:gd name="T47" fmla="*/ 38 h 67"/>
                    <a:gd name="T48" fmla="*/ 11 w 53"/>
                    <a:gd name="T49" fmla="*/ 43 h 67"/>
                    <a:gd name="T50" fmla="*/ 12 w 53"/>
                    <a:gd name="T51" fmla="*/ 46 h 67"/>
                    <a:gd name="T52" fmla="*/ 4 w 53"/>
                    <a:gd name="T53" fmla="*/ 41 h 67"/>
                    <a:gd name="T54" fmla="*/ 0 w 53"/>
                    <a:gd name="T55" fmla="*/ 39 h 67"/>
                    <a:gd name="T56" fmla="*/ 1 w 53"/>
                    <a:gd name="T57" fmla="*/ 45 h 67"/>
                    <a:gd name="T58" fmla="*/ 1 w 53"/>
                    <a:gd name="T59" fmla="*/ 51 h 67"/>
                    <a:gd name="T60" fmla="*/ 3 w 53"/>
                    <a:gd name="T61" fmla="*/ 52 h 67"/>
                    <a:gd name="T62" fmla="*/ 9 w 53"/>
                    <a:gd name="T63" fmla="*/ 47 h 67"/>
                    <a:gd name="T64" fmla="*/ 11 w 53"/>
                    <a:gd name="T65" fmla="*/ 49 h 67"/>
                    <a:gd name="T66" fmla="*/ 10 w 53"/>
                    <a:gd name="T67" fmla="*/ 55 h 67"/>
                    <a:gd name="T68" fmla="*/ 14 w 53"/>
                    <a:gd name="T69" fmla="*/ 59 h 67"/>
                    <a:gd name="T70" fmla="*/ 17 w 53"/>
                    <a:gd name="T71" fmla="*/ 58 h 67"/>
                    <a:gd name="T72" fmla="*/ 16 w 53"/>
                    <a:gd name="T73" fmla="*/ 60 h 67"/>
                    <a:gd name="T74" fmla="*/ 15 w 53"/>
                    <a:gd name="T75" fmla="*/ 62 h 67"/>
                    <a:gd name="T76" fmla="*/ 21 w 53"/>
                    <a:gd name="T77" fmla="*/ 65 h 67"/>
                    <a:gd name="T78" fmla="*/ 24 w 53"/>
                    <a:gd name="T79" fmla="*/ 67 h 67"/>
                    <a:gd name="T80" fmla="*/ 26 w 53"/>
                    <a:gd name="T81" fmla="*/ 65 h 67"/>
                    <a:gd name="T82" fmla="*/ 28 w 53"/>
                    <a:gd name="T83" fmla="*/ 57 h 67"/>
                    <a:gd name="T84" fmla="*/ 31 w 53"/>
                    <a:gd name="T85" fmla="*/ 53 h 67"/>
                    <a:gd name="T86" fmla="*/ 47 w 53"/>
                    <a:gd name="T87" fmla="*/ 51 h 67"/>
                    <a:gd name="T88" fmla="*/ 52 w 53"/>
                    <a:gd name="T89" fmla="*/ 46 h 67"/>
                    <a:gd name="T90" fmla="*/ 50 w 53"/>
                    <a:gd name="T91" fmla="*/ 42 h 67"/>
                    <a:gd name="T92" fmla="*/ 46 w 53"/>
                    <a:gd name="T93" fmla="*/ 40 h 67"/>
                    <a:gd name="T94" fmla="*/ 42 w 53"/>
                    <a:gd name="T95" fmla="*/ 42 h 67"/>
                    <a:gd name="T96" fmla="*/ 39 w 53"/>
                    <a:gd name="T97" fmla="*/ 38 h 67"/>
                    <a:gd name="T98" fmla="*/ 40 w 53"/>
                    <a:gd name="T99" fmla="*/ 36 h 67"/>
                    <a:gd name="T100" fmla="*/ 48 w 53"/>
                    <a:gd name="T101" fmla="*/ 35 h 67"/>
                    <a:gd name="T102" fmla="*/ 52 w 53"/>
                    <a:gd name="T103" fmla="*/ 35 h 67"/>
                    <a:gd name="T104" fmla="*/ 48 w 53"/>
                    <a:gd name="T105" fmla="*/ 33 h 67"/>
                    <a:gd name="T106" fmla="*/ 42 w 53"/>
                    <a:gd name="T107" fmla="*/ 29 h 67"/>
                    <a:gd name="T108" fmla="*/ 39 w 53"/>
                    <a:gd name="T109" fmla="*/ 2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67">
                      <a:moveTo>
                        <a:pt x="37" y="25"/>
                      </a:moveTo>
                      <a:lnTo>
                        <a:pt x="37" y="25"/>
                      </a:lnTo>
                      <a:lnTo>
                        <a:pt x="39" y="23"/>
                      </a:lnTo>
                      <a:lnTo>
                        <a:pt x="41" y="20"/>
                      </a:lnTo>
                      <a:lnTo>
                        <a:pt x="41" y="20"/>
                      </a:lnTo>
                      <a:lnTo>
                        <a:pt x="41" y="17"/>
                      </a:lnTo>
                      <a:lnTo>
                        <a:pt x="41" y="15"/>
                      </a:lnTo>
                      <a:lnTo>
                        <a:pt x="42" y="14"/>
                      </a:lnTo>
                      <a:lnTo>
                        <a:pt x="42" y="14"/>
                      </a:lnTo>
                      <a:lnTo>
                        <a:pt x="43" y="10"/>
                      </a:lnTo>
                      <a:lnTo>
                        <a:pt x="43" y="9"/>
                      </a:lnTo>
                      <a:lnTo>
                        <a:pt x="41" y="9"/>
                      </a:lnTo>
                      <a:lnTo>
                        <a:pt x="41" y="9"/>
                      </a:lnTo>
                      <a:lnTo>
                        <a:pt x="34" y="8"/>
                      </a:lnTo>
                      <a:lnTo>
                        <a:pt x="30" y="8"/>
                      </a:lnTo>
                      <a:lnTo>
                        <a:pt x="28" y="7"/>
                      </a:lnTo>
                      <a:lnTo>
                        <a:pt x="28" y="7"/>
                      </a:lnTo>
                      <a:lnTo>
                        <a:pt x="27" y="4"/>
                      </a:lnTo>
                      <a:lnTo>
                        <a:pt x="26" y="4"/>
                      </a:lnTo>
                      <a:lnTo>
                        <a:pt x="25" y="4"/>
                      </a:lnTo>
                      <a:lnTo>
                        <a:pt x="25" y="4"/>
                      </a:lnTo>
                      <a:lnTo>
                        <a:pt x="23" y="5"/>
                      </a:lnTo>
                      <a:lnTo>
                        <a:pt x="23" y="5"/>
                      </a:lnTo>
                      <a:lnTo>
                        <a:pt x="22" y="4"/>
                      </a:lnTo>
                      <a:lnTo>
                        <a:pt x="22" y="4"/>
                      </a:lnTo>
                      <a:lnTo>
                        <a:pt x="21" y="1"/>
                      </a:lnTo>
                      <a:lnTo>
                        <a:pt x="21" y="1"/>
                      </a:lnTo>
                      <a:lnTo>
                        <a:pt x="20" y="0"/>
                      </a:lnTo>
                      <a:lnTo>
                        <a:pt x="20" y="0"/>
                      </a:lnTo>
                      <a:lnTo>
                        <a:pt x="19" y="2"/>
                      </a:lnTo>
                      <a:lnTo>
                        <a:pt x="18" y="4"/>
                      </a:lnTo>
                      <a:lnTo>
                        <a:pt x="18" y="4"/>
                      </a:lnTo>
                      <a:lnTo>
                        <a:pt x="14" y="7"/>
                      </a:lnTo>
                      <a:lnTo>
                        <a:pt x="14" y="7"/>
                      </a:lnTo>
                      <a:lnTo>
                        <a:pt x="10" y="10"/>
                      </a:lnTo>
                      <a:lnTo>
                        <a:pt x="9" y="14"/>
                      </a:lnTo>
                      <a:lnTo>
                        <a:pt x="9" y="14"/>
                      </a:lnTo>
                      <a:lnTo>
                        <a:pt x="8" y="17"/>
                      </a:lnTo>
                      <a:lnTo>
                        <a:pt x="9" y="18"/>
                      </a:lnTo>
                      <a:lnTo>
                        <a:pt x="9" y="19"/>
                      </a:lnTo>
                      <a:lnTo>
                        <a:pt x="9" y="19"/>
                      </a:lnTo>
                      <a:lnTo>
                        <a:pt x="12" y="22"/>
                      </a:lnTo>
                      <a:lnTo>
                        <a:pt x="14" y="23"/>
                      </a:lnTo>
                      <a:lnTo>
                        <a:pt x="12" y="25"/>
                      </a:lnTo>
                      <a:lnTo>
                        <a:pt x="12" y="25"/>
                      </a:lnTo>
                      <a:lnTo>
                        <a:pt x="10" y="28"/>
                      </a:lnTo>
                      <a:lnTo>
                        <a:pt x="10" y="29"/>
                      </a:lnTo>
                      <a:lnTo>
                        <a:pt x="9" y="28"/>
                      </a:lnTo>
                      <a:lnTo>
                        <a:pt x="9" y="28"/>
                      </a:lnTo>
                      <a:lnTo>
                        <a:pt x="6" y="25"/>
                      </a:lnTo>
                      <a:lnTo>
                        <a:pt x="3" y="23"/>
                      </a:lnTo>
                      <a:lnTo>
                        <a:pt x="3" y="23"/>
                      </a:lnTo>
                      <a:lnTo>
                        <a:pt x="1" y="23"/>
                      </a:lnTo>
                      <a:lnTo>
                        <a:pt x="1" y="23"/>
                      </a:lnTo>
                      <a:lnTo>
                        <a:pt x="1" y="24"/>
                      </a:lnTo>
                      <a:lnTo>
                        <a:pt x="1" y="24"/>
                      </a:lnTo>
                      <a:lnTo>
                        <a:pt x="4" y="26"/>
                      </a:lnTo>
                      <a:lnTo>
                        <a:pt x="5" y="27"/>
                      </a:lnTo>
                      <a:lnTo>
                        <a:pt x="6" y="28"/>
                      </a:lnTo>
                      <a:lnTo>
                        <a:pt x="6" y="28"/>
                      </a:lnTo>
                      <a:lnTo>
                        <a:pt x="5" y="28"/>
                      </a:lnTo>
                      <a:lnTo>
                        <a:pt x="4" y="28"/>
                      </a:lnTo>
                      <a:lnTo>
                        <a:pt x="2" y="28"/>
                      </a:lnTo>
                      <a:lnTo>
                        <a:pt x="2" y="28"/>
                      </a:lnTo>
                      <a:lnTo>
                        <a:pt x="2" y="28"/>
                      </a:lnTo>
                      <a:lnTo>
                        <a:pt x="3" y="36"/>
                      </a:lnTo>
                      <a:lnTo>
                        <a:pt x="3" y="36"/>
                      </a:lnTo>
                      <a:lnTo>
                        <a:pt x="4" y="37"/>
                      </a:lnTo>
                      <a:lnTo>
                        <a:pt x="5" y="38"/>
                      </a:lnTo>
                      <a:lnTo>
                        <a:pt x="7" y="38"/>
                      </a:lnTo>
                      <a:lnTo>
                        <a:pt x="7" y="38"/>
                      </a:lnTo>
                      <a:lnTo>
                        <a:pt x="8" y="38"/>
                      </a:lnTo>
                      <a:lnTo>
                        <a:pt x="9" y="40"/>
                      </a:lnTo>
                      <a:lnTo>
                        <a:pt x="9" y="40"/>
                      </a:lnTo>
                      <a:lnTo>
                        <a:pt x="11" y="43"/>
                      </a:lnTo>
                      <a:lnTo>
                        <a:pt x="12" y="46"/>
                      </a:lnTo>
                      <a:lnTo>
                        <a:pt x="12" y="46"/>
                      </a:lnTo>
                      <a:lnTo>
                        <a:pt x="12" y="46"/>
                      </a:lnTo>
                      <a:lnTo>
                        <a:pt x="12" y="46"/>
                      </a:lnTo>
                      <a:lnTo>
                        <a:pt x="4" y="41"/>
                      </a:lnTo>
                      <a:lnTo>
                        <a:pt x="4" y="41"/>
                      </a:lnTo>
                      <a:lnTo>
                        <a:pt x="2" y="40"/>
                      </a:lnTo>
                      <a:lnTo>
                        <a:pt x="1" y="39"/>
                      </a:lnTo>
                      <a:lnTo>
                        <a:pt x="0" y="39"/>
                      </a:lnTo>
                      <a:lnTo>
                        <a:pt x="0" y="39"/>
                      </a:lnTo>
                      <a:lnTo>
                        <a:pt x="0" y="42"/>
                      </a:lnTo>
                      <a:lnTo>
                        <a:pt x="1" y="45"/>
                      </a:lnTo>
                      <a:lnTo>
                        <a:pt x="1" y="45"/>
                      </a:lnTo>
                      <a:lnTo>
                        <a:pt x="1" y="51"/>
                      </a:lnTo>
                      <a:lnTo>
                        <a:pt x="1" y="51"/>
                      </a:lnTo>
                      <a:lnTo>
                        <a:pt x="2" y="53"/>
                      </a:lnTo>
                      <a:lnTo>
                        <a:pt x="3" y="52"/>
                      </a:lnTo>
                      <a:lnTo>
                        <a:pt x="3" y="52"/>
                      </a:lnTo>
                      <a:lnTo>
                        <a:pt x="6" y="48"/>
                      </a:lnTo>
                      <a:lnTo>
                        <a:pt x="6" y="48"/>
                      </a:lnTo>
                      <a:lnTo>
                        <a:pt x="9" y="47"/>
                      </a:lnTo>
                      <a:lnTo>
                        <a:pt x="10" y="48"/>
                      </a:lnTo>
                      <a:lnTo>
                        <a:pt x="11" y="49"/>
                      </a:lnTo>
                      <a:lnTo>
                        <a:pt x="11" y="49"/>
                      </a:lnTo>
                      <a:lnTo>
                        <a:pt x="11" y="52"/>
                      </a:lnTo>
                      <a:lnTo>
                        <a:pt x="10" y="55"/>
                      </a:lnTo>
                      <a:lnTo>
                        <a:pt x="10" y="55"/>
                      </a:lnTo>
                      <a:lnTo>
                        <a:pt x="10" y="56"/>
                      </a:lnTo>
                      <a:lnTo>
                        <a:pt x="11" y="57"/>
                      </a:lnTo>
                      <a:lnTo>
                        <a:pt x="14" y="59"/>
                      </a:lnTo>
                      <a:lnTo>
                        <a:pt x="14" y="59"/>
                      </a:lnTo>
                      <a:lnTo>
                        <a:pt x="16" y="58"/>
                      </a:lnTo>
                      <a:lnTo>
                        <a:pt x="17" y="58"/>
                      </a:lnTo>
                      <a:lnTo>
                        <a:pt x="17" y="59"/>
                      </a:lnTo>
                      <a:lnTo>
                        <a:pt x="17" y="59"/>
                      </a:lnTo>
                      <a:lnTo>
                        <a:pt x="16" y="60"/>
                      </a:lnTo>
                      <a:lnTo>
                        <a:pt x="15" y="61"/>
                      </a:lnTo>
                      <a:lnTo>
                        <a:pt x="15" y="62"/>
                      </a:lnTo>
                      <a:lnTo>
                        <a:pt x="15" y="62"/>
                      </a:lnTo>
                      <a:lnTo>
                        <a:pt x="18" y="63"/>
                      </a:lnTo>
                      <a:lnTo>
                        <a:pt x="20" y="64"/>
                      </a:lnTo>
                      <a:lnTo>
                        <a:pt x="21" y="65"/>
                      </a:lnTo>
                      <a:lnTo>
                        <a:pt x="21" y="65"/>
                      </a:lnTo>
                      <a:lnTo>
                        <a:pt x="22" y="66"/>
                      </a:lnTo>
                      <a:lnTo>
                        <a:pt x="24" y="67"/>
                      </a:lnTo>
                      <a:lnTo>
                        <a:pt x="26" y="67"/>
                      </a:lnTo>
                      <a:lnTo>
                        <a:pt x="26" y="67"/>
                      </a:lnTo>
                      <a:lnTo>
                        <a:pt x="26" y="65"/>
                      </a:lnTo>
                      <a:lnTo>
                        <a:pt x="26" y="62"/>
                      </a:lnTo>
                      <a:lnTo>
                        <a:pt x="26" y="62"/>
                      </a:lnTo>
                      <a:lnTo>
                        <a:pt x="28" y="57"/>
                      </a:lnTo>
                      <a:lnTo>
                        <a:pt x="29" y="55"/>
                      </a:lnTo>
                      <a:lnTo>
                        <a:pt x="31" y="53"/>
                      </a:lnTo>
                      <a:lnTo>
                        <a:pt x="31" y="53"/>
                      </a:lnTo>
                      <a:lnTo>
                        <a:pt x="39" y="52"/>
                      </a:lnTo>
                      <a:lnTo>
                        <a:pt x="47" y="51"/>
                      </a:lnTo>
                      <a:lnTo>
                        <a:pt x="47" y="51"/>
                      </a:lnTo>
                      <a:lnTo>
                        <a:pt x="53" y="48"/>
                      </a:lnTo>
                      <a:lnTo>
                        <a:pt x="53" y="48"/>
                      </a:lnTo>
                      <a:lnTo>
                        <a:pt x="52" y="46"/>
                      </a:lnTo>
                      <a:lnTo>
                        <a:pt x="52" y="43"/>
                      </a:lnTo>
                      <a:lnTo>
                        <a:pt x="50" y="42"/>
                      </a:lnTo>
                      <a:lnTo>
                        <a:pt x="50" y="42"/>
                      </a:lnTo>
                      <a:lnTo>
                        <a:pt x="48" y="40"/>
                      </a:lnTo>
                      <a:lnTo>
                        <a:pt x="47" y="40"/>
                      </a:lnTo>
                      <a:lnTo>
                        <a:pt x="46" y="40"/>
                      </a:lnTo>
                      <a:lnTo>
                        <a:pt x="46" y="40"/>
                      </a:lnTo>
                      <a:lnTo>
                        <a:pt x="43" y="41"/>
                      </a:lnTo>
                      <a:lnTo>
                        <a:pt x="42" y="42"/>
                      </a:lnTo>
                      <a:lnTo>
                        <a:pt x="41" y="41"/>
                      </a:lnTo>
                      <a:lnTo>
                        <a:pt x="41" y="41"/>
                      </a:lnTo>
                      <a:lnTo>
                        <a:pt x="39" y="38"/>
                      </a:lnTo>
                      <a:lnTo>
                        <a:pt x="39" y="37"/>
                      </a:lnTo>
                      <a:lnTo>
                        <a:pt x="40" y="36"/>
                      </a:lnTo>
                      <a:lnTo>
                        <a:pt x="40" y="36"/>
                      </a:lnTo>
                      <a:lnTo>
                        <a:pt x="44" y="34"/>
                      </a:lnTo>
                      <a:lnTo>
                        <a:pt x="48" y="35"/>
                      </a:lnTo>
                      <a:lnTo>
                        <a:pt x="48" y="35"/>
                      </a:lnTo>
                      <a:lnTo>
                        <a:pt x="51" y="36"/>
                      </a:lnTo>
                      <a:lnTo>
                        <a:pt x="52" y="36"/>
                      </a:lnTo>
                      <a:lnTo>
                        <a:pt x="52" y="35"/>
                      </a:lnTo>
                      <a:lnTo>
                        <a:pt x="52" y="35"/>
                      </a:lnTo>
                      <a:lnTo>
                        <a:pt x="50" y="34"/>
                      </a:lnTo>
                      <a:lnTo>
                        <a:pt x="48" y="33"/>
                      </a:lnTo>
                      <a:lnTo>
                        <a:pt x="48" y="33"/>
                      </a:lnTo>
                      <a:lnTo>
                        <a:pt x="44" y="31"/>
                      </a:lnTo>
                      <a:lnTo>
                        <a:pt x="42" y="29"/>
                      </a:lnTo>
                      <a:lnTo>
                        <a:pt x="42" y="29"/>
                      </a:lnTo>
                      <a:lnTo>
                        <a:pt x="40" y="26"/>
                      </a:lnTo>
                      <a:lnTo>
                        <a:pt x="39" y="25"/>
                      </a:lnTo>
                      <a:lnTo>
                        <a:pt x="37" y="25"/>
                      </a:lnTo>
                      <a:lnTo>
                        <a:pt x="37" y="2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6" name="フリーフォーム 195">
                  <a:extLst>
                    <a:ext uri="{FF2B5EF4-FFF2-40B4-BE49-F238E27FC236}">
                      <a16:creationId xmlns:a16="http://schemas.microsoft.com/office/drawing/2014/main" id="{00000000-0008-0000-0000-000023060000}"/>
                    </a:ext>
                  </a:extLst>
                </p:cNvPr>
                <p:cNvSpPr>
                  <a:spLocks/>
                </p:cNvSpPr>
                <p:nvPr/>
              </p:nvSpPr>
              <p:spPr bwMode="auto">
                <a:xfrm>
                  <a:off x="121" y="726"/>
                  <a:ext cx="4" cy="2"/>
                </a:xfrm>
                <a:custGeom>
                  <a:avLst/>
                  <a:gdLst>
                    <a:gd name="T0" fmla="*/ 7 w 33"/>
                    <a:gd name="T1" fmla="*/ 16 h 16"/>
                    <a:gd name="T2" fmla="*/ 7 w 33"/>
                    <a:gd name="T3" fmla="*/ 16 h 16"/>
                    <a:gd name="T4" fmla="*/ 3 w 33"/>
                    <a:gd name="T5" fmla="*/ 13 h 16"/>
                    <a:gd name="T6" fmla="*/ 3 w 33"/>
                    <a:gd name="T7" fmla="*/ 13 h 16"/>
                    <a:gd name="T8" fmla="*/ 2 w 33"/>
                    <a:gd name="T9" fmla="*/ 10 h 16"/>
                    <a:gd name="T10" fmla="*/ 0 w 33"/>
                    <a:gd name="T11" fmla="*/ 6 h 16"/>
                    <a:gd name="T12" fmla="*/ 0 w 33"/>
                    <a:gd name="T13" fmla="*/ 6 h 16"/>
                    <a:gd name="T14" fmla="*/ 0 w 33"/>
                    <a:gd name="T15" fmla="*/ 2 h 16"/>
                    <a:gd name="T16" fmla="*/ 0 w 33"/>
                    <a:gd name="T17" fmla="*/ 2 h 16"/>
                    <a:gd name="T18" fmla="*/ 2 w 33"/>
                    <a:gd name="T19" fmla="*/ 2 h 16"/>
                    <a:gd name="T20" fmla="*/ 2 w 33"/>
                    <a:gd name="T21" fmla="*/ 2 h 16"/>
                    <a:gd name="T22" fmla="*/ 5 w 33"/>
                    <a:gd name="T23" fmla="*/ 5 h 16"/>
                    <a:gd name="T24" fmla="*/ 7 w 33"/>
                    <a:gd name="T25" fmla="*/ 5 h 16"/>
                    <a:gd name="T26" fmla="*/ 9 w 33"/>
                    <a:gd name="T27" fmla="*/ 3 h 16"/>
                    <a:gd name="T28" fmla="*/ 9 w 33"/>
                    <a:gd name="T29" fmla="*/ 3 h 16"/>
                    <a:gd name="T30" fmla="*/ 15 w 33"/>
                    <a:gd name="T31" fmla="*/ 2 h 16"/>
                    <a:gd name="T32" fmla="*/ 19 w 33"/>
                    <a:gd name="T33" fmla="*/ 2 h 16"/>
                    <a:gd name="T34" fmla="*/ 23 w 33"/>
                    <a:gd name="T35" fmla="*/ 1 h 16"/>
                    <a:gd name="T36" fmla="*/ 23 w 33"/>
                    <a:gd name="T37" fmla="*/ 1 h 16"/>
                    <a:gd name="T38" fmla="*/ 26 w 33"/>
                    <a:gd name="T39" fmla="*/ 0 h 16"/>
                    <a:gd name="T40" fmla="*/ 29 w 33"/>
                    <a:gd name="T41" fmla="*/ 0 h 16"/>
                    <a:gd name="T42" fmla="*/ 31 w 33"/>
                    <a:gd name="T43" fmla="*/ 0 h 16"/>
                    <a:gd name="T44" fmla="*/ 32 w 33"/>
                    <a:gd name="T45" fmla="*/ 1 h 16"/>
                    <a:gd name="T46" fmla="*/ 32 w 33"/>
                    <a:gd name="T47" fmla="*/ 1 h 16"/>
                    <a:gd name="T48" fmla="*/ 33 w 33"/>
                    <a:gd name="T49" fmla="*/ 6 h 16"/>
                    <a:gd name="T50" fmla="*/ 33 w 33"/>
                    <a:gd name="T51" fmla="*/ 8 h 16"/>
                    <a:gd name="T52" fmla="*/ 32 w 33"/>
                    <a:gd name="T53" fmla="*/ 8 h 16"/>
                    <a:gd name="T54" fmla="*/ 32 w 33"/>
                    <a:gd name="T55" fmla="*/ 8 h 16"/>
                    <a:gd name="T56" fmla="*/ 32 w 33"/>
                    <a:gd name="T57" fmla="*/ 8 h 16"/>
                    <a:gd name="T58" fmla="*/ 30 w 33"/>
                    <a:gd name="T59" fmla="*/ 6 h 16"/>
                    <a:gd name="T60" fmla="*/ 27 w 33"/>
                    <a:gd name="T61" fmla="*/ 6 h 16"/>
                    <a:gd name="T62" fmla="*/ 27 w 33"/>
                    <a:gd name="T63" fmla="*/ 6 h 16"/>
                    <a:gd name="T64" fmla="*/ 25 w 33"/>
                    <a:gd name="T65" fmla="*/ 6 h 16"/>
                    <a:gd name="T66" fmla="*/ 23 w 33"/>
                    <a:gd name="T67" fmla="*/ 8 h 16"/>
                    <a:gd name="T68" fmla="*/ 21 w 33"/>
                    <a:gd name="T69" fmla="*/ 8 h 16"/>
                    <a:gd name="T70" fmla="*/ 19 w 33"/>
                    <a:gd name="T71" fmla="*/ 8 h 16"/>
                    <a:gd name="T72" fmla="*/ 19 w 33"/>
                    <a:gd name="T73" fmla="*/ 8 h 16"/>
                    <a:gd name="T74" fmla="*/ 19 w 33"/>
                    <a:gd name="T75" fmla="*/ 7 h 16"/>
                    <a:gd name="T76" fmla="*/ 19 w 33"/>
                    <a:gd name="T77" fmla="*/ 6 h 16"/>
                    <a:gd name="T78" fmla="*/ 21 w 33"/>
                    <a:gd name="T79" fmla="*/ 5 h 16"/>
                    <a:gd name="T80" fmla="*/ 19 w 33"/>
                    <a:gd name="T81" fmla="*/ 5 h 16"/>
                    <a:gd name="T82" fmla="*/ 19 w 33"/>
                    <a:gd name="T83" fmla="*/ 5 h 16"/>
                    <a:gd name="T84" fmla="*/ 16 w 33"/>
                    <a:gd name="T85" fmla="*/ 6 h 16"/>
                    <a:gd name="T86" fmla="*/ 14 w 33"/>
                    <a:gd name="T87" fmla="*/ 7 h 16"/>
                    <a:gd name="T88" fmla="*/ 14 w 33"/>
                    <a:gd name="T89" fmla="*/ 8 h 16"/>
                    <a:gd name="T90" fmla="*/ 14 w 33"/>
                    <a:gd name="T91" fmla="*/ 8 h 16"/>
                    <a:gd name="T92" fmla="*/ 13 w 33"/>
                    <a:gd name="T93" fmla="*/ 10 h 16"/>
                    <a:gd name="T94" fmla="*/ 14 w 33"/>
                    <a:gd name="T95" fmla="*/ 13 h 16"/>
                    <a:gd name="T96" fmla="*/ 14 w 33"/>
                    <a:gd name="T97" fmla="*/ 13 h 16"/>
                    <a:gd name="T98" fmla="*/ 13 w 33"/>
                    <a:gd name="T99" fmla="*/ 14 h 16"/>
                    <a:gd name="T100" fmla="*/ 11 w 33"/>
                    <a:gd name="T101" fmla="*/ 15 h 16"/>
                    <a:gd name="T102" fmla="*/ 9 w 33"/>
                    <a:gd name="T103" fmla="*/ 16 h 16"/>
                    <a:gd name="T104" fmla="*/ 7 w 33"/>
                    <a:gd name="T105" fmla="*/ 16 h 16"/>
                    <a:gd name="T106" fmla="*/ 7 w 33"/>
                    <a:gd name="T10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16">
                      <a:moveTo>
                        <a:pt x="7" y="16"/>
                      </a:moveTo>
                      <a:lnTo>
                        <a:pt x="7" y="16"/>
                      </a:lnTo>
                      <a:lnTo>
                        <a:pt x="3" y="13"/>
                      </a:lnTo>
                      <a:lnTo>
                        <a:pt x="3" y="13"/>
                      </a:lnTo>
                      <a:lnTo>
                        <a:pt x="2" y="10"/>
                      </a:lnTo>
                      <a:lnTo>
                        <a:pt x="0" y="6"/>
                      </a:lnTo>
                      <a:lnTo>
                        <a:pt x="0" y="6"/>
                      </a:lnTo>
                      <a:lnTo>
                        <a:pt x="0" y="2"/>
                      </a:lnTo>
                      <a:lnTo>
                        <a:pt x="0" y="2"/>
                      </a:lnTo>
                      <a:lnTo>
                        <a:pt x="2" y="2"/>
                      </a:lnTo>
                      <a:lnTo>
                        <a:pt x="2" y="2"/>
                      </a:lnTo>
                      <a:lnTo>
                        <a:pt x="5" y="5"/>
                      </a:lnTo>
                      <a:lnTo>
                        <a:pt x="7" y="5"/>
                      </a:lnTo>
                      <a:lnTo>
                        <a:pt x="9" y="3"/>
                      </a:lnTo>
                      <a:lnTo>
                        <a:pt x="9" y="3"/>
                      </a:lnTo>
                      <a:lnTo>
                        <a:pt x="15" y="2"/>
                      </a:lnTo>
                      <a:lnTo>
                        <a:pt x="19" y="2"/>
                      </a:lnTo>
                      <a:lnTo>
                        <a:pt x="23" y="1"/>
                      </a:lnTo>
                      <a:lnTo>
                        <a:pt x="23" y="1"/>
                      </a:lnTo>
                      <a:lnTo>
                        <a:pt x="26" y="0"/>
                      </a:lnTo>
                      <a:lnTo>
                        <a:pt x="29" y="0"/>
                      </a:lnTo>
                      <a:lnTo>
                        <a:pt x="31" y="0"/>
                      </a:lnTo>
                      <a:lnTo>
                        <a:pt x="32" y="1"/>
                      </a:lnTo>
                      <a:lnTo>
                        <a:pt x="32" y="1"/>
                      </a:lnTo>
                      <a:lnTo>
                        <a:pt x="33" y="6"/>
                      </a:lnTo>
                      <a:lnTo>
                        <a:pt x="33" y="8"/>
                      </a:lnTo>
                      <a:lnTo>
                        <a:pt x="32" y="8"/>
                      </a:lnTo>
                      <a:lnTo>
                        <a:pt x="32" y="8"/>
                      </a:lnTo>
                      <a:lnTo>
                        <a:pt x="32" y="8"/>
                      </a:lnTo>
                      <a:lnTo>
                        <a:pt x="30" y="6"/>
                      </a:lnTo>
                      <a:lnTo>
                        <a:pt x="27" y="6"/>
                      </a:lnTo>
                      <a:lnTo>
                        <a:pt x="27" y="6"/>
                      </a:lnTo>
                      <a:lnTo>
                        <a:pt x="25" y="6"/>
                      </a:lnTo>
                      <a:lnTo>
                        <a:pt x="23" y="8"/>
                      </a:lnTo>
                      <a:lnTo>
                        <a:pt x="21" y="8"/>
                      </a:lnTo>
                      <a:lnTo>
                        <a:pt x="19" y="8"/>
                      </a:lnTo>
                      <a:lnTo>
                        <a:pt x="19" y="8"/>
                      </a:lnTo>
                      <a:lnTo>
                        <a:pt x="19" y="7"/>
                      </a:lnTo>
                      <a:lnTo>
                        <a:pt x="19" y="6"/>
                      </a:lnTo>
                      <a:lnTo>
                        <a:pt x="21" y="5"/>
                      </a:lnTo>
                      <a:lnTo>
                        <a:pt x="19" y="5"/>
                      </a:lnTo>
                      <a:lnTo>
                        <a:pt x="19" y="5"/>
                      </a:lnTo>
                      <a:lnTo>
                        <a:pt x="16" y="6"/>
                      </a:lnTo>
                      <a:lnTo>
                        <a:pt x="14" y="7"/>
                      </a:lnTo>
                      <a:lnTo>
                        <a:pt x="14" y="8"/>
                      </a:lnTo>
                      <a:lnTo>
                        <a:pt x="14" y="8"/>
                      </a:lnTo>
                      <a:lnTo>
                        <a:pt x="13" y="10"/>
                      </a:lnTo>
                      <a:lnTo>
                        <a:pt x="14" y="13"/>
                      </a:lnTo>
                      <a:lnTo>
                        <a:pt x="14" y="13"/>
                      </a:lnTo>
                      <a:lnTo>
                        <a:pt x="13" y="14"/>
                      </a:lnTo>
                      <a:lnTo>
                        <a:pt x="11" y="15"/>
                      </a:lnTo>
                      <a:lnTo>
                        <a:pt x="9" y="16"/>
                      </a:lnTo>
                      <a:lnTo>
                        <a:pt x="7" y="16"/>
                      </a:lnTo>
                      <a:lnTo>
                        <a:pt x="7" y="1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7" name="フリーフォーム 196">
                  <a:extLst>
                    <a:ext uri="{FF2B5EF4-FFF2-40B4-BE49-F238E27FC236}">
                      <a16:creationId xmlns:a16="http://schemas.microsoft.com/office/drawing/2014/main" id="{00000000-0008-0000-0000-000029060000}"/>
                    </a:ext>
                  </a:extLst>
                </p:cNvPr>
                <p:cNvSpPr>
                  <a:spLocks/>
                </p:cNvSpPr>
                <p:nvPr/>
              </p:nvSpPr>
              <p:spPr bwMode="auto">
                <a:xfrm>
                  <a:off x="255" y="737"/>
                  <a:ext cx="1" cy="1"/>
                </a:xfrm>
                <a:custGeom>
                  <a:avLst/>
                  <a:gdLst>
                    <a:gd name="T0" fmla="*/ 2 w 13"/>
                    <a:gd name="T1" fmla="*/ 3 h 9"/>
                    <a:gd name="T2" fmla="*/ 2 w 13"/>
                    <a:gd name="T3" fmla="*/ 3 h 9"/>
                    <a:gd name="T4" fmla="*/ 0 w 13"/>
                    <a:gd name="T5" fmla="*/ 5 h 9"/>
                    <a:gd name="T6" fmla="*/ 2 w 13"/>
                    <a:gd name="T7" fmla="*/ 7 h 9"/>
                    <a:gd name="T8" fmla="*/ 3 w 13"/>
                    <a:gd name="T9" fmla="*/ 7 h 9"/>
                    <a:gd name="T10" fmla="*/ 3 w 13"/>
                    <a:gd name="T11" fmla="*/ 7 h 9"/>
                    <a:gd name="T12" fmla="*/ 8 w 13"/>
                    <a:gd name="T13" fmla="*/ 8 h 9"/>
                    <a:gd name="T14" fmla="*/ 11 w 13"/>
                    <a:gd name="T15" fmla="*/ 8 h 9"/>
                    <a:gd name="T16" fmla="*/ 12 w 13"/>
                    <a:gd name="T17" fmla="*/ 9 h 9"/>
                    <a:gd name="T18" fmla="*/ 12 w 13"/>
                    <a:gd name="T19" fmla="*/ 9 h 9"/>
                    <a:gd name="T20" fmla="*/ 12 w 13"/>
                    <a:gd name="T21" fmla="*/ 9 h 9"/>
                    <a:gd name="T22" fmla="*/ 13 w 13"/>
                    <a:gd name="T23" fmla="*/ 9 h 9"/>
                    <a:gd name="T24" fmla="*/ 13 w 13"/>
                    <a:gd name="T25" fmla="*/ 8 h 9"/>
                    <a:gd name="T26" fmla="*/ 12 w 13"/>
                    <a:gd name="T27" fmla="*/ 6 h 9"/>
                    <a:gd name="T28" fmla="*/ 12 w 13"/>
                    <a:gd name="T29" fmla="*/ 6 h 9"/>
                    <a:gd name="T30" fmla="*/ 10 w 13"/>
                    <a:gd name="T31" fmla="*/ 2 h 9"/>
                    <a:gd name="T32" fmla="*/ 9 w 13"/>
                    <a:gd name="T33" fmla="*/ 0 h 9"/>
                    <a:gd name="T34" fmla="*/ 8 w 13"/>
                    <a:gd name="T35" fmla="*/ 0 h 9"/>
                    <a:gd name="T36" fmla="*/ 8 w 13"/>
                    <a:gd name="T37" fmla="*/ 0 h 9"/>
                    <a:gd name="T38" fmla="*/ 5 w 13"/>
                    <a:gd name="T39" fmla="*/ 3 h 9"/>
                    <a:gd name="T40" fmla="*/ 3 w 13"/>
                    <a:gd name="T41" fmla="*/ 3 h 9"/>
                    <a:gd name="T42" fmla="*/ 2 w 13"/>
                    <a:gd name="T43" fmla="*/ 3 h 9"/>
                    <a:gd name="T44" fmla="*/ 2 w 13"/>
                    <a:gd name="T4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9">
                      <a:moveTo>
                        <a:pt x="2" y="3"/>
                      </a:moveTo>
                      <a:lnTo>
                        <a:pt x="2" y="3"/>
                      </a:lnTo>
                      <a:lnTo>
                        <a:pt x="0" y="5"/>
                      </a:lnTo>
                      <a:lnTo>
                        <a:pt x="2" y="7"/>
                      </a:lnTo>
                      <a:lnTo>
                        <a:pt x="3" y="7"/>
                      </a:lnTo>
                      <a:lnTo>
                        <a:pt x="3" y="7"/>
                      </a:lnTo>
                      <a:lnTo>
                        <a:pt x="8" y="8"/>
                      </a:lnTo>
                      <a:lnTo>
                        <a:pt x="11" y="8"/>
                      </a:lnTo>
                      <a:lnTo>
                        <a:pt x="12" y="9"/>
                      </a:lnTo>
                      <a:lnTo>
                        <a:pt x="12" y="9"/>
                      </a:lnTo>
                      <a:lnTo>
                        <a:pt x="12" y="9"/>
                      </a:lnTo>
                      <a:lnTo>
                        <a:pt x="13" y="9"/>
                      </a:lnTo>
                      <a:lnTo>
                        <a:pt x="13" y="8"/>
                      </a:lnTo>
                      <a:lnTo>
                        <a:pt x="12" y="6"/>
                      </a:lnTo>
                      <a:lnTo>
                        <a:pt x="12" y="6"/>
                      </a:lnTo>
                      <a:lnTo>
                        <a:pt x="10" y="2"/>
                      </a:lnTo>
                      <a:lnTo>
                        <a:pt x="9" y="0"/>
                      </a:lnTo>
                      <a:lnTo>
                        <a:pt x="8" y="0"/>
                      </a:lnTo>
                      <a:lnTo>
                        <a:pt x="8" y="0"/>
                      </a:lnTo>
                      <a:lnTo>
                        <a:pt x="5" y="3"/>
                      </a:lnTo>
                      <a:lnTo>
                        <a:pt x="3" y="3"/>
                      </a:lnTo>
                      <a:lnTo>
                        <a:pt x="2" y="3"/>
                      </a:lnTo>
                      <a:lnTo>
                        <a:pt x="2"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8" name="フリーフォーム 197">
                  <a:extLst>
                    <a:ext uri="{FF2B5EF4-FFF2-40B4-BE49-F238E27FC236}">
                      <a16:creationId xmlns:a16="http://schemas.microsoft.com/office/drawing/2014/main" id="{00000000-0008-0000-0000-00002A060000}"/>
                    </a:ext>
                  </a:extLst>
                </p:cNvPr>
                <p:cNvSpPr>
                  <a:spLocks/>
                </p:cNvSpPr>
                <p:nvPr/>
              </p:nvSpPr>
              <p:spPr bwMode="auto">
                <a:xfrm>
                  <a:off x="258" y="718"/>
                  <a:ext cx="14" cy="20"/>
                </a:xfrm>
                <a:custGeom>
                  <a:avLst/>
                  <a:gdLst>
                    <a:gd name="T0" fmla="*/ 21 w 133"/>
                    <a:gd name="T1" fmla="*/ 169 h 180"/>
                    <a:gd name="T2" fmla="*/ 17 w 133"/>
                    <a:gd name="T3" fmla="*/ 166 h 180"/>
                    <a:gd name="T4" fmla="*/ 16 w 133"/>
                    <a:gd name="T5" fmla="*/ 162 h 180"/>
                    <a:gd name="T6" fmla="*/ 9 w 133"/>
                    <a:gd name="T7" fmla="*/ 156 h 180"/>
                    <a:gd name="T8" fmla="*/ 3 w 133"/>
                    <a:gd name="T9" fmla="*/ 146 h 180"/>
                    <a:gd name="T10" fmla="*/ 1 w 133"/>
                    <a:gd name="T11" fmla="*/ 142 h 180"/>
                    <a:gd name="T12" fmla="*/ 0 w 133"/>
                    <a:gd name="T13" fmla="*/ 134 h 180"/>
                    <a:gd name="T14" fmla="*/ 4 w 133"/>
                    <a:gd name="T15" fmla="*/ 129 h 180"/>
                    <a:gd name="T16" fmla="*/ 6 w 133"/>
                    <a:gd name="T17" fmla="*/ 125 h 180"/>
                    <a:gd name="T18" fmla="*/ 11 w 133"/>
                    <a:gd name="T19" fmla="*/ 123 h 180"/>
                    <a:gd name="T20" fmla="*/ 12 w 133"/>
                    <a:gd name="T21" fmla="*/ 121 h 180"/>
                    <a:gd name="T22" fmla="*/ 17 w 133"/>
                    <a:gd name="T23" fmla="*/ 122 h 180"/>
                    <a:gd name="T24" fmla="*/ 21 w 133"/>
                    <a:gd name="T25" fmla="*/ 121 h 180"/>
                    <a:gd name="T26" fmla="*/ 29 w 133"/>
                    <a:gd name="T27" fmla="*/ 110 h 180"/>
                    <a:gd name="T28" fmla="*/ 33 w 133"/>
                    <a:gd name="T29" fmla="*/ 100 h 180"/>
                    <a:gd name="T30" fmla="*/ 39 w 133"/>
                    <a:gd name="T31" fmla="*/ 92 h 180"/>
                    <a:gd name="T32" fmla="*/ 46 w 133"/>
                    <a:gd name="T33" fmla="*/ 78 h 180"/>
                    <a:gd name="T34" fmla="*/ 51 w 133"/>
                    <a:gd name="T35" fmla="*/ 68 h 180"/>
                    <a:gd name="T36" fmla="*/ 57 w 133"/>
                    <a:gd name="T37" fmla="*/ 61 h 180"/>
                    <a:gd name="T38" fmla="*/ 64 w 133"/>
                    <a:gd name="T39" fmla="*/ 60 h 180"/>
                    <a:gd name="T40" fmla="*/ 71 w 133"/>
                    <a:gd name="T41" fmla="*/ 47 h 180"/>
                    <a:gd name="T42" fmla="*/ 79 w 133"/>
                    <a:gd name="T43" fmla="*/ 36 h 180"/>
                    <a:gd name="T44" fmla="*/ 89 w 133"/>
                    <a:gd name="T45" fmla="*/ 32 h 180"/>
                    <a:gd name="T46" fmla="*/ 93 w 133"/>
                    <a:gd name="T47" fmla="*/ 28 h 180"/>
                    <a:gd name="T48" fmla="*/ 98 w 133"/>
                    <a:gd name="T49" fmla="*/ 24 h 180"/>
                    <a:gd name="T50" fmla="*/ 108 w 133"/>
                    <a:gd name="T51" fmla="*/ 12 h 180"/>
                    <a:gd name="T52" fmla="*/ 116 w 133"/>
                    <a:gd name="T53" fmla="*/ 2 h 180"/>
                    <a:gd name="T54" fmla="*/ 121 w 133"/>
                    <a:gd name="T55" fmla="*/ 0 h 180"/>
                    <a:gd name="T56" fmla="*/ 127 w 133"/>
                    <a:gd name="T57" fmla="*/ 2 h 180"/>
                    <a:gd name="T58" fmla="*/ 132 w 133"/>
                    <a:gd name="T59" fmla="*/ 8 h 180"/>
                    <a:gd name="T60" fmla="*/ 132 w 133"/>
                    <a:gd name="T61" fmla="*/ 16 h 180"/>
                    <a:gd name="T62" fmla="*/ 131 w 133"/>
                    <a:gd name="T63" fmla="*/ 19 h 180"/>
                    <a:gd name="T64" fmla="*/ 121 w 133"/>
                    <a:gd name="T65" fmla="*/ 27 h 180"/>
                    <a:gd name="T66" fmla="*/ 122 w 133"/>
                    <a:gd name="T67" fmla="*/ 34 h 180"/>
                    <a:gd name="T68" fmla="*/ 109 w 133"/>
                    <a:gd name="T69" fmla="*/ 53 h 180"/>
                    <a:gd name="T70" fmla="*/ 97 w 133"/>
                    <a:gd name="T71" fmla="*/ 65 h 180"/>
                    <a:gd name="T72" fmla="*/ 92 w 133"/>
                    <a:gd name="T73" fmla="*/ 75 h 180"/>
                    <a:gd name="T74" fmla="*/ 87 w 133"/>
                    <a:gd name="T75" fmla="*/ 85 h 180"/>
                    <a:gd name="T76" fmla="*/ 88 w 133"/>
                    <a:gd name="T77" fmla="*/ 98 h 180"/>
                    <a:gd name="T78" fmla="*/ 88 w 133"/>
                    <a:gd name="T79" fmla="*/ 115 h 180"/>
                    <a:gd name="T80" fmla="*/ 91 w 133"/>
                    <a:gd name="T81" fmla="*/ 119 h 180"/>
                    <a:gd name="T82" fmla="*/ 94 w 133"/>
                    <a:gd name="T83" fmla="*/ 128 h 180"/>
                    <a:gd name="T84" fmla="*/ 97 w 133"/>
                    <a:gd name="T85" fmla="*/ 130 h 180"/>
                    <a:gd name="T86" fmla="*/ 100 w 133"/>
                    <a:gd name="T87" fmla="*/ 132 h 180"/>
                    <a:gd name="T88" fmla="*/ 104 w 133"/>
                    <a:gd name="T89" fmla="*/ 147 h 180"/>
                    <a:gd name="T90" fmla="*/ 93 w 133"/>
                    <a:gd name="T91" fmla="*/ 152 h 180"/>
                    <a:gd name="T92" fmla="*/ 71 w 133"/>
                    <a:gd name="T93" fmla="*/ 161 h 180"/>
                    <a:gd name="T94" fmla="*/ 61 w 133"/>
                    <a:gd name="T95" fmla="*/ 166 h 180"/>
                    <a:gd name="T96" fmla="*/ 52 w 133"/>
                    <a:gd name="T97" fmla="*/ 175 h 180"/>
                    <a:gd name="T98" fmla="*/ 37 w 133"/>
                    <a:gd name="T99" fmla="*/ 178 h 180"/>
                    <a:gd name="T100" fmla="*/ 25 w 133"/>
                    <a:gd name="T101" fmla="*/ 17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80">
                      <a:moveTo>
                        <a:pt x="25" y="173"/>
                      </a:moveTo>
                      <a:lnTo>
                        <a:pt x="25" y="173"/>
                      </a:lnTo>
                      <a:lnTo>
                        <a:pt x="21" y="169"/>
                      </a:lnTo>
                      <a:lnTo>
                        <a:pt x="18" y="168"/>
                      </a:lnTo>
                      <a:lnTo>
                        <a:pt x="17" y="166"/>
                      </a:lnTo>
                      <a:lnTo>
                        <a:pt x="17" y="166"/>
                      </a:lnTo>
                      <a:lnTo>
                        <a:pt x="17" y="164"/>
                      </a:lnTo>
                      <a:lnTo>
                        <a:pt x="17" y="163"/>
                      </a:lnTo>
                      <a:lnTo>
                        <a:pt x="16" y="162"/>
                      </a:lnTo>
                      <a:lnTo>
                        <a:pt x="16" y="162"/>
                      </a:lnTo>
                      <a:lnTo>
                        <a:pt x="9" y="156"/>
                      </a:lnTo>
                      <a:lnTo>
                        <a:pt x="9" y="156"/>
                      </a:lnTo>
                      <a:lnTo>
                        <a:pt x="6" y="151"/>
                      </a:lnTo>
                      <a:lnTo>
                        <a:pt x="3" y="146"/>
                      </a:lnTo>
                      <a:lnTo>
                        <a:pt x="3" y="146"/>
                      </a:lnTo>
                      <a:lnTo>
                        <a:pt x="2" y="144"/>
                      </a:lnTo>
                      <a:lnTo>
                        <a:pt x="1" y="142"/>
                      </a:lnTo>
                      <a:lnTo>
                        <a:pt x="1" y="142"/>
                      </a:lnTo>
                      <a:lnTo>
                        <a:pt x="0" y="138"/>
                      </a:lnTo>
                      <a:lnTo>
                        <a:pt x="0" y="136"/>
                      </a:lnTo>
                      <a:lnTo>
                        <a:pt x="0" y="134"/>
                      </a:lnTo>
                      <a:lnTo>
                        <a:pt x="0" y="134"/>
                      </a:lnTo>
                      <a:lnTo>
                        <a:pt x="3" y="131"/>
                      </a:lnTo>
                      <a:lnTo>
                        <a:pt x="4" y="129"/>
                      </a:lnTo>
                      <a:lnTo>
                        <a:pt x="5" y="127"/>
                      </a:lnTo>
                      <a:lnTo>
                        <a:pt x="5" y="127"/>
                      </a:lnTo>
                      <a:lnTo>
                        <a:pt x="6" y="125"/>
                      </a:lnTo>
                      <a:lnTo>
                        <a:pt x="7" y="124"/>
                      </a:lnTo>
                      <a:lnTo>
                        <a:pt x="9" y="124"/>
                      </a:lnTo>
                      <a:lnTo>
                        <a:pt x="11" y="123"/>
                      </a:lnTo>
                      <a:lnTo>
                        <a:pt x="11" y="123"/>
                      </a:lnTo>
                      <a:lnTo>
                        <a:pt x="11" y="122"/>
                      </a:lnTo>
                      <a:lnTo>
                        <a:pt x="12" y="121"/>
                      </a:lnTo>
                      <a:lnTo>
                        <a:pt x="13" y="121"/>
                      </a:lnTo>
                      <a:lnTo>
                        <a:pt x="13" y="121"/>
                      </a:lnTo>
                      <a:lnTo>
                        <a:pt x="17" y="122"/>
                      </a:lnTo>
                      <a:lnTo>
                        <a:pt x="20" y="122"/>
                      </a:lnTo>
                      <a:lnTo>
                        <a:pt x="21" y="121"/>
                      </a:lnTo>
                      <a:lnTo>
                        <a:pt x="21" y="121"/>
                      </a:lnTo>
                      <a:lnTo>
                        <a:pt x="25" y="118"/>
                      </a:lnTo>
                      <a:lnTo>
                        <a:pt x="27" y="115"/>
                      </a:lnTo>
                      <a:lnTo>
                        <a:pt x="29" y="110"/>
                      </a:lnTo>
                      <a:lnTo>
                        <a:pt x="29" y="110"/>
                      </a:lnTo>
                      <a:lnTo>
                        <a:pt x="31" y="104"/>
                      </a:lnTo>
                      <a:lnTo>
                        <a:pt x="33" y="100"/>
                      </a:lnTo>
                      <a:lnTo>
                        <a:pt x="37" y="95"/>
                      </a:lnTo>
                      <a:lnTo>
                        <a:pt x="37" y="95"/>
                      </a:lnTo>
                      <a:lnTo>
                        <a:pt x="39" y="92"/>
                      </a:lnTo>
                      <a:lnTo>
                        <a:pt x="41" y="88"/>
                      </a:lnTo>
                      <a:lnTo>
                        <a:pt x="41" y="88"/>
                      </a:lnTo>
                      <a:lnTo>
                        <a:pt x="46" y="78"/>
                      </a:lnTo>
                      <a:lnTo>
                        <a:pt x="48" y="72"/>
                      </a:lnTo>
                      <a:lnTo>
                        <a:pt x="51" y="68"/>
                      </a:lnTo>
                      <a:lnTo>
                        <a:pt x="51" y="68"/>
                      </a:lnTo>
                      <a:lnTo>
                        <a:pt x="53" y="63"/>
                      </a:lnTo>
                      <a:lnTo>
                        <a:pt x="55" y="62"/>
                      </a:lnTo>
                      <a:lnTo>
                        <a:pt x="57" y="61"/>
                      </a:lnTo>
                      <a:lnTo>
                        <a:pt x="57" y="61"/>
                      </a:lnTo>
                      <a:lnTo>
                        <a:pt x="62" y="61"/>
                      </a:lnTo>
                      <a:lnTo>
                        <a:pt x="64" y="60"/>
                      </a:lnTo>
                      <a:lnTo>
                        <a:pt x="66" y="58"/>
                      </a:lnTo>
                      <a:lnTo>
                        <a:pt x="66" y="58"/>
                      </a:lnTo>
                      <a:lnTo>
                        <a:pt x="71" y="47"/>
                      </a:lnTo>
                      <a:lnTo>
                        <a:pt x="76" y="40"/>
                      </a:lnTo>
                      <a:lnTo>
                        <a:pt x="79" y="36"/>
                      </a:lnTo>
                      <a:lnTo>
                        <a:pt x="79" y="36"/>
                      </a:lnTo>
                      <a:lnTo>
                        <a:pt x="82" y="34"/>
                      </a:lnTo>
                      <a:lnTo>
                        <a:pt x="86" y="33"/>
                      </a:lnTo>
                      <a:lnTo>
                        <a:pt x="89" y="32"/>
                      </a:lnTo>
                      <a:lnTo>
                        <a:pt x="91" y="30"/>
                      </a:lnTo>
                      <a:lnTo>
                        <a:pt x="91" y="30"/>
                      </a:lnTo>
                      <a:lnTo>
                        <a:pt x="93" y="28"/>
                      </a:lnTo>
                      <a:lnTo>
                        <a:pt x="95" y="26"/>
                      </a:lnTo>
                      <a:lnTo>
                        <a:pt x="95" y="26"/>
                      </a:lnTo>
                      <a:lnTo>
                        <a:pt x="98" y="24"/>
                      </a:lnTo>
                      <a:lnTo>
                        <a:pt x="101" y="21"/>
                      </a:lnTo>
                      <a:lnTo>
                        <a:pt x="101" y="21"/>
                      </a:lnTo>
                      <a:lnTo>
                        <a:pt x="108" y="12"/>
                      </a:lnTo>
                      <a:lnTo>
                        <a:pt x="112" y="5"/>
                      </a:lnTo>
                      <a:lnTo>
                        <a:pt x="112" y="5"/>
                      </a:lnTo>
                      <a:lnTo>
                        <a:pt x="116" y="2"/>
                      </a:lnTo>
                      <a:lnTo>
                        <a:pt x="119" y="1"/>
                      </a:lnTo>
                      <a:lnTo>
                        <a:pt x="121" y="0"/>
                      </a:lnTo>
                      <a:lnTo>
                        <a:pt x="121" y="0"/>
                      </a:lnTo>
                      <a:lnTo>
                        <a:pt x="126" y="1"/>
                      </a:lnTo>
                      <a:lnTo>
                        <a:pt x="127" y="2"/>
                      </a:lnTo>
                      <a:lnTo>
                        <a:pt x="127" y="2"/>
                      </a:lnTo>
                      <a:lnTo>
                        <a:pt x="131" y="6"/>
                      </a:lnTo>
                      <a:lnTo>
                        <a:pt x="131" y="6"/>
                      </a:lnTo>
                      <a:lnTo>
                        <a:pt x="132" y="8"/>
                      </a:lnTo>
                      <a:lnTo>
                        <a:pt x="133" y="12"/>
                      </a:lnTo>
                      <a:lnTo>
                        <a:pt x="133" y="12"/>
                      </a:lnTo>
                      <a:lnTo>
                        <a:pt x="132" y="16"/>
                      </a:lnTo>
                      <a:lnTo>
                        <a:pt x="132" y="18"/>
                      </a:lnTo>
                      <a:lnTo>
                        <a:pt x="131" y="19"/>
                      </a:lnTo>
                      <a:lnTo>
                        <a:pt x="131" y="19"/>
                      </a:lnTo>
                      <a:lnTo>
                        <a:pt x="125" y="23"/>
                      </a:lnTo>
                      <a:lnTo>
                        <a:pt x="122" y="25"/>
                      </a:lnTo>
                      <a:lnTo>
                        <a:pt x="121" y="27"/>
                      </a:lnTo>
                      <a:lnTo>
                        <a:pt x="121" y="27"/>
                      </a:lnTo>
                      <a:lnTo>
                        <a:pt x="122" y="31"/>
                      </a:lnTo>
                      <a:lnTo>
                        <a:pt x="122" y="34"/>
                      </a:lnTo>
                      <a:lnTo>
                        <a:pt x="121" y="37"/>
                      </a:lnTo>
                      <a:lnTo>
                        <a:pt x="121" y="37"/>
                      </a:lnTo>
                      <a:lnTo>
                        <a:pt x="109" y="53"/>
                      </a:lnTo>
                      <a:lnTo>
                        <a:pt x="109" y="53"/>
                      </a:lnTo>
                      <a:lnTo>
                        <a:pt x="101" y="61"/>
                      </a:lnTo>
                      <a:lnTo>
                        <a:pt x="97" y="65"/>
                      </a:lnTo>
                      <a:lnTo>
                        <a:pt x="95" y="68"/>
                      </a:lnTo>
                      <a:lnTo>
                        <a:pt x="95" y="68"/>
                      </a:lnTo>
                      <a:lnTo>
                        <a:pt x="92" y="75"/>
                      </a:lnTo>
                      <a:lnTo>
                        <a:pt x="88" y="83"/>
                      </a:lnTo>
                      <a:lnTo>
                        <a:pt x="88" y="83"/>
                      </a:lnTo>
                      <a:lnTo>
                        <a:pt x="87" y="85"/>
                      </a:lnTo>
                      <a:lnTo>
                        <a:pt x="87" y="90"/>
                      </a:lnTo>
                      <a:lnTo>
                        <a:pt x="88" y="98"/>
                      </a:lnTo>
                      <a:lnTo>
                        <a:pt x="88" y="98"/>
                      </a:lnTo>
                      <a:lnTo>
                        <a:pt x="88" y="114"/>
                      </a:lnTo>
                      <a:lnTo>
                        <a:pt x="88" y="114"/>
                      </a:lnTo>
                      <a:lnTo>
                        <a:pt x="88" y="115"/>
                      </a:lnTo>
                      <a:lnTo>
                        <a:pt x="89" y="116"/>
                      </a:lnTo>
                      <a:lnTo>
                        <a:pt x="91" y="117"/>
                      </a:lnTo>
                      <a:lnTo>
                        <a:pt x="91" y="119"/>
                      </a:lnTo>
                      <a:lnTo>
                        <a:pt x="91" y="119"/>
                      </a:lnTo>
                      <a:lnTo>
                        <a:pt x="92" y="123"/>
                      </a:lnTo>
                      <a:lnTo>
                        <a:pt x="94" y="128"/>
                      </a:lnTo>
                      <a:lnTo>
                        <a:pt x="94" y="128"/>
                      </a:lnTo>
                      <a:lnTo>
                        <a:pt x="95" y="129"/>
                      </a:lnTo>
                      <a:lnTo>
                        <a:pt x="97" y="130"/>
                      </a:lnTo>
                      <a:lnTo>
                        <a:pt x="99" y="131"/>
                      </a:lnTo>
                      <a:lnTo>
                        <a:pt x="100" y="132"/>
                      </a:lnTo>
                      <a:lnTo>
                        <a:pt x="100" y="132"/>
                      </a:lnTo>
                      <a:lnTo>
                        <a:pt x="103" y="141"/>
                      </a:lnTo>
                      <a:lnTo>
                        <a:pt x="104" y="145"/>
                      </a:lnTo>
                      <a:lnTo>
                        <a:pt x="104" y="147"/>
                      </a:lnTo>
                      <a:lnTo>
                        <a:pt x="104" y="148"/>
                      </a:lnTo>
                      <a:lnTo>
                        <a:pt x="104" y="148"/>
                      </a:lnTo>
                      <a:lnTo>
                        <a:pt x="93" y="152"/>
                      </a:lnTo>
                      <a:lnTo>
                        <a:pt x="83" y="156"/>
                      </a:lnTo>
                      <a:lnTo>
                        <a:pt x="83" y="156"/>
                      </a:lnTo>
                      <a:lnTo>
                        <a:pt x="71" y="161"/>
                      </a:lnTo>
                      <a:lnTo>
                        <a:pt x="65" y="164"/>
                      </a:lnTo>
                      <a:lnTo>
                        <a:pt x="61" y="166"/>
                      </a:lnTo>
                      <a:lnTo>
                        <a:pt x="61" y="166"/>
                      </a:lnTo>
                      <a:lnTo>
                        <a:pt x="57" y="171"/>
                      </a:lnTo>
                      <a:lnTo>
                        <a:pt x="55" y="174"/>
                      </a:lnTo>
                      <a:lnTo>
                        <a:pt x="52" y="175"/>
                      </a:lnTo>
                      <a:lnTo>
                        <a:pt x="52" y="175"/>
                      </a:lnTo>
                      <a:lnTo>
                        <a:pt x="46" y="176"/>
                      </a:lnTo>
                      <a:lnTo>
                        <a:pt x="37" y="178"/>
                      </a:lnTo>
                      <a:lnTo>
                        <a:pt x="26" y="180"/>
                      </a:lnTo>
                      <a:lnTo>
                        <a:pt x="26" y="180"/>
                      </a:lnTo>
                      <a:lnTo>
                        <a:pt x="25" y="177"/>
                      </a:lnTo>
                      <a:lnTo>
                        <a:pt x="25" y="173"/>
                      </a:lnTo>
                      <a:lnTo>
                        <a:pt x="25" y="17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9" name="フリーフォーム 198">
                  <a:extLst>
                    <a:ext uri="{FF2B5EF4-FFF2-40B4-BE49-F238E27FC236}">
                      <a16:creationId xmlns:a16="http://schemas.microsoft.com/office/drawing/2014/main" id="{00000000-0008-0000-0000-00002C060000}"/>
                    </a:ext>
                  </a:extLst>
                </p:cNvPr>
                <p:cNvSpPr>
                  <a:spLocks/>
                </p:cNvSpPr>
                <p:nvPr/>
              </p:nvSpPr>
              <p:spPr bwMode="auto">
                <a:xfrm>
                  <a:off x="256" y="747"/>
                  <a:ext cx="1" cy="0"/>
                </a:xfrm>
                <a:custGeom>
                  <a:avLst/>
                  <a:gdLst>
                    <a:gd name="T0" fmla="*/ 7 w 7"/>
                    <a:gd name="T1" fmla="*/ 3 h 5"/>
                    <a:gd name="T2" fmla="*/ 7 w 7"/>
                    <a:gd name="T3" fmla="*/ 3 h 5"/>
                    <a:gd name="T4" fmla="*/ 2 w 7"/>
                    <a:gd name="T5" fmla="*/ 1 h 5"/>
                    <a:gd name="T6" fmla="*/ 1 w 7"/>
                    <a:gd name="T7" fmla="*/ 0 h 5"/>
                    <a:gd name="T8" fmla="*/ 0 w 7"/>
                    <a:gd name="T9" fmla="*/ 0 h 5"/>
                    <a:gd name="T10" fmla="*/ 0 w 7"/>
                    <a:gd name="T11" fmla="*/ 0 h 5"/>
                    <a:gd name="T12" fmla="*/ 2 w 7"/>
                    <a:gd name="T13" fmla="*/ 3 h 5"/>
                    <a:gd name="T14" fmla="*/ 4 w 7"/>
                    <a:gd name="T15" fmla="*/ 5 h 5"/>
                    <a:gd name="T16" fmla="*/ 6 w 7"/>
                    <a:gd name="T17" fmla="*/ 5 h 5"/>
                    <a:gd name="T18" fmla="*/ 6 w 7"/>
                    <a:gd name="T19" fmla="*/ 5 h 5"/>
                    <a:gd name="T20" fmla="*/ 7 w 7"/>
                    <a:gd name="T21" fmla="*/ 5 h 5"/>
                    <a:gd name="T22" fmla="*/ 7 w 7"/>
                    <a:gd name="T23" fmla="*/ 4 h 5"/>
                    <a:gd name="T24" fmla="*/ 7 w 7"/>
                    <a:gd name="T25" fmla="*/ 3 h 5"/>
                    <a:gd name="T26" fmla="*/ 7 w 7"/>
                    <a:gd name="T27" fmla="*/ 3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lnTo>
                        <a:pt x="7" y="3"/>
                      </a:lnTo>
                      <a:lnTo>
                        <a:pt x="2" y="1"/>
                      </a:lnTo>
                      <a:lnTo>
                        <a:pt x="1" y="0"/>
                      </a:lnTo>
                      <a:lnTo>
                        <a:pt x="0" y="0"/>
                      </a:lnTo>
                      <a:lnTo>
                        <a:pt x="0" y="0"/>
                      </a:lnTo>
                      <a:lnTo>
                        <a:pt x="2" y="3"/>
                      </a:lnTo>
                      <a:lnTo>
                        <a:pt x="4" y="5"/>
                      </a:lnTo>
                      <a:lnTo>
                        <a:pt x="6" y="5"/>
                      </a:lnTo>
                      <a:lnTo>
                        <a:pt x="6" y="5"/>
                      </a:lnTo>
                      <a:lnTo>
                        <a:pt x="7" y="5"/>
                      </a:lnTo>
                      <a:lnTo>
                        <a:pt x="7" y="4"/>
                      </a:lnTo>
                      <a:lnTo>
                        <a:pt x="7" y="3"/>
                      </a:lnTo>
                      <a:lnTo>
                        <a:pt x="7" y="3"/>
                      </a:lnTo>
                      <a:lnTo>
                        <a:pt x="7"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0" name="フリーフォーム 199">
                  <a:extLst>
                    <a:ext uri="{FF2B5EF4-FFF2-40B4-BE49-F238E27FC236}">
                      <a16:creationId xmlns:a16="http://schemas.microsoft.com/office/drawing/2014/main" id="{00000000-0008-0000-0000-00002D060000}"/>
                    </a:ext>
                  </a:extLst>
                </p:cNvPr>
                <p:cNvSpPr>
                  <a:spLocks/>
                </p:cNvSpPr>
                <p:nvPr/>
              </p:nvSpPr>
              <p:spPr bwMode="auto">
                <a:xfrm>
                  <a:off x="238" y="720"/>
                  <a:ext cx="8" cy="7"/>
                </a:xfrm>
                <a:custGeom>
                  <a:avLst/>
                  <a:gdLst>
                    <a:gd name="T0" fmla="*/ 13 w 78"/>
                    <a:gd name="T1" fmla="*/ 19 h 64"/>
                    <a:gd name="T2" fmla="*/ 10 w 78"/>
                    <a:gd name="T3" fmla="*/ 15 h 64"/>
                    <a:gd name="T4" fmla="*/ 6 w 78"/>
                    <a:gd name="T5" fmla="*/ 23 h 64"/>
                    <a:gd name="T6" fmla="*/ 9 w 78"/>
                    <a:gd name="T7" fmla="*/ 29 h 64"/>
                    <a:gd name="T8" fmla="*/ 9 w 78"/>
                    <a:gd name="T9" fmla="*/ 31 h 64"/>
                    <a:gd name="T10" fmla="*/ 3 w 78"/>
                    <a:gd name="T11" fmla="*/ 33 h 64"/>
                    <a:gd name="T12" fmla="*/ 0 w 78"/>
                    <a:gd name="T13" fmla="*/ 40 h 64"/>
                    <a:gd name="T14" fmla="*/ 3 w 78"/>
                    <a:gd name="T15" fmla="*/ 43 h 64"/>
                    <a:gd name="T16" fmla="*/ 8 w 78"/>
                    <a:gd name="T17" fmla="*/ 43 h 64"/>
                    <a:gd name="T18" fmla="*/ 10 w 78"/>
                    <a:gd name="T19" fmla="*/ 40 h 64"/>
                    <a:gd name="T20" fmla="*/ 15 w 78"/>
                    <a:gd name="T21" fmla="*/ 37 h 64"/>
                    <a:gd name="T22" fmla="*/ 18 w 78"/>
                    <a:gd name="T23" fmla="*/ 35 h 64"/>
                    <a:gd name="T24" fmla="*/ 26 w 78"/>
                    <a:gd name="T25" fmla="*/ 38 h 64"/>
                    <a:gd name="T26" fmla="*/ 31 w 78"/>
                    <a:gd name="T27" fmla="*/ 39 h 64"/>
                    <a:gd name="T28" fmla="*/ 33 w 78"/>
                    <a:gd name="T29" fmla="*/ 43 h 64"/>
                    <a:gd name="T30" fmla="*/ 35 w 78"/>
                    <a:gd name="T31" fmla="*/ 46 h 64"/>
                    <a:gd name="T32" fmla="*/ 32 w 78"/>
                    <a:gd name="T33" fmla="*/ 51 h 64"/>
                    <a:gd name="T34" fmla="*/ 28 w 78"/>
                    <a:gd name="T35" fmla="*/ 53 h 64"/>
                    <a:gd name="T36" fmla="*/ 32 w 78"/>
                    <a:gd name="T37" fmla="*/ 57 h 64"/>
                    <a:gd name="T38" fmla="*/ 31 w 78"/>
                    <a:gd name="T39" fmla="*/ 60 h 64"/>
                    <a:gd name="T40" fmla="*/ 31 w 78"/>
                    <a:gd name="T41" fmla="*/ 64 h 64"/>
                    <a:gd name="T42" fmla="*/ 37 w 78"/>
                    <a:gd name="T43" fmla="*/ 63 h 64"/>
                    <a:gd name="T44" fmla="*/ 38 w 78"/>
                    <a:gd name="T45" fmla="*/ 55 h 64"/>
                    <a:gd name="T46" fmla="*/ 41 w 78"/>
                    <a:gd name="T47" fmla="*/ 49 h 64"/>
                    <a:gd name="T48" fmla="*/ 45 w 78"/>
                    <a:gd name="T49" fmla="*/ 43 h 64"/>
                    <a:gd name="T50" fmla="*/ 56 w 78"/>
                    <a:gd name="T51" fmla="*/ 39 h 64"/>
                    <a:gd name="T52" fmla="*/ 59 w 78"/>
                    <a:gd name="T53" fmla="*/ 42 h 64"/>
                    <a:gd name="T54" fmla="*/ 57 w 78"/>
                    <a:gd name="T55" fmla="*/ 44 h 64"/>
                    <a:gd name="T56" fmla="*/ 51 w 78"/>
                    <a:gd name="T57" fmla="*/ 44 h 64"/>
                    <a:gd name="T58" fmla="*/ 50 w 78"/>
                    <a:gd name="T59" fmla="*/ 47 h 64"/>
                    <a:gd name="T60" fmla="*/ 48 w 78"/>
                    <a:gd name="T61" fmla="*/ 51 h 64"/>
                    <a:gd name="T62" fmla="*/ 49 w 78"/>
                    <a:gd name="T63" fmla="*/ 52 h 64"/>
                    <a:gd name="T64" fmla="*/ 56 w 78"/>
                    <a:gd name="T65" fmla="*/ 50 h 64"/>
                    <a:gd name="T66" fmla="*/ 59 w 78"/>
                    <a:gd name="T67" fmla="*/ 46 h 64"/>
                    <a:gd name="T68" fmla="*/ 64 w 78"/>
                    <a:gd name="T69" fmla="*/ 50 h 64"/>
                    <a:gd name="T70" fmla="*/ 68 w 78"/>
                    <a:gd name="T71" fmla="*/ 56 h 64"/>
                    <a:gd name="T72" fmla="*/ 69 w 78"/>
                    <a:gd name="T73" fmla="*/ 55 h 64"/>
                    <a:gd name="T74" fmla="*/ 68 w 78"/>
                    <a:gd name="T75" fmla="*/ 50 h 64"/>
                    <a:gd name="T76" fmla="*/ 75 w 78"/>
                    <a:gd name="T77" fmla="*/ 40 h 64"/>
                    <a:gd name="T78" fmla="*/ 71 w 78"/>
                    <a:gd name="T79" fmla="*/ 36 h 64"/>
                    <a:gd name="T80" fmla="*/ 71 w 78"/>
                    <a:gd name="T81" fmla="*/ 34 h 64"/>
                    <a:gd name="T82" fmla="*/ 75 w 78"/>
                    <a:gd name="T83" fmla="*/ 29 h 64"/>
                    <a:gd name="T84" fmla="*/ 75 w 78"/>
                    <a:gd name="T85" fmla="*/ 23 h 64"/>
                    <a:gd name="T86" fmla="*/ 76 w 78"/>
                    <a:gd name="T87" fmla="*/ 17 h 64"/>
                    <a:gd name="T88" fmla="*/ 77 w 78"/>
                    <a:gd name="T89" fmla="*/ 12 h 64"/>
                    <a:gd name="T90" fmla="*/ 72 w 78"/>
                    <a:gd name="T91" fmla="*/ 8 h 64"/>
                    <a:gd name="T92" fmla="*/ 76 w 78"/>
                    <a:gd name="T93" fmla="*/ 2 h 64"/>
                    <a:gd name="T94" fmla="*/ 76 w 78"/>
                    <a:gd name="T95" fmla="*/ 2 h 64"/>
                    <a:gd name="T96" fmla="*/ 72 w 78"/>
                    <a:gd name="T97" fmla="*/ 3 h 64"/>
                    <a:gd name="T98" fmla="*/ 74 w 78"/>
                    <a:gd name="T99" fmla="*/ 0 h 64"/>
                    <a:gd name="T100" fmla="*/ 63 w 78"/>
                    <a:gd name="T101" fmla="*/ 2 h 64"/>
                    <a:gd name="T102" fmla="*/ 58 w 78"/>
                    <a:gd name="T103" fmla="*/ 5 h 64"/>
                    <a:gd name="T104" fmla="*/ 50 w 78"/>
                    <a:gd name="T105" fmla="*/ 7 h 64"/>
                    <a:gd name="T106" fmla="*/ 46 w 78"/>
                    <a:gd name="T107" fmla="*/ 6 h 64"/>
                    <a:gd name="T108" fmla="*/ 41 w 78"/>
                    <a:gd name="T109" fmla="*/ 5 h 64"/>
                    <a:gd name="T110" fmla="*/ 35 w 78"/>
                    <a:gd name="T111" fmla="*/ 14 h 64"/>
                    <a:gd name="T112" fmla="*/ 28 w 78"/>
                    <a:gd name="T113" fmla="*/ 15 h 64"/>
                    <a:gd name="T114" fmla="*/ 15 w 78"/>
                    <a:gd name="T11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64">
                      <a:moveTo>
                        <a:pt x="15" y="19"/>
                      </a:moveTo>
                      <a:lnTo>
                        <a:pt x="15" y="19"/>
                      </a:lnTo>
                      <a:lnTo>
                        <a:pt x="13" y="19"/>
                      </a:lnTo>
                      <a:lnTo>
                        <a:pt x="11" y="17"/>
                      </a:lnTo>
                      <a:lnTo>
                        <a:pt x="10" y="15"/>
                      </a:lnTo>
                      <a:lnTo>
                        <a:pt x="10" y="15"/>
                      </a:lnTo>
                      <a:lnTo>
                        <a:pt x="7" y="22"/>
                      </a:lnTo>
                      <a:lnTo>
                        <a:pt x="7" y="22"/>
                      </a:lnTo>
                      <a:lnTo>
                        <a:pt x="6" y="23"/>
                      </a:lnTo>
                      <a:lnTo>
                        <a:pt x="6" y="25"/>
                      </a:lnTo>
                      <a:lnTo>
                        <a:pt x="6" y="25"/>
                      </a:lnTo>
                      <a:lnTo>
                        <a:pt x="9" y="29"/>
                      </a:lnTo>
                      <a:lnTo>
                        <a:pt x="10" y="31"/>
                      </a:lnTo>
                      <a:lnTo>
                        <a:pt x="9" y="31"/>
                      </a:lnTo>
                      <a:lnTo>
                        <a:pt x="9" y="31"/>
                      </a:lnTo>
                      <a:lnTo>
                        <a:pt x="7" y="31"/>
                      </a:lnTo>
                      <a:lnTo>
                        <a:pt x="5" y="32"/>
                      </a:lnTo>
                      <a:lnTo>
                        <a:pt x="3" y="33"/>
                      </a:lnTo>
                      <a:lnTo>
                        <a:pt x="3" y="33"/>
                      </a:lnTo>
                      <a:lnTo>
                        <a:pt x="1" y="37"/>
                      </a:lnTo>
                      <a:lnTo>
                        <a:pt x="0" y="40"/>
                      </a:lnTo>
                      <a:lnTo>
                        <a:pt x="0" y="40"/>
                      </a:lnTo>
                      <a:lnTo>
                        <a:pt x="1" y="42"/>
                      </a:lnTo>
                      <a:lnTo>
                        <a:pt x="3" y="43"/>
                      </a:lnTo>
                      <a:lnTo>
                        <a:pt x="3" y="43"/>
                      </a:lnTo>
                      <a:lnTo>
                        <a:pt x="6" y="43"/>
                      </a:lnTo>
                      <a:lnTo>
                        <a:pt x="8" y="43"/>
                      </a:lnTo>
                      <a:lnTo>
                        <a:pt x="9" y="43"/>
                      </a:lnTo>
                      <a:lnTo>
                        <a:pt x="9" y="43"/>
                      </a:lnTo>
                      <a:lnTo>
                        <a:pt x="10" y="40"/>
                      </a:lnTo>
                      <a:lnTo>
                        <a:pt x="13" y="39"/>
                      </a:lnTo>
                      <a:lnTo>
                        <a:pt x="13" y="39"/>
                      </a:lnTo>
                      <a:lnTo>
                        <a:pt x="15" y="37"/>
                      </a:lnTo>
                      <a:lnTo>
                        <a:pt x="17" y="36"/>
                      </a:lnTo>
                      <a:lnTo>
                        <a:pt x="18" y="35"/>
                      </a:lnTo>
                      <a:lnTo>
                        <a:pt x="18" y="35"/>
                      </a:lnTo>
                      <a:lnTo>
                        <a:pt x="22" y="37"/>
                      </a:lnTo>
                      <a:lnTo>
                        <a:pt x="26" y="38"/>
                      </a:lnTo>
                      <a:lnTo>
                        <a:pt x="26" y="38"/>
                      </a:lnTo>
                      <a:lnTo>
                        <a:pt x="28" y="37"/>
                      </a:lnTo>
                      <a:lnTo>
                        <a:pt x="29" y="37"/>
                      </a:lnTo>
                      <a:lnTo>
                        <a:pt x="31" y="39"/>
                      </a:lnTo>
                      <a:lnTo>
                        <a:pt x="31" y="39"/>
                      </a:lnTo>
                      <a:lnTo>
                        <a:pt x="32" y="41"/>
                      </a:lnTo>
                      <a:lnTo>
                        <a:pt x="33" y="43"/>
                      </a:lnTo>
                      <a:lnTo>
                        <a:pt x="34" y="44"/>
                      </a:lnTo>
                      <a:lnTo>
                        <a:pt x="35" y="46"/>
                      </a:lnTo>
                      <a:lnTo>
                        <a:pt x="35" y="46"/>
                      </a:lnTo>
                      <a:lnTo>
                        <a:pt x="34" y="49"/>
                      </a:lnTo>
                      <a:lnTo>
                        <a:pt x="33" y="50"/>
                      </a:lnTo>
                      <a:lnTo>
                        <a:pt x="32" y="51"/>
                      </a:lnTo>
                      <a:lnTo>
                        <a:pt x="32" y="51"/>
                      </a:lnTo>
                      <a:lnTo>
                        <a:pt x="29" y="52"/>
                      </a:lnTo>
                      <a:lnTo>
                        <a:pt x="28" y="53"/>
                      </a:lnTo>
                      <a:lnTo>
                        <a:pt x="28" y="54"/>
                      </a:lnTo>
                      <a:lnTo>
                        <a:pt x="28" y="54"/>
                      </a:lnTo>
                      <a:lnTo>
                        <a:pt x="32" y="57"/>
                      </a:lnTo>
                      <a:lnTo>
                        <a:pt x="32" y="58"/>
                      </a:lnTo>
                      <a:lnTo>
                        <a:pt x="31" y="60"/>
                      </a:lnTo>
                      <a:lnTo>
                        <a:pt x="31" y="60"/>
                      </a:lnTo>
                      <a:lnTo>
                        <a:pt x="29" y="61"/>
                      </a:lnTo>
                      <a:lnTo>
                        <a:pt x="29" y="62"/>
                      </a:lnTo>
                      <a:lnTo>
                        <a:pt x="31" y="64"/>
                      </a:lnTo>
                      <a:lnTo>
                        <a:pt x="33" y="64"/>
                      </a:lnTo>
                      <a:lnTo>
                        <a:pt x="33" y="64"/>
                      </a:lnTo>
                      <a:lnTo>
                        <a:pt x="37" y="63"/>
                      </a:lnTo>
                      <a:lnTo>
                        <a:pt x="37" y="60"/>
                      </a:lnTo>
                      <a:lnTo>
                        <a:pt x="37" y="60"/>
                      </a:lnTo>
                      <a:lnTo>
                        <a:pt x="38" y="55"/>
                      </a:lnTo>
                      <a:lnTo>
                        <a:pt x="39" y="52"/>
                      </a:lnTo>
                      <a:lnTo>
                        <a:pt x="39" y="52"/>
                      </a:lnTo>
                      <a:lnTo>
                        <a:pt x="41" y="49"/>
                      </a:lnTo>
                      <a:lnTo>
                        <a:pt x="43" y="46"/>
                      </a:lnTo>
                      <a:lnTo>
                        <a:pt x="43" y="46"/>
                      </a:lnTo>
                      <a:lnTo>
                        <a:pt x="45" y="43"/>
                      </a:lnTo>
                      <a:lnTo>
                        <a:pt x="48" y="41"/>
                      </a:lnTo>
                      <a:lnTo>
                        <a:pt x="48" y="41"/>
                      </a:lnTo>
                      <a:lnTo>
                        <a:pt x="56" y="39"/>
                      </a:lnTo>
                      <a:lnTo>
                        <a:pt x="56" y="39"/>
                      </a:lnTo>
                      <a:lnTo>
                        <a:pt x="59" y="40"/>
                      </a:lnTo>
                      <a:lnTo>
                        <a:pt x="59" y="42"/>
                      </a:lnTo>
                      <a:lnTo>
                        <a:pt x="59" y="42"/>
                      </a:lnTo>
                      <a:lnTo>
                        <a:pt x="59" y="43"/>
                      </a:lnTo>
                      <a:lnTo>
                        <a:pt x="57" y="44"/>
                      </a:lnTo>
                      <a:lnTo>
                        <a:pt x="57" y="44"/>
                      </a:lnTo>
                      <a:lnTo>
                        <a:pt x="53" y="44"/>
                      </a:lnTo>
                      <a:lnTo>
                        <a:pt x="51" y="44"/>
                      </a:lnTo>
                      <a:lnTo>
                        <a:pt x="50" y="44"/>
                      </a:lnTo>
                      <a:lnTo>
                        <a:pt x="50" y="44"/>
                      </a:lnTo>
                      <a:lnTo>
                        <a:pt x="50" y="47"/>
                      </a:lnTo>
                      <a:lnTo>
                        <a:pt x="50" y="49"/>
                      </a:lnTo>
                      <a:lnTo>
                        <a:pt x="50" y="49"/>
                      </a:lnTo>
                      <a:lnTo>
                        <a:pt x="48" y="51"/>
                      </a:lnTo>
                      <a:lnTo>
                        <a:pt x="48" y="52"/>
                      </a:lnTo>
                      <a:lnTo>
                        <a:pt x="49" y="52"/>
                      </a:lnTo>
                      <a:lnTo>
                        <a:pt x="49" y="52"/>
                      </a:lnTo>
                      <a:lnTo>
                        <a:pt x="53" y="51"/>
                      </a:lnTo>
                      <a:lnTo>
                        <a:pt x="54" y="51"/>
                      </a:lnTo>
                      <a:lnTo>
                        <a:pt x="56" y="50"/>
                      </a:lnTo>
                      <a:lnTo>
                        <a:pt x="56" y="50"/>
                      </a:lnTo>
                      <a:lnTo>
                        <a:pt x="58" y="47"/>
                      </a:lnTo>
                      <a:lnTo>
                        <a:pt x="59" y="46"/>
                      </a:lnTo>
                      <a:lnTo>
                        <a:pt x="61" y="47"/>
                      </a:lnTo>
                      <a:lnTo>
                        <a:pt x="61" y="47"/>
                      </a:lnTo>
                      <a:lnTo>
                        <a:pt x="64" y="50"/>
                      </a:lnTo>
                      <a:lnTo>
                        <a:pt x="66" y="53"/>
                      </a:lnTo>
                      <a:lnTo>
                        <a:pt x="66" y="53"/>
                      </a:lnTo>
                      <a:lnTo>
                        <a:pt x="68" y="56"/>
                      </a:lnTo>
                      <a:lnTo>
                        <a:pt x="69" y="56"/>
                      </a:lnTo>
                      <a:lnTo>
                        <a:pt x="69" y="55"/>
                      </a:lnTo>
                      <a:lnTo>
                        <a:pt x="69" y="55"/>
                      </a:lnTo>
                      <a:lnTo>
                        <a:pt x="68" y="52"/>
                      </a:lnTo>
                      <a:lnTo>
                        <a:pt x="68" y="50"/>
                      </a:lnTo>
                      <a:lnTo>
                        <a:pt x="68" y="50"/>
                      </a:lnTo>
                      <a:lnTo>
                        <a:pt x="72" y="45"/>
                      </a:lnTo>
                      <a:lnTo>
                        <a:pt x="74" y="42"/>
                      </a:lnTo>
                      <a:lnTo>
                        <a:pt x="75" y="40"/>
                      </a:lnTo>
                      <a:lnTo>
                        <a:pt x="74" y="39"/>
                      </a:lnTo>
                      <a:lnTo>
                        <a:pt x="74" y="39"/>
                      </a:lnTo>
                      <a:lnTo>
                        <a:pt x="71" y="36"/>
                      </a:lnTo>
                      <a:lnTo>
                        <a:pt x="71" y="35"/>
                      </a:lnTo>
                      <a:lnTo>
                        <a:pt x="71" y="34"/>
                      </a:lnTo>
                      <a:lnTo>
                        <a:pt x="71" y="34"/>
                      </a:lnTo>
                      <a:lnTo>
                        <a:pt x="74" y="32"/>
                      </a:lnTo>
                      <a:lnTo>
                        <a:pt x="75" y="29"/>
                      </a:lnTo>
                      <a:lnTo>
                        <a:pt x="75" y="29"/>
                      </a:lnTo>
                      <a:lnTo>
                        <a:pt x="74" y="25"/>
                      </a:lnTo>
                      <a:lnTo>
                        <a:pt x="75" y="23"/>
                      </a:lnTo>
                      <a:lnTo>
                        <a:pt x="75" y="23"/>
                      </a:lnTo>
                      <a:lnTo>
                        <a:pt x="76" y="20"/>
                      </a:lnTo>
                      <a:lnTo>
                        <a:pt x="76" y="17"/>
                      </a:lnTo>
                      <a:lnTo>
                        <a:pt x="76" y="17"/>
                      </a:lnTo>
                      <a:lnTo>
                        <a:pt x="78" y="15"/>
                      </a:lnTo>
                      <a:lnTo>
                        <a:pt x="78" y="14"/>
                      </a:lnTo>
                      <a:lnTo>
                        <a:pt x="77" y="12"/>
                      </a:lnTo>
                      <a:lnTo>
                        <a:pt x="77" y="12"/>
                      </a:lnTo>
                      <a:lnTo>
                        <a:pt x="73" y="10"/>
                      </a:lnTo>
                      <a:lnTo>
                        <a:pt x="72" y="8"/>
                      </a:lnTo>
                      <a:lnTo>
                        <a:pt x="72" y="8"/>
                      </a:lnTo>
                      <a:lnTo>
                        <a:pt x="75" y="4"/>
                      </a:lnTo>
                      <a:lnTo>
                        <a:pt x="76" y="2"/>
                      </a:lnTo>
                      <a:lnTo>
                        <a:pt x="77" y="2"/>
                      </a:lnTo>
                      <a:lnTo>
                        <a:pt x="76" y="2"/>
                      </a:lnTo>
                      <a:lnTo>
                        <a:pt x="76" y="2"/>
                      </a:lnTo>
                      <a:lnTo>
                        <a:pt x="74" y="3"/>
                      </a:lnTo>
                      <a:lnTo>
                        <a:pt x="72" y="3"/>
                      </a:lnTo>
                      <a:lnTo>
                        <a:pt x="72" y="3"/>
                      </a:lnTo>
                      <a:lnTo>
                        <a:pt x="74" y="1"/>
                      </a:lnTo>
                      <a:lnTo>
                        <a:pt x="75" y="1"/>
                      </a:lnTo>
                      <a:lnTo>
                        <a:pt x="74" y="0"/>
                      </a:lnTo>
                      <a:lnTo>
                        <a:pt x="74" y="0"/>
                      </a:lnTo>
                      <a:lnTo>
                        <a:pt x="68" y="1"/>
                      </a:lnTo>
                      <a:lnTo>
                        <a:pt x="63" y="2"/>
                      </a:lnTo>
                      <a:lnTo>
                        <a:pt x="63" y="2"/>
                      </a:lnTo>
                      <a:lnTo>
                        <a:pt x="59" y="4"/>
                      </a:lnTo>
                      <a:lnTo>
                        <a:pt x="58" y="5"/>
                      </a:lnTo>
                      <a:lnTo>
                        <a:pt x="55" y="6"/>
                      </a:lnTo>
                      <a:lnTo>
                        <a:pt x="55" y="6"/>
                      </a:lnTo>
                      <a:lnTo>
                        <a:pt x="50" y="7"/>
                      </a:lnTo>
                      <a:lnTo>
                        <a:pt x="48" y="7"/>
                      </a:lnTo>
                      <a:lnTo>
                        <a:pt x="46" y="6"/>
                      </a:lnTo>
                      <a:lnTo>
                        <a:pt x="46" y="6"/>
                      </a:lnTo>
                      <a:lnTo>
                        <a:pt x="43" y="5"/>
                      </a:lnTo>
                      <a:lnTo>
                        <a:pt x="41" y="5"/>
                      </a:lnTo>
                      <a:lnTo>
                        <a:pt x="41" y="5"/>
                      </a:lnTo>
                      <a:lnTo>
                        <a:pt x="38" y="10"/>
                      </a:lnTo>
                      <a:lnTo>
                        <a:pt x="35" y="14"/>
                      </a:lnTo>
                      <a:lnTo>
                        <a:pt x="35" y="14"/>
                      </a:lnTo>
                      <a:lnTo>
                        <a:pt x="32" y="15"/>
                      </a:lnTo>
                      <a:lnTo>
                        <a:pt x="28" y="15"/>
                      </a:lnTo>
                      <a:lnTo>
                        <a:pt x="28" y="15"/>
                      </a:lnTo>
                      <a:lnTo>
                        <a:pt x="22" y="17"/>
                      </a:lnTo>
                      <a:lnTo>
                        <a:pt x="15" y="19"/>
                      </a:lnTo>
                      <a:lnTo>
                        <a:pt x="15" y="1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1" name="フリーフォーム 200">
                  <a:extLst>
                    <a:ext uri="{FF2B5EF4-FFF2-40B4-BE49-F238E27FC236}">
                      <a16:creationId xmlns:a16="http://schemas.microsoft.com/office/drawing/2014/main" id="{00000000-0008-0000-0000-00002E060000}"/>
                    </a:ext>
                  </a:extLst>
                </p:cNvPr>
                <p:cNvSpPr>
                  <a:spLocks/>
                </p:cNvSpPr>
                <p:nvPr/>
              </p:nvSpPr>
              <p:spPr bwMode="auto">
                <a:xfrm>
                  <a:off x="93" y="814"/>
                  <a:ext cx="1" cy="2"/>
                </a:xfrm>
                <a:custGeom>
                  <a:avLst/>
                  <a:gdLst>
                    <a:gd name="T0" fmla="*/ 2 w 9"/>
                    <a:gd name="T1" fmla="*/ 20 h 20"/>
                    <a:gd name="T2" fmla="*/ 2 w 9"/>
                    <a:gd name="T3" fmla="*/ 20 h 20"/>
                    <a:gd name="T4" fmla="*/ 2 w 9"/>
                    <a:gd name="T5" fmla="*/ 20 h 20"/>
                    <a:gd name="T6" fmla="*/ 2 w 9"/>
                    <a:gd name="T7" fmla="*/ 20 h 20"/>
                    <a:gd name="T8" fmla="*/ 1 w 9"/>
                    <a:gd name="T9" fmla="*/ 18 h 20"/>
                    <a:gd name="T10" fmla="*/ 1 w 9"/>
                    <a:gd name="T11" fmla="*/ 12 h 20"/>
                    <a:gd name="T12" fmla="*/ 1 w 9"/>
                    <a:gd name="T13" fmla="*/ 12 h 20"/>
                    <a:gd name="T14" fmla="*/ 0 w 9"/>
                    <a:gd name="T15" fmla="*/ 6 h 20"/>
                    <a:gd name="T16" fmla="*/ 0 w 9"/>
                    <a:gd name="T17" fmla="*/ 5 h 20"/>
                    <a:gd name="T18" fmla="*/ 0 w 9"/>
                    <a:gd name="T19" fmla="*/ 3 h 20"/>
                    <a:gd name="T20" fmla="*/ 0 w 9"/>
                    <a:gd name="T21" fmla="*/ 3 h 20"/>
                    <a:gd name="T22" fmla="*/ 2 w 9"/>
                    <a:gd name="T23" fmla="*/ 0 h 20"/>
                    <a:gd name="T24" fmla="*/ 3 w 9"/>
                    <a:gd name="T25" fmla="*/ 0 h 20"/>
                    <a:gd name="T26" fmla="*/ 4 w 9"/>
                    <a:gd name="T27" fmla="*/ 1 h 20"/>
                    <a:gd name="T28" fmla="*/ 4 w 9"/>
                    <a:gd name="T29" fmla="*/ 1 h 20"/>
                    <a:gd name="T30" fmla="*/ 6 w 9"/>
                    <a:gd name="T31" fmla="*/ 3 h 20"/>
                    <a:gd name="T32" fmla="*/ 7 w 9"/>
                    <a:gd name="T33" fmla="*/ 4 h 20"/>
                    <a:gd name="T34" fmla="*/ 9 w 9"/>
                    <a:gd name="T35" fmla="*/ 5 h 20"/>
                    <a:gd name="T36" fmla="*/ 8 w 9"/>
                    <a:gd name="T37" fmla="*/ 7 h 20"/>
                    <a:gd name="T38" fmla="*/ 8 w 9"/>
                    <a:gd name="T39" fmla="*/ 7 h 20"/>
                    <a:gd name="T40" fmla="*/ 7 w 9"/>
                    <a:gd name="T41" fmla="*/ 12 h 20"/>
                    <a:gd name="T42" fmla="*/ 6 w 9"/>
                    <a:gd name="T43" fmla="*/ 14 h 20"/>
                    <a:gd name="T44" fmla="*/ 5 w 9"/>
                    <a:gd name="T45" fmla="*/ 15 h 20"/>
                    <a:gd name="T46" fmla="*/ 5 w 9"/>
                    <a:gd name="T47" fmla="*/ 15 h 20"/>
                    <a:gd name="T48" fmla="*/ 4 w 9"/>
                    <a:gd name="T49" fmla="*/ 16 h 20"/>
                    <a:gd name="T50" fmla="*/ 3 w 9"/>
                    <a:gd name="T51" fmla="*/ 17 h 20"/>
                    <a:gd name="T52" fmla="*/ 2 w 9"/>
                    <a:gd name="T53" fmla="*/ 20 h 20"/>
                    <a:gd name="T54" fmla="*/ 2 w 9"/>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20">
                      <a:moveTo>
                        <a:pt x="2" y="20"/>
                      </a:moveTo>
                      <a:lnTo>
                        <a:pt x="2" y="20"/>
                      </a:lnTo>
                      <a:lnTo>
                        <a:pt x="2" y="20"/>
                      </a:lnTo>
                      <a:lnTo>
                        <a:pt x="2" y="20"/>
                      </a:lnTo>
                      <a:lnTo>
                        <a:pt x="1" y="18"/>
                      </a:lnTo>
                      <a:lnTo>
                        <a:pt x="1" y="12"/>
                      </a:lnTo>
                      <a:lnTo>
                        <a:pt x="1" y="12"/>
                      </a:lnTo>
                      <a:lnTo>
                        <a:pt x="0" y="6"/>
                      </a:lnTo>
                      <a:lnTo>
                        <a:pt x="0" y="5"/>
                      </a:lnTo>
                      <a:lnTo>
                        <a:pt x="0" y="3"/>
                      </a:lnTo>
                      <a:lnTo>
                        <a:pt x="0" y="3"/>
                      </a:lnTo>
                      <a:lnTo>
                        <a:pt x="2" y="0"/>
                      </a:lnTo>
                      <a:lnTo>
                        <a:pt x="3" y="0"/>
                      </a:lnTo>
                      <a:lnTo>
                        <a:pt x="4" y="1"/>
                      </a:lnTo>
                      <a:lnTo>
                        <a:pt x="4" y="1"/>
                      </a:lnTo>
                      <a:lnTo>
                        <a:pt x="6" y="3"/>
                      </a:lnTo>
                      <a:lnTo>
                        <a:pt x="7" y="4"/>
                      </a:lnTo>
                      <a:lnTo>
                        <a:pt x="9" y="5"/>
                      </a:lnTo>
                      <a:lnTo>
                        <a:pt x="8" y="7"/>
                      </a:lnTo>
                      <a:lnTo>
                        <a:pt x="8" y="7"/>
                      </a:lnTo>
                      <a:lnTo>
                        <a:pt x="7" y="12"/>
                      </a:lnTo>
                      <a:lnTo>
                        <a:pt x="6" y="14"/>
                      </a:lnTo>
                      <a:lnTo>
                        <a:pt x="5" y="15"/>
                      </a:lnTo>
                      <a:lnTo>
                        <a:pt x="5" y="15"/>
                      </a:lnTo>
                      <a:lnTo>
                        <a:pt x="4" y="16"/>
                      </a:lnTo>
                      <a:lnTo>
                        <a:pt x="3" y="17"/>
                      </a:lnTo>
                      <a:lnTo>
                        <a:pt x="2" y="20"/>
                      </a:lnTo>
                      <a:lnTo>
                        <a:pt x="2" y="2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2" name="フリーフォーム 201">
                  <a:extLst>
                    <a:ext uri="{FF2B5EF4-FFF2-40B4-BE49-F238E27FC236}">
                      <a16:creationId xmlns:a16="http://schemas.microsoft.com/office/drawing/2014/main" id="{00000000-0008-0000-0000-00002F060000}"/>
                    </a:ext>
                  </a:extLst>
                </p:cNvPr>
                <p:cNvSpPr>
                  <a:spLocks/>
                </p:cNvSpPr>
                <p:nvPr/>
              </p:nvSpPr>
              <p:spPr bwMode="auto">
                <a:xfrm>
                  <a:off x="73" y="815"/>
                  <a:ext cx="20" cy="18"/>
                </a:xfrm>
                <a:custGeom>
                  <a:avLst/>
                  <a:gdLst>
                    <a:gd name="T0" fmla="*/ 173 w 179"/>
                    <a:gd name="T1" fmla="*/ 12 h 161"/>
                    <a:gd name="T2" fmla="*/ 160 w 179"/>
                    <a:gd name="T3" fmla="*/ 14 h 161"/>
                    <a:gd name="T4" fmla="*/ 155 w 179"/>
                    <a:gd name="T5" fmla="*/ 20 h 161"/>
                    <a:gd name="T6" fmla="*/ 150 w 179"/>
                    <a:gd name="T7" fmla="*/ 17 h 161"/>
                    <a:gd name="T8" fmla="*/ 147 w 179"/>
                    <a:gd name="T9" fmla="*/ 12 h 161"/>
                    <a:gd name="T10" fmla="*/ 135 w 179"/>
                    <a:gd name="T11" fmla="*/ 14 h 161"/>
                    <a:gd name="T12" fmla="*/ 116 w 179"/>
                    <a:gd name="T13" fmla="*/ 26 h 161"/>
                    <a:gd name="T14" fmla="*/ 88 w 179"/>
                    <a:gd name="T15" fmla="*/ 38 h 161"/>
                    <a:gd name="T16" fmla="*/ 79 w 179"/>
                    <a:gd name="T17" fmla="*/ 38 h 161"/>
                    <a:gd name="T18" fmla="*/ 85 w 179"/>
                    <a:gd name="T19" fmla="*/ 22 h 161"/>
                    <a:gd name="T20" fmla="*/ 86 w 179"/>
                    <a:gd name="T21" fmla="*/ 10 h 161"/>
                    <a:gd name="T22" fmla="*/ 71 w 179"/>
                    <a:gd name="T23" fmla="*/ 1 h 161"/>
                    <a:gd name="T24" fmla="*/ 32 w 179"/>
                    <a:gd name="T25" fmla="*/ 20 h 161"/>
                    <a:gd name="T26" fmla="*/ 23 w 179"/>
                    <a:gd name="T27" fmla="*/ 35 h 161"/>
                    <a:gd name="T28" fmla="*/ 11 w 179"/>
                    <a:gd name="T29" fmla="*/ 58 h 161"/>
                    <a:gd name="T30" fmla="*/ 3 w 179"/>
                    <a:gd name="T31" fmla="*/ 79 h 161"/>
                    <a:gd name="T32" fmla="*/ 6 w 179"/>
                    <a:gd name="T33" fmla="*/ 97 h 161"/>
                    <a:gd name="T34" fmla="*/ 10 w 179"/>
                    <a:gd name="T35" fmla="*/ 98 h 161"/>
                    <a:gd name="T36" fmla="*/ 13 w 179"/>
                    <a:gd name="T37" fmla="*/ 100 h 161"/>
                    <a:gd name="T38" fmla="*/ 22 w 179"/>
                    <a:gd name="T39" fmla="*/ 115 h 161"/>
                    <a:gd name="T40" fmla="*/ 15 w 179"/>
                    <a:gd name="T41" fmla="*/ 106 h 161"/>
                    <a:gd name="T42" fmla="*/ 0 w 179"/>
                    <a:gd name="T43" fmla="*/ 128 h 161"/>
                    <a:gd name="T44" fmla="*/ 9 w 179"/>
                    <a:gd name="T45" fmla="*/ 125 h 161"/>
                    <a:gd name="T46" fmla="*/ 14 w 179"/>
                    <a:gd name="T47" fmla="*/ 130 h 161"/>
                    <a:gd name="T48" fmla="*/ 12 w 179"/>
                    <a:gd name="T49" fmla="*/ 137 h 161"/>
                    <a:gd name="T50" fmla="*/ 9 w 179"/>
                    <a:gd name="T51" fmla="*/ 147 h 161"/>
                    <a:gd name="T52" fmla="*/ 16 w 179"/>
                    <a:gd name="T53" fmla="*/ 148 h 161"/>
                    <a:gd name="T54" fmla="*/ 17 w 179"/>
                    <a:gd name="T55" fmla="*/ 161 h 161"/>
                    <a:gd name="T56" fmla="*/ 23 w 179"/>
                    <a:gd name="T57" fmla="*/ 161 h 161"/>
                    <a:gd name="T58" fmla="*/ 22 w 179"/>
                    <a:gd name="T59" fmla="*/ 154 h 161"/>
                    <a:gd name="T60" fmla="*/ 21 w 179"/>
                    <a:gd name="T61" fmla="*/ 148 h 161"/>
                    <a:gd name="T62" fmla="*/ 24 w 179"/>
                    <a:gd name="T63" fmla="*/ 146 h 161"/>
                    <a:gd name="T64" fmla="*/ 41 w 179"/>
                    <a:gd name="T65" fmla="*/ 137 h 161"/>
                    <a:gd name="T66" fmla="*/ 41 w 179"/>
                    <a:gd name="T67" fmla="*/ 128 h 161"/>
                    <a:gd name="T68" fmla="*/ 48 w 179"/>
                    <a:gd name="T69" fmla="*/ 127 h 161"/>
                    <a:gd name="T70" fmla="*/ 49 w 179"/>
                    <a:gd name="T71" fmla="*/ 120 h 161"/>
                    <a:gd name="T72" fmla="*/ 61 w 179"/>
                    <a:gd name="T73" fmla="*/ 110 h 161"/>
                    <a:gd name="T74" fmla="*/ 71 w 179"/>
                    <a:gd name="T75" fmla="*/ 105 h 161"/>
                    <a:gd name="T76" fmla="*/ 60 w 179"/>
                    <a:gd name="T77" fmla="*/ 103 h 161"/>
                    <a:gd name="T78" fmla="*/ 65 w 179"/>
                    <a:gd name="T79" fmla="*/ 93 h 161"/>
                    <a:gd name="T80" fmla="*/ 72 w 179"/>
                    <a:gd name="T81" fmla="*/ 91 h 161"/>
                    <a:gd name="T82" fmla="*/ 79 w 179"/>
                    <a:gd name="T83" fmla="*/ 97 h 161"/>
                    <a:gd name="T84" fmla="*/ 90 w 179"/>
                    <a:gd name="T85" fmla="*/ 77 h 161"/>
                    <a:gd name="T86" fmla="*/ 87 w 179"/>
                    <a:gd name="T87" fmla="*/ 64 h 161"/>
                    <a:gd name="T88" fmla="*/ 82 w 179"/>
                    <a:gd name="T89" fmla="*/ 65 h 161"/>
                    <a:gd name="T90" fmla="*/ 86 w 179"/>
                    <a:gd name="T91" fmla="*/ 54 h 161"/>
                    <a:gd name="T92" fmla="*/ 98 w 179"/>
                    <a:gd name="T93" fmla="*/ 61 h 161"/>
                    <a:gd name="T94" fmla="*/ 102 w 179"/>
                    <a:gd name="T95" fmla="*/ 65 h 161"/>
                    <a:gd name="T96" fmla="*/ 111 w 179"/>
                    <a:gd name="T97" fmla="*/ 61 h 161"/>
                    <a:gd name="T98" fmla="*/ 136 w 179"/>
                    <a:gd name="T99" fmla="*/ 57 h 161"/>
                    <a:gd name="T100" fmla="*/ 137 w 179"/>
                    <a:gd name="T101" fmla="*/ 71 h 161"/>
                    <a:gd name="T102" fmla="*/ 144 w 179"/>
                    <a:gd name="T103" fmla="*/ 69 h 161"/>
                    <a:gd name="T104" fmla="*/ 152 w 179"/>
                    <a:gd name="T105" fmla="*/ 68 h 161"/>
                    <a:gd name="T106" fmla="*/ 157 w 179"/>
                    <a:gd name="T107" fmla="*/ 59 h 161"/>
                    <a:gd name="T108" fmla="*/ 158 w 179"/>
                    <a:gd name="T109" fmla="*/ 47 h 161"/>
                    <a:gd name="T110" fmla="*/ 173 w 179"/>
                    <a:gd name="T111" fmla="*/ 32 h 161"/>
                    <a:gd name="T112" fmla="*/ 179 w 179"/>
                    <a:gd name="T113"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61">
                      <a:moveTo>
                        <a:pt x="178" y="10"/>
                      </a:moveTo>
                      <a:lnTo>
                        <a:pt x="178" y="10"/>
                      </a:lnTo>
                      <a:lnTo>
                        <a:pt x="177" y="10"/>
                      </a:lnTo>
                      <a:lnTo>
                        <a:pt x="176" y="12"/>
                      </a:lnTo>
                      <a:lnTo>
                        <a:pt x="176" y="13"/>
                      </a:lnTo>
                      <a:lnTo>
                        <a:pt x="175" y="14"/>
                      </a:lnTo>
                      <a:lnTo>
                        <a:pt x="175" y="14"/>
                      </a:lnTo>
                      <a:lnTo>
                        <a:pt x="173" y="12"/>
                      </a:lnTo>
                      <a:lnTo>
                        <a:pt x="172" y="11"/>
                      </a:lnTo>
                      <a:lnTo>
                        <a:pt x="171" y="11"/>
                      </a:lnTo>
                      <a:lnTo>
                        <a:pt x="171" y="11"/>
                      </a:lnTo>
                      <a:lnTo>
                        <a:pt x="169" y="11"/>
                      </a:lnTo>
                      <a:lnTo>
                        <a:pt x="167" y="11"/>
                      </a:lnTo>
                      <a:lnTo>
                        <a:pt x="167" y="11"/>
                      </a:lnTo>
                      <a:lnTo>
                        <a:pt x="164" y="13"/>
                      </a:lnTo>
                      <a:lnTo>
                        <a:pt x="160" y="14"/>
                      </a:lnTo>
                      <a:lnTo>
                        <a:pt x="160" y="14"/>
                      </a:lnTo>
                      <a:lnTo>
                        <a:pt x="160" y="16"/>
                      </a:lnTo>
                      <a:lnTo>
                        <a:pt x="160" y="18"/>
                      </a:lnTo>
                      <a:lnTo>
                        <a:pt x="159" y="20"/>
                      </a:lnTo>
                      <a:lnTo>
                        <a:pt x="158" y="21"/>
                      </a:lnTo>
                      <a:lnTo>
                        <a:pt x="158" y="21"/>
                      </a:lnTo>
                      <a:lnTo>
                        <a:pt x="156" y="21"/>
                      </a:lnTo>
                      <a:lnTo>
                        <a:pt x="155" y="20"/>
                      </a:lnTo>
                      <a:lnTo>
                        <a:pt x="154" y="18"/>
                      </a:lnTo>
                      <a:lnTo>
                        <a:pt x="154" y="18"/>
                      </a:lnTo>
                      <a:lnTo>
                        <a:pt x="153" y="17"/>
                      </a:lnTo>
                      <a:lnTo>
                        <a:pt x="152" y="17"/>
                      </a:lnTo>
                      <a:lnTo>
                        <a:pt x="152" y="17"/>
                      </a:lnTo>
                      <a:lnTo>
                        <a:pt x="150" y="18"/>
                      </a:lnTo>
                      <a:lnTo>
                        <a:pt x="150" y="18"/>
                      </a:lnTo>
                      <a:lnTo>
                        <a:pt x="150" y="17"/>
                      </a:lnTo>
                      <a:lnTo>
                        <a:pt x="150" y="17"/>
                      </a:lnTo>
                      <a:lnTo>
                        <a:pt x="151" y="14"/>
                      </a:lnTo>
                      <a:lnTo>
                        <a:pt x="152" y="13"/>
                      </a:lnTo>
                      <a:lnTo>
                        <a:pt x="148" y="15"/>
                      </a:lnTo>
                      <a:lnTo>
                        <a:pt x="148" y="15"/>
                      </a:lnTo>
                      <a:lnTo>
                        <a:pt x="149" y="13"/>
                      </a:lnTo>
                      <a:lnTo>
                        <a:pt x="148" y="12"/>
                      </a:lnTo>
                      <a:lnTo>
                        <a:pt x="147" y="12"/>
                      </a:lnTo>
                      <a:lnTo>
                        <a:pt x="147" y="12"/>
                      </a:lnTo>
                      <a:lnTo>
                        <a:pt x="145" y="11"/>
                      </a:lnTo>
                      <a:lnTo>
                        <a:pt x="142" y="11"/>
                      </a:lnTo>
                      <a:lnTo>
                        <a:pt x="142" y="11"/>
                      </a:lnTo>
                      <a:lnTo>
                        <a:pt x="138" y="13"/>
                      </a:lnTo>
                      <a:lnTo>
                        <a:pt x="136" y="14"/>
                      </a:lnTo>
                      <a:lnTo>
                        <a:pt x="135" y="14"/>
                      </a:lnTo>
                      <a:lnTo>
                        <a:pt x="135" y="14"/>
                      </a:lnTo>
                      <a:lnTo>
                        <a:pt x="133" y="14"/>
                      </a:lnTo>
                      <a:lnTo>
                        <a:pt x="130" y="14"/>
                      </a:lnTo>
                      <a:lnTo>
                        <a:pt x="130" y="14"/>
                      </a:lnTo>
                      <a:lnTo>
                        <a:pt x="125" y="17"/>
                      </a:lnTo>
                      <a:lnTo>
                        <a:pt x="120" y="22"/>
                      </a:lnTo>
                      <a:lnTo>
                        <a:pt x="120" y="22"/>
                      </a:lnTo>
                      <a:lnTo>
                        <a:pt x="118" y="24"/>
                      </a:lnTo>
                      <a:lnTo>
                        <a:pt x="116" y="26"/>
                      </a:lnTo>
                      <a:lnTo>
                        <a:pt x="116" y="26"/>
                      </a:lnTo>
                      <a:lnTo>
                        <a:pt x="109" y="30"/>
                      </a:lnTo>
                      <a:lnTo>
                        <a:pt x="102" y="33"/>
                      </a:lnTo>
                      <a:lnTo>
                        <a:pt x="102" y="33"/>
                      </a:lnTo>
                      <a:lnTo>
                        <a:pt x="95" y="35"/>
                      </a:lnTo>
                      <a:lnTo>
                        <a:pt x="90" y="37"/>
                      </a:lnTo>
                      <a:lnTo>
                        <a:pt x="90" y="37"/>
                      </a:lnTo>
                      <a:lnTo>
                        <a:pt x="88" y="38"/>
                      </a:lnTo>
                      <a:lnTo>
                        <a:pt x="85" y="41"/>
                      </a:lnTo>
                      <a:lnTo>
                        <a:pt x="85" y="41"/>
                      </a:lnTo>
                      <a:lnTo>
                        <a:pt x="83" y="42"/>
                      </a:lnTo>
                      <a:lnTo>
                        <a:pt x="82" y="42"/>
                      </a:lnTo>
                      <a:lnTo>
                        <a:pt x="81" y="41"/>
                      </a:lnTo>
                      <a:lnTo>
                        <a:pt x="81" y="41"/>
                      </a:lnTo>
                      <a:lnTo>
                        <a:pt x="80" y="39"/>
                      </a:lnTo>
                      <a:lnTo>
                        <a:pt x="79" y="38"/>
                      </a:lnTo>
                      <a:lnTo>
                        <a:pt x="80" y="37"/>
                      </a:lnTo>
                      <a:lnTo>
                        <a:pt x="80" y="37"/>
                      </a:lnTo>
                      <a:lnTo>
                        <a:pt x="84" y="34"/>
                      </a:lnTo>
                      <a:lnTo>
                        <a:pt x="87" y="33"/>
                      </a:lnTo>
                      <a:lnTo>
                        <a:pt x="87" y="33"/>
                      </a:lnTo>
                      <a:lnTo>
                        <a:pt x="87" y="31"/>
                      </a:lnTo>
                      <a:lnTo>
                        <a:pt x="86" y="27"/>
                      </a:lnTo>
                      <a:lnTo>
                        <a:pt x="85" y="22"/>
                      </a:lnTo>
                      <a:lnTo>
                        <a:pt x="85" y="22"/>
                      </a:lnTo>
                      <a:lnTo>
                        <a:pt x="85" y="19"/>
                      </a:lnTo>
                      <a:lnTo>
                        <a:pt x="86" y="16"/>
                      </a:lnTo>
                      <a:lnTo>
                        <a:pt x="86" y="16"/>
                      </a:lnTo>
                      <a:lnTo>
                        <a:pt x="85" y="13"/>
                      </a:lnTo>
                      <a:lnTo>
                        <a:pt x="85" y="12"/>
                      </a:lnTo>
                      <a:lnTo>
                        <a:pt x="86" y="10"/>
                      </a:lnTo>
                      <a:lnTo>
                        <a:pt x="86" y="10"/>
                      </a:lnTo>
                      <a:lnTo>
                        <a:pt x="87" y="8"/>
                      </a:lnTo>
                      <a:lnTo>
                        <a:pt x="87" y="7"/>
                      </a:lnTo>
                      <a:lnTo>
                        <a:pt x="87" y="7"/>
                      </a:lnTo>
                      <a:lnTo>
                        <a:pt x="84" y="3"/>
                      </a:lnTo>
                      <a:lnTo>
                        <a:pt x="81" y="1"/>
                      </a:lnTo>
                      <a:lnTo>
                        <a:pt x="77" y="0"/>
                      </a:lnTo>
                      <a:lnTo>
                        <a:pt x="77" y="0"/>
                      </a:lnTo>
                      <a:lnTo>
                        <a:pt x="71" y="1"/>
                      </a:lnTo>
                      <a:lnTo>
                        <a:pt x="64" y="2"/>
                      </a:lnTo>
                      <a:lnTo>
                        <a:pt x="58" y="4"/>
                      </a:lnTo>
                      <a:lnTo>
                        <a:pt x="54" y="6"/>
                      </a:lnTo>
                      <a:lnTo>
                        <a:pt x="54" y="6"/>
                      </a:lnTo>
                      <a:lnTo>
                        <a:pt x="42" y="12"/>
                      </a:lnTo>
                      <a:lnTo>
                        <a:pt x="35" y="17"/>
                      </a:lnTo>
                      <a:lnTo>
                        <a:pt x="32" y="18"/>
                      </a:lnTo>
                      <a:lnTo>
                        <a:pt x="32" y="20"/>
                      </a:lnTo>
                      <a:lnTo>
                        <a:pt x="32" y="20"/>
                      </a:lnTo>
                      <a:lnTo>
                        <a:pt x="32" y="27"/>
                      </a:lnTo>
                      <a:lnTo>
                        <a:pt x="32" y="27"/>
                      </a:lnTo>
                      <a:lnTo>
                        <a:pt x="31" y="30"/>
                      </a:lnTo>
                      <a:lnTo>
                        <a:pt x="29" y="31"/>
                      </a:lnTo>
                      <a:lnTo>
                        <a:pt x="25" y="33"/>
                      </a:lnTo>
                      <a:lnTo>
                        <a:pt x="25" y="33"/>
                      </a:lnTo>
                      <a:lnTo>
                        <a:pt x="23" y="35"/>
                      </a:lnTo>
                      <a:lnTo>
                        <a:pt x="20" y="39"/>
                      </a:lnTo>
                      <a:lnTo>
                        <a:pt x="15" y="45"/>
                      </a:lnTo>
                      <a:lnTo>
                        <a:pt x="15" y="45"/>
                      </a:lnTo>
                      <a:lnTo>
                        <a:pt x="12" y="50"/>
                      </a:lnTo>
                      <a:lnTo>
                        <a:pt x="11" y="54"/>
                      </a:lnTo>
                      <a:lnTo>
                        <a:pt x="11" y="54"/>
                      </a:lnTo>
                      <a:lnTo>
                        <a:pt x="11" y="57"/>
                      </a:lnTo>
                      <a:lnTo>
                        <a:pt x="11" y="58"/>
                      </a:lnTo>
                      <a:lnTo>
                        <a:pt x="11" y="61"/>
                      </a:lnTo>
                      <a:lnTo>
                        <a:pt x="11" y="61"/>
                      </a:lnTo>
                      <a:lnTo>
                        <a:pt x="9" y="66"/>
                      </a:lnTo>
                      <a:lnTo>
                        <a:pt x="8" y="69"/>
                      </a:lnTo>
                      <a:lnTo>
                        <a:pt x="8" y="69"/>
                      </a:lnTo>
                      <a:lnTo>
                        <a:pt x="4" y="75"/>
                      </a:lnTo>
                      <a:lnTo>
                        <a:pt x="4" y="75"/>
                      </a:lnTo>
                      <a:lnTo>
                        <a:pt x="3" y="79"/>
                      </a:lnTo>
                      <a:lnTo>
                        <a:pt x="3" y="83"/>
                      </a:lnTo>
                      <a:lnTo>
                        <a:pt x="3" y="83"/>
                      </a:lnTo>
                      <a:lnTo>
                        <a:pt x="3" y="86"/>
                      </a:lnTo>
                      <a:lnTo>
                        <a:pt x="3" y="89"/>
                      </a:lnTo>
                      <a:lnTo>
                        <a:pt x="3" y="89"/>
                      </a:lnTo>
                      <a:lnTo>
                        <a:pt x="5" y="95"/>
                      </a:lnTo>
                      <a:lnTo>
                        <a:pt x="5" y="97"/>
                      </a:lnTo>
                      <a:lnTo>
                        <a:pt x="6" y="97"/>
                      </a:lnTo>
                      <a:lnTo>
                        <a:pt x="6" y="97"/>
                      </a:lnTo>
                      <a:lnTo>
                        <a:pt x="6" y="97"/>
                      </a:lnTo>
                      <a:lnTo>
                        <a:pt x="6" y="95"/>
                      </a:lnTo>
                      <a:lnTo>
                        <a:pt x="7" y="96"/>
                      </a:lnTo>
                      <a:lnTo>
                        <a:pt x="7" y="96"/>
                      </a:lnTo>
                      <a:lnTo>
                        <a:pt x="7" y="97"/>
                      </a:lnTo>
                      <a:lnTo>
                        <a:pt x="9" y="97"/>
                      </a:lnTo>
                      <a:lnTo>
                        <a:pt x="10" y="98"/>
                      </a:lnTo>
                      <a:lnTo>
                        <a:pt x="10" y="98"/>
                      </a:lnTo>
                      <a:lnTo>
                        <a:pt x="10" y="98"/>
                      </a:lnTo>
                      <a:lnTo>
                        <a:pt x="8" y="101"/>
                      </a:lnTo>
                      <a:lnTo>
                        <a:pt x="8" y="101"/>
                      </a:lnTo>
                      <a:lnTo>
                        <a:pt x="9" y="102"/>
                      </a:lnTo>
                      <a:lnTo>
                        <a:pt x="9" y="102"/>
                      </a:lnTo>
                      <a:lnTo>
                        <a:pt x="11" y="101"/>
                      </a:lnTo>
                      <a:lnTo>
                        <a:pt x="13" y="100"/>
                      </a:lnTo>
                      <a:lnTo>
                        <a:pt x="13" y="100"/>
                      </a:lnTo>
                      <a:lnTo>
                        <a:pt x="17" y="101"/>
                      </a:lnTo>
                      <a:lnTo>
                        <a:pt x="19" y="101"/>
                      </a:lnTo>
                      <a:lnTo>
                        <a:pt x="20" y="102"/>
                      </a:lnTo>
                      <a:lnTo>
                        <a:pt x="20" y="102"/>
                      </a:lnTo>
                      <a:lnTo>
                        <a:pt x="21" y="110"/>
                      </a:lnTo>
                      <a:lnTo>
                        <a:pt x="22" y="114"/>
                      </a:lnTo>
                      <a:lnTo>
                        <a:pt x="22" y="115"/>
                      </a:lnTo>
                      <a:lnTo>
                        <a:pt x="22" y="114"/>
                      </a:lnTo>
                      <a:lnTo>
                        <a:pt x="22" y="114"/>
                      </a:lnTo>
                      <a:lnTo>
                        <a:pt x="21" y="108"/>
                      </a:lnTo>
                      <a:lnTo>
                        <a:pt x="20" y="105"/>
                      </a:lnTo>
                      <a:lnTo>
                        <a:pt x="19" y="104"/>
                      </a:lnTo>
                      <a:lnTo>
                        <a:pt x="19" y="104"/>
                      </a:lnTo>
                      <a:lnTo>
                        <a:pt x="19" y="104"/>
                      </a:lnTo>
                      <a:lnTo>
                        <a:pt x="15" y="106"/>
                      </a:lnTo>
                      <a:lnTo>
                        <a:pt x="12" y="108"/>
                      </a:lnTo>
                      <a:lnTo>
                        <a:pt x="12" y="108"/>
                      </a:lnTo>
                      <a:lnTo>
                        <a:pt x="9" y="111"/>
                      </a:lnTo>
                      <a:lnTo>
                        <a:pt x="8" y="114"/>
                      </a:lnTo>
                      <a:lnTo>
                        <a:pt x="8" y="114"/>
                      </a:lnTo>
                      <a:lnTo>
                        <a:pt x="4" y="121"/>
                      </a:lnTo>
                      <a:lnTo>
                        <a:pt x="1" y="126"/>
                      </a:lnTo>
                      <a:lnTo>
                        <a:pt x="0" y="128"/>
                      </a:lnTo>
                      <a:lnTo>
                        <a:pt x="1" y="128"/>
                      </a:lnTo>
                      <a:lnTo>
                        <a:pt x="1" y="128"/>
                      </a:lnTo>
                      <a:lnTo>
                        <a:pt x="5" y="128"/>
                      </a:lnTo>
                      <a:lnTo>
                        <a:pt x="7" y="128"/>
                      </a:lnTo>
                      <a:lnTo>
                        <a:pt x="8" y="127"/>
                      </a:lnTo>
                      <a:lnTo>
                        <a:pt x="8" y="127"/>
                      </a:lnTo>
                      <a:lnTo>
                        <a:pt x="9" y="125"/>
                      </a:lnTo>
                      <a:lnTo>
                        <a:pt x="9" y="125"/>
                      </a:lnTo>
                      <a:lnTo>
                        <a:pt x="8" y="128"/>
                      </a:lnTo>
                      <a:lnTo>
                        <a:pt x="7" y="128"/>
                      </a:lnTo>
                      <a:lnTo>
                        <a:pt x="8" y="129"/>
                      </a:lnTo>
                      <a:lnTo>
                        <a:pt x="8" y="129"/>
                      </a:lnTo>
                      <a:lnTo>
                        <a:pt x="12" y="129"/>
                      </a:lnTo>
                      <a:lnTo>
                        <a:pt x="13" y="129"/>
                      </a:lnTo>
                      <a:lnTo>
                        <a:pt x="14" y="130"/>
                      </a:lnTo>
                      <a:lnTo>
                        <a:pt x="14" y="130"/>
                      </a:lnTo>
                      <a:lnTo>
                        <a:pt x="15" y="134"/>
                      </a:lnTo>
                      <a:lnTo>
                        <a:pt x="15" y="136"/>
                      </a:lnTo>
                      <a:lnTo>
                        <a:pt x="14" y="138"/>
                      </a:lnTo>
                      <a:lnTo>
                        <a:pt x="14" y="138"/>
                      </a:lnTo>
                      <a:lnTo>
                        <a:pt x="13" y="138"/>
                      </a:lnTo>
                      <a:lnTo>
                        <a:pt x="13" y="138"/>
                      </a:lnTo>
                      <a:lnTo>
                        <a:pt x="13" y="137"/>
                      </a:lnTo>
                      <a:lnTo>
                        <a:pt x="12" y="137"/>
                      </a:lnTo>
                      <a:lnTo>
                        <a:pt x="12" y="137"/>
                      </a:lnTo>
                      <a:lnTo>
                        <a:pt x="11" y="139"/>
                      </a:lnTo>
                      <a:lnTo>
                        <a:pt x="11" y="141"/>
                      </a:lnTo>
                      <a:lnTo>
                        <a:pt x="10" y="143"/>
                      </a:lnTo>
                      <a:lnTo>
                        <a:pt x="9" y="144"/>
                      </a:lnTo>
                      <a:lnTo>
                        <a:pt x="9" y="144"/>
                      </a:lnTo>
                      <a:lnTo>
                        <a:pt x="9" y="145"/>
                      </a:lnTo>
                      <a:lnTo>
                        <a:pt x="9" y="147"/>
                      </a:lnTo>
                      <a:lnTo>
                        <a:pt x="9" y="148"/>
                      </a:lnTo>
                      <a:lnTo>
                        <a:pt x="11" y="148"/>
                      </a:lnTo>
                      <a:lnTo>
                        <a:pt x="11" y="148"/>
                      </a:lnTo>
                      <a:lnTo>
                        <a:pt x="12" y="146"/>
                      </a:lnTo>
                      <a:lnTo>
                        <a:pt x="13" y="145"/>
                      </a:lnTo>
                      <a:lnTo>
                        <a:pt x="14" y="146"/>
                      </a:lnTo>
                      <a:lnTo>
                        <a:pt x="14" y="146"/>
                      </a:lnTo>
                      <a:lnTo>
                        <a:pt x="16" y="148"/>
                      </a:lnTo>
                      <a:lnTo>
                        <a:pt x="17" y="151"/>
                      </a:lnTo>
                      <a:lnTo>
                        <a:pt x="17" y="151"/>
                      </a:lnTo>
                      <a:lnTo>
                        <a:pt x="18" y="152"/>
                      </a:lnTo>
                      <a:lnTo>
                        <a:pt x="17" y="156"/>
                      </a:lnTo>
                      <a:lnTo>
                        <a:pt x="17" y="156"/>
                      </a:lnTo>
                      <a:lnTo>
                        <a:pt x="16" y="159"/>
                      </a:lnTo>
                      <a:lnTo>
                        <a:pt x="17" y="161"/>
                      </a:lnTo>
                      <a:lnTo>
                        <a:pt x="17" y="161"/>
                      </a:lnTo>
                      <a:lnTo>
                        <a:pt x="18" y="161"/>
                      </a:lnTo>
                      <a:lnTo>
                        <a:pt x="19" y="160"/>
                      </a:lnTo>
                      <a:lnTo>
                        <a:pt x="20" y="159"/>
                      </a:lnTo>
                      <a:lnTo>
                        <a:pt x="20" y="159"/>
                      </a:lnTo>
                      <a:lnTo>
                        <a:pt x="21" y="159"/>
                      </a:lnTo>
                      <a:lnTo>
                        <a:pt x="21" y="160"/>
                      </a:lnTo>
                      <a:lnTo>
                        <a:pt x="22" y="161"/>
                      </a:lnTo>
                      <a:lnTo>
                        <a:pt x="23" y="161"/>
                      </a:lnTo>
                      <a:lnTo>
                        <a:pt x="23" y="161"/>
                      </a:lnTo>
                      <a:lnTo>
                        <a:pt x="25" y="160"/>
                      </a:lnTo>
                      <a:lnTo>
                        <a:pt x="26" y="160"/>
                      </a:lnTo>
                      <a:lnTo>
                        <a:pt x="25" y="158"/>
                      </a:lnTo>
                      <a:lnTo>
                        <a:pt x="25" y="158"/>
                      </a:lnTo>
                      <a:lnTo>
                        <a:pt x="23" y="156"/>
                      </a:lnTo>
                      <a:lnTo>
                        <a:pt x="22" y="154"/>
                      </a:lnTo>
                      <a:lnTo>
                        <a:pt x="22" y="154"/>
                      </a:lnTo>
                      <a:lnTo>
                        <a:pt x="25" y="153"/>
                      </a:lnTo>
                      <a:lnTo>
                        <a:pt x="26" y="153"/>
                      </a:lnTo>
                      <a:lnTo>
                        <a:pt x="25" y="151"/>
                      </a:lnTo>
                      <a:lnTo>
                        <a:pt x="25" y="151"/>
                      </a:lnTo>
                      <a:lnTo>
                        <a:pt x="21" y="150"/>
                      </a:lnTo>
                      <a:lnTo>
                        <a:pt x="21" y="149"/>
                      </a:lnTo>
                      <a:lnTo>
                        <a:pt x="21" y="148"/>
                      </a:lnTo>
                      <a:lnTo>
                        <a:pt x="21" y="148"/>
                      </a:lnTo>
                      <a:lnTo>
                        <a:pt x="21" y="145"/>
                      </a:lnTo>
                      <a:lnTo>
                        <a:pt x="22" y="144"/>
                      </a:lnTo>
                      <a:lnTo>
                        <a:pt x="23" y="143"/>
                      </a:lnTo>
                      <a:lnTo>
                        <a:pt x="23" y="143"/>
                      </a:lnTo>
                      <a:lnTo>
                        <a:pt x="23" y="144"/>
                      </a:lnTo>
                      <a:lnTo>
                        <a:pt x="23" y="145"/>
                      </a:lnTo>
                      <a:lnTo>
                        <a:pt x="23" y="146"/>
                      </a:lnTo>
                      <a:lnTo>
                        <a:pt x="24" y="146"/>
                      </a:lnTo>
                      <a:lnTo>
                        <a:pt x="24" y="146"/>
                      </a:lnTo>
                      <a:lnTo>
                        <a:pt x="28" y="143"/>
                      </a:lnTo>
                      <a:lnTo>
                        <a:pt x="33" y="141"/>
                      </a:lnTo>
                      <a:lnTo>
                        <a:pt x="33" y="141"/>
                      </a:lnTo>
                      <a:lnTo>
                        <a:pt x="40" y="140"/>
                      </a:lnTo>
                      <a:lnTo>
                        <a:pt x="41" y="138"/>
                      </a:lnTo>
                      <a:lnTo>
                        <a:pt x="41" y="137"/>
                      </a:lnTo>
                      <a:lnTo>
                        <a:pt x="41" y="137"/>
                      </a:lnTo>
                      <a:lnTo>
                        <a:pt x="39" y="136"/>
                      </a:lnTo>
                      <a:lnTo>
                        <a:pt x="39" y="136"/>
                      </a:lnTo>
                      <a:lnTo>
                        <a:pt x="39" y="135"/>
                      </a:lnTo>
                      <a:lnTo>
                        <a:pt x="39" y="135"/>
                      </a:lnTo>
                      <a:lnTo>
                        <a:pt x="41" y="130"/>
                      </a:lnTo>
                      <a:lnTo>
                        <a:pt x="41" y="128"/>
                      </a:lnTo>
                      <a:lnTo>
                        <a:pt x="41" y="127"/>
                      </a:lnTo>
                      <a:lnTo>
                        <a:pt x="41" y="128"/>
                      </a:lnTo>
                      <a:lnTo>
                        <a:pt x="41" y="128"/>
                      </a:lnTo>
                      <a:lnTo>
                        <a:pt x="41" y="132"/>
                      </a:lnTo>
                      <a:lnTo>
                        <a:pt x="41" y="134"/>
                      </a:lnTo>
                      <a:lnTo>
                        <a:pt x="42" y="134"/>
                      </a:lnTo>
                      <a:lnTo>
                        <a:pt x="42" y="134"/>
                      </a:lnTo>
                      <a:lnTo>
                        <a:pt x="46" y="131"/>
                      </a:lnTo>
                      <a:lnTo>
                        <a:pt x="48" y="129"/>
                      </a:lnTo>
                      <a:lnTo>
                        <a:pt x="48" y="127"/>
                      </a:lnTo>
                      <a:lnTo>
                        <a:pt x="48" y="127"/>
                      </a:lnTo>
                      <a:lnTo>
                        <a:pt x="46" y="126"/>
                      </a:lnTo>
                      <a:lnTo>
                        <a:pt x="45" y="126"/>
                      </a:lnTo>
                      <a:lnTo>
                        <a:pt x="44" y="125"/>
                      </a:lnTo>
                      <a:lnTo>
                        <a:pt x="45" y="123"/>
                      </a:lnTo>
                      <a:lnTo>
                        <a:pt x="45" y="123"/>
                      </a:lnTo>
                      <a:lnTo>
                        <a:pt x="47" y="122"/>
                      </a:lnTo>
                      <a:lnTo>
                        <a:pt x="49" y="120"/>
                      </a:lnTo>
                      <a:lnTo>
                        <a:pt x="50" y="117"/>
                      </a:lnTo>
                      <a:lnTo>
                        <a:pt x="50" y="117"/>
                      </a:lnTo>
                      <a:lnTo>
                        <a:pt x="51" y="116"/>
                      </a:lnTo>
                      <a:lnTo>
                        <a:pt x="54" y="113"/>
                      </a:lnTo>
                      <a:lnTo>
                        <a:pt x="57" y="111"/>
                      </a:lnTo>
                      <a:lnTo>
                        <a:pt x="59" y="110"/>
                      </a:lnTo>
                      <a:lnTo>
                        <a:pt x="59" y="110"/>
                      </a:lnTo>
                      <a:lnTo>
                        <a:pt x="61" y="110"/>
                      </a:lnTo>
                      <a:lnTo>
                        <a:pt x="61" y="110"/>
                      </a:lnTo>
                      <a:lnTo>
                        <a:pt x="61" y="111"/>
                      </a:lnTo>
                      <a:lnTo>
                        <a:pt x="63" y="110"/>
                      </a:lnTo>
                      <a:lnTo>
                        <a:pt x="63" y="110"/>
                      </a:lnTo>
                      <a:lnTo>
                        <a:pt x="66" y="109"/>
                      </a:lnTo>
                      <a:lnTo>
                        <a:pt x="70" y="108"/>
                      </a:lnTo>
                      <a:lnTo>
                        <a:pt x="71" y="106"/>
                      </a:lnTo>
                      <a:lnTo>
                        <a:pt x="71" y="105"/>
                      </a:lnTo>
                      <a:lnTo>
                        <a:pt x="71" y="105"/>
                      </a:lnTo>
                      <a:lnTo>
                        <a:pt x="71" y="105"/>
                      </a:lnTo>
                      <a:lnTo>
                        <a:pt x="68" y="104"/>
                      </a:lnTo>
                      <a:lnTo>
                        <a:pt x="64" y="104"/>
                      </a:lnTo>
                      <a:lnTo>
                        <a:pt x="61" y="104"/>
                      </a:lnTo>
                      <a:lnTo>
                        <a:pt x="60" y="104"/>
                      </a:lnTo>
                      <a:lnTo>
                        <a:pt x="60" y="103"/>
                      </a:lnTo>
                      <a:lnTo>
                        <a:pt x="60" y="103"/>
                      </a:lnTo>
                      <a:lnTo>
                        <a:pt x="61" y="100"/>
                      </a:lnTo>
                      <a:lnTo>
                        <a:pt x="63" y="99"/>
                      </a:lnTo>
                      <a:lnTo>
                        <a:pt x="63" y="99"/>
                      </a:lnTo>
                      <a:lnTo>
                        <a:pt x="64" y="99"/>
                      </a:lnTo>
                      <a:lnTo>
                        <a:pt x="65" y="98"/>
                      </a:lnTo>
                      <a:lnTo>
                        <a:pt x="65" y="96"/>
                      </a:lnTo>
                      <a:lnTo>
                        <a:pt x="65" y="96"/>
                      </a:lnTo>
                      <a:lnTo>
                        <a:pt x="65" y="93"/>
                      </a:lnTo>
                      <a:lnTo>
                        <a:pt x="65" y="91"/>
                      </a:lnTo>
                      <a:lnTo>
                        <a:pt x="66" y="91"/>
                      </a:lnTo>
                      <a:lnTo>
                        <a:pt x="66" y="91"/>
                      </a:lnTo>
                      <a:lnTo>
                        <a:pt x="69" y="94"/>
                      </a:lnTo>
                      <a:lnTo>
                        <a:pt x="70" y="94"/>
                      </a:lnTo>
                      <a:lnTo>
                        <a:pt x="71" y="93"/>
                      </a:lnTo>
                      <a:lnTo>
                        <a:pt x="71" y="93"/>
                      </a:lnTo>
                      <a:lnTo>
                        <a:pt x="72" y="91"/>
                      </a:lnTo>
                      <a:lnTo>
                        <a:pt x="72" y="94"/>
                      </a:lnTo>
                      <a:lnTo>
                        <a:pt x="72" y="94"/>
                      </a:lnTo>
                      <a:lnTo>
                        <a:pt x="71" y="98"/>
                      </a:lnTo>
                      <a:lnTo>
                        <a:pt x="71" y="99"/>
                      </a:lnTo>
                      <a:lnTo>
                        <a:pt x="72" y="99"/>
                      </a:lnTo>
                      <a:lnTo>
                        <a:pt x="72" y="99"/>
                      </a:lnTo>
                      <a:lnTo>
                        <a:pt x="77" y="98"/>
                      </a:lnTo>
                      <a:lnTo>
                        <a:pt x="79" y="97"/>
                      </a:lnTo>
                      <a:lnTo>
                        <a:pt x="81" y="95"/>
                      </a:lnTo>
                      <a:lnTo>
                        <a:pt x="81" y="95"/>
                      </a:lnTo>
                      <a:lnTo>
                        <a:pt x="83" y="88"/>
                      </a:lnTo>
                      <a:lnTo>
                        <a:pt x="85" y="82"/>
                      </a:lnTo>
                      <a:lnTo>
                        <a:pt x="85" y="82"/>
                      </a:lnTo>
                      <a:lnTo>
                        <a:pt x="86" y="80"/>
                      </a:lnTo>
                      <a:lnTo>
                        <a:pt x="88" y="79"/>
                      </a:lnTo>
                      <a:lnTo>
                        <a:pt x="90" y="77"/>
                      </a:lnTo>
                      <a:lnTo>
                        <a:pt x="90" y="76"/>
                      </a:lnTo>
                      <a:lnTo>
                        <a:pt x="90" y="76"/>
                      </a:lnTo>
                      <a:lnTo>
                        <a:pt x="91" y="72"/>
                      </a:lnTo>
                      <a:lnTo>
                        <a:pt x="90" y="70"/>
                      </a:lnTo>
                      <a:lnTo>
                        <a:pt x="89" y="68"/>
                      </a:lnTo>
                      <a:lnTo>
                        <a:pt x="89" y="68"/>
                      </a:lnTo>
                      <a:lnTo>
                        <a:pt x="88" y="66"/>
                      </a:lnTo>
                      <a:lnTo>
                        <a:pt x="87" y="64"/>
                      </a:lnTo>
                      <a:lnTo>
                        <a:pt x="86" y="63"/>
                      </a:lnTo>
                      <a:lnTo>
                        <a:pt x="85" y="64"/>
                      </a:lnTo>
                      <a:lnTo>
                        <a:pt x="85" y="64"/>
                      </a:lnTo>
                      <a:lnTo>
                        <a:pt x="82" y="67"/>
                      </a:lnTo>
                      <a:lnTo>
                        <a:pt x="81" y="68"/>
                      </a:lnTo>
                      <a:lnTo>
                        <a:pt x="81" y="67"/>
                      </a:lnTo>
                      <a:lnTo>
                        <a:pt x="81" y="67"/>
                      </a:lnTo>
                      <a:lnTo>
                        <a:pt x="82" y="65"/>
                      </a:lnTo>
                      <a:lnTo>
                        <a:pt x="83" y="63"/>
                      </a:lnTo>
                      <a:lnTo>
                        <a:pt x="83" y="63"/>
                      </a:lnTo>
                      <a:lnTo>
                        <a:pt x="84" y="56"/>
                      </a:lnTo>
                      <a:lnTo>
                        <a:pt x="84" y="56"/>
                      </a:lnTo>
                      <a:lnTo>
                        <a:pt x="84" y="53"/>
                      </a:lnTo>
                      <a:lnTo>
                        <a:pt x="85" y="53"/>
                      </a:lnTo>
                      <a:lnTo>
                        <a:pt x="86" y="54"/>
                      </a:lnTo>
                      <a:lnTo>
                        <a:pt x="86" y="54"/>
                      </a:lnTo>
                      <a:lnTo>
                        <a:pt x="87" y="56"/>
                      </a:lnTo>
                      <a:lnTo>
                        <a:pt x="90" y="57"/>
                      </a:lnTo>
                      <a:lnTo>
                        <a:pt x="90" y="57"/>
                      </a:lnTo>
                      <a:lnTo>
                        <a:pt x="95" y="56"/>
                      </a:lnTo>
                      <a:lnTo>
                        <a:pt x="97" y="56"/>
                      </a:lnTo>
                      <a:lnTo>
                        <a:pt x="98" y="57"/>
                      </a:lnTo>
                      <a:lnTo>
                        <a:pt x="98" y="57"/>
                      </a:lnTo>
                      <a:lnTo>
                        <a:pt x="98" y="61"/>
                      </a:lnTo>
                      <a:lnTo>
                        <a:pt x="96" y="64"/>
                      </a:lnTo>
                      <a:lnTo>
                        <a:pt x="96" y="64"/>
                      </a:lnTo>
                      <a:lnTo>
                        <a:pt x="94" y="66"/>
                      </a:lnTo>
                      <a:lnTo>
                        <a:pt x="94" y="68"/>
                      </a:lnTo>
                      <a:lnTo>
                        <a:pt x="95" y="68"/>
                      </a:lnTo>
                      <a:lnTo>
                        <a:pt x="95" y="68"/>
                      </a:lnTo>
                      <a:lnTo>
                        <a:pt x="98" y="67"/>
                      </a:lnTo>
                      <a:lnTo>
                        <a:pt x="102" y="65"/>
                      </a:lnTo>
                      <a:lnTo>
                        <a:pt x="102" y="65"/>
                      </a:lnTo>
                      <a:lnTo>
                        <a:pt x="104" y="61"/>
                      </a:lnTo>
                      <a:lnTo>
                        <a:pt x="105" y="59"/>
                      </a:lnTo>
                      <a:lnTo>
                        <a:pt x="107" y="59"/>
                      </a:lnTo>
                      <a:lnTo>
                        <a:pt x="107" y="59"/>
                      </a:lnTo>
                      <a:lnTo>
                        <a:pt x="109" y="58"/>
                      </a:lnTo>
                      <a:lnTo>
                        <a:pt x="111" y="61"/>
                      </a:lnTo>
                      <a:lnTo>
                        <a:pt x="111" y="61"/>
                      </a:lnTo>
                      <a:lnTo>
                        <a:pt x="113" y="62"/>
                      </a:lnTo>
                      <a:lnTo>
                        <a:pt x="116" y="64"/>
                      </a:lnTo>
                      <a:lnTo>
                        <a:pt x="121" y="65"/>
                      </a:lnTo>
                      <a:lnTo>
                        <a:pt x="121" y="65"/>
                      </a:lnTo>
                      <a:lnTo>
                        <a:pt x="125" y="64"/>
                      </a:lnTo>
                      <a:lnTo>
                        <a:pt x="129" y="62"/>
                      </a:lnTo>
                      <a:lnTo>
                        <a:pt x="129" y="62"/>
                      </a:lnTo>
                      <a:lnTo>
                        <a:pt x="136" y="57"/>
                      </a:lnTo>
                      <a:lnTo>
                        <a:pt x="136" y="57"/>
                      </a:lnTo>
                      <a:lnTo>
                        <a:pt x="137" y="59"/>
                      </a:lnTo>
                      <a:lnTo>
                        <a:pt x="137" y="64"/>
                      </a:lnTo>
                      <a:lnTo>
                        <a:pt x="137" y="64"/>
                      </a:lnTo>
                      <a:lnTo>
                        <a:pt x="137" y="67"/>
                      </a:lnTo>
                      <a:lnTo>
                        <a:pt x="138" y="70"/>
                      </a:lnTo>
                      <a:lnTo>
                        <a:pt x="137" y="71"/>
                      </a:lnTo>
                      <a:lnTo>
                        <a:pt x="137" y="71"/>
                      </a:lnTo>
                      <a:lnTo>
                        <a:pt x="137" y="72"/>
                      </a:lnTo>
                      <a:lnTo>
                        <a:pt x="138" y="73"/>
                      </a:lnTo>
                      <a:lnTo>
                        <a:pt x="139" y="74"/>
                      </a:lnTo>
                      <a:lnTo>
                        <a:pt x="140" y="73"/>
                      </a:lnTo>
                      <a:lnTo>
                        <a:pt x="140" y="73"/>
                      </a:lnTo>
                      <a:lnTo>
                        <a:pt x="142" y="71"/>
                      </a:lnTo>
                      <a:lnTo>
                        <a:pt x="144" y="69"/>
                      </a:lnTo>
                      <a:lnTo>
                        <a:pt x="144" y="69"/>
                      </a:lnTo>
                      <a:lnTo>
                        <a:pt x="146" y="71"/>
                      </a:lnTo>
                      <a:lnTo>
                        <a:pt x="146" y="72"/>
                      </a:lnTo>
                      <a:lnTo>
                        <a:pt x="148" y="71"/>
                      </a:lnTo>
                      <a:lnTo>
                        <a:pt x="148" y="71"/>
                      </a:lnTo>
                      <a:lnTo>
                        <a:pt x="150" y="69"/>
                      </a:lnTo>
                      <a:lnTo>
                        <a:pt x="151" y="68"/>
                      </a:lnTo>
                      <a:lnTo>
                        <a:pt x="152" y="68"/>
                      </a:lnTo>
                      <a:lnTo>
                        <a:pt x="152" y="68"/>
                      </a:lnTo>
                      <a:lnTo>
                        <a:pt x="155" y="69"/>
                      </a:lnTo>
                      <a:lnTo>
                        <a:pt x="156" y="69"/>
                      </a:lnTo>
                      <a:lnTo>
                        <a:pt x="156" y="69"/>
                      </a:lnTo>
                      <a:lnTo>
                        <a:pt x="156" y="69"/>
                      </a:lnTo>
                      <a:lnTo>
                        <a:pt x="156" y="65"/>
                      </a:lnTo>
                      <a:lnTo>
                        <a:pt x="156" y="62"/>
                      </a:lnTo>
                      <a:lnTo>
                        <a:pt x="157" y="59"/>
                      </a:lnTo>
                      <a:lnTo>
                        <a:pt x="157" y="59"/>
                      </a:lnTo>
                      <a:lnTo>
                        <a:pt x="160" y="53"/>
                      </a:lnTo>
                      <a:lnTo>
                        <a:pt x="161" y="51"/>
                      </a:lnTo>
                      <a:lnTo>
                        <a:pt x="160" y="49"/>
                      </a:lnTo>
                      <a:lnTo>
                        <a:pt x="160" y="49"/>
                      </a:lnTo>
                      <a:lnTo>
                        <a:pt x="159" y="49"/>
                      </a:lnTo>
                      <a:lnTo>
                        <a:pt x="158" y="48"/>
                      </a:lnTo>
                      <a:lnTo>
                        <a:pt x="158" y="48"/>
                      </a:lnTo>
                      <a:lnTo>
                        <a:pt x="158" y="47"/>
                      </a:lnTo>
                      <a:lnTo>
                        <a:pt x="160" y="45"/>
                      </a:lnTo>
                      <a:lnTo>
                        <a:pt x="160" y="45"/>
                      </a:lnTo>
                      <a:lnTo>
                        <a:pt x="165" y="40"/>
                      </a:lnTo>
                      <a:lnTo>
                        <a:pt x="169" y="35"/>
                      </a:lnTo>
                      <a:lnTo>
                        <a:pt x="169" y="35"/>
                      </a:lnTo>
                      <a:lnTo>
                        <a:pt x="170" y="34"/>
                      </a:lnTo>
                      <a:lnTo>
                        <a:pt x="171" y="33"/>
                      </a:lnTo>
                      <a:lnTo>
                        <a:pt x="173" y="32"/>
                      </a:lnTo>
                      <a:lnTo>
                        <a:pt x="174" y="31"/>
                      </a:lnTo>
                      <a:lnTo>
                        <a:pt x="174" y="31"/>
                      </a:lnTo>
                      <a:lnTo>
                        <a:pt x="176" y="24"/>
                      </a:lnTo>
                      <a:lnTo>
                        <a:pt x="178" y="20"/>
                      </a:lnTo>
                      <a:lnTo>
                        <a:pt x="179" y="17"/>
                      </a:lnTo>
                      <a:lnTo>
                        <a:pt x="179" y="17"/>
                      </a:lnTo>
                      <a:lnTo>
                        <a:pt x="179" y="13"/>
                      </a:lnTo>
                      <a:lnTo>
                        <a:pt x="179" y="12"/>
                      </a:lnTo>
                      <a:lnTo>
                        <a:pt x="178" y="10"/>
                      </a:lnTo>
                      <a:lnTo>
                        <a:pt x="178" y="1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3" name="フリーフォーム 202">
                  <a:extLst>
                    <a:ext uri="{FF2B5EF4-FFF2-40B4-BE49-F238E27FC236}">
                      <a16:creationId xmlns:a16="http://schemas.microsoft.com/office/drawing/2014/main" id="{00000000-0008-0000-0000-000030060000}"/>
                    </a:ext>
                  </a:extLst>
                </p:cNvPr>
                <p:cNvSpPr>
                  <a:spLocks/>
                </p:cNvSpPr>
                <p:nvPr/>
              </p:nvSpPr>
              <p:spPr bwMode="auto">
                <a:xfrm>
                  <a:off x="86" y="824"/>
                  <a:ext cx="3" cy="3"/>
                </a:xfrm>
                <a:custGeom>
                  <a:avLst/>
                  <a:gdLst>
                    <a:gd name="T0" fmla="*/ 25 w 25"/>
                    <a:gd name="T1" fmla="*/ 1 h 20"/>
                    <a:gd name="T2" fmla="*/ 25 w 25"/>
                    <a:gd name="T3" fmla="*/ 1 h 20"/>
                    <a:gd name="T4" fmla="*/ 23 w 25"/>
                    <a:gd name="T5" fmla="*/ 1 h 20"/>
                    <a:gd name="T6" fmla="*/ 22 w 25"/>
                    <a:gd name="T7" fmla="*/ 2 h 20"/>
                    <a:gd name="T8" fmla="*/ 21 w 25"/>
                    <a:gd name="T9" fmla="*/ 3 h 20"/>
                    <a:gd name="T10" fmla="*/ 20 w 25"/>
                    <a:gd name="T11" fmla="*/ 2 h 20"/>
                    <a:gd name="T12" fmla="*/ 20 w 25"/>
                    <a:gd name="T13" fmla="*/ 2 h 20"/>
                    <a:gd name="T14" fmla="*/ 18 w 25"/>
                    <a:gd name="T15" fmla="*/ 0 h 20"/>
                    <a:gd name="T16" fmla="*/ 17 w 25"/>
                    <a:gd name="T17" fmla="*/ 0 h 20"/>
                    <a:gd name="T18" fmla="*/ 16 w 25"/>
                    <a:gd name="T19" fmla="*/ 1 h 20"/>
                    <a:gd name="T20" fmla="*/ 16 w 25"/>
                    <a:gd name="T21" fmla="*/ 1 h 20"/>
                    <a:gd name="T22" fmla="*/ 14 w 25"/>
                    <a:gd name="T23" fmla="*/ 4 h 20"/>
                    <a:gd name="T24" fmla="*/ 13 w 25"/>
                    <a:gd name="T25" fmla="*/ 5 h 20"/>
                    <a:gd name="T26" fmla="*/ 12 w 25"/>
                    <a:gd name="T27" fmla="*/ 6 h 20"/>
                    <a:gd name="T28" fmla="*/ 12 w 25"/>
                    <a:gd name="T29" fmla="*/ 6 h 20"/>
                    <a:gd name="T30" fmla="*/ 8 w 25"/>
                    <a:gd name="T31" fmla="*/ 7 h 20"/>
                    <a:gd name="T32" fmla="*/ 8 w 25"/>
                    <a:gd name="T33" fmla="*/ 8 h 20"/>
                    <a:gd name="T34" fmla="*/ 8 w 25"/>
                    <a:gd name="T35" fmla="*/ 10 h 20"/>
                    <a:gd name="T36" fmla="*/ 8 w 25"/>
                    <a:gd name="T37" fmla="*/ 10 h 20"/>
                    <a:gd name="T38" fmla="*/ 10 w 25"/>
                    <a:gd name="T39" fmla="*/ 12 h 20"/>
                    <a:gd name="T40" fmla="*/ 10 w 25"/>
                    <a:gd name="T41" fmla="*/ 13 h 20"/>
                    <a:gd name="T42" fmla="*/ 10 w 25"/>
                    <a:gd name="T43" fmla="*/ 14 h 20"/>
                    <a:gd name="T44" fmla="*/ 10 w 25"/>
                    <a:gd name="T45" fmla="*/ 14 h 20"/>
                    <a:gd name="T46" fmla="*/ 8 w 25"/>
                    <a:gd name="T47" fmla="*/ 15 h 20"/>
                    <a:gd name="T48" fmla="*/ 5 w 25"/>
                    <a:gd name="T49" fmla="*/ 15 h 20"/>
                    <a:gd name="T50" fmla="*/ 5 w 25"/>
                    <a:gd name="T51" fmla="*/ 15 h 20"/>
                    <a:gd name="T52" fmla="*/ 1 w 25"/>
                    <a:gd name="T53" fmla="*/ 17 h 20"/>
                    <a:gd name="T54" fmla="*/ 0 w 25"/>
                    <a:gd name="T55" fmla="*/ 19 h 20"/>
                    <a:gd name="T56" fmla="*/ 0 w 25"/>
                    <a:gd name="T57" fmla="*/ 20 h 20"/>
                    <a:gd name="T58" fmla="*/ 0 w 25"/>
                    <a:gd name="T59" fmla="*/ 20 h 20"/>
                    <a:gd name="T60" fmla="*/ 7 w 25"/>
                    <a:gd name="T61" fmla="*/ 20 h 20"/>
                    <a:gd name="T62" fmla="*/ 7 w 25"/>
                    <a:gd name="T63" fmla="*/ 20 h 20"/>
                    <a:gd name="T64" fmla="*/ 9 w 25"/>
                    <a:gd name="T65" fmla="*/ 20 h 20"/>
                    <a:gd name="T66" fmla="*/ 12 w 25"/>
                    <a:gd name="T67" fmla="*/ 19 h 20"/>
                    <a:gd name="T68" fmla="*/ 16 w 25"/>
                    <a:gd name="T69" fmla="*/ 16 h 20"/>
                    <a:gd name="T70" fmla="*/ 16 w 25"/>
                    <a:gd name="T71" fmla="*/ 16 h 20"/>
                    <a:gd name="T72" fmla="*/ 21 w 25"/>
                    <a:gd name="T73" fmla="*/ 7 h 20"/>
                    <a:gd name="T74" fmla="*/ 25 w 25"/>
                    <a:gd name="T75" fmla="*/ 1 h 20"/>
                    <a:gd name="T76" fmla="*/ 25 w 25"/>
                    <a:gd name="T7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20">
                      <a:moveTo>
                        <a:pt x="25" y="1"/>
                      </a:moveTo>
                      <a:lnTo>
                        <a:pt x="25" y="1"/>
                      </a:lnTo>
                      <a:lnTo>
                        <a:pt x="23" y="1"/>
                      </a:lnTo>
                      <a:lnTo>
                        <a:pt x="22" y="2"/>
                      </a:lnTo>
                      <a:lnTo>
                        <a:pt x="21" y="3"/>
                      </a:lnTo>
                      <a:lnTo>
                        <a:pt x="20" y="2"/>
                      </a:lnTo>
                      <a:lnTo>
                        <a:pt x="20" y="2"/>
                      </a:lnTo>
                      <a:lnTo>
                        <a:pt x="18" y="0"/>
                      </a:lnTo>
                      <a:lnTo>
                        <a:pt x="17" y="0"/>
                      </a:lnTo>
                      <a:lnTo>
                        <a:pt x="16" y="1"/>
                      </a:lnTo>
                      <a:lnTo>
                        <a:pt x="16" y="1"/>
                      </a:lnTo>
                      <a:lnTo>
                        <a:pt x="14" y="4"/>
                      </a:lnTo>
                      <a:lnTo>
                        <a:pt x="13" y="5"/>
                      </a:lnTo>
                      <a:lnTo>
                        <a:pt x="12" y="6"/>
                      </a:lnTo>
                      <a:lnTo>
                        <a:pt x="12" y="6"/>
                      </a:lnTo>
                      <a:lnTo>
                        <a:pt x="8" y="7"/>
                      </a:lnTo>
                      <a:lnTo>
                        <a:pt x="8" y="8"/>
                      </a:lnTo>
                      <a:lnTo>
                        <a:pt x="8" y="10"/>
                      </a:lnTo>
                      <a:lnTo>
                        <a:pt x="8" y="10"/>
                      </a:lnTo>
                      <a:lnTo>
                        <a:pt x="10" y="12"/>
                      </a:lnTo>
                      <a:lnTo>
                        <a:pt x="10" y="13"/>
                      </a:lnTo>
                      <a:lnTo>
                        <a:pt x="10" y="14"/>
                      </a:lnTo>
                      <a:lnTo>
                        <a:pt x="10" y="14"/>
                      </a:lnTo>
                      <a:lnTo>
                        <a:pt x="8" y="15"/>
                      </a:lnTo>
                      <a:lnTo>
                        <a:pt x="5" y="15"/>
                      </a:lnTo>
                      <a:lnTo>
                        <a:pt x="5" y="15"/>
                      </a:lnTo>
                      <a:lnTo>
                        <a:pt x="1" y="17"/>
                      </a:lnTo>
                      <a:lnTo>
                        <a:pt x="0" y="19"/>
                      </a:lnTo>
                      <a:lnTo>
                        <a:pt x="0" y="20"/>
                      </a:lnTo>
                      <a:lnTo>
                        <a:pt x="0" y="20"/>
                      </a:lnTo>
                      <a:lnTo>
                        <a:pt x="7" y="20"/>
                      </a:lnTo>
                      <a:lnTo>
                        <a:pt x="7" y="20"/>
                      </a:lnTo>
                      <a:lnTo>
                        <a:pt x="9" y="20"/>
                      </a:lnTo>
                      <a:lnTo>
                        <a:pt x="12" y="19"/>
                      </a:lnTo>
                      <a:lnTo>
                        <a:pt x="16" y="16"/>
                      </a:lnTo>
                      <a:lnTo>
                        <a:pt x="16" y="16"/>
                      </a:lnTo>
                      <a:lnTo>
                        <a:pt x="21" y="7"/>
                      </a:lnTo>
                      <a:lnTo>
                        <a:pt x="25" y="1"/>
                      </a:lnTo>
                      <a:lnTo>
                        <a:pt x="25"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4" name="フリーフォーム 203">
                  <a:extLst>
                    <a:ext uri="{FF2B5EF4-FFF2-40B4-BE49-F238E27FC236}">
                      <a16:creationId xmlns:a16="http://schemas.microsoft.com/office/drawing/2014/main" id="{00000000-0008-0000-0000-000031060000}"/>
                    </a:ext>
                  </a:extLst>
                </p:cNvPr>
                <p:cNvSpPr>
                  <a:spLocks/>
                </p:cNvSpPr>
                <p:nvPr/>
              </p:nvSpPr>
              <p:spPr bwMode="auto">
                <a:xfrm>
                  <a:off x="82" y="827"/>
                  <a:ext cx="3" cy="2"/>
                </a:xfrm>
                <a:custGeom>
                  <a:avLst/>
                  <a:gdLst>
                    <a:gd name="T0" fmla="*/ 22 w 23"/>
                    <a:gd name="T1" fmla="*/ 8 h 20"/>
                    <a:gd name="T2" fmla="*/ 22 w 23"/>
                    <a:gd name="T3" fmla="*/ 8 h 20"/>
                    <a:gd name="T4" fmla="*/ 21 w 23"/>
                    <a:gd name="T5" fmla="*/ 5 h 20"/>
                    <a:gd name="T6" fmla="*/ 22 w 23"/>
                    <a:gd name="T7" fmla="*/ 4 h 20"/>
                    <a:gd name="T8" fmla="*/ 22 w 23"/>
                    <a:gd name="T9" fmla="*/ 4 h 20"/>
                    <a:gd name="T10" fmla="*/ 23 w 23"/>
                    <a:gd name="T11" fmla="*/ 3 h 20"/>
                    <a:gd name="T12" fmla="*/ 22 w 23"/>
                    <a:gd name="T13" fmla="*/ 2 h 20"/>
                    <a:gd name="T14" fmla="*/ 20 w 23"/>
                    <a:gd name="T15" fmla="*/ 1 h 20"/>
                    <a:gd name="T16" fmla="*/ 20 w 23"/>
                    <a:gd name="T17" fmla="*/ 1 h 20"/>
                    <a:gd name="T18" fmla="*/ 16 w 23"/>
                    <a:gd name="T19" fmla="*/ 0 h 20"/>
                    <a:gd name="T20" fmla="*/ 10 w 23"/>
                    <a:gd name="T21" fmla="*/ 0 h 20"/>
                    <a:gd name="T22" fmla="*/ 7 w 23"/>
                    <a:gd name="T23" fmla="*/ 0 h 20"/>
                    <a:gd name="T24" fmla="*/ 6 w 23"/>
                    <a:gd name="T25" fmla="*/ 0 h 20"/>
                    <a:gd name="T26" fmla="*/ 6 w 23"/>
                    <a:gd name="T27" fmla="*/ 1 h 20"/>
                    <a:gd name="T28" fmla="*/ 6 w 23"/>
                    <a:gd name="T29" fmla="*/ 1 h 20"/>
                    <a:gd name="T30" fmla="*/ 9 w 23"/>
                    <a:gd name="T31" fmla="*/ 2 h 20"/>
                    <a:gd name="T32" fmla="*/ 9 w 23"/>
                    <a:gd name="T33" fmla="*/ 2 h 20"/>
                    <a:gd name="T34" fmla="*/ 9 w 23"/>
                    <a:gd name="T35" fmla="*/ 2 h 20"/>
                    <a:gd name="T36" fmla="*/ 9 w 23"/>
                    <a:gd name="T37" fmla="*/ 2 h 20"/>
                    <a:gd name="T38" fmla="*/ 6 w 23"/>
                    <a:gd name="T39" fmla="*/ 3 h 20"/>
                    <a:gd name="T40" fmla="*/ 4 w 23"/>
                    <a:gd name="T41" fmla="*/ 3 h 20"/>
                    <a:gd name="T42" fmla="*/ 3 w 23"/>
                    <a:gd name="T43" fmla="*/ 4 h 20"/>
                    <a:gd name="T44" fmla="*/ 3 w 23"/>
                    <a:gd name="T45" fmla="*/ 4 h 20"/>
                    <a:gd name="T46" fmla="*/ 2 w 23"/>
                    <a:gd name="T47" fmla="*/ 8 h 20"/>
                    <a:gd name="T48" fmla="*/ 2 w 23"/>
                    <a:gd name="T49" fmla="*/ 13 h 20"/>
                    <a:gd name="T50" fmla="*/ 2 w 23"/>
                    <a:gd name="T51" fmla="*/ 13 h 20"/>
                    <a:gd name="T52" fmla="*/ 0 w 23"/>
                    <a:gd name="T53" fmla="*/ 16 h 20"/>
                    <a:gd name="T54" fmla="*/ 0 w 23"/>
                    <a:gd name="T55" fmla="*/ 17 h 20"/>
                    <a:gd name="T56" fmla="*/ 2 w 23"/>
                    <a:gd name="T57" fmla="*/ 17 h 20"/>
                    <a:gd name="T58" fmla="*/ 2 w 23"/>
                    <a:gd name="T59" fmla="*/ 17 h 20"/>
                    <a:gd name="T60" fmla="*/ 5 w 23"/>
                    <a:gd name="T61" fmla="*/ 16 h 20"/>
                    <a:gd name="T62" fmla="*/ 5 w 23"/>
                    <a:gd name="T63" fmla="*/ 15 h 20"/>
                    <a:gd name="T64" fmla="*/ 6 w 23"/>
                    <a:gd name="T65" fmla="*/ 16 h 20"/>
                    <a:gd name="T66" fmla="*/ 6 w 23"/>
                    <a:gd name="T67" fmla="*/ 16 h 20"/>
                    <a:gd name="T68" fmla="*/ 10 w 23"/>
                    <a:gd name="T69" fmla="*/ 20 h 20"/>
                    <a:gd name="T70" fmla="*/ 12 w 23"/>
                    <a:gd name="T71" fmla="*/ 20 h 20"/>
                    <a:gd name="T72" fmla="*/ 12 w 23"/>
                    <a:gd name="T73" fmla="*/ 20 h 20"/>
                    <a:gd name="T74" fmla="*/ 12 w 23"/>
                    <a:gd name="T75" fmla="*/ 20 h 20"/>
                    <a:gd name="T76" fmla="*/ 10 w 23"/>
                    <a:gd name="T77" fmla="*/ 16 h 20"/>
                    <a:gd name="T78" fmla="*/ 10 w 23"/>
                    <a:gd name="T79" fmla="*/ 15 h 20"/>
                    <a:gd name="T80" fmla="*/ 11 w 23"/>
                    <a:gd name="T81" fmla="*/ 14 h 20"/>
                    <a:gd name="T82" fmla="*/ 11 w 23"/>
                    <a:gd name="T83" fmla="*/ 14 h 20"/>
                    <a:gd name="T84" fmla="*/ 18 w 23"/>
                    <a:gd name="T85" fmla="*/ 11 h 20"/>
                    <a:gd name="T86" fmla="*/ 22 w 23"/>
                    <a:gd name="T87" fmla="*/ 8 h 20"/>
                    <a:gd name="T88" fmla="*/ 22 w 23"/>
                    <a:gd name="T8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20">
                      <a:moveTo>
                        <a:pt x="22" y="8"/>
                      </a:moveTo>
                      <a:lnTo>
                        <a:pt x="22" y="8"/>
                      </a:lnTo>
                      <a:lnTo>
                        <a:pt x="21" y="5"/>
                      </a:lnTo>
                      <a:lnTo>
                        <a:pt x="22" y="4"/>
                      </a:lnTo>
                      <a:lnTo>
                        <a:pt x="22" y="4"/>
                      </a:lnTo>
                      <a:lnTo>
                        <a:pt x="23" y="3"/>
                      </a:lnTo>
                      <a:lnTo>
                        <a:pt x="22" y="2"/>
                      </a:lnTo>
                      <a:lnTo>
                        <a:pt x="20" y="1"/>
                      </a:lnTo>
                      <a:lnTo>
                        <a:pt x="20" y="1"/>
                      </a:lnTo>
                      <a:lnTo>
                        <a:pt x="16" y="0"/>
                      </a:lnTo>
                      <a:lnTo>
                        <a:pt x="10" y="0"/>
                      </a:lnTo>
                      <a:lnTo>
                        <a:pt x="7" y="0"/>
                      </a:lnTo>
                      <a:lnTo>
                        <a:pt x="6" y="0"/>
                      </a:lnTo>
                      <a:lnTo>
                        <a:pt x="6" y="1"/>
                      </a:lnTo>
                      <a:lnTo>
                        <a:pt x="6" y="1"/>
                      </a:lnTo>
                      <a:lnTo>
                        <a:pt x="9" y="2"/>
                      </a:lnTo>
                      <a:lnTo>
                        <a:pt x="9" y="2"/>
                      </a:lnTo>
                      <a:lnTo>
                        <a:pt x="9" y="2"/>
                      </a:lnTo>
                      <a:lnTo>
                        <a:pt x="9" y="2"/>
                      </a:lnTo>
                      <a:lnTo>
                        <a:pt x="6" y="3"/>
                      </a:lnTo>
                      <a:lnTo>
                        <a:pt x="4" y="3"/>
                      </a:lnTo>
                      <a:lnTo>
                        <a:pt x="3" y="4"/>
                      </a:lnTo>
                      <a:lnTo>
                        <a:pt x="3" y="4"/>
                      </a:lnTo>
                      <a:lnTo>
                        <a:pt x="2" y="8"/>
                      </a:lnTo>
                      <a:lnTo>
                        <a:pt x="2" y="13"/>
                      </a:lnTo>
                      <a:lnTo>
                        <a:pt x="2" y="13"/>
                      </a:lnTo>
                      <a:lnTo>
                        <a:pt x="0" y="16"/>
                      </a:lnTo>
                      <a:lnTo>
                        <a:pt x="0" y="17"/>
                      </a:lnTo>
                      <a:lnTo>
                        <a:pt x="2" y="17"/>
                      </a:lnTo>
                      <a:lnTo>
                        <a:pt x="2" y="17"/>
                      </a:lnTo>
                      <a:lnTo>
                        <a:pt x="5" y="16"/>
                      </a:lnTo>
                      <a:lnTo>
                        <a:pt x="5" y="15"/>
                      </a:lnTo>
                      <a:lnTo>
                        <a:pt x="6" y="16"/>
                      </a:lnTo>
                      <a:lnTo>
                        <a:pt x="6" y="16"/>
                      </a:lnTo>
                      <a:lnTo>
                        <a:pt x="10" y="20"/>
                      </a:lnTo>
                      <a:lnTo>
                        <a:pt x="12" y="20"/>
                      </a:lnTo>
                      <a:lnTo>
                        <a:pt x="12" y="20"/>
                      </a:lnTo>
                      <a:lnTo>
                        <a:pt x="12" y="20"/>
                      </a:lnTo>
                      <a:lnTo>
                        <a:pt x="10" y="16"/>
                      </a:lnTo>
                      <a:lnTo>
                        <a:pt x="10" y="15"/>
                      </a:lnTo>
                      <a:lnTo>
                        <a:pt x="11" y="14"/>
                      </a:lnTo>
                      <a:lnTo>
                        <a:pt x="11" y="14"/>
                      </a:lnTo>
                      <a:lnTo>
                        <a:pt x="18" y="11"/>
                      </a:lnTo>
                      <a:lnTo>
                        <a:pt x="22" y="8"/>
                      </a:lnTo>
                      <a:lnTo>
                        <a:pt x="22"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5" name="フリーフォーム 204">
                  <a:extLst>
                    <a:ext uri="{FF2B5EF4-FFF2-40B4-BE49-F238E27FC236}">
                      <a16:creationId xmlns:a16="http://schemas.microsoft.com/office/drawing/2014/main" id="{00000000-0008-0000-0000-000032060000}"/>
                    </a:ext>
                  </a:extLst>
                </p:cNvPr>
                <p:cNvSpPr>
                  <a:spLocks/>
                </p:cNvSpPr>
                <p:nvPr/>
              </p:nvSpPr>
              <p:spPr bwMode="auto">
                <a:xfrm>
                  <a:off x="86" y="824"/>
                  <a:ext cx="2" cy="1"/>
                </a:xfrm>
                <a:custGeom>
                  <a:avLst/>
                  <a:gdLst>
                    <a:gd name="T0" fmla="*/ 15 w 16"/>
                    <a:gd name="T1" fmla="*/ 5 h 10"/>
                    <a:gd name="T2" fmla="*/ 15 w 16"/>
                    <a:gd name="T3" fmla="*/ 5 h 10"/>
                    <a:gd name="T4" fmla="*/ 10 w 16"/>
                    <a:gd name="T5" fmla="*/ 4 h 10"/>
                    <a:gd name="T6" fmla="*/ 9 w 16"/>
                    <a:gd name="T7" fmla="*/ 2 h 10"/>
                    <a:gd name="T8" fmla="*/ 9 w 16"/>
                    <a:gd name="T9" fmla="*/ 2 h 10"/>
                    <a:gd name="T10" fmla="*/ 8 w 16"/>
                    <a:gd name="T11" fmla="*/ 0 h 10"/>
                    <a:gd name="T12" fmla="*/ 7 w 16"/>
                    <a:gd name="T13" fmla="*/ 0 h 10"/>
                    <a:gd name="T14" fmla="*/ 6 w 16"/>
                    <a:gd name="T15" fmla="*/ 0 h 10"/>
                    <a:gd name="T16" fmla="*/ 6 w 16"/>
                    <a:gd name="T17" fmla="*/ 0 h 10"/>
                    <a:gd name="T18" fmla="*/ 4 w 16"/>
                    <a:gd name="T19" fmla="*/ 1 h 10"/>
                    <a:gd name="T20" fmla="*/ 4 w 16"/>
                    <a:gd name="T21" fmla="*/ 2 h 10"/>
                    <a:gd name="T22" fmla="*/ 3 w 16"/>
                    <a:gd name="T23" fmla="*/ 2 h 10"/>
                    <a:gd name="T24" fmla="*/ 3 w 16"/>
                    <a:gd name="T25" fmla="*/ 2 h 10"/>
                    <a:gd name="T26" fmla="*/ 0 w 16"/>
                    <a:gd name="T27" fmla="*/ 3 h 10"/>
                    <a:gd name="T28" fmla="*/ 0 w 16"/>
                    <a:gd name="T29" fmla="*/ 4 h 10"/>
                    <a:gd name="T30" fmla="*/ 1 w 16"/>
                    <a:gd name="T31" fmla="*/ 5 h 10"/>
                    <a:gd name="T32" fmla="*/ 1 w 16"/>
                    <a:gd name="T33" fmla="*/ 5 h 10"/>
                    <a:gd name="T34" fmla="*/ 6 w 16"/>
                    <a:gd name="T35" fmla="*/ 6 h 10"/>
                    <a:gd name="T36" fmla="*/ 7 w 16"/>
                    <a:gd name="T37" fmla="*/ 7 h 10"/>
                    <a:gd name="T38" fmla="*/ 7 w 16"/>
                    <a:gd name="T39" fmla="*/ 7 h 10"/>
                    <a:gd name="T40" fmla="*/ 7 w 16"/>
                    <a:gd name="T41" fmla="*/ 7 h 10"/>
                    <a:gd name="T42" fmla="*/ 4 w 16"/>
                    <a:gd name="T43" fmla="*/ 9 h 10"/>
                    <a:gd name="T44" fmla="*/ 4 w 16"/>
                    <a:gd name="T45" fmla="*/ 10 h 10"/>
                    <a:gd name="T46" fmla="*/ 5 w 16"/>
                    <a:gd name="T47" fmla="*/ 10 h 10"/>
                    <a:gd name="T48" fmla="*/ 5 w 16"/>
                    <a:gd name="T49" fmla="*/ 10 h 10"/>
                    <a:gd name="T50" fmla="*/ 12 w 16"/>
                    <a:gd name="T51" fmla="*/ 8 h 10"/>
                    <a:gd name="T52" fmla="*/ 16 w 16"/>
                    <a:gd name="T53" fmla="*/ 7 h 10"/>
                    <a:gd name="T54" fmla="*/ 16 w 16"/>
                    <a:gd name="T55" fmla="*/ 6 h 10"/>
                    <a:gd name="T56" fmla="*/ 15 w 16"/>
                    <a:gd name="T57" fmla="*/ 5 h 10"/>
                    <a:gd name="T58" fmla="*/ 15 w 16"/>
                    <a:gd name="T5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10">
                      <a:moveTo>
                        <a:pt x="15" y="5"/>
                      </a:moveTo>
                      <a:lnTo>
                        <a:pt x="15" y="5"/>
                      </a:lnTo>
                      <a:lnTo>
                        <a:pt x="10" y="4"/>
                      </a:lnTo>
                      <a:lnTo>
                        <a:pt x="9" y="2"/>
                      </a:lnTo>
                      <a:lnTo>
                        <a:pt x="9" y="2"/>
                      </a:lnTo>
                      <a:lnTo>
                        <a:pt x="8" y="0"/>
                      </a:lnTo>
                      <a:lnTo>
                        <a:pt x="7" y="0"/>
                      </a:lnTo>
                      <a:lnTo>
                        <a:pt x="6" y="0"/>
                      </a:lnTo>
                      <a:lnTo>
                        <a:pt x="6" y="0"/>
                      </a:lnTo>
                      <a:lnTo>
                        <a:pt x="4" y="1"/>
                      </a:lnTo>
                      <a:lnTo>
                        <a:pt x="4" y="2"/>
                      </a:lnTo>
                      <a:lnTo>
                        <a:pt x="3" y="2"/>
                      </a:lnTo>
                      <a:lnTo>
                        <a:pt x="3" y="2"/>
                      </a:lnTo>
                      <a:lnTo>
                        <a:pt x="0" y="3"/>
                      </a:lnTo>
                      <a:lnTo>
                        <a:pt x="0" y="4"/>
                      </a:lnTo>
                      <a:lnTo>
                        <a:pt x="1" y="5"/>
                      </a:lnTo>
                      <a:lnTo>
                        <a:pt x="1" y="5"/>
                      </a:lnTo>
                      <a:lnTo>
                        <a:pt x="6" y="6"/>
                      </a:lnTo>
                      <a:lnTo>
                        <a:pt x="7" y="7"/>
                      </a:lnTo>
                      <a:lnTo>
                        <a:pt x="7" y="7"/>
                      </a:lnTo>
                      <a:lnTo>
                        <a:pt x="7" y="7"/>
                      </a:lnTo>
                      <a:lnTo>
                        <a:pt x="4" y="9"/>
                      </a:lnTo>
                      <a:lnTo>
                        <a:pt x="4" y="10"/>
                      </a:lnTo>
                      <a:lnTo>
                        <a:pt x="5" y="10"/>
                      </a:lnTo>
                      <a:lnTo>
                        <a:pt x="5" y="10"/>
                      </a:lnTo>
                      <a:lnTo>
                        <a:pt x="12" y="8"/>
                      </a:lnTo>
                      <a:lnTo>
                        <a:pt x="16" y="7"/>
                      </a:lnTo>
                      <a:lnTo>
                        <a:pt x="16" y="6"/>
                      </a:lnTo>
                      <a:lnTo>
                        <a:pt x="15" y="5"/>
                      </a:lnTo>
                      <a:lnTo>
                        <a:pt x="15"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6" name="フリーフォーム 205">
                  <a:extLst>
                    <a:ext uri="{FF2B5EF4-FFF2-40B4-BE49-F238E27FC236}">
                      <a16:creationId xmlns:a16="http://schemas.microsoft.com/office/drawing/2014/main" id="{00000000-0008-0000-0000-000033060000}"/>
                    </a:ext>
                  </a:extLst>
                </p:cNvPr>
                <p:cNvSpPr>
                  <a:spLocks/>
                </p:cNvSpPr>
                <p:nvPr/>
              </p:nvSpPr>
              <p:spPr bwMode="auto">
                <a:xfrm>
                  <a:off x="90" y="822"/>
                  <a:ext cx="1" cy="2"/>
                </a:xfrm>
                <a:custGeom>
                  <a:avLst/>
                  <a:gdLst>
                    <a:gd name="T0" fmla="*/ 5 w 8"/>
                    <a:gd name="T1" fmla="*/ 4 h 13"/>
                    <a:gd name="T2" fmla="*/ 5 w 8"/>
                    <a:gd name="T3" fmla="*/ 4 h 13"/>
                    <a:gd name="T4" fmla="*/ 3 w 8"/>
                    <a:gd name="T5" fmla="*/ 1 h 13"/>
                    <a:gd name="T6" fmla="*/ 2 w 8"/>
                    <a:gd name="T7" fmla="*/ 0 h 13"/>
                    <a:gd name="T8" fmla="*/ 2 w 8"/>
                    <a:gd name="T9" fmla="*/ 0 h 13"/>
                    <a:gd name="T10" fmla="*/ 2 w 8"/>
                    <a:gd name="T11" fmla="*/ 0 h 13"/>
                    <a:gd name="T12" fmla="*/ 1 w 8"/>
                    <a:gd name="T13" fmla="*/ 2 h 13"/>
                    <a:gd name="T14" fmla="*/ 0 w 8"/>
                    <a:gd name="T15" fmla="*/ 4 h 13"/>
                    <a:gd name="T16" fmla="*/ 0 w 8"/>
                    <a:gd name="T17" fmla="*/ 4 h 13"/>
                    <a:gd name="T18" fmla="*/ 0 w 8"/>
                    <a:gd name="T19" fmla="*/ 5 h 13"/>
                    <a:gd name="T20" fmla="*/ 1 w 8"/>
                    <a:gd name="T21" fmla="*/ 6 h 13"/>
                    <a:gd name="T22" fmla="*/ 1 w 8"/>
                    <a:gd name="T23" fmla="*/ 6 h 13"/>
                    <a:gd name="T24" fmla="*/ 3 w 8"/>
                    <a:gd name="T25" fmla="*/ 7 h 13"/>
                    <a:gd name="T26" fmla="*/ 4 w 8"/>
                    <a:gd name="T27" fmla="*/ 8 h 13"/>
                    <a:gd name="T28" fmla="*/ 4 w 8"/>
                    <a:gd name="T29" fmla="*/ 9 h 13"/>
                    <a:gd name="T30" fmla="*/ 4 w 8"/>
                    <a:gd name="T31" fmla="*/ 9 h 13"/>
                    <a:gd name="T32" fmla="*/ 2 w 8"/>
                    <a:gd name="T33" fmla="*/ 11 h 13"/>
                    <a:gd name="T34" fmla="*/ 2 w 8"/>
                    <a:gd name="T35" fmla="*/ 12 h 13"/>
                    <a:gd name="T36" fmla="*/ 3 w 8"/>
                    <a:gd name="T37" fmla="*/ 12 h 13"/>
                    <a:gd name="T38" fmla="*/ 3 w 8"/>
                    <a:gd name="T39" fmla="*/ 12 h 13"/>
                    <a:gd name="T40" fmla="*/ 3 w 8"/>
                    <a:gd name="T41" fmla="*/ 13 h 13"/>
                    <a:gd name="T42" fmla="*/ 4 w 8"/>
                    <a:gd name="T43" fmla="*/ 12 h 13"/>
                    <a:gd name="T44" fmla="*/ 5 w 8"/>
                    <a:gd name="T45" fmla="*/ 11 h 13"/>
                    <a:gd name="T46" fmla="*/ 5 w 8"/>
                    <a:gd name="T47" fmla="*/ 11 h 13"/>
                    <a:gd name="T48" fmla="*/ 8 w 8"/>
                    <a:gd name="T49" fmla="*/ 9 h 13"/>
                    <a:gd name="T50" fmla="*/ 8 w 8"/>
                    <a:gd name="T51" fmla="*/ 8 h 13"/>
                    <a:gd name="T52" fmla="*/ 8 w 8"/>
                    <a:gd name="T53" fmla="*/ 8 h 13"/>
                    <a:gd name="T54" fmla="*/ 8 w 8"/>
                    <a:gd name="T55" fmla="*/ 8 h 13"/>
                    <a:gd name="T56" fmla="*/ 7 w 8"/>
                    <a:gd name="T57" fmla="*/ 7 h 13"/>
                    <a:gd name="T58" fmla="*/ 7 w 8"/>
                    <a:gd name="T59" fmla="*/ 6 h 13"/>
                    <a:gd name="T60" fmla="*/ 7 w 8"/>
                    <a:gd name="T61" fmla="*/ 5 h 13"/>
                    <a:gd name="T62" fmla="*/ 5 w 8"/>
                    <a:gd name="T63" fmla="*/ 4 h 13"/>
                    <a:gd name="T64" fmla="*/ 5 w 8"/>
                    <a:gd name="T6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3">
                      <a:moveTo>
                        <a:pt x="5" y="4"/>
                      </a:moveTo>
                      <a:lnTo>
                        <a:pt x="5" y="4"/>
                      </a:lnTo>
                      <a:lnTo>
                        <a:pt x="3" y="1"/>
                      </a:lnTo>
                      <a:lnTo>
                        <a:pt x="2" y="0"/>
                      </a:lnTo>
                      <a:lnTo>
                        <a:pt x="2" y="0"/>
                      </a:lnTo>
                      <a:lnTo>
                        <a:pt x="2" y="0"/>
                      </a:lnTo>
                      <a:lnTo>
                        <a:pt x="1" y="2"/>
                      </a:lnTo>
                      <a:lnTo>
                        <a:pt x="0" y="4"/>
                      </a:lnTo>
                      <a:lnTo>
                        <a:pt x="0" y="4"/>
                      </a:lnTo>
                      <a:lnTo>
                        <a:pt x="0" y="5"/>
                      </a:lnTo>
                      <a:lnTo>
                        <a:pt x="1" y="6"/>
                      </a:lnTo>
                      <a:lnTo>
                        <a:pt x="1" y="6"/>
                      </a:lnTo>
                      <a:lnTo>
                        <a:pt x="3" y="7"/>
                      </a:lnTo>
                      <a:lnTo>
                        <a:pt x="4" y="8"/>
                      </a:lnTo>
                      <a:lnTo>
                        <a:pt x="4" y="9"/>
                      </a:lnTo>
                      <a:lnTo>
                        <a:pt x="4" y="9"/>
                      </a:lnTo>
                      <a:lnTo>
                        <a:pt x="2" y="11"/>
                      </a:lnTo>
                      <a:lnTo>
                        <a:pt x="2" y="12"/>
                      </a:lnTo>
                      <a:lnTo>
                        <a:pt x="3" y="12"/>
                      </a:lnTo>
                      <a:lnTo>
                        <a:pt x="3" y="12"/>
                      </a:lnTo>
                      <a:lnTo>
                        <a:pt x="3" y="13"/>
                      </a:lnTo>
                      <a:lnTo>
                        <a:pt x="4" y="12"/>
                      </a:lnTo>
                      <a:lnTo>
                        <a:pt x="5" y="11"/>
                      </a:lnTo>
                      <a:lnTo>
                        <a:pt x="5" y="11"/>
                      </a:lnTo>
                      <a:lnTo>
                        <a:pt x="8" y="9"/>
                      </a:lnTo>
                      <a:lnTo>
                        <a:pt x="8" y="8"/>
                      </a:lnTo>
                      <a:lnTo>
                        <a:pt x="8" y="8"/>
                      </a:lnTo>
                      <a:lnTo>
                        <a:pt x="8" y="8"/>
                      </a:lnTo>
                      <a:lnTo>
                        <a:pt x="7" y="7"/>
                      </a:lnTo>
                      <a:lnTo>
                        <a:pt x="7" y="6"/>
                      </a:lnTo>
                      <a:lnTo>
                        <a:pt x="7" y="5"/>
                      </a:lnTo>
                      <a:lnTo>
                        <a:pt x="5" y="4"/>
                      </a:lnTo>
                      <a:lnTo>
                        <a:pt x="5"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7" name="フリーフォーム 206">
                  <a:extLst>
                    <a:ext uri="{FF2B5EF4-FFF2-40B4-BE49-F238E27FC236}">
                      <a16:creationId xmlns:a16="http://schemas.microsoft.com/office/drawing/2014/main" id="{00000000-0008-0000-0000-000034060000}"/>
                    </a:ext>
                  </a:extLst>
                </p:cNvPr>
                <p:cNvSpPr>
                  <a:spLocks/>
                </p:cNvSpPr>
                <p:nvPr/>
              </p:nvSpPr>
              <p:spPr bwMode="auto">
                <a:xfrm>
                  <a:off x="88" y="824"/>
                  <a:ext cx="0" cy="0"/>
                </a:xfrm>
                <a:custGeom>
                  <a:avLst/>
                  <a:gdLst>
                    <a:gd name="T0" fmla="*/ 4 w 5"/>
                    <a:gd name="T1" fmla="*/ 5 h 5"/>
                    <a:gd name="T2" fmla="*/ 4 w 5"/>
                    <a:gd name="T3" fmla="*/ 5 h 5"/>
                    <a:gd name="T4" fmla="*/ 3 w 5"/>
                    <a:gd name="T5" fmla="*/ 4 h 5"/>
                    <a:gd name="T6" fmla="*/ 1 w 5"/>
                    <a:gd name="T7" fmla="*/ 3 h 5"/>
                    <a:gd name="T8" fmla="*/ 0 w 5"/>
                    <a:gd name="T9" fmla="*/ 2 h 5"/>
                    <a:gd name="T10" fmla="*/ 0 w 5"/>
                    <a:gd name="T11" fmla="*/ 1 h 5"/>
                    <a:gd name="T12" fmla="*/ 0 w 5"/>
                    <a:gd name="T13" fmla="*/ 1 h 5"/>
                    <a:gd name="T14" fmla="*/ 1 w 5"/>
                    <a:gd name="T15" fmla="*/ 0 h 5"/>
                    <a:gd name="T16" fmla="*/ 2 w 5"/>
                    <a:gd name="T17" fmla="*/ 0 h 5"/>
                    <a:gd name="T18" fmla="*/ 3 w 5"/>
                    <a:gd name="T19" fmla="*/ 1 h 5"/>
                    <a:gd name="T20" fmla="*/ 3 w 5"/>
                    <a:gd name="T21" fmla="*/ 1 h 5"/>
                    <a:gd name="T22" fmla="*/ 5 w 5"/>
                    <a:gd name="T23" fmla="*/ 3 h 5"/>
                    <a:gd name="T24" fmla="*/ 5 w 5"/>
                    <a:gd name="T25" fmla="*/ 4 h 5"/>
                    <a:gd name="T26" fmla="*/ 4 w 5"/>
                    <a:gd name="T27" fmla="*/ 5 h 5"/>
                    <a:gd name="T28" fmla="*/ 4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4" y="5"/>
                      </a:moveTo>
                      <a:lnTo>
                        <a:pt x="4" y="5"/>
                      </a:lnTo>
                      <a:lnTo>
                        <a:pt x="3" y="4"/>
                      </a:lnTo>
                      <a:lnTo>
                        <a:pt x="1" y="3"/>
                      </a:lnTo>
                      <a:lnTo>
                        <a:pt x="0" y="2"/>
                      </a:lnTo>
                      <a:lnTo>
                        <a:pt x="0" y="1"/>
                      </a:lnTo>
                      <a:lnTo>
                        <a:pt x="0" y="1"/>
                      </a:lnTo>
                      <a:lnTo>
                        <a:pt x="1" y="0"/>
                      </a:lnTo>
                      <a:lnTo>
                        <a:pt x="2" y="0"/>
                      </a:lnTo>
                      <a:lnTo>
                        <a:pt x="3" y="1"/>
                      </a:lnTo>
                      <a:lnTo>
                        <a:pt x="3" y="1"/>
                      </a:lnTo>
                      <a:lnTo>
                        <a:pt x="5" y="3"/>
                      </a:lnTo>
                      <a:lnTo>
                        <a:pt x="5" y="4"/>
                      </a:lnTo>
                      <a:lnTo>
                        <a:pt x="4" y="5"/>
                      </a:lnTo>
                      <a:lnTo>
                        <a:pt x="4"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8" name="フリーフォーム 207">
                  <a:extLst>
                    <a:ext uri="{FF2B5EF4-FFF2-40B4-BE49-F238E27FC236}">
                      <a16:creationId xmlns:a16="http://schemas.microsoft.com/office/drawing/2014/main" id="{00000000-0008-0000-0000-000037060000}"/>
                    </a:ext>
                  </a:extLst>
                </p:cNvPr>
                <p:cNvSpPr>
                  <a:spLocks/>
                </p:cNvSpPr>
                <p:nvPr/>
              </p:nvSpPr>
              <p:spPr bwMode="auto">
                <a:xfrm>
                  <a:off x="67" y="846"/>
                  <a:ext cx="5" cy="4"/>
                </a:xfrm>
                <a:custGeom>
                  <a:avLst/>
                  <a:gdLst>
                    <a:gd name="T0" fmla="*/ 43 w 43"/>
                    <a:gd name="T1" fmla="*/ 6 h 33"/>
                    <a:gd name="T2" fmla="*/ 38 w 43"/>
                    <a:gd name="T3" fmla="*/ 7 h 33"/>
                    <a:gd name="T4" fmla="*/ 36 w 43"/>
                    <a:gd name="T5" fmla="*/ 7 h 33"/>
                    <a:gd name="T6" fmla="*/ 32 w 43"/>
                    <a:gd name="T7" fmla="*/ 6 h 33"/>
                    <a:gd name="T8" fmla="*/ 33 w 43"/>
                    <a:gd name="T9" fmla="*/ 8 h 33"/>
                    <a:gd name="T10" fmla="*/ 36 w 43"/>
                    <a:gd name="T11" fmla="*/ 15 h 33"/>
                    <a:gd name="T12" fmla="*/ 35 w 43"/>
                    <a:gd name="T13" fmla="*/ 16 h 33"/>
                    <a:gd name="T14" fmla="*/ 28 w 43"/>
                    <a:gd name="T15" fmla="*/ 14 h 33"/>
                    <a:gd name="T16" fmla="*/ 26 w 43"/>
                    <a:gd name="T17" fmla="*/ 13 h 33"/>
                    <a:gd name="T18" fmla="*/ 23 w 43"/>
                    <a:gd name="T19" fmla="*/ 12 h 33"/>
                    <a:gd name="T20" fmla="*/ 20 w 43"/>
                    <a:gd name="T21" fmla="*/ 9 h 33"/>
                    <a:gd name="T22" fmla="*/ 20 w 43"/>
                    <a:gd name="T23" fmla="*/ 8 h 33"/>
                    <a:gd name="T24" fmla="*/ 18 w 43"/>
                    <a:gd name="T25" fmla="*/ 6 h 33"/>
                    <a:gd name="T26" fmla="*/ 12 w 43"/>
                    <a:gd name="T27" fmla="*/ 0 h 33"/>
                    <a:gd name="T28" fmla="*/ 11 w 43"/>
                    <a:gd name="T29" fmla="*/ 0 h 33"/>
                    <a:gd name="T30" fmla="*/ 5 w 43"/>
                    <a:gd name="T31" fmla="*/ 5 h 33"/>
                    <a:gd name="T32" fmla="*/ 3 w 43"/>
                    <a:gd name="T33" fmla="*/ 7 h 33"/>
                    <a:gd name="T34" fmla="*/ 0 w 43"/>
                    <a:gd name="T35" fmla="*/ 10 h 33"/>
                    <a:gd name="T36" fmla="*/ 1 w 43"/>
                    <a:gd name="T37" fmla="*/ 16 h 33"/>
                    <a:gd name="T38" fmla="*/ 2 w 43"/>
                    <a:gd name="T39" fmla="*/ 17 h 33"/>
                    <a:gd name="T40" fmla="*/ 5 w 43"/>
                    <a:gd name="T41" fmla="*/ 19 h 33"/>
                    <a:gd name="T42" fmla="*/ 6 w 43"/>
                    <a:gd name="T43" fmla="*/ 19 h 33"/>
                    <a:gd name="T44" fmla="*/ 6 w 43"/>
                    <a:gd name="T45" fmla="*/ 14 h 33"/>
                    <a:gd name="T46" fmla="*/ 9 w 43"/>
                    <a:gd name="T47" fmla="*/ 9 h 33"/>
                    <a:gd name="T48" fmla="*/ 8 w 43"/>
                    <a:gd name="T49" fmla="*/ 11 h 33"/>
                    <a:gd name="T50" fmla="*/ 9 w 43"/>
                    <a:gd name="T51" fmla="*/ 12 h 33"/>
                    <a:gd name="T52" fmla="*/ 10 w 43"/>
                    <a:gd name="T53" fmla="*/ 13 h 33"/>
                    <a:gd name="T54" fmla="*/ 9 w 43"/>
                    <a:gd name="T55" fmla="*/ 15 h 33"/>
                    <a:gd name="T56" fmla="*/ 9 w 43"/>
                    <a:gd name="T57" fmla="*/ 17 h 33"/>
                    <a:gd name="T58" fmla="*/ 11 w 43"/>
                    <a:gd name="T59" fmla="*/ 18 h 33"/>
                    <a:gd name="T60" fmla="*/ 11 w 43"/>
                    <a:gd name="T61" fmla="*/ 19 h 33"/>
                    <a:gd name="T62" fmla="*/ 11 w 43"/>
                    <a:gd name="T63" fmla="*/ 21 h 33"/>
                    <a:gd name="T64" fmla="*/ 12 w 43"/>
                    <a:gd name="T65" fmla="*/ 22 h 33"/>
                    <a:gd name="T66" fmla="*/ 14 w 43"/>
                    <a:gd name="T67" fmla="*/ 20 h 33"/>
                    <a:gd name="T68" fmla="*/ 15 w 43"/>
                    <a:gd name="T69" fmla="*/ 20 h 33"/>
                    <a:gd name="T70" fmla="*/ 15 w 43"/>
                    <a:gd name="T71" fmla="*/ 23 h 33"/>
                    <a:gd name="T72" fmla="*/ 15 w 43"/>
                    <a:gd name="T73" fmla="*/ 26 h 33"/>
                    <a:gd name="T74" fmla="*/ 16 w 43"/>
                    <a:gd name="T75" fmla="*/ 27 h 33"/>
                    <a:gd name="T76" fmla="*/ 20 w 43"/>
                    <a:gd name="T77" fmla="*/ 28 h 33"/>
                    <a:gd name="T78" fmla="*/ 19 w 43"/>
                    <a:gd name="T79" fmla="*/ 31 h 33"/>
                    <a:gd name="T80" fmla="*/ 20 w 43"/>
                    <a:gd name="T81" fmla="*/ 33 h 33"/>
                    <a:gd name="T82" fmla="*/ 21 w 43"/>
                    <a:gd name="T83" fmla="*/ 32 h 33"/>
                    <a:gd name="T84" fmla="*/ 23 w 43"/>
                    <a:gd name="T85" fmla="*/ 30 h 33"/>
                    <a:gd name="T86" fmla="*/ 24 w 43"/>
                    <a:gd name="T87" fmla="*/ 29 h 33"/>
                    <a:gd name="T88" fmla="*/ 32 w 43"/>
                    <a:gd name="T89" fmla="*/ 28 h 33"/>
                    <a:gd name="T90" fmla="*/ 33 w 43"/>
                    <a:gd name="T91" fmla="*/ 27 h 33"/>
                    <a:gd name="T92" fmla="*/ 36 w 43"/>
                    <a:gd name="T93" fmla="*/ 27 h 33"/>
                    <a:gd name="T94" fmla="*/ 40 w 43"/>
                    <a:gd name="T95" fmla="*/ 25 h 33"/>
                    <a:gd name="T96" fmla="*/ 40 w 43"/>
                    <a:gd name="T97" fmla="*/ 23 h 33"/>
                    <a:gd name="T98" fmla="*/ 39 w 43"/>
                    <a:gd name="T99" fmla="*/ 19 h 33"/>
                    <a:gd name="T100" fmla="*/ 38 w 43"/>
                    <a:gd name="T101" fmla="*/ 17 h 33"/>
                    <a:gd name="T102" fmla="*/ 40 w 43"/>
                    <a:gd name="T103" fmla="*/ 15 h 33"/>
                    <a:gd name="T104" fmla="*/ 40 w 43"/>
                    <a:gd name="T105" fmla="*/ 12 h 33"/>
                    <a:gd name="T106" fmla="*/ 39 w 43"/>
                    <a:gd name="T107" fmla="*/ 10 h 33"/>
                    <a:gd name="T108" fmla="*/ 39 w 43"/>
                    <a:gd name="T109" fmla="*/ 9 h 33"/>
                    <a:gd name="T110" fmla="*/ 43 w 43"/>
                    <a:gd name="T111" fmla="*/ 6 h 33"/>
                    <a:gd name="T112" fmla="*/ 43 w 43"/>
                    <a:gd name="T11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 h="33">
                      <a:moveTo>
                        <a:pt x="43" y="6"/>
                      </a:moveTo>
                      <a:lnTo>
                        <a:pt x="43" y="6"/>
                      </a:lnTo>
                      <a:lnTo>
                        <a:pt x="40" y="7"/>
                      </a:lnTo>
                      <a:lnTo>
                        <a:pt x="38" y="7"/>
                      </a:lnTo>
                      <a:lnTo>
                        <a:pt x="36" y="7"/>
                      </a:lnTo>
                      <a:lnTo>
                        <a:pt x="36" y="7"/>
                      </a:lnTo>
                      <a:lnTo>
                        <a:pt x="33" y="6"/>
                      </a:lnTo>
                      <a:lnTo>
                        <a:pt x="32" y="6"/>
                      </a:lnTo>
                      <a:lnTo>
                        <a:pt x="33" y="8"/>
                      </a:lnTo>
                      <a:lnTo>
                        <a:pt x="33" y="8"/>
                      </a:lnTo>
                      <a:lnTo>
                        <a:pt x="35" y="13"/>
                      </a:lnTo>
                      <a:lnTo>
                        <a:pt x="36" y="15"/>
                      </a:lnTo>
                      <a:lnTo>
                        <a:pt x="35" y="16"/>
                      </a:lnTo>
                      <a:lnTo>
                        <a:pt x="35" y="16"/>
                      </a:lnTo>
                      <a:lnTo>
                        <a:pt x="31" y="16"/>
                      </a:lnTo>
                      <a:lnTo>
                        <a:pt x="28" y="14"/>
                      </a:lnTo>
                      <a:lnTo>
                        <a:pt x="28" y="14"/>
                      </a:lnTo>
                      <a:lnTo>
                        <a:pt x="26" y="13"/>
                      </a:lnTo>
                      <a:lnTo>
                        <a:pt x="23" y="12"/>
                      </a:lnTo>
                      <a:lnTo>
                        <a:pt x="23" y="12"/>
                      </a:lnTo>
                      <a:lnTo>
                        <a:pt x="21" y="11"/>
                      </a:lnTo>
                      <a:lnTo>
                        <a:pt x="20" y="9"/>
                      </a:lnTo>
                      <a:lnTo>
                        <a:pt x="20" y="9"/>
                      </a:lnTo>
                      <a:lnTo>
                        <a:pt x="20" y="8"/>
                      </a:lnTo>
                      <a:lnTo>
                        <a:pt x="18" y="6"/>
                      </a:lnTo>
                      <a:lnTo>
                        <a:pt x="18" y="6"/>
                      </a:lnTo>
                      <a:lnTo>
                        <a:pt x="14" y="1"/>
                      </a:lnTo>
                      <a:lnTo>
                        <a:pt x="12" y="0"/>
                      </a:lnTo>
                      <a:lnTo>
                        <a:pt x="11" y="0"/>
                      </a:lnTo>
                      <a:lnTo>
                        <a:pt x="11" y="0"/>
                      </a:lnTo>
                      <a:lnTo>
                        <a:pt x="8" y="1"/>
                      </a:lnTo>
                      <a:lnTo>
                        <a:pt x="5" y="5"/>
                      </a:lnTo>
                      <a:lnTo>
                        <a:pt x="5" y="5"/>
                      </a:lnTo>
                      <a:lnTo>
                        <a:pt x="3" y="7"/>
                      </a:lnTo>
                      <a:lnTo>
                        <a:pt x="0" y="10"/>
                      </a:lnTo>
                      <a:lnTo>
                        <a:pt x="0" y="10"/>
                      </a:lnTo>
                      <a:lnTo>
                        <a:pt x="1" y="12"/>
                      </a:lnTo>
                      <a:lnTo>
                        <a:pt x="1" y="16"/>
                      </a:lnTo>
                      <a:lnTo>
                        <a:pt x="1" y="16"/>
                      </a:lnTo>
                      <a:lnTo>
                        <a:pt x="2" y="17"/>
                      </a:lnTo>
                      <a:lnTo>
                        <a:pt x="4" y="19"/>
                      </a:lnTo>
                      <a:lnTo>
                        <a:pt x="5" y="19"/>
                      </a:lnTo>
                      <a:lnTo>
                        <a:pt x="6" y="19"/>
                      </a:lnTo>
                      <a:lnTo>
                        <a:pt x="6" y="19"/>
                      </a:lnTo>
                      <a:lnTo>
                        <a:pt x="6" y="16"/>
                      </a:lnTo>
                      <a:lnTo>
                        <a:pt x="6" y="14"/>
                      </a:lnTo>
                      <a:lnTo>
                        <a:pt x="6" y="14"/>
                      </a:lnTo>
                      <a:lnTo>
                        <a:pt x="9" y="9"/>
                      </a:lnTo>
                      <a:lnTo>
                        <a:pt x="9" y="9"/>
                      </a:lnTo>
                      <a:lnTo>
                        <a:pt x="8" y="11"/>
                      </a:lnTo>
                      <a:lnTo>
                        <a:pt x="9" y="12"/>
                      </a:lnTo>
                      <a:lnTo>
                        <a:pt x="9" y="12"/>
                      </a:lnTo>
                      <a:lnTo>
                        <a:pt x="10" y="12"/>
                      </a:lnTo>
                      <a:lnTo>
                        <a:pt x="10" y="13"/>
                      </a:lnTo>
                      <a:lnTo>
                        <a:pt x="10" y="13"/>
                      </a:lnTo>
                      <a:lnTo>
                        <a:pt x="9" y="15"/>
                      </a:lnTo>
                      <a:lnTo>
                        <a:pt x="8" y="16"/>
                      </a:lnTo>
                      <a:lnTo>
                        <a:pt x="9" y="17"/>
                      </a:lnTo>
                      <a:lnTo>
                        <a:pt x="9" y="17"/>
                      </a:lnTo>
                      <a:lnTo>
                        <a:pt x="11" y="18"/>
                      </a:lnTo>
                      <a:lnTo>
                        <a:pt x="11" y="18"/>
                      </a:lnTo>
                      <a:lnTo>
                        <a:pt x="11" y="19"/>
                      </a:lnTo>
                      <a:lnTo>
                        <a:pt x="11" y="19"/>
                      </a:lnTo>
                      <a:lnTo>
                        <a:pt x="11" y="21"/>
                      </a:lnTo>
                      <a:lnTo>
                        <a:pt x="12" y="22"/>
                      </a:lnTo>
                      <a:lnTo>
                        <a:pt x="12" y="22"/>
                      </a:lnTo>
                      <a:lnTo>
                        <a:pt x="13" y="20"/>
                      </a:lnTo>
                      <a:lnTo>
                        <a:pt x="14" y="20"/>
                      </a:lnTo>
                      <a:lnTo>
                        <a:pt x="15" y="20"/>
                      </a:lnTo>
                      <a:lnTo>
                        <a:pt x="15" y="20"/>
                      </a:lnTo>
                      <a:lnTo>
                        <a:pt x="16" y="21"/>
                      </a:lnTo>
                      <a:lnTo>
                        <a:pt x="15" y="23"/>
                      </a:lnTo>
                      <a:lnTo>
                        <a:pt x="15" y="24"/>
                      </a:lnTo>
                      <a:lnTo>
                        <a:pt x="15" y="26"/>
                      </a:lnTo>
                      <a:lnTo>
                        <a:pt x="15" y="26"/>
                      </a:lnTo>
                      <a:lnTo>
                        <a:pt x="16" y="27"/>
                      </a:lnTo>
                      <a:lnTo>
                        <a:pt x="18" y="27"/>
                      </a:lnTo>
                      <a:lnTo>
                        <a:pt x="20" y="28"/>
                      </a:lnTo>
                      <a:lnTo>
                        <a:pt x="20" y="28"/>
                      </a:lnTo>
                      <a:lnTo>
                        <a:pt x="19" y="31"/>
                      </a:lnTo>
                      <a:lnTo>
                        <a:pt x="19" y="33"/>
                      </a:lnTo>
                      <a:lnTo>
                        <a:pt x="20" y="33"/>
                      </a:lnTo>
                      <a:lnTo>
                        <a:pt x="20" y="33"/>
                      </a:lnTo>
                      <a:lnTo>
                        <a:pt x="21" y="32"/>
                      </a:lnTo>
                      <a:lnTo>
                        <a:pt x="22" y="31"/>
                      </a:lnTo>
                      <a:lnTo>
                        <a:pt x="23" y="30"/>
                      </a:lnTo>
                      <a:lnTo>
                        <a:pt x="24" y="29"/>
                      </a:lnTo>
                      <a:lnTo>
                        <a:pt x="24" y="29"/>
                      </a:lnTo>
                      <a:lnTo>
                        <a:pt x="29" y="29"/>
                      </a:lnTo>
                      <a:lnTo>
                        <a:pt x="32" y="28"/>
                      </a:lnTo>
                      <a:lnTo>
                        <a:pt x="32" y="28"/>
                      </a:lnTo>
                      <a:lnTo>
                        <a:pt x="33" y="27"/>
                      </a:lnTo>
                      <a:lnTo>
                        <a:pt x="36" y="27"/>
                      </a:lnTo>
                      <a:lnTo>
                        <a:pt x="36" y="27"/>
                      </a:lnTo>
                      <a:lnTo>
                        <a:pt x="39" y="26"/>
                      </a:lnTo>
                      <a:lnTo>
                        <a:pt x="40" y="25"/>
                      </a:lnTo>
                      <a:lnTo>
                        <a:pt x="40" y="23"/>
                      </a:lnTo>
                      <a:lnTo>
                        <a:pt x="40" y="23"/>
                      </a:lnTo>
                      <a:lnTo>
                        <a:pt x="40" y="21"/>
                      </a:lnTo>
                      <a:lnTo>
                        <a:pt x="39" y="19"/>
                      </a:lnTo>
                      <a:lnTo>
                        <a:pt x="38" y="19"/>
                      </a:lnTo>
                      <a:lnTo>
                        <a:pt x="38" y="17"/>
                      </a:lnTo>
                      <a:lnTo>
                        <a:pt x="38" y="17"/>
                      </a:lnTo>
                      <a:lnTo>
                        <a:pt x="40" y="15"/>
                      </a:lnTo>
                      <a:lnTo>
                        <a:pt x="41" y="14"/>
                      </a:lnTo>
                      <a:lnTo>
                        <a:pt x="40" y="12"/>
                      </a:lnTo>
                      <a:lnTo>
                        <a:pt x="40" y="12"/>
                      </a:lnTo>
                      <a:lnTo>
                        <a:pt x="39" y="10"/>
                      </a:lnTo>
                      <a:lnTo>
                        <a:pt x="39" y="9"/>
                      </a:lnTo>
                      <a:lnTo>
                        <a:pt x="39" y="9"/>
                      </a:lnTo>
                      <a:lnTo>
                        <a:pt x="42" y="7"/>
                      </a:lnTo>
                      <a:lnTo>
                        <a:pt x="43" y="6"/>
                      </a:lnTo>
                      <a:lnTo>
                        <a:pt x="43" y="6"/>
                      </a:lnTo>
                      <a:lnTo>
                        <a:pt x="43"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9" name="フリーフォーム 208">
                  <a:extLst>
                    <a:ext uri="{FF2B5EF4-FFF2-40B4-BE49-F238E27FC236}">
                      <a16:creationId xmlns:a16="http://schemas.microsoft.com/office/drawing/2014/main" id="{00000000-0008-0000-0000-000038060000}"/>
                    </a:ext>
                  </a:extLst>
                </p:cNvPr>
                <p:cNvSpPr>
                  <a:spLocks/>
                </p:cNvSpPr>
                <p:nvPr/>
              </p:nvSpPr>
              <p:spPr bwMode="auto">
                <a:xfrm>
                  <a:off x="67" y="849"/>
                  <a:ext cx="1" cy="2"/>
                </a:xfrm>
                <a:custGeom>
                  <a:avLst/>
                  <a:gdLst>
                    <a:gd name="T0" fmla="*/ 8 w 11"/>
                    <a:gd name="T1" fmla="*/ 0 h 19"/>
                    <a:gd name="T2" fmla="*/ 8 w 11"/>
                    <a:gd name="T3" fmla="*/ 0 h 19"/>
                    <a:gd name="T4" fmla="*/ 4 w 11"/>
                    <a:gd name="T5" fmla="*/ 0 h 19"/>
                    <a:gd name="T6" fmla="*/ 2 w 11"/>
                    <a:gd name="T7" fmla="*/ 1 h 19"/>
                    <a:gd name="T8" fmla="*/ 2 w 11"/>
                    <a:gd name="T9" fmla="*/ 1 h 19"/>
                    <a:gd name="T10" fmla="*/ 2 w 11"/>
                    <a:gd name="T11" fmla="*/ 4 h 19"/>
                    <a:gd name="T12" fmla="*/ 1 w 11"/>
                    <a:gd name="T13" fmla="*/ 6 h 19"/>
                    <a:gd name="T14" fmla="*/ 1 w 11"/>
                    <a:gd name="T15" fmla="*/ 6 h 19"/>
                    <a:gd name="T16" fmla="*/ 0 w 11"/>
                    <a:gd name="T17" fmla="*/ 7 h 19"/>
                    <a:gd name="T18" fmla="*/ 0 w 11"/>
                    <a:gd name="T19" fmla="*/ 9 h 19"/>
                    <a:gd name="T20" fmla="*/ 0 w 11"/>
                    <a:gd name="T21" fmla="*/ 9 h 19"/>
                    <a:gd name="T22" fmla="*/ 1 w 11"/>
                    <a:gd name="T23" fmla="*/ 9 h 19"/>
                    <a:gd name="T24" fmla="*/ 2 w 11"/>
                    <a:gd name="T25" fmla="*/ 11 h 19"/>
                    <a:gd name="T26" fmla="*/ 2 w 11"/>
                    <a:gd name="T27" fmla="*/ 11 h 19"/>
                    <a:gd name="T28" fmla="*/ 2 w 11"/>
                    <a:gd name="T29" fmla="*/ 14 h 19"/>
                    <a:gd name="T30" fmla="*/ 2 w 11"/>
                    <a:gd name="T31" fmla="*/ 16 h 19"/>
                    <a:gd name="T32" fmla="*/ 2 w 11"/>
                    <a:gd name="T33" fmla="*/ 16 h 19"/>
                    <a:gd name="T34" fmla="*/ 4 w 11"/>
                    <a:gd name="T35" fmla="*/ 18 h 19"/>
                    <a:gd name="T36" fmla="*/ 5 w 11"/>
                    <a:gd name="T37" fmla="*/ 19 h 19"/>
                    <a:gd name="T38" fmla="*/ 5 w 11"/>
                    <a:gd name="T39" fmla="*/ 18 h 19"/>
                    <a:gd name="T40" fmla="*/ 5 w 11"/>
                    <a:gd name="T41" fmla="*/ 18 h 19"/>
                    <a:gd name="T42" fmla="*/ 7 w 11"/>
                    <a:gd name="T43" fmla="*/ 14 h 19"/>
                    <a:gd name="T44" fmla="*/ 7 w 11"/>
                    <a:gd name="T45" fmla="*/ 14 h 19"/>
                    <a:gd name="T46" fmla="*/ 6 w 11"/>
                    <a:gd name="T47" fmla="*/ 12 h 19"/>
                    <a:gd name="T48" fmla="*/ 7 w 11"/>
                    <a:gd name="T49" fmla="*/ 11 h 19"/>
                    <a:gd name="T50" fmla="*/ 7 w 11"/>
                    <a:gd name="T51" fmla="*/ 11 h 19"/>
                    <a:gd name="T52" fmla="*/ 10 w 11"/>
                    <a:gd name="T53" fmla="*/ 9 h 19"/>
                    <a:gd name="T54" fmla="*/ 11 w 11"/>
                    <a:gd name="T55" fmla="*/ 7 h 19"/>
                    <a:gd name="T56" fmla="*/ 11 w 11"/>
                    <a:gd name="T57" fmla="*/ 6 h 19"/>
                    <a:gd name="T58" fmla="*/ 11 w 11"/>
                    <a:gd name="T59" fmla="*/ 6 h 19"/>
                    <a:gd name="T60" fmla="*/ 9 w 11"/>
                    <a:gd name="T61" fmla="*/ 5 h 19"/>
                    <a:gd name="T62" fmla="*/ 8 w 11"/>
                    <a:gd name="T63" fmla="*/ 5 h 19"/>
                    <a:gd name="T64" fmla="*/ 9 w 11"/>
                    <a:gd name="T65" fmla="*/ 4 h 19"/>
                    <a:gd name="T66" fmla="*/ 9 w 11"/>
                    <a:gd name="T67" fmla="*/ 4 h 19"/>
                    <a:gd name="T68" fmla="*/ 9 w 11"/>
                    <a:gd name="T69" fmla="*/ 4 h 19"/>
                    <a:gd name="T70" fmla="*/ 10 w 11"/>
                    <a:gd name="T71" fmla="*/ 2 h 19"/>
                    <a:gd name="T72" fmla="*/ 10 w 11"/>
                    <a:gd name="T73" fmla="*/ 1 h 19"/>
                    <a:gd name="T74" fmla="*/ 8 w 11"/>
                    <a:gd name="T75" fmla="*/ 0 h 19"/>
                    <a:gd name="T76" fmla="*/ 8 w 11"/>
                    <a:gd name="T7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19">
                      <a:moveTo>
                        <a:pt x="8" y="0"/>
                      </a:moveTo>
                      <a:lnTo>
                        <a:pt x="8" y="0"/>
                      </a:lnTo>
                      <a:lnTo>
                        <a:pt x="4" y="0"/>
                      </a:lnTo>
                      <a:lnTo>
                        <a:pt x="2" y="1"/>
                      </a:lnTo>
                      <a:lnTo>
                        <a:pt x="2" y="1"/>
                      </a:lnTo>
                      <a:lnTo>
                        <a:pt x="2" y="4"/>
                      </a:lnTo>
                      <a:lnTo>
                        <a:pt x="1" y="6"/>
                      </a:lnTo>
                      <a:lnTo>
                        <a:pt x="1" y="6"/>
                      </a:lnTo>
                      <a:lnTo>
                        <a:pt x="0" y="7"/>
                      </a:lnTo>
                      <a:lnTo>
                        <a:pt x="0" y="9"/>
                      </a:lnTo>
                      <a:lnTo>
                        <a:pt x="0" y="9"/>
                      </a:lnTo>
                      <a:lnTo>
                        <a:pt x="1" y="9"/>
                      </a:lnTo>
                      <a:lnTo>
                        <a:pt x="2" y="11"/>
                      </a:lnTo>
                      <a:lnTo>
                        <a:pt x="2" y="11"/>
                      </a:lnTo>
                      <a:lnTo>
                        <a:pt x="2" y="14"/>
                      </a:lnTo>
                      <a:lnTo>
                        <a:pt x="2" y="16"/>
                      </a:lnTo>
                      <a:lnTo>
                        <a:pt x="2" y="16"/>
                      </a:lnTo>
                      <a:lnTo>
                        <a:pt x="4" y="18"/>
                      </a:lnTo>
                      <a:lnTo>
                        <a:pt x="5" y="19"/>
                      </a:lnTo>
                      <a:lnTo>
                        <a:pt x="5" y="18"/>
                      </a:lnTo>
                      <a:lnTo>
                        <a:pt x="5" y="18"/>
                      </a:lnTo>
                      <a:lnTo>
                        <a:pt x="7" y="14"/>
                      </a:lnTo>
                      <a:lnTo>
                        <a:pt x="7" y="14"/>
                      </a:lnTo>
                      <a:lnTo>
                        <a:pt x="6" y="12"/>
                      </a:lnTo>
                      <a:lnTo>
                        <a:pt x="7" y="11"/>
                      </a:lnTo>
                      <a:lnTo>
                        <a:pt x="7" y="11"/>
                      </a:lnTo>
                      <a:lnTo>
                        <a:pt x="10" y="9"/>
                      </a:lnTo>
                      <a:lnTo>
                        <a:pt x="11" y="7"/>
                      </a:lnTo>
                      <a:lnTo>
                        <a:pt x="11" y="6"/>
                      </a:lnTo>
                      <a:lnTo>
                        <a:pt x="11" y="6"/>
                      </a:lnTo>
                      <a:lnTo>
                        <a:pt x="9" y="5"/>
                      </a:lnTo>
                      <a:lnTo>
                        <a:pt x="8" y="5"/>
                      </a:lnTo>
                      <a:lnTo>
                        <a:pt x="9" y="4"/>
                      </a:lnTo>
                      <a:lnTo>
                        <a:pt x="9" y="4"/>
                      </a:lnTo>
                      <a:lnTo>
                        <a:pt x="9" y="4"/>
                      </a:lnTo>
                      <a:lnTo>
                        <a:pt x="10" y="2"/>
                      </a:lnTo>
                      <a:lnTo>
                        <a:pt x="10" y="1"/>
                      </a:lnTo>
                      <a:lnTo>
                        <a:pt x="8" y="0"/>
                      </a:lnTo>
                      <a:lnTo>
                        <a:pt x="8"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0" name="フリーフォーム 209">
                  <a:extLst>
                    <a:ext uri="{FF2B5EF4-FFF2-40B4-BE49-F238E27FC236}">
                      <a16:creationId xmlns:a16="http://schemas.microsoft.com/office/drawing/2014/main" id="{00000000-0008-0000-0000-000039060000}"/>
                    </a:ext>
                  </a:extLst>
                </p:cNvPr>
                <p:cNvSpPr>
                  <a:spLocks/>
                </p:cNvSpPr>
                <p:nvPr/>
              </p:nvSpPr>
              <p:spPr bwMode="auto">
                <a:xfrm>
                  <a:off x="67" y="849"/>
                  <a:ext cx="1" cy="0"/>
                </a:xfrm>
                <a:custGeom>
                  <a:avLst/>
                  <a:gdLst>
                    <a:gd name="T0" fmla="*/ 3 w 4"/>
                    <a:gd name="T1" fmla="*/ 3 h 3"/>
                    <a:gd name="T2" fmla="*/ 3 w 4"/>
                    <a:gd name="T3" fmla="*/ 3 h 3"/>
                    <a:gd name="T4" fmla="*/ 1 w 4"/>
                    <a:gd name="T5" fmla="*/ 3 h 3"/>
                    <a:gd name="T6" fmla="*/ 0 w 4"/>
                    <a:gd name="T7" fmla="*/ 2 h 3"/>
                    <a:gd name="T8" fmla="*/ 1 w 4"/>
                    <a:gd name="T9" fmla="*/ 2 h 3"/>
                    <a:gd name="T10" fmla="*/ 1 w 4"/>
                    <a:gd name="T11" fmla="*/ 2 h 3"/>
                    <a:gd name="T12" fmla="*/ 2 w 4"/>
                    <a:gd name="T13" fmla="*/ 1 h 3"/>
                    <a:gd name="T14" fmla="*/ 3 w 4"/>
                    <a:gd name="T15" fmla="*/ 0 h 3"/>
                    <a:gd name="T16" fmla="*/ 3 w 4"/>
                    <a:gd name="T17" fmla="*/ 0 h 3"/>
                    <a:gd name="T18" fmla="*/ 3 w 4"/>
                    <a:gd name="T19" fmla="*/ 0 h 3"/>
                    <a:gd name="T20" fmla="*/ 4 w 4"/>
                    <a:gd name="T21" fmla="*/ 2 h 3"/>
                    <a:gd name="T22" fmla="*/ 3 w 4"/>
                    <a:gd name="T23" fmla="*/ 3 h 3"/>
                    <a:gd name="T24" fmla="*/ 3 w 4"/>
                    <a:gd name="T25" fmla="*/ 3 h 3"/>
                    <a:gd name="T26" fmla="*/ 3 w 4"/>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
                      <a:moveTo>
                        <a:pt x="3" y="3"/>
                      </a:moveTo>
                      <a:lnTo>
                        <a:pt x="3" y="3"/>
                      </a:lnTo>
                      <a:lnTo>
                        <a:pt x="1" y="3"/>
                      </a:lnTo>
                      <a:lnTo>
                        <a:pt x="0" y="2"/>
                      </a:lnTo>
                      <a:lnTo>
                        <a:pt x="1" y="2"/>
                      </a:lnTo>
                      <a:lnTo>
                        <a:pt x="1" y="2"/>
                      </a:lnTo>
                      <a:lnTo>
                        <a:pt x="2" y="1"/>
                      </a:lnTo>
                      <a:lnTo>
                        <a:pt x="3" y="0"/>
                      </a:lnTo>
                      <a:lnTo>
                        <a:pt x="3" y="0"/>
                      </a:lnTo>
                      <a:lnTo>
                        <a:pt x="3" y="0"/>
                      </a:lnTo>
                      <a:lnTo>
                        <a:pt x="4" y="2"/>
                      </a:lnTo>
                      <a:lnTo>
                        <a:pt x="3" y="3"/>
                      </a:lnTo>
                      <a:lnTo>
                        <a:pt x="3" y="3"/>
                      </a:lnTo>
                      <a:lnTo>
                        <a:pt x="3"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1" name="フリーフォーム 210">
                  <a:extLst>
                    <a:ext uri="{FF2B5EF4-FFF2-40B4-BE49-F238E27FC236}">
                      <a16:creationId xmlns:a16="http://schemas.microsoft.com/office/drawing/2014/main" id="{00000000-0008-0000-0000-00003A060000}"/>
                    </a:ext>
                  </a:extLst>
                </p:cNvPr>
                <p:cNvSpPr>
                  <a:spLocks/>
                </p:cNvSpPr>
                <p:nvPr/>
              </p:nvSpPr>
              <p:spPr bwMode="auto">
                <a:xfrm>
                  <a:off x="65" y="850"/>
                  <a:ext cx="1" cy="2"/>
                </a:xfrm>
                <a:custGeom>
                  <a:avLst/>
                  <a:gdLst>
                    <a:gd name="T0" fmla="*/ 9 w 11"/>
                    <a:gd name="T1" fmla="*/ 3 h 18"/>
                    <a:gd name="T2" fmla="*/ 9 w 11"/>
                    <a:gd name="T3" fmla="*/ 3 h 18"/>
                    <a:gd name="T4" fmla="*/ 7 w 11"/>
                    <a:gd name="T5" fmla="*/ 3 h 18"/>
                    <a:gd name="T6" fmla="*/ 7 w 11"/>
                    <a:gd name="T7" fmla="*/ 3 h 18"/>
                    <a:gd name="T8" fmla="*/ 6 w 11"/>
                    <a:gd name="T9" fmla="*/ 3 h 18"/>
                    <a:gd name="T10" fmla="*/ 6 w 11"/>
                    <a:gd name="T11" fmla="*/ 3 h 18"/>
                    <a:gd name="T12" fmla="*/ 4 w 11"/>
                    <a:gd name="T13" fmla="*/ 0 h 18"/>
                    <a:gd name="T14" fmla="*/ 3 w 11"/>
                    <a:gd name="T15" fmla="*/ 0 h 18"/>
                    <a:gd name="T16" fmla="*/ 3 w 11"/>
                    <a:gd name="T17" fmla="*/ 0 h 18"/>
                    <a:gd name="T18" fmla="*/ 2 w 11"/>
                    <a:gd name="T19" fmla="*/ 1 h 18"/>
                    <a:gd name="T20" fmla="*/ 2 w 11"/>
                    <a:gd name="T21" fmla="*/ 2 h 18"/>
                    <a:gd name="T22" fmla="*/ 2 w 11"/>
                    <a:gd name="T23" fmla="*/ 2 h 18"/>
                    <a:gd name="T24" fmla="*/ 3 w 11"/>
                    <a:gd name="T25" fmla="*/ 4 h 18"/>
                    <a:gd name="T26" fmla="*/ 3 w 11"/>
                    <a:gd name="T27" fmla="*/ 5 h 18"/>
                    <a:gd name="T28" fmla="*/ 3 w 11"/>
                    <a:gd name="T29" fmla="*/ 5 h 18"/>
                    <a:gd name="T30" fmla="*/ 3 w 11"/>
                    <a:gd name="T31" fmla="*/ 5 h 18"/>
                    <a:gd name="T32" fmla="*/ 1 w 11"/>
                    <a:gd name="T33" fmla="*/ 6 h 18"/>
                    <a:gd name="T34" fmla="*/ 1 w 11"/>
                    <a:gd name="T35" fmla="*/ 6 h 18"/>
                    <a:gd name="T36" fmla="*/ 2 w 11"/>
                    <a:gd name="T37" fmla="*/ 7 h 18"/>
                    <a:gd name="T38" fmla="*/ 2 w 11"/>
                    <a:gd name="T39" fmla="*/ 7 h 18"/>
                    <a:gd name="T40" fmla="*/ 4 w 11"/>
                    <a:gd name="T41" fmla="*/ 9 h 18"/>
                    <a:gd name="T42" fmla="*/ 4 w 11"/>
                    <a:gd name="T43" fmla="*/ 10 h 18"/>
                    <a:gd name="T44" fmla="*/ 4 w 11"/>
                    <a:gd name="T45" fmla="*/ 11 h 18"/>
                    <a:gd name="T46" fmla="*/ 4 w 11"/>
                    <a:gd name="T47" fmla="*/ 11 h 18"/>
                    <a:gd name="T48" fmla="*/ 2 w 11"/>
                    <a:gd name="T49" fmla="*/ 13 h 18"/>
                    <a:gd name="T50" fmla="*/ 1 w 11"/>
                    <a:gd name="T51" fmla="*/ 14 h 18"/>
                    <a:gd name="T52" fmla="*/ 1 w 11"/>
                    <a:gd name="T53" fmla="*/ 14 h 18"/>
                    <a:gd name="T54" fmla="*/ 0 w 11"/>
                    <a:gd name="T55" fmla="*/ 14 h 18"/>
                    <a:gd name="T56" fmla="*/ 0 w 11"/>
                    <a:gd name="T57" fmla="*/ 15 h 18"/>
                    <a:gd name="T58" fmla="*/ 2 w 11"/>
                    <a:gd name="T59" fmla="*/ 17 h 18"/>
                    <a:gd name="T60" fmla="*/ 2 w 11"/>
                    <a:gd name="T61" fmla="*/ 17 h 18"/>
                    <a:gd name="T62" fmla="*/ 4 w 11"/>
                    <a:gd name="T63" fmla="*/ 18 h 18"/>
                    <a:gd name="T64" fmla="*/ 4 w 11"/>
                    <a:gd name="T65" fmla="*/ 18 h 18"/>
                    <a:gd name="T66" fmla="*/ 5 w 11"/>
                    <a:gd name="T67" fmla="*/ 17 h 18"/>
                    <a:gd name="T68" fmla="*/ 5 w 11"/>
                    <a:gd name="T69" fmla="*/ 17 h 18"/>
                    <a:gd name="T70" fmla="*/ 5 w 11"/>
                    <a:gd name="T71" fmla="*/ 14 h 18"/>
                    <a:gd name="T72" fmla="*/ 6 w 11"/>
                    <a:gd name="T73" fmla="*/ 13 h 18"/>
                    <a:gd name="T74" fmla="*/ 6 w 11"/>
                    <a:gd name="T75" fmla="*/ 12 h 18"/>
                    <a:gd name="T76" fmla="*/ 6 w 11"/>
                    <a:gd name="T77" fmla="*/ 12 h 18"/>
                    <a:gd name="T78" fmla="*/ 10 w 11"/>
                    <a:gd name="T79" fmla="*/ 13 h 18"/>
                    <a:gd name="T80" fmla="*/ 11 w 11"/>
                    <a:gd name="T81" fmla="*/ 13 h 18"/>
                    <a:gd name="T82" fmla="*/ 10 w 11"/>
                    <a:gd name="T83" fmla="*/ 12 h 18"/>
                    <a:gd name="T84" fmla="*/ 10 w 11"/>
                    <a:gd name="T85" fmla="*/ 12 h 18"/>
                    <a:gd name="T86" fmla="*/ 7 w 11"/>
                    <a:gd name="T87" fmla="*/ 8 h 18"/>
                    <a:gd name="T88" fmla="*/ 7 w 11"/>
                    <a:gd name="T89" fmla="*/ 8 h 18"/>
                    <a:gd name="T90" fmla="*/ 6 w 11"/>
                    <a:gd name="T91" fmla="*/ 6 h 18"/>
                    <a:gd name="T92" fmla="*/ 6 w 11"/>
                    <a:gd name="T93" fmla="*/ 6 h 18"/>
                    <a:gd name="T94" fmla="*/ 7 w 11"/>
                    <a:gd name="T95" fmla="*/ 5 h 18"/>
                    <a:gd name="T96" fmla="*/ 7 w 11"/>
                    <a:gd name="T97" fmla="*/ 5 h 18"/>
                    <a:gd name="T98" fmla="*/ 10 w 11"/>
                    <a:gd name="T99" fmla="*/ 3 h 18"/>
                    <a:gd name="T100" fmla="*/ 10 w 11"/>
                    <a:gd name="T101" fmla="*/ 3 h 18"/>
                    <a:gd name="T102" fmla="*/ 9 w 11"/>
                    <a:gd name="T103" fmla="*/ 3 h 18"/>
                    <a:gd name="T104" fmla="*/ 9 w 11"/>
                    <a:gd name="T10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8">
                      <a:moveTo>
                        <a:pt x="9" y="3"/>
                      </a:moveTo>
                      <a:lnTo>
                        <a:pt x="9" y="3"/>
                      </a:lnTo>
                      <a:lnTo>
                        <a:pt x="7" y="3"/>
                      </a:lnTo>
                      <a:lnTo>
                        <a:pt x="7" y="3"/>
                      </a:lnTo>
                      <a:lnTo>
                        <a:pt x="6" y="3"/>
                      </a:lnTo>
                      <a:lnTo>
                        <a:pt x="6" y="3"/>
                      </a:lnTo>
                      <a:lnTo>
                        <a:pt x="4" y="0"/>
                      </a:lnTo>
                      <a:lnTo>
                        <a:pt x="3" y="0"/>
                      </a:lnTo>
                      <a:lnTo>
                        <a:pt x="3" y="0"/>
                      </a:lnTo>
                      <a:lnTo>
                        <a:pt x="2" y="1"/>
                      </a:lnTo>
                      <a:lnTo>
                        <a:pt x="2" y="2"/>
                      </a:lnTo>
                      <a:lnTo>
                        <a:pt x="2" y="2"/>
                      </a:lnTo>
                      <a:lnTo>
                        <a:pt x="3" y="4"/>
                      </a:lnTo>
                      <a:lnTo>
                        <a:pt x="3" y="5"/>
                      </a:lnTo>
                      <a:lnTo>
                        <a:pt x="3" y="5"/>
                      </a:lnTo>
                      <a:lnTo>
                        <a:pt x="3" y="5"/>
                      </a:lnTo>
                      <a:lnTo>
                        <a:pt x="1" y="6"/>
                      </a:lnTo>
                      <a:lnTo>
                        <a:pt x="1" y="6"/>
                      </a:lnTo>
                      <a:lnTo>
                        <a:pt x="2" y="7"/>
                      </a:lnTo>
                      <a:lnTo>
                        <a:pt x="2" y="7"/>
                      </a:lnTo>
                      <a:lnTo>
                        <a:pt x="4" y="9"/>
                      </a:lnTo>
                      <a:lnTo>
                        <a:pt x="4" y="10"/>
                      </a:lnTo>
                      <a:lnTo>
                        <a:pt x="4" y="11"/>
                      </a:lnTo>
                      <a:lnTo>
                        <a:pt x="4" y="11"/>
                      </a:lnTo>
                      <a:lnTo>
                        <a:pt x="2" y="13"/>
                      </a:lnTo>
                      <a:lnTo>
                        <a:pt x="1" y="14"/>
                      </a:lnTo>
                      <a:lnTo>
                        <a:pt x="1" y="14"/>
                      </a:lnTo>
                      <a:lnTo>
                        <a:pt x="0" y="14"/>
                      </a:lnTo>
                      <a:lnTo>
                        <a:pt x="0" y="15"/>
                      </a:lnTo>
                      <a:lnTo>
                        <a:pt x="2" y="17"/>
                      </a:lnTo>
                      <a:lnTo>
                        <a:pt x="2" y="17"/>
                      </a:lnTo>
                      <a:lnTo>
                        <a:pt x="4" y="18"/>
                      </a:lnTo>
                      <a:lnTo>
                        <a:pt x="4" y="18"/>
                      </a:lnTo>
                      <a:lnTo>
                        <a:pt x="5" y="17"/>
                      </a:lnTo>
                      <a:lnTo>
                        <a:pt x="5" y="17"/>
                      </a:lnTo>
                      <a:lnTo>
                        <a:pt x="5" y="14"/>
                      </a:lnTo>
                      <a:lnTo>
                        <a:pt x="6" y="13"/>
                      </a:lnTo>
                      <a:lnTo>
                        <a:pt x="6" y="12"/>
                      </a:lnTo>
                      <a:lnTo>
                        <a:pt x="6" y="12"/>
                      </a:lnTo>
                      <a:lnTo>
                        <a:pt x="10" y="13"/>
                      </a:lnTo>
                      <a:lnTo>
                        <a:pt x="11" y="13"/>
                      </a:lnTo>
                      <a:lnTo>
                        <a:pt x="10" y="12"/>
                      </a:lnTo>
                      <a:lnTo>
                        <a:pt x="10" y="12"/>
                      </a:lnTo>
                      <a:lnTo>
                        <a:pt x="7" y="8"/>
                      </a:lnTo>
                      <a:lnTo>
                        <a:pt x="7" y="8"/>
                      </a:lnTo>
                      <a:lnTo>
                        <a:pt x="6" y="6"/>
                      </a:lnTo>
                      <a:lnTo>
                        <a:pt x="6" y="6"/>
                      </a:lnTo>
                      <a:lnTo>
                        <a:pt x="7" y="5"/>
                      </a:lnTo>
                      <a:lnTo>
                        <a:pt x="7" y="5"/>
                      </a:lnTo>
                      <a:lnTo>
                        <a:pt x="10" y="3"/>
                      </a:lnTo>
                      <a:lnTo>
                        <a:pt x="10" y="3"/>
                      </a:lnTo>
                      <a:lnTo>
                        <a:pt x="9" y="3"/>
                      </a:lnTo>
                      <a:lnTo>
                        <a:pt x="9"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2" name="フリーフォーム 211">
                  <a:extLst>
                    <a:ext uri="{FF2B5EF4-FFF2-40B4-BE49-F238E27FC236}">
                      <a16:creationId xmlns:a16="http://schemas.microsoft.com/office/drawing/2014/main" id="{00000000-0008-0000-0000-00003B060000}"/>
                    </a:ext>
                  </a:extLst>
                </p:cNvPr>
                <p:cNvSpPr>
                  <a:spLocks/>
                </p:cNvSpPr>
                <p:nvPr/>
              </p:nvSpPr>
              <p:spPr bwMode="auto">
                <a:xfrm>
                  <a:off x="61" y="853"/>
                  <a:ext cx="4" cy="5"/>
                </a:xfrm>
                <a:custGeom>
                  <a:avLst/>
                  <a:gdLst>
                    <a:gd name="T0" fmla="*/ 40 w 41"/>
                    <a:gd name="T1" fmla="*/ 0 h 50"/>
                    <a:gd name="T2" fmla="*/ 37 w 41"/>
                    <a:gd name="T3" fmla="*/ 0 h 50"/>
                    <a:gd name="T4" fmla="*/ 36 w 41"/>
                    <a:gd name="T5" fmla="*/ 0 h 50"/>
                    <a:gd name="T6" fmla="*/ 35 w 41"/>
                    <a:gd name="T7" fmla="*/ 2 h 50"/>
                    <a:gd name="T8" fmla="*/ 32 w 41"/>
                    <a:gd name="T9" fmla="*/ 2 h 50"/>
                    <a:gd name="T10" fmla="*/ 27 w 41"/>
                    <a:gd name="T11" fmla="*/ 4 h 50"/>
                    <a:gd name="T12" fmla="*/ 22 w 41"/>
                    <a:gd name="T13" fmla="*/ 7 h 50"/>
                    <a:gd name="T14" fmla="*/ 15 w 41"/>
                    <a:gd name="T15" fmla="*/ 10 h 50"/>
                    <a:gd name="T16" fmla="*/ 14 w 41"/>
                    <a:gd name="T17" fmla="*/ 13 h 50"/>
                    <a:gd name="T18" fmla="*/ 11 w 41"/>
                    <a:gd name="T19" fmla="*/ 17 h 50"/>
                    <a:gd name="T20" fmla="*/ 9 w 41"/>
                    <a:gd name="T21" fmla="*/ 23 h 50"/>
                    <a:gd name="T22" fmla="*/ 8 w 41"/>
                    <a:gd name="T23" fmla="*/ 29 h 50"/>
                    <a:gd name="T24" fmla="*/ 7 w 41"/>
                    <a:gd name="T25" fmla="*/ 33 h 50"/>
                    <a:gd name="T26" fmla="*/ 5 w 41"/>
                    <a:gd name="T27" fmla="*/ 33 h 50"/>
                    <a:gd name="T28" fmla="*/ 1 w 41"/>
                    <a:gd name="T29" fmla="*/ 35 h 50"/>
                    <a:gd name="T30" fmla="*/ 0 w 41"/>
                    <a:gd name="T31" fmla="*/ 37 h 50"/>
                    <a:gd name="T32" fmla="*/ 3 w 41"/>
                    <a:gd name="T33" fmla="*/ 44 h 50"/>
                    <a:gd name="T34" fmla="*/ 6 w 41"/>
                    <a:gd name="T35" fmla="*/ 46 h 50"/>
                    <a:gd name="T36" fmla="*/ 9 w 41"/>
                    <a:gd name="T37" fmla="*/ 48 h 50"/>
                    <a:gd name="T38" fmla="*/ 12 w 41"/>
                    <a:gd name="T39" fmla="*/ 50 h 50"/>
                    <a:gd name="T40" fmla="*/ 13 w 41"/>
                    <a:gd name="T41" fmla="*/ 50 h 50"/>
                    <a:gd name="T42" fmla="*/ 13 w 41"/>
                    <a:gd name="T43" fmla="*/ 46 h 50"/>
                    <a:gd name="T44" fmla="*/ 15 w 41"/>
                    <a:gd name="T45" fmla="*/ 45 h 50"/>
                    <a:gd name="T46" fmla="*/ 18 w 41"/>
                    <a:gd name="T47" fmla="*/ 47 h 50"/>
                    <a:gd name="T48" fmla="*/ 19 w 41"/>
                    <a:gd name="T49" fmla="*/ 49 h 50"/>
                    <a:gd name="T50" fmla="*/ 19 w 41"/>
                    <a:gd name="T51" fmla="*/ 49 h 50"/>
                    <a:gd name="T52" fmla="*/ 19 w 41"/>
                    <a:gd name="T53" fmla="*/ 47 h 50"/>
                    <a:gd name="T54" fmla="*/ 19 w 41"/>
                    <a:gd name="T55" fmla="*/ 46 h 50"/>
                    <a:gd name="T56" fmla="*/ 22 w 41"/>
                    <a:gd name="T57" fmla="*/ 43 h 50"/>
                    <a:gd name="T58" fmla="*/ 23 w 41"/>
                    <a:gd name="T59" fmla="*/ 41 h 50"/>
                    <a:gd name="T60" fmla="*/ 24 w 41"/>
                    <a:gd name="T61" fmla="*/ 38 h 50"/>
                    <a:gd name="T62" fmla="*/ 28 w 41"/>
                    <a:gd name="T63" fmla="*/ 36 h 50"/>
                    <a:gd name="T64" fmla="*/ 27 w 41"/>
                    <a:gd name="T65" fmla="*/ 35 h 50"/>
                    <a:gd name="T66" fmla="*/ 24 w 41"/>
                    <a:gd name="T67" fmla="*/ 35 h 50"/>
                    <a:gd name="T68" fmla="*/ 23 w 41"/>
                    <a:gd name="T69" fmla="*/ 34 h 50"/>
                    <a:gd name="T70" fmla="*/ 23 w 41"/>
                    <a:gd name="T71" fmla="*/ 30 h 50"/>
                    <a:gd name="T72" fmla="*/ 25 w 41"/>
                    <a:gd name="T73" fmla="*/ 27 h 50"/>
                    <a:gd name="T74" fmla="*/ 28 w 41"/>
                    <a:gd name="T75" fmla="*/ 24 h 50"/>
                    <a:gd name="T76" fmla="*/ 30 w 41"/>
                    <a:gd name="T77" fmla="*/ 23 h 50"/>
                    <a:gd name="T78" fmla="*/ 31 w 41"/>
                    <a:gd name="T79" fmla="*/ 22 h 50"/>
                    <a:gd name="T80" fmla="*/ 29 w 41"/>
                    <a:gd name="T81" fmla="*/ 20 h 50"/>
                    <a:gd name="T82" fmla="*/ 28 w 41"/>
                    <a:gd name="T83" fmla="*/ 17 h 50"/>
                    <a:gd name="T84" fmla="*/ 30 w 41"/>
                    <a:gd name="T85" fmla="*/ 13 h 50"/>
                    <a:gd name="T86" fmla="*/ 33 w 41"/>
                    <a:gd name="T87" fmla="*/ 10 h 50"/>
                    <a:gd name="T88" fmla="*/ 33 w 41"/>
                    <a:gd name="T89" fmla="*/ 11 h 50"/>
                    <a:gd name="T90" fmla="*/ 34 w 41"/>
                    <a:gd name="T91" fmla="*/ 13 h 50"/>
                    <a:gd name="T92" fmla="*/ 35 w 41"/>
                    <a:gd name="T93" fmla="*/ 13 h 50"/>
                    <a:gd name="T94" fmla="*/ 40 w 41"/>
                    <a:gd name="T95" fmla="*/ 7 h 50"/>
                    <a:gd name="T96" fmla="*/ 41 w 41"/>
                    <a:gd name="T97" fmla="*/ 3 h 50"/>
                    <a:gd name="T98" fmla="*/ 40 w 41"/>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50">
                      <a:moveTo>
                        <a:pt x="40" y="0"/>
                      </a:moveTo>
                      <a:lnTo>
                        <a:pt x="40" y="0"/>
                      </a:lnTo>
                      <a:lnTo>
                        <a:pt x="38" y="0"/>
                      </a:lnTo>
                      <a:lnTo>
                        <a:pt x="37" y="0"/>
                      </a:lnTo>
                      <a:lnTo>
                        <a:pt x="36" y="0"/>
                      </a:lnTo>
                      <a:lnTo>
                        <a:pt x="36" y="0"/>
                      </a:lnTo>
                      <a:lnTo>
                        <a:pt x="36" y="1"/>
                      </a:lnTo>
                      <a:lnTo>
                        <a:pt x="35" y="2"/>
                      </a:lnTo>
                      <a:lnTo>
                        <a:pt x="35" y="2"/>
                      </a:lnTo>
                      <a:lnTo>
                        <a:pt x="32" y="2"/>
                      </a:lnTo>
                      <a:lnTo>
                        <a:pt x="32" y="2"/>
                      </a:lnTo>
                      <a:lnTo>
                        <a:pt x="27" y="4"/>
                      </a:lnTo>
                      <a:lnTo>
                        <a:pt x="22" y="7"/>
                      </a:lnTo>
                      <a:lnTo>
                        <a:pt x="22" y="7"/>
                      </a:lnTo>
                      <a:lnTo>
                        <a:pt x="15" y="10"/>
                      </a:lnTo>
                      <a:lnTo>
                        <a:pt x="15" y="10"/>
                      </a:lnTo>
                      <a:lnTo>
                        <a:pt x="15" y="12"/>
                      </a:lnTo>
                      <a:lnTo>
                        <a:pt x="14" y="13"/>
                      </a:lnTo>
                      <a:lnTo>
                        <a:pt x="14" y="13"/>
                      </a:lnTo>
                      <a:lnTo>
                        <a:pt x="11" y="17"/>
                      </a:lnTo>
                      <a:lnTo>
                        <a:pt x="11" y="17"/>
                      </a:lnTo>
                      <a:lnTo>
                        <a:pt x="9" y="23"/>
                      </a:lnTo>
                      <a:lnTo>
                        <a:pt x="8" y="29"/>
                      </a:lnTo>
                      <a:lnTo>
                        <a:pt x="8" y="29"/>
                      </a:lnTo>
                      <a:lnTo>
                        <a:pt x="7" y="32"/>
                      </a:lnTo>
                      <a:lnTo>
                        <a:pt x="7" y="33"/>
                      </a:lnTo>
                      <a:lnTo>
                        <a:pt x="5" y="33"/>
                      </a:lnTo>
                      <a:lnTo>
                        <a:pt x="5" y="33"/>
                      </a:lnTo>
                      <a:lnTo>
                        <a:pt x="3" y="33"/>
                      </a:lnTo>
                      <a:lnTo>
                        <a:pt x="1" y="35"/>
                      </a:lnTo>
                      <a:lnTo>
                        <a:pt x="0" y="37"/>
                      </a:lnTo>
                      <a:lnTo>
                        <a:pt x="0" y="37"/>
                      </a:lnTo>
                      <a:lnTo>
                        <a:pt x="1" y="42"/>
                      </a:lnTo>
                      <a:lnTo>
                        <a:pt x="3" y="44"/>
                      </a:lnTo>
                      <a:lnTo>
                        <a:pt x="3" y="44"/>
                      </a:lnTo>
                      <a:lnTo>
                        <a:pt x="6" y="46"/>
                      </a:lnTo>
                      <a:lnTo>
                        <a:pt x="9" y="48"/>
                      </a:lnTo>
                      <a:lnTo>
                        <a:pt x="9" y="48"/>
                      </a:lnTo>
                      <a:lnTo>
                        <a:pt x="11" y="49"/>
                      </a:lnTo>
                      <a:lnTo>
                        <a:pt x="12" y="50"/>
                      </a:lnTo>
                      <a:lnTo>
                        <a:pt x="13" y="50"/>
                      </a:lnTo>
                      <a:lnTo>
                        <a:pt x="13" y="50"/>
                      </a:lnTo>
                      <a:lnTo>
                        <a:pt x="13" y="47"/>
                      </a:lnTo>
                      <a:lnTo>
                        <a:pt x="13" y="46"/>
                      </a:lnTo>
                      <a:lnTo>
                        <a:pt x="15" y="45"/>
                      </a:lnTo>
                      <a:lnTo>
                        <a:pt x="15" y="45"/>
                      </a:lnTo>
                      <a:lnTo>
                        <a:pt x="17" y="46"/>
                      </a:lnTo>
                      <a:lnTo>
                        <a:pt x="18" y="47"/>
                      </a:lnTo>
                      <a:lnTo>
                        <a:pt x="18" y="49"/>
                      </a:lnTo>
                      <a:lnTo>
                        <a:pt x="19" y="49"/>
                      </a:lnTo>
                      <a:lnTo>
                        <a:pt x="19" y="49"/>
                      </a:lnTo>
                      <a:lnTo>
                        <a:pt x="19" y="49"/>
                      </a:lnTo>
                      <a:lnTo>
                        <a:pt x="19" y="48"/>
                      </a:lnTo>
                      <a:lnTo>
                        <a:pt x="19" y="47"/>
                      </a:lnTo>
                      <a:lnTo>
                        <a:pt x="19" y="46"/>
                      </a:lnTo>
                      <a:lnTo>
                        <a:pt x="19" y="46"/>
                      </a:lnTo>
                      <a:lnTo>
                        <a:pt x="20" y="45"/>
                      </a:lnTo>
                      <a:lnTo>
                        <a:pt x="22" y="43"/>
                      </a:lnTo>
                      <a:lnTo>
                        <a:pt x="22" y="43"/>
                      </a:lnTo>
                      <a:lnTo>
                        <a:pt x="23" y="41"/>
                      </a:lnTo>
                      <a:lnTo>
                        <a:pt x="24" y="38"/>
                      </a:lnTo>
                      <a:lnTo>
                        <a:pt x="24" y="38"/>
                      </a:lnTo>
                      <a:lnTo>
                        <a:pt x="27" y="37"/>
                      </a:lnTo>
                      <a:lnTo>
                        <a:pt x="28" y="36"/>
                      </a:lnTo>
                      <a:lnTo>
                        <a:pt x="27" y="35"/>
                      </a:lnTo>
                      <a:lnTo>
                        <a:pt x="27" y="35"/>
                      </a:lnTo>
                      <a:lnTo>
                        <a:pt x="25" y="35"/>
                      </a:lnTo>
                      <a:lnTo>
                        <a:pt x="24" y="35"/>
                      </a:lnTo>
                      <a:lnTo>
                        <a:pt x="23" y="35"/>
                      </a:lnTo>
                      <a:lnTo>
                        <a:pt x="23" y="34"/>
                      </a:lnTo>
                      <a:lnTo>
                        <a:pt x="23" y="34"/>
                      </a:lnTo>
                      <a:lnTo>
                        <a:pt x="23" y="30"/>
                      </a:lnTo>
                      <a:lnTo>
                        <a:pt x="25" y="27"/>
                      </a:lnTo>
                      <a:lnTo>
                        <a:pt x="25" y="27"/>
                      </a:lnTo>
                      <a:lnTo>
                        <a:pt x="26" y="25"/>
                      </a:lnTo>
                      <a:lnTo>
                        <a:pt x="28" y="24"/>
                      </a:lnTo>
                      <a:lnTo>
                        <a:pt x="28" y="24"/>
                      </a:lnTo>
                      <a:lnTo>
                        <a:pt x="30" y="23"/>
                      </a:lnTo>
                      <a:lnTo>
                        <a:pt x="31" y="22"/>
                      </a:lnTo>
                      <a:lnTo>
                        <a:pt x="31" y="22"/>
                      </a:lnTo>
                      <a:lnTo>
                        <a:pt x="31" y="22"/>
                      </a:lnTo>
                      <a:lnTo>
                        <a:pt x="29" y="20"/>
                      </a:lnTo>
                      <a:lnTo>
                        <a:pt x="28" y="18"/>
                      </a:lnTo>
                      <a:lnTo>
                        <a:pt x="28" y="17"/>
                      </a:lnTo>
                      <a:lnTo>
                        <a:pt x="28" y="17"/>
                      </a:lnTo>
                      <a:lnTo>
                        <a:pt x="30" y="13"/>
                      </a:lnTo>
                      <a:lnTo>
                        <a:pt x="32" y="11"/>
                      </a:lnTo>
                      <a:lnTo>
                        <a:pt x="33" y="10"/>
                      </a:lnTo>
                      <a:lnTo>
                        <a:pt x="33" y="11"/>
                      </a:lnTo>
                      <a:lnTo>
                        <a:pt x="33" y="11"/>
                      </a:lnTo>
                      <a:lnTo>
                        <a:pt x="33" y="13"/>
                      </a:lnTo>
                      <a:lnTo>
                        <a:pt x="34" y="13"/>
                      </a:lnTo>
                      <a:lnTo>
                        <a:pt x="35" y="13"/>
                      </a:lnTo>
                      <a:lnTo>
                        <a:pt x="35" y="13"/>
                      </a:lnTo>
                      <a:lnTo>
                        <a:pt x="38" y="11"/>
                      </a:lnTo>
                      <a:lnTo>
                        <a:pt x="40" y="7"/>
                      </a:lnTo>
                      <a:lnTo>
                        <a:pt x="40" y="7"/>
                      </a:lnTo>
                      <a:lnTo>
                        <a:pt x="41" y="3"/>
                      </a:lnTo>
                      <a:lnTo>
                        <a:pt x="41" y="1"/>
                      </a:lnTo>
                      <a:lnTo>
                        <a:pt x="40" y="0"/>
                      </a:lnTo>
                      <a:lnTo>
                        <a:pt x="4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3" name="フリーフォーム 212">
                  <a:extLst>
                    <a:ext uri="{FF2B5EF4-FFF2-40B4-BE49-F238E27FC236}">
                      <a16:creationId xmlns:a16="http://schemas.microsoft.com/office/drawing/2014/main" id="{00000000-0008-0000-0000-00003C060000}"/>
                    </a:ext>
                  </a:extLst>
                </p:cNvPr>
                <p:cNvSpPr>
                  <a:spLocks/>
                </p:cNvSpPr>
                <p:nvPr/>
              </p:nvSpPr>
              <p:spPr bwMode="auto">
                <a:xfrm>
                  <a:off x="49" y="775"/>
                  <a:ext cx="9" cy="11"/>
                </a:xfrm>
                <a:custGeom>
                  <a:avLst/>
                  <a:gdLst>
                    <a:gd name="T0" fmla="*/ 72 w 76"/>
                    <a:gd name="T1" fmla="*/ 0 h 103"/>
                    <a:gd name="T2" fmla="*/ 67 w 76"/>
                    <a:gd name="T3" fmla="*/ 3 h 103"/>
                    <a:gd name="T4" fmla="*/ 62 w 76"/>
                    <a:gd name="T5" fmla="*/ 4 h 103"/>
                    <a:gd name="T6" fmla="*/ 63 w 76"/>
                    <a:gd name="T7" fmla="*/ 7 h 103"/>
                    <a:gd name="T8" fmla="*/ 61 w 76"/>
                    <a:gd name="T9" fmla="*/ 9 h 103"/>
                    <a:gd name="T10" fmla="*/ 70 w 76"/>
                    <a:gd name="T11" fmla="*/ 10 h 103"/>
                    <a:gd name="T12" fmla="*/ 69 w 76"/>
                    <a:gd name="T13" fmla="*/ 16 h 103"/>
                    <a:gd name="T14" fmla="*/ 63 w 76"/>
                    <a:gd name="T15" fmla="*/ 14 h 103"/>
                    <a:gd name="T16" fmla="*/ 63 w 76"/>
                    <a:gd name="T17" fmla="*/ 21 h 103"/>
                    <a:gd name="T18" fmla="*/ 60 w 76"/>
                    <a:gd name="T19" fmla="*/ 24 h 103"/>
                    <a:gd name="T20" fmla="*/ 60 w 76"/>
                    <a:gd name="T21" fmla="*/ 19 h 103"/>
                    <a:gd name="T22" fmla="*/ 61 w 76"/>
                    <a:gd name="T23" fmla="*/ 15 h 103"/>
                    <a:gd name="T24" fmla="*/ 57 w 76"/>
                    <a:gd name="T25" fmla="*/ 14 h 103"/>
                    <a:gd name="T26" fmla="*/ 54 w 76"/>
                    <a:gd name="T27" fmla="*/ 23 h 103"/>
                    <a:gd name="T28" fmla="*/ 38 w 76"/>
                    <a:gd name="T29" fmla="*/ 25 h 103"/>
                    <a:gd name="T30" fmla="*/ 32 w 76"/>
                    <a:gd name="T31" fmla="*/ 28 h 103"/>
                    <a:gd name="T32" fmla="*/ 30 w 76"/>
                    <a:gd name="T33" fmla="*/ 41 h 103"/>
                    <a:gd name="T34" fmla="*/ 33 w 76"/>
                    <a:gd name="T35" fmla="*/ 50 h 103"/>
                    <a:gd name="T36" fmla="*/ 30 w 76"/>
                    <a:gd name="T37" fmla="*/ 51 h 103"/>
                    <a:gd name="T38" fmla="*/ 26 w 76"/>
                    <a:gd name="T39" fmla="*/ 54 h 103"/>
                    <a:gd name="T40" fmla="*/ 23 w 76"/>
                    <a:gd name="T41" fmla="*/ 57 h 103"/>
                    <a:gd name="T42" fmla="*/ 20 w 76"/>
                    <a:gd name="T43" fmla="*/ 57 h 103"/>
                    <a:gd name="T44" fmla="*/ 20 w 76"/>
                    <a:gd name="T45" fmla="*/ 62 h 103"/>
                    <a:gd name="T46" fmla="*/ 20 w 76"/>
                    <a:gd name="T47" fmla="*/ 66 h 103"/>
                    <a:gd name="T48" fmla="*/ 26 w 76"/>
                    <a:gd name="T49" fmla="*/ 70 h 103"/>
                    <a:gd name="T50" fmla="*/ 30 w 76"/>
                    <a:gd name="T51" fmla="*/ 74 h 103"/>
                    <a:gd name="T52" fmla="*/ 26 w 76"/>
                    <a:gd name="T53" fmla="*/ 73 h 103"/>
                    <a:gd name="T54" fmla="*/ 28 w 76"/>
                    <a:gd name="T55" fmla="*/ 80 h 103"/>
                    <a:gd name="T56" fmla="*/ 21 w 76"/>
                    <a:gd name="T57" fmla="*/ 74 h 103"/>
                    <a:gd name="T58" fmla="*/ 15 w 76"/>
                    <a:gd name="T59" fmla="*/ 76 h 103"/>
                    <a:gd name="T60" fmla="*/ 10 w 76"/>
                    <a:gd name="T61" fmla="*/ 85 h 103"/>
                    <a:gd name="T62" fmla="*/ 16 w 76"/>
                    <a:gd name="T63" fmla="*/ 90 h 103"/>
                    <a:gd name="T64" fmla="*/ 19 w 76"/>
                    <a:gd name="T65" fmla="*/ 94 h 103"/>
                    <a:gd name="T66" fmla="*/ 16 w 76"/>
                    <a:gd name="T67" fmla="*/ 96 h 103"/>
                    <a:gd name="T68" fmla="*/ 9 w 76"/>
                    <a:gd name="T69" fmla="*/ 95 h 103"/>
                    <a:gd name="T70" fmla="*/ 4 w 76"/>
                    <a:gd name="T71" fmla="*/ 89 h 103"/>
                    <a:gd name="T72" fmla="*/ 1 w 76"/>
                    <a:gd name="T73" fmla="*/ 88 h 103"/>
                    <a:gd name="T74" fmla="*/ 2 w 76"/>
                    <a:gd name="T75" fmla="*/ 94 h 103"/>
                    <a:gd name="T76" fmla="*/ 1 w 76"/>
                    <a:gd name="T77" fmla="*/ 98 h 103"/>
                    <a:gd name="T78" fmla="*/ 6 w 76"/>
                    <a:gd name="T79" fmla="*/ 100 h 103"/>
                    <a:gd name="T80" fmla="*/ 10 w 76"/>
                    <a:gd name="T81" fmla="*/ 103 h 103"/>
                    <a:gd name="T82" fmla="*/ 33 w 76"/>
                    <a:gd name="T83" fmla="*/ 92 h 103"/>
                    <a:gd name="T84" fmla="*/ 35 w 76"/>
                    <a:gd name="T85" fmla="*/ 89 h 103"/>
                    <a:gd name="T86" fmla="*/ 37 w 76"/>
                    <a:gd name="T87" fmla="*/ 86 h 103"/>
                    <a:gd name="T88" fmla="*/ 41 w 76"/>
                    <a:gd name="T89" fmla="*/ 82 h 103"/>
                    <a:gd name="T90" fmla="*/ 52 w 76"/>
                    <a:gd name="T91" fmla="*/ 67 h 103"/>
                    <a:gd name="T92" fmla="*/ 53 w 76"/>
                    <a:gd name="T93" fmla="*/ 63 h 103"/>
                    <a:gd name="T94" fmla="*/ 55 w 76"/>
                    <a:gd name="T95" fmla="*/ 60 h 103"/>
                    <a:gd name="T96" fmla="*/ 46 w 76"/>
                    <a:gd name="T97" fmla="*/ 53 h 103"/>
                    <a:gd name="T98" fmla="*/ 57 w 76"/>
                    <a:gd name="T99" fmla="*/ 53 h 103"/>
                    <a:gd name="T100" fmla="*/ 55 w 76"/>
                    <a:gd name="T101" fmla="*/ 49 h 103"/>
                    <a:gd name="T102" fmla="*/ 61 w 76"/>
                    <a:gd name="T103" fmla="*/ 47 h 103"/>
                    <a:gd name="T104" fmla="*/ 65 w 76"/>
                    <a:gd name="T105" fmla="*/ 44 h 103"/>
                    <a:gd name="T106" fmla="*/ 62 w 76"/>
                    <a:gd name="T107" fmla="*/ 38 h 103"/>
                    <a:gd name="T108" fmla="*/ 69 w 76"/>
                    <a:gd name="T109" fmla="*/ 34 h 103"/>
                    <a:gd name="T110" fmla="*/ 73 w 76"/>
                    <a:gd name="T111" fmla="*/ 25 h 103"/>
                    <a:gd name="T112" fmla="*/ 76 w 76"/>
                    <a:gd name="T113"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 h="103">
                      <a:moveTo>
                        <a:pt x="73" y="3"/>
                      </a:moveTo>
                      <a:lnTo>
                        <a:pt x="73" y="3"/>
                      </a:lnTo>
                      <a:lnTo>
                        <a:pt x="73" y="1"/>
                      </a:lnTo>
                      <a:lnTo>
                        <a:pt x="72" y="0"/>
                      </a:lnTo>
                      <a:lnTo>
                        <a:pt x="71" y="1"/>
                      </a:lnTo>
                      <a:lnTo>
                        <a:pt x="71" y="1"/>
                      </a:lnTo>
                      <a:lnTo>
                        <a:pt x="69" y="3"/>
                      </a:lnTo>
                      <a:lnTo>
                        <a:pt x="67" y="3"/>
                      </a:lnTo>
                      <a:lnTo>
                        <a:pt x="65" y="3"/>
                      </a:lnTo>
                      <a:lnTo>
                        <a:pt x="65" y="3"/>
                      </a:lnTo>
                      <a:lnTo>
                        <a:pt x="63" y="3"/>
                      </a:lnTo>
                      <a:lnTo>
                        <a:pt x="62" y="4"/>
                      </a:lnTo>
                      <a:lnTo>
                        <a:pt x="61" y="5"/>
                      </a:lnTo>
                      <a:lnTo>
                        <a:pt x="61" y="6"/>
                      </a:lnTo>
                      <a:lnTo>
                        <a:pt x="61" y="6"/>
                      </a:lnTo>
                      <a:lnTo>
                        <a:pt x="63" y="7"/>
                      </a:lnTo>
                      <a:lnTo>
                        <a:pt x="62" y="7"/>
                      </a:lnTo>
                      <a:lnTo>
                        <a:pt x="62" y="7"/>
                      </a:lnTo>
                      <a:lnTo>
                        <a:pt x="61" y="8"/>
                      </a:lnTo>
                      <a:lnTo>
                        <a:pt x="61" y="9"/>
                      </a:lnTo>
                      <a:lnTo>
                        <a:pt x="63" y="9"/>
                      </a:lnTo>
                      <a:lnTo>
                        <a:pt x="63" y="9"/>
                      </a:lnTo>
                      <a:lnTo>
                        <a:pt x="68" y="10"/>
                      </a:lnTo>
                      <a:lnTo>
                        <a:pt x="70" y="10"/>
                      </a:lnTo>
                      <a:lnTo>
                        <a:pt x="71" y="12"/>
                      </a:lnTo>
                      <a:lnTo>
                        <a:pt x="71" y="12"/>
                      </a:lnTo>
                      <a:lnTo>
                        <a:pt x="71" y="15"/>
                      </a:lnTo>
                      <a:lnTo>
                        <a:pt x="69" y="16"/>
                      </a:lnTo>
                      <a:lnTo>
                        <a:pt x="68" y="16"/>
                      </a:lnTo>
                      <a:lnTo>
                        <a:pt x="68" y="16"/>
                      </a:lnTo>
                      <a:lnTo>
                        <a:pt x="64" y="15"/>
                      </a:lnTo>
                      <a:lnTo>
                        <a:pt x="63" y="14"/>
                      </a:lnTo>
                      <a:lnTo>
                        <a:pt x="63" y="15"/>
                      </a:lnTo>
                      <a:lnTo>
                        <a:pt x="63" y="15"/>
                      </a:lnTo>
                      <a:lnTo>
                        <a:pt x="64" y="18"/>
                      </a:lnTo>
                      <a:lnTo>
                        <a:pt x="63" y="21"/>
                      </a:lnTo>
                      <a:lnTo>
                        <a:pt x="63" y="21"/>
                      </a:lnTo>
                      <a:lnTo>
                        <a:pt x="61" y="24"/>
                      </a:lnTo>
                      <a:lnTo>
                        <a:pt x="60" y="24"/>
                      </a:lnTo>
                      <a:lnTo>
                        <a:pt x="60" y="24"/>
                      </a:lnTo>
                      <a:lnTo>
                        <a:pt x="60" y="24"/>
                      </a:lnTo>
                      <a:lnTo>
                        <a:pt x="60" y="22"/>
                      </a:lnTo>
                      <a:lnTo>
                        <a:pt x="60" y="19"/>
                      </a:lnTo>
                      <a:lnTo>
                        <a:pt x="60" y="19"/>
                      </a:lnTo>
                      <a:lnTo>
                        <a:pt x="61" y="16"/>
                      </a:lnTo>
                      <a:lnTo>
                        <a:pt x="61" y="15"/>
                      </a:lnTo>
                      <a:lnTo>
                        <a:pt x="61" y="15"/>
                      </a:lnTo>
                      <a:lnTo>
                        <a:pt x="61" y="15"/>
                      </a:lnTo>
                      <a:lnTo>
                        <a:pt x="58" y="13"/>
                      </a:lnTo>
                      <a:lnTo>
                        <a:pt x="57" y="14"/>
                      </a:lnTo>
                      <a:lnTo>
                        <a:pt x="57" y="14"/>
                      </a:lnTo>
                      <a:lnTo>
                        <a:pt x="57" y="14"/>
                      </a:lnTo>
                      <a:lnTo>
                        <a:pt x="55" y="19"/>
                      </a:lnTo>
                      <a:lnTo>
                        <a:pt x="55" y="21"/>
                      </a:lnTo>
                      <a:lnTo>
                        <a:pt x="54" y="23"/>
                      </a:lnTo>
                      <a:lnTo>
                        <a:pt x="54" y="23"/>
                      </a:lnTo>
                      <a:lnTo>
                        <a:pt x="46" y="24"/>
                      </a:lnTo>
                      <a:lnTo>
                        <a:pt x="41" y="24"/>
                      </a:lnTo>
                      <a:lnTo>
                        <a:pt x="38" y="25"/>
                      </a:lnTo>
                      <a:lnTo>
                        <a:pt x="38" y="25"/>
                      </a:lnTo>
                      <a:lnTo>
                        <a:pt x="34" y="26"/>
                      </a:lnTo>
                      <a:lnTo>
                        <a:pt x="33" y="27"/>
                      </a:lnTo>
                      <a:lnTo>
                        <a:pt x="32" y="28"/>
                      </a:lnTo>
                      <a:lnTo>
                        <a:pt x="32" y="28"/>
                      </a:lnTo>
                      <a:lnTo>
                        <a:pt x="33" y="33"/>
                      </a:lnTo>
                      <a:lnTo>
                        <a:pt x="33" y="33"/>
                      </a:lnTo>
                      <a:lnTo>
                        <a:pt x="31" y="37"/>
                      </a:lnTo>
                      <a:lnTo>
                        <a:pt x="30" y="41"/>
                      </a:lnTo>
                      <a:lnTo>
                        <a:pt x="30" y="41"/>
                      </a:lnTo>
                      <a:lnTo>
                        <a:pt x="32" y="48"/>
                      </a:lnTo>
                      <a:lnTo>
                        <a:pt x="32" y="48"/>
                      </a:lnTo>
                      <a:lnTo>
                        <a:pt x="33" y="50"/>
                      </a:lnTo>
                      <a:lnTo>
                        <a:pt x="33" y="50"/>
                      </a:lnTo>
                      <a:lnTo>
                        <a:pt x="32" y="51"/>
                      </a:lnTo>
                      <a:lnTo>
                        <a:pt x="32" y="51"/>
                      </a:lnTo>
                      <a:lnTo>
                        <a:pt x="30" y="51"/>
                      </a:lnTo>
                      <a:lnTo>
                        <a:pt x="28" y="52"/>
                      </a:lnTo>
                      <a:lnTo>
                        <a:pt x="26" y="53"/>
                      </a:lnTo>
                      <a:lnTo>
                        <a:pt x="26" y="54"/>
                      </a:lnTo>
                      <a:lnTo>
                        <a:pt x="26" y="54"/>
                      </a:lnTo>
                      <a:lnTo>
                        <a:pt x="27" y="55"/>
                      </a:lnTo>
                      <a:lnTo>
                        <a:pt x="26" y="56"/>
                      </a:lnTo>
                      <a:lnTo>
                        <a:pt x="26" y="56"/>
                      </a:lnTo>
                      <a:lnTo>
                        <a:pt x="23" y="57"/>
                      </a:lnTo>
                      <a:lnTo>
                        <a:pt x="22" y="58"/>
                      </a:lnTo>
                      <a:lnTo>
                        <a:pt x="22" y="58"/>
                      </a:lnTo>
                      <a:lnTo>
                        <a:pt x="22" y="58"/>
                      </a:lnTo>
                      <a:lnTo>
                        <a:pt x="20" y="57"/>
                      </a:lnTo>
                      <a:lnTo>
                        <a:pt x="19" y="58"/>
                      </a:lnTo>
                      <a:lnTo>
                        <a:pt x="19" y="58"/>
                      </a:lnTo>
                      <a:lnTo>
                        <a:pt x="19" y="60"/>
                      </a:lnTo>
                      <a:lnTo>
                        <a:pt x="20" y="62"/>
                      </a:lnTo>
                      <a:lnTo>
                        <a:pt x="20" y="62"/>
                      </a:lnTo>
                      <a:lnTo>
                        <a:pt x="20" y="63"/>
                      </a:lnTo>
                      <a:lnTo>
                        <a:pt x="20" y="66"/>
                      </a:lnTo>
                      <a:lnTo>
                        <a:pt x="20" y="66"/>
                      </a:lnTo>
                      <a:lnTo>
                        <a:pt x="21" y="68"/>
                      </a:lnTo>
                      <a:lnTo>
                        <a:pt x="22" y="69"/>
                      </a:lnTo>
                      <a:lnTo>
                        <a:pt x="22" y="69"/>
                      </a:lnTo>
                      <a:lnTo>
                        <a:pt x="26" y="70"/>
                      </a:lnTo>
                      <a:lnTo>
                        <a:pt x="28" y="71"/>
                      </a:lnTo>
                      <a:lnTo>
                        <a:pt x="28" y="71"/>
                      </a:lnTo>
                      <a:lnTo>
                        <a:pt x="30" y="74"/>
                      </a:lnTo>
                      <a:lnTo>
                        <a:pt x="30" y="74"/>
                      </a:lnTo>
                      <a:lnTo>
                        <a:pt x="29" y="76"/>
                      </a:lnTo>
                      <a:lnTo>
                        <a:pt x="29" y="76"/>
                      </a:lnTo>
                      <a:lnTo>
                        <a:pt x="27" y="74"/>
                      </a:lnTo>
                      <a:lnTo>
                        <a:pt x="26" y="73"/>
                      </a:lnTo>
                      <a:lnTo>
                        <a:pt x="26" y="74"/>
                      </a:lnTo>
                      <a:lnTo>
                        <a:pt x="26" y="74"/>
                      </a:lnTo>
                      <a:lnTo>
                        <a:pt x="27" y="78"/>
                      </a:lnTo>
                      <a:lnTo>
                        <a:pt x="28" y="80"/>
                      </a:lnTo>
                      <a:lnTo>
                        <a:pt x="27" y="80"/>
                      </a:lnTo>
                      <a:lnTo>
                        <a:pt x="27" y="80"/>
                      </a:lnTo>
                      <a:lnTo>
                        <a:pt x="23" y="76"/>
                      </a:lnTo>
                      <a:lnTo>
                        <a:pt x="21" y="74"/>
                      </a:lnTo>
                      <a:lnTo>
                        <a:pt x="19" y="73"/>
                      </a:lnTo>
                      <a:lnTo>
                        <a:pt x="19" y="73"/>
                      </a:lnTo>
                      <a:lnTo>
                        <a:pt x="17" y="74"/>
                      </a:lnTo>
                      <a:lnTo>
                        <a:pt x="15" y="76"/>
                      </a:lnTo>
                      <a:lnTo>
                        <a:pt x="11" y="80"/>
                      </a:lnTo>
                      <a:lnTo>
                        <a:pt x="11" y="80"/>
                      </a:lnTo>
                      <a:lnTo>
                        <a:pt x="10" y="82"/>
                      </a:lnTo>
                      <a:lnTo>
                        <a:pt x="10" y="85"/>
                      </a:lnTo>
                      <a:lnTo>
                        <a:pt x="11" y="87"/>
                      </a:lnTo>
                      <a:lnTo>
                        <a:pt x="13" y="89"/>
                      </a:lnTo>
                      <a:lnTo>
                        <a:pt x="13" y="89"/>
                      </a:lnTo>
                      <a:lnTo>
                        <a:pt x="16" y="90"/>
                      </a:lnTo>
                      <a:lnTo>
                        <a:pt x="19" y="90"/>
                      </a:lnTo>
                      <a:lnTo>
                        <a:pt x="19" y="90"/>
                      </a:lnTo>
                      <a:lnTo>
                        <a:pt x="19" y="91"/>
                      </a:lnTo>
                      <a:lnTo>
                        <a:pt x="19" y="94"/>
                      </a:lnTo>
                      <a:lnTo>
                        <a:pt x="19" y="96"/>
                      </a:lnTo>
                      <a:lnTo>
                        <a:pt x="18" y="97"/>
                      </a:lnTo>
                      <a:lnTo>
                        <a:pt x="18" y="97"/>
                      </a:lnTo>
                      <a:lnTo>
                        <a:pt x="16" y="96"/>
                      </a:lnTo>
                      <a:lnTo>
                        <a:pt x="14" y="96"/>
                      </a:lnTo>
                      <a:lnTo>
                        <a:pt x="14" y="96"/>
                      </a:lnTo>
                      <a:lnTo>
                        <a:pt x="10" y="95"/>
                      </a:lnTo>
                      <a:lnTo>
                        <a:pt x="9" y="95"/>
                      </a:lnTo>
                      <a:lnTo>
                        <a:pt x="7" y="93"/>
                      </a:lnTo>
                      <a:lnTo>
                        <a:pt x="7" y="93"/>
                      </a:lnTo>
                      <a:lnTo>
                        <a:pt x="4" y="89"/>
                      </a:lnTo>
                      <a:lnTo>
                        <a:pt x="4" y="89"/>
                      </a:lnTo>
                      <a:lnTo>
                        <a:pt x="3" y="88"/>
                      </a:lnTo>
                      <a:lnTo>
                        <a:pt x="2" y="87"/>
                      </a:lnTo>
                      <a:lnTo>
                        <a:pt x="1" y="88"/>
                      </a:lnTo>
                      <a:lnTo>
                        <a:pt x="1" y="88"/>
                      </a:lnTo>
                      <a:lnTo>
                        <a:pt x="1" y="89"/>
                      </a:lnTo>
                      <a:lnTo>
                        <a:pt x="2" y="91"/>
                      </a:lnTo>
                      <a:lnTo>
                        <a:pt x="2" y="93"/>
                      </a:lnTo>
                      <a:lnTo>
                        <a:pt x="2" y="94"/>
                      </a:lnTo>
                      <a:lnTo>
                        <a:pt x="2" y="94"/>
                      </a:lnTo>
                      <a:lnTo>
                        <a:pt x="1" y="96"/>
                      </a:lnTo>
                      <a:lnTo>
                        <a:pt x="0" y="97"/>
                      </a:lnTo>
                      <a:lnTo>
                        <a:pt x="1" y="98"/>
                      </a:lnTo>
                      <a:lnTo>
                        <a:pt x="1" y="98"/>
                      </a:lnTo>
                      <a:lnTo>
                        <a:pt x="3" y="99"/>
                      </a:lnTo>
                      <a:lnTo>
                        <a:pt x="6" y="100"/>
                      </a:lnTo>
                      <a:lnTo>
                        <a:pt x="6" y="100"/>
                      </a:lnTo>
                      <a:lnTo>
                        <a:pt x="7" y="102"/>
                      </a:lnTo>
                      <a:lnTo>
                        <a:pt x="8" y="103"/>
                      </a:lnTo>
                      <a:lnTo>
                        <a:pt x="10" y="103"/>
                      </a:lnTo>
                      <a:lnTo>
                        <a:pt x="10" y="103"/>
                      </a:lnTo>
                      <a:lnTo>
                        <a:pt x="25" y="96"/>
                      </a:lnTo>
                      <a:lnTo>
                        <a:pt x="25" y="96"/>
                      </a:lnTo>
                      <a:lnTo>
                        <a:pt x="30" y="93"/>
                      </a:lnTo>
                      <a:lnTo>
                        <a:pt x="33" y="92"/>
                      </a:lnTo>
                      <a:lnTo>
                        <a:pt x="34" y="91"/>
                      </a:lnTo>
                      <a:lnTo>
                        <a:pt x="34" y="91"/>
                      </a:lnTo>
                      <a:lnTo>
                        <a:pt x="34" y="89"/>
                      </a:lnTo>
                      <a:lnTo>
                        <a:pt x="35" y="89"/>
                      </a:lnTo>
                      <a:lnTo>
                        <a:pt x="36" y="88"/>
                      </a:lnTo>
                      <a:lnTo>
                        <a:pt x="37" y="87"/>
                      </a:lnTo>
                      <a:lnTo>
                        <a:pt x="37" y="87"/>
                      </a:lnTo>
                      <a:lnTo>
                        <a:pt x="37" y="86"/>
                      </a:lnTo>
                      <a:lnTo>
                        <a:pt x="38" y="85"/>
                      </a:lnTo>
                      <a:lnTo>
                        <a:pt x="40" y="84"/>
                      </a:lnTo>
                      <a:lnTo>
                        <a:pt x="41" y="82"/>
                      </a:lnTo>
                      <a:lnTo>
                        <a:pt x="41" y="82"/>
                      </a:lnTo>
                      <a:lnTo>
                        <a:pt x="48" y="71"/>
                      </a:lnTo>
                      <a:lnTo>
                        <a:pt x="48" y="71"/>
                      </a:lnTo>
                      <a:lnTo>
                        <a:pt x="49" y="68"/>
                      </a:lnTo>
                      <a:lnTo>
                        <a:pt x="52" y="67"/>
                      </a:lnTo>
                      <a:lnTo>
                        <a:pt x="52" y="67"/>
                      </a:lnTo>
                      <a:lnTo>
                        <a:pt x="53" y="66"/>
                      </a:lnTo>
                      <a:lnTo>
                        <a:pt x="53" y="65"/>
                      </a:lnTo>
                      <a:lnTo>
                        <a:pt x="53" y="63"/>
                      </a:lnTo>
                      <a:lnTo>
                        <a:pt x="53" y="62"/>
                      </a:lnTo>
                      <a:lnTo>
                        <a:pt x="53" y="62"/>
                      </a:lnTo>
                      <a:lnTo>
                        <a:pt x="55" y="61"/>
                      </a:lnTo>
                      <a:lnTo>
                        <a:pt x="55" y="60"/>
                      </a:lnTo>
                      <a:lnTo>
                        <a:pt x="55" y="59"/>
                      </a:lnTo>
                      <a:lnTo>
                        <a:pt x="55" y="59"/>
                      </a:lnTo>
                      <a:lnTo>
                        <a:pt x="46" y="53"/>
                      </a:lnTo>
                      <a:lnTo>
                        <a:pt x="46" y="53"/>
                      </a:lnTo>
                      <a:lnTo>
                        <a:pt x="47" y="53"/>
                      </a:lnTo>
                      <a:lnTo>
                        <a:pt x="52" y="54"/>
                      </a:lnTo>
                      <a:lnTo>
                        <a:pt x="52" y="54"/>
                      </a:lnTo>
                      <a:lnTo>
                        <a:pt x="57" y="53"/>
                      </a:lnTo>
                      <a:lnTo>
                        <a:pt x="57" y="53"/>
                      </a:lnTo>
                      <a:lnTo>
                        <a:pt x="57" y="52"/>
                      </a:lnTo>
                      <a:lnTo>
                        <a:pt x="57" y="52"/>
                      </a:lnTo>
                      <a:lnTo>
                        <a:pt x="55" y="49"/>
                      </a:lnTo>
                      <a:lnTo>
                        <a:pt x="55" y="47"/>
                      </a:lnTo>
                      <a:lnTo>
                        <a:pt x="57" y="47"/>
                      </a:lnTo>
                      <a:lnTo>
                        <a:pt x="57" y="47"/>
                      </a:lnTo>
                      <a:lnTo>
                        <a:pt x="61" y="47"/>
                      </a:lnTo>
                      <a:lnTo>
                        <a:pt x="62" y="47"/>
                      </a:lnTo>
                      <a:lnTo>
                        <a:pt x="64" y="46"/>
                      </a:lnTo>
                      <a:lnTo>
                        <a:pt x="64" y="46"/>
                      </a:lnTo>
                      <a:lnTo>
                        <a:pt x="65" y="44"/>
                      </a:lnTo>
                      <a:lnTo>
                        <a:pt x="65" y="42"/>
                      </a:lnTo>
                      <a:lnTo>
                        <a:pt x="65" y="42"/>
                      </a:lnTo>
                      <a:lnTo>
                        <a:pt x="62" y="40"/>
                      </a:lnTo>
                      <a:lnTo>
                        <a:pt x="62" y="38"/>
                      </a:lnTo>
                      <a:lnTo>
                        <a:pt x="63" y="37"/>
                      </a:lnTo>
                      <a:lnTo>
                        <a:pt x="63" y="37"/>
                      </a:lnTo>
                      <a:lnTo>
                        <a:pt x="67" y="35"/>
                      </a:lnTo>
                      <a:lnTo>
                        <a:pt x="69" y="34"/>
                      </a:lnTo>
                      <a:lnTo>
                        <a:pt x="70" y="31"/>
                      </a:lnTo>
                      <a:lnTo>
                        <a:pt x="70" y="31"/>
                      </a:lnTo>
                      <a:lnTo>
                        <a:pt x="71" y="27"/>
                      </a:lnTo>
                      <a:lnTo>
                        <a:pt x="73" y="25"/>
                      </a:lnTo>
                      <a:lnTo>
                        <a:pt x="73" y="25"/>
                      </a:lnTo>
                      <a:lnTo>
                        <a:pt x="74" y="24"/>
                      </a:lnTo>
                      <a:lnTo>
                        <a:pt x="75" y="22"/>
                      </a:lnTo>
                      <a:lnTo>
                        <a:pt x="76" y="17"/>
                      </a:lnTo>
                      <a:lnTo>
                        <a:pt x="76" y="17"/>
                      </a:lnTo>
                      <a:lnTo>
                        <a:pt x="73" y="3"/>
                      </a:lnTo>
                      <a:lnTo>
                        <a:pt x="73"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4" name="フリーフォーム 213">
                  <a:extLst>
                    <a:ext uri="{FF2B5EF4-FFF2-40B4-BE49-F238E27FC236}">
                      <a16:creationId xmlns:a16="http://schemas.microsoft.com/office/drawing/2014/main" id="{00000000-0008-0000-0000-00003D060000}"/>
                    </a:ext>
                  </a:extLst>
                </p:cNvPr>
                <p:cNvSpPr>
                  <a:spLocks/>
                </p:cNvSpPr>
                <p:nvPr/>
              </p:nvSpPr>
              <p:spPr bwMode="auto">
                <a:xfrm>
                  <a:off x="58" y="791"/>
                  <a:ext cx="2" cy="2"/>
                </a:xfrm>
                <a:custGeom>
                  <a:avLst/>
                  <a:gdLst>
                    <a:gd name="T0" fmla="*/ 18 w 18"/>
                    <a:gd name="T1" fmla="*/ 8 h 19"/>
                    <a:gd name="T2" fmla="*/ 18 w 18"/>
                    <a:gd name="T3" fmla="*/ 8 h 19"/>
                    <a:gd name="T4" fmla="*/ 18 w 18"/>
                    <a:gd name="T5" fmla="*/ 6 h 19"/>
                    <a:gd name="T6" fmla="*/ 18 w 18"/>
                    <a:gd name="T7" fmla="*/ 4 h 19"/>
                    <a:gd name="T8" fmla="*/ 18 w 18"/>
                    <a:gd name="T9" fmla="*/ 4 h 19"/>
                    <a:gd name="T10" fmla="*/ 18 w 18"/>
                    <a:gd name="T11" fmla="*/ 3 h 19"/>
                    <a:gd name="T12" fmla="*/ 18 w 18"/>
                    <a:gd name="T13" fmla="*/ 2 h 19"/>
                    <a:gd name="T14" fmla="*/ 17 w 18"/>
                    <a:gd name="T15" fmla="*/ 2 h 19"/>
                    <a:gd name="T16" fmla="*/ 17 w 18"/>
                    <a:gd name="T17" fmla="*/ 2 h 19"/>
                    <a:gd name="T18" fmla="*/ 15 w 18"/>
                    <a:gd name="T19" fmla="*/ 3 h 19"/>
                    <a:gd name="T20" fmla="*/ 15 w 18"/>
                    <a:gd name="T21" fmla="*/ 3 h 19"/>
                    <a:gd name="T22" fmla="*/ 13 w 18"/>
                    <a:gd name="T23" fmla="*/ 3 h 19"/>
                    <a:gd name="T24" fmla="*/ 13 w 18"/>
                    <a:gd name="T25" fmla="*/ 3 h 19"/>
                    <a:gd name="T26" fmla="*/ 12 w 18"/>
                    <a:gd name="T27" fmla="*/ 3 h 19"/>
                    <a:gd name="T28" fmla="*/ 10 w 18"/>
                    <a:gd name="T29" fmla="*/ 3 h 19"/>
                    <a:gd name="T30" fmla="*/ 10 w 18"/>
                    <a:gd name="T31" fmla="*/ 3 h 19"/>
                    <a:gd name="T32" fmla="*/ 9 w 18"/>
                    <a:gd name="T33" fmla="*/ 1 h 19"/>
                    <a:gd name="T34" fmla="*/ 9 w 18"/>
                    <a:gd name="T35" fmla="*/ 0 h 19"/>
                    <a:gd name="T36" fmla="*/ 9 w 18"/>
                    <a:gd name="T37" fmla="*/ 0 h 19"/>
                    <a:gd name="T38" fmla="*/ 8 w 18"/>
                    <a:gd name="T39" fmla="*/ 1 h 19"/>
                    <a:gd name="T40" fmla="*/ 8 w 18"/>
                    <a:gd name="T41" fmla="*/ 3 h 19"/>
                    <a:gd name="T42" fmla="*/ 8 w 18"/>
                    <a:gd name="T43" fmla="*/ 3 h 19"/>
                    <a:gd name="T44" fmla="*/ 7 w 18"/>
                    <a:gd name="T45" fmla="*/ 5 h 19"/>
                    <a:gd name="T46" fmla="*/ 6 w 18"/>
                    <a:gd name="T47" fmla="*/ 6 h 19"/>
                    <a:gd name="T48" fmla="*/ 3 w 18"/>
                    <a:gd name="T49" fmla="*/ 9 h 19"/>
                    <a:gd name="T50" fmla="*/ 3 w 18"/>
                    <a:gd name="T51" fmla="*/ 9 h 19"/>
                    <a:gd name="T52" fmla="*/ 1 w 18"/>
                    <a:gd name="T53" fmla="*/ 11 h 19"/>
                    <a:gd name="T54" fmla="*/ 0 w 18"/>
                    <a:gd name="T55" fmla="*/ 13 h 19"/>
                    <a:gd name="T56" fmla="*/ 1 w 18"/>
                    <a:gd name="T57" fmla="*/ 15 h 19"/>
                    <a:gd name="T58" fmla="*/ 1 w 18"/>
                    <a:gd name="T59" fmla="*/ 15 h 19"/>
                    <a:gd name="T60" fmla="*/ 3 w 18"/>
                    <a:gd name="T61" fmla="*/ 18 h 19"/>
                    <a:gd name="T62" fmla="*/ 6 w 18"/>
                    <a:gd name="T63" fmla="*/ 19 h 19"/>
                    <a:gd name="T64" fmla="*/ 8 w 18"/>
                    <a:gd name="T65" fmla="*/ 19 h 19"/>
                    <a:gd name="T66" fmla="*/ 8 w 18"/>
                    <a:gd name="T67" fmla="*/ 19 h 19"/>
                    <a:gd name="T68" fmla="*/ 9 w 18"/>
                    <a:gd name="T69" fmla="*/ 18 h 19"/>
                    <a:gd name="T70" fmla="*/ 10 w 18"/>
                    <a:gd name="T71" fmla="*/ 16 h 19"/>
                    <a:gd name="T72" fmla="*/ 10 w 18"/>
                    <a:gd name="T73" fmla="*/ 15 h 19"/>
                    <a:gd name="T74" fmla="*/ 11 w 18"/>
                    <a:gd name="T75" fmla="*/ 15 h 19"/>
                    <a:gd name="T76" fmla="*/ 11 w 18"/>
                    <a:gd name="T77" fmla="*/ 15 h 19"/>
                    <a:gd name="T78" fmla="*/ 14 w 18"/>
                    <a:gd name="T79" fmla="*/ 16 h 19"/>
                    <a:gd name="T80" fmla="*/ 15 w 18"/>
                    <a:gd name="T81" fmla="*/ 16 h 19"/>
                    <a:gd name="T82" fmla="*/ 16 w 18"/>
                    <a:gd name="T83" fmla="*/ 15 h 19"/>
                    <a:gd name="T84" fmla="*/ 16 w 18"/>
                    <a:gd name="T85" fmla="*/ 15 h 19"/>
                    <a:gd name="T86" fmla="*/ 17 w 18"/>
                    <a:gd name="T87" fmla="*/ 11 h 19"/>
                    <a:gd name="T88" fmla="*/ 18 w 18"/>
                    <a:gd name="T89" fmla="*/ 8 h 19"/>
                    <a:gd name="T90" fmla="*/ 18 w 18"/>
                    <a:gd name="T9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9">
                      <a:moveTo>
                        <a:pt x="18" y="8"/>
                      </a:moveTo>
                      <a:lnTo>
                        <a:pt x="18" y="8"/>
                      </a:lnTo>
                      <a:lnTo>
                        <a:pt x="18" y="6"/>
                      </a:lnTo>
                      <a:lnTo>
                        <a:pt x="18" y="4"/>
                      </a:lnTo>
                      <a:lnTo>
                        <a:pt x="18" y="4"/>
                      </a:lnTo>
                      <a:lnTo>
                        <a:pt x="18" y="3"/>
                      </a:lnTo>
                      <a:lnTo>
                        <a:pt x="18" y="2"/>
                      </a:lnTo>
                      <a:lnTo>
                        <a:pt x="17" y="2"/>
                      </a:lnTo>
                      <a:lnTo>
                        <a:pt x="17" y="2"/>
                      </a:lnTo>
                      <a:lnTo>
                        <a:pt x="15" y="3"/>
                      </a:lnTo>
                      <a:lnTo>
                        <a:pt x="15" y="3"/>
                      </a:lnTo>
                      <a:lnTo>
                        <a:pt x="13" y="3"/>
                      </a:lnTo>
                      <a:lnTo>
                        <a:pt x="13" y="3"/>
                      </a:lnTo>
                      <a:lnTo>
                        <a:pt x="12" y="3"/>
                      </a:lnTo>
                      <a:lnTo>
                        <a:pt x="10" y="3"/>
                      </a:lnTo>
                      <a:lnTo>
                        <a:pt x="10" y="3"/>
                      </a:lnTo>
                      <a:lnTo>
                        <a:pt x="9" y="1"/>
                      </a:lnTo>
                      <a:lnTo>
                        <a:pt x="9" y="0"/>
                      </a:lnTo>
                      <a:lnTo>
                        <a:pt x="9" y="0"/>
                      </a:lnTo>
                      <a:lnTo>
                        <a:pt x="8" y="1"/>
                      </a:lnTo>
                      <a:lnTo>
                        <a:pt x="8" y="3"/>
                      </a:lnTo>
                      <a:lnTo>
                        <a:pt x="8" y="3"/>
                      </a:lnTo>
                      <a:lnTo>
                        <a:pt x="7" y="5"/>
                      </a:lnTo>
                      <a:lnTo>
                        <a:pt x="6" y="6"/>
                      </a:lnTo>
                      <a:lnTo>
                        <a:pt x="3" y="9"/>
                      </a:lnTo>
                      <a:lnTo>
                        <a:pt x="3" y="9"/>
                      </a:lnTo>
                      <a:lnTo>
                        <a:pt x="1" y="11"/>
                      </a:lnTo>
                      <a:lnTo>
                        <a:pt x="0" y="13"/>
                      </a:lnTo>
                      <a:lnTo>
                        <a:pt x="1" y="15"/>
                      </a:lnTo>
                      <a:lnTo>
                        <a:pt x="1" y="15"/>
                      </a:lnTo>
                      <a:lnTo>
                        <a:pt x="3" y="18"/>
                      </a:lnTo>
                      <a:lnTo>
                        <a:pt x="6" y="19"/>
                      </a:lnTo>
                      <a:lnTo>
                        <a:pt x="8" y="19"/>
                      </a:lnTo>
                      <a:lnTo>
                        <a:pt x="8" y="19"/>
                      </a:lnTo>
                      <a:lnTo>
                        <a:pt x="9" y="18"/>
                      </a:lnTo>
                      <a:lnTo>
                        <a:pt x="10" y="16"/>
                      </a:lnTo>
                      <a:lnTo>
                        <a:pt x="10" y="15"/>
                      </a:lnTo>
                      <a:lnTo>
                        <a:pt x="11" y="15"/>
                      </a:lnTo>
                      <a:lnTo>
                        <a:pt x="11" y="15"/>
                      </a:lnTo>
                      <a:lnTo>
                        <a:pt x="14" y="16"/>
                      </a:lnTo>
                      <a:lnTo>
                        <a:pt x="15" y="16"/>
                      </a:lnTo>
                      <a:lnTo>
                        <a:pt x="16" y="15"/>
                      </a:lnTo>
                      <a:lnTo>
                        <a:pt x="16" y="15"/>
                      </a:lnTo>
                      <a:lnTo>
                        <a:pt x="17" y="11"/>
                      </a:lnTo>
                      <a:lnTo>
                        <a:pt x="18" y="8"/>
                      </a:lnTo>
                      <a:lnTo>
                        <a:pt x="18"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5" name="フリーフォーム 214">
                  <a:extLst>
                    <a:ext uri="{FF2B5EF4-FFF2-40B4-BE49-F238E27FC236}">
                      <a16:creationId xmlns:a16="http://schemas.microsoft.com/office/drawing/2014/main" id="{00000000-0008-0000-0000-00003E060000}"/>
                    </a:ext>
                  </a:extLst>
                </p:cNvPr>
                <p:cNvSpPr>
                  <a:spLocks/>
                </p:cNvSpPr>
                <p:nvPr/>
              </p:nvSpPr>
              <p:spPr bwMode="auto">
                <a:xfrm>
                  <a:off x="57" y="793"/>
                  <a:ext cx="2" cy="1"/>
                </a:xfrm>
                <a:custGeom>
                  <a:avLst/>
                  <a:gdLst>
                    <a:gd name="T0" fmla="*/ 14 w 16"/>
                    <a:gd name="T1" fmla="*/ 9 h 13"/>
                    <a:gd name="T2" fmla="*/ 14 w 16"/>
                    <a:gd name="T3" fmla="*/ 9 h 13"/>
                    <a:gd name="T4" fmla="*/ 15 w 16"/>
                    <a:gd name="T5" fmla="*/ 7 h 13"/>
                    <a:gd name="T6" fmla="*/ 16 w 16"/>
                    <a:gd name="T7" fmla="*/ 6 h 13"/>
                    <a:gd name="T8" fmla="*/ 16 w 16"/>
                    <a:gd name="T9" fmla="*/ 5 h 13"/>
                    <a:gd name="T10" fmla="*/ 15 w 16"/>
                    <a:gd name="T11" fmla="*/ 3 h 13"/>
                    <a:gd name="T12" fmla="*/ 15 w 16"/>
                    <a:gd name="T13" fmla="*/ 3 h 13"/>
                    <a:gd name="T14" fmla="*/ 14 w 16"/>
                    <a:gd name="T15" fmla="*/ 1 h 13"/>
                    <a:gd name="T16" fmla="*/ 13 w 16"/>
                    <a:gd name="T17" fmla="*/ 0 h 13"/>
                    <a:gd name="T18" fmla="*/ 11 w 16"/>
                    <a:gd name="T19" fmla="*/ 0 h 13"/>
                    <a:gd name="T20" fmla="*/ 11 w 16"/>
                    <a:gd name="T21" fmla="*/ 0 h 13"/>
                    <a:gd name="T22" fmla="*/ 9 w 16"/>
                    <a:gd name="T23" fmla="*/ 0 h 13"/>
                    <a:gd name="T24" fmla="*/ 7 w 16"/>
                    <a:gd name="T25" fmla="*/ 1 h 13"/>
                    <a:gd name="T26" fmla="*/ 6 w 16"/>
                    <a:gd name="T27" fmla="*/ 2 h 13"/>
                    <a:gd name="T28" fmla="*/ 6 w 16"/>
                    <a:gd name="T29" fmla="*/ 2 h 13"/>
                    <a:gd name="T30" fmla="*/ 6 w 16"/>
                    <a:gd name="T31" fmla="*/ 2 h 13"/>
                    <a:gd name="T32" fmla="*/ 7 w 16"/>
                    <a:gd name="T33" fmla="*/ 3 h 13"/>
                    <a:gd name="T34" fmla="*/ 8 w 16"/>
                    <a:gd name="T35" fmla="*/ 4 h 13"/>
                    <a:gd name="T36" fmla="*/ 8 w 16"/>
                    <a:gd name="T37" fmla="*/ 4 h 13"/>
                    <a:gd name="T38" fmla="*/ 7 w 16"/>
                    <a:gd name="T39" fmla="*/ 7 h 13"/>
                    <a:gd name="T40" fmla="*/ 6 w 16"/>
                    <a:gd name="T41" fmla="*/ 9 h 13"/>
                    <a:gd name="T42" fmla="*/ 4 w 16"/>
                    <a:gd name="T43" fmla="*/ 9 h 13"/>
                    <a:gd name="T44" fmla="*/ 4 w 16"/>
                    <a:gd name="T45" fmla="*/ 9 h 13"/>
                    <a:gd name="T46" fmla="*/ 0 w 16"/>
                    <a:gd name="T47" fmla="*/ 10 h 13"/>
                    <a:gd name="T48" fmla="*/ 0 w 16"/>
                    <a:gd name="T49" fmla="*/ 11 h 13"/>
                    <a:gd name="T50" fmla="*/ 0 w 16"/>
                    <a:gd name="T51" fmla="*/ 12 h 13"/>
                    <a:gd name="T52" fmla="*/ 0 w 16"/>
                    <a:gd name="T53" fmla="*/ 12 h 13"/>
                    <a:gd name="T54" fmla="*/ 2 w 16"/>
                    <a:gd name="T55" fmla="*/ 13 h 13"/>
                    <a:gd name="T56" fmla="*/ 5 w 16"/>
                    <a:gd name="T57" fmla="*/ 13 h 13"/>
                    <a:gd name="T58" fmla="*/ 7 w 16"/>
                    <a:gd name="T59" fmla="*/ 12 h 13"/>
                    <a:gd name="T60" fmla="*/ 8 w 16"/>
                    <a:gd name="T61" fmla="*/ 11 h 13"/>
                    <a:gd name="T62" fmla="*/ 8 w 16"/>
                    <a:gd name="T63" fmla="*/ 11 h 13"/>
                    <a:gd name="T64" fmla="*/ 11 w 16"/>
                    <a:gd name="T65" fmla="*/ 9 h 13"/>
                    <a:gd name="T66" fmla="*/ 14 w 16"/>
                    <a:gd name="T67" fmla="*/ 9 h 13"/>
                    <a:gd name="T68" fmla="*/ 14 w 16"/>
                    <a:gd name="T6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3">
                      <a:moveTo>
                        <a:pt x="14" y="9"/>
                      </a:moveTo>
                      <a:lnTo>
                        <a:pt x="14" y="9"/>
                      </a:lnTo>
                      <a:lnTo>
                        <a:pt x="15" y="7"/>
                      </a:lnTo>
                      <a:lnTo>
                        <a:pt x="16" y="6"/>
                      </a:lnTo>
                      <a:lnTo>
                        <a:pt x="16" y="5"/>
                      </a:lnTo>
                      <a:lnTo>
                        <a:pt x="15" y="3"/>
                      </a:lnTo>
                      <a:lnTo>
                        <a:pt x="15" y="3"/>
                      </a:lnTo>
                      <a:lnTo>
                        <a:pt x="14" y="1"/>
                      </a:lnTo>
                      <a:lnTo>
                        <a:pt x="13" y="0"/>
                      </a:lnTo>
                      <a:lnTo>
                        <a:pt x="11" y="0"/>
                      </a:lnTo>
                      <a:lnTo>
                        <a:pt x="11" y="0"/>
                      </a:lnTo>
                      <a:lnTo>
                        <a:pt x="9" y="0"/>
                      </a:lnTo>
                      <a:lnTo>
                        <a:pt x="7" y="1"/>
                      </a:lnTo>
                      <a:lnTo>
                        <a:pt x="6" y="2"/>
                      </a:lnTo>
                      <a:lnTo>
                        <a:pt x="6" y="2"/>
                      </a:lnTo>
                      <a:lnTo>
                        <a:pt x="6" y="2"/>
                      </a:lnTo>
                      <a:lnTo>
                        <a:pt x="7" y="3"/>
                      </a:lnTo>
                      <a:lnTo>
                        <a:pt x="8" y="4"/>
                      </a:lnTo>
                      <a:lnTo>
                        <a:pt x="8" y="4"/>
                      </a:lnTo>
                      <a:lnTo>
                        <a:pt x="7" y="7"/>
                      </a:lnTo>
                      <a:lnTo>
                        <a:pt x="6" y="9"/>
                      </a:lnTo>
                      <a:lnTo>
                        <a:pt x="4" y="9"/>
                      </a:lnTo>
                      <a:lnTo>
                        <a:pt x="4" y="9"/>
                      </a:lnTo>
                      <a:lnTo>
                        <a:pt x="0" y="10"/>
                      </a:lnTo>
                      <a:lnTo>
                        <a:pt x="0" y="11"/>
                      </a:lnTo>
                      <a:lnTo>
                        <a:pt x="0" y="12"/>
                      </a:lnTo>
                      <a:lnTo>
                        <a:pt x="0" y="12"/>
                      </a:lnTo>
                      <a:lnTo>
                        <a:pt x="2" y="13"/>
                      </a:lnTo>
                      <a:lnTo>
                        <a:pt x="5" y="13"/>
                      </a:lnTo>
                      <a:lnTo>
                        <a:pt x="7" y="12"/>
                      </a:lnTo>
                      <a:lnTo>
                        <a:pt x="8" y="11"/>
                      </a:lnTo>
                      <a:lnTo>
                        <a:pt x="8" y="11"/>
                      </a:lnTo>
                      <a:lnTo>
                        <a:pt x="11" y="9"/>
                      </a:lnTo>
                      <a:lnTo>
                        <a:pt x="14" y="9"/>
                      </a:lnTo>
                      <a:lnTo>
                        <a:pt x="14" y="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6" name="フリーフォーム 215">
                  <a:extLst>
                    <a:ext uri="{FF2B5EF4-FFF2-40B4-BE49-F238E27FC236}">
                      <a16:creationId xmlns:a16="http://schemas.microsoft.com/office/drawing/2014/main" id="{00000000-0008-0000-0000-00003F060000}"/>
                    </a:ext>
                  </a:extLst>
                </p:cNvPr>
                <p:cNvSpPr>
                  <a:spLocks/>
                </p:cNvSpPr>
                <p:nvPr/>
              </p:nvSpPr>
              <p:spPr bwMode="auto">
                <a:xfrm>
                  <a:off x="59" y="797"/>
                  <a:ext cx="1" cy="1"/>
                </a:xfrm>
                <a:custGeom>
                  <a:avLst/>
                  <a:gdLst>
                    <a:gd name="T0" fmla="*/ 8 w 12"/>
                    <a:gd name="T1" fmla="*/ 3 h 13"/>
                    <a:gd name="T2" fmla="*/ 8 w 12"/>
                    <a:gd name="T3" fmla="*/ 3 h 13"/>
                    <a:gd name="T4" fmla="*/ 5 w 12"/>
                    <a:gd name="T5" fmla="*/ 2 h 13"/>
                    <a:gd name="T6" fmla="*/ 3 w 12"/>
                    <a:gd name="T7" fmla="*/ 1 h 13"/>
                    <a:gd name="T8" fmla="*/ 3 w 12"/>
                    <a:gd name="T9" fmla="*/ 1 h 13"/>
                    <a:gd name="T10" fmla="*/ 3 w 12"/>
                    <a:gd name="T11" fmla="*/ 0 h 13"/>
                    <a:gd name="T12" fmla="*/ 1 w 12"/>
                    <a:gd name="T13" fmla="*/ 1 h 13"/>
                    <a:gd name="T14" fmla="*/ 0 w 12"/>
                    <a:gd name="T15" fmla="*/ 1 h 13"/>
                    <a:gd name="T16" fmla="*/ 0 w 12"/>
                    <a:gd name="T17" fmla="*/ 3 h 13"/>
                    <a:gd name="T18" fmla="*/ 0 w 12"/>
                    <a:gd name="T19" fmla="*/ 3 h 13"/>
                    <a:gd name="T20" fmla="*/ 0 w 12"/>
                    <a:gd name="T21" fmla="*/ 8 h 13"/>
                    <a:gd name="T22" fmla="*/ 1 w 12"/>
                    <a:gd name="T23" fmla="*/ 10 h 13"/>
                    <a:gd name="T24" fmla="*/ 4 w 12"/>
                    <a:gd name="T25" fmla="*/ 12 h 13"/>
                    <a:gd name="T26" fmla="*/ 4 w 12"/>
                    <a:gd name="T27" fmla="*/ 12 h 13"/>
                    <a:gd name="T28" fmla="*/ 7 w 12"/>
                    <a:gd name="T29" fmla="*/ 13 h 13"/>
                    <a:gd name="T30" fmla="*/ 9 w 12"/>
                    <a:gd name="T31" fmla="*/ 12 h 13"/>
                    <a:gd name="T32" fmla="*/ 11 w 12"/>
                    <a:gd name="T33" fmla="*/ 11 h 13"/>
                    <a:gd name="T34" fmla="*/ 12 w 12"/>
                    <a:gd name="T35" fmla="*/ 9 h 13"/>
                    <a:gd name="T36" fmla="*/ 12 w 12"/>
                    <a:gd name="T37" fmla="*/ 9 h 13"/>
                    <a:gd name="T38" fmla="*/ 12 w 12"/>
                    <a:gd name="T39" fmla="*/ 7 h 13"/>
                    <a:gd name="T40" fmla="*/ 11 w 12"/>
                    <a:gd name="T41" fmla="*/ 4 h 13"/>
                    <a:gd name="T42" fmla="*/ 8 w 12"/>
                    <a:gd name="T43" fmla="*/ 3 h 13"/>
                    <a:gd name="T44" fmla="*/ 8 w 12"/>
                    <a:gd name="T4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3">
                      <a:moveTo>
                        <a:pt x="8" y="3"/>
                      </a:moveTo>
                      <a:lnTo>
                        <a:pt x="8" y="3"/>
                      </a:lnTo>
                      <a:lnTo>
                        <a:pt x="5" y="2"/>
                      </a:lnTo>
                      <a:lnTo>
                        <a:pt x="3" y="1"/>
                      </a:lnTo>
                      <a:lnTo>
                        <a:pt x="3" y="1"/>
                      </a:lnTo>
                      <a:lnTo>
                        <a:pt x="3" y="0"/>
                      </a:lnTo>
                      <a:lnTo>
                        <a:pt x="1" y="1"/>
                      </a:lnTo>
                      <a:lnTo>
                        <a:pt x="0" y="1"/>
                      </a:lnTo>
                      <a:lnTo>
                        <a:pt x="0" y="3"/>
                      </a:lnTo>
                      <a:lnTo>
                        <a:pt x="0" y="3"/>
                      </a:lnTo>
                      <a:lnTo>
                        <a:pt x="0" y="8"/>
                      </a:lnTo>
                      <a:lnTo>
                        <a:pt x="1" y="10"/>
                      </a:lnTo>
                      <a:lnTo>
                        <a:pt x="4" y="12"/>
                      </a:lnTo>
                      <a:lnTo>
                        <a:pt x="4" y="12"/>
                      </a:lnTo>
                      <a:lnTo>
                        <a:pt x="7" y="13"/>
                      </a:lnTo>
                      <a:lnTo>
                        <a:pt x="9" y="12"/>
                      </a:lnTo>
                      <a:lnTo>
                        <a:pt x="11" y="11"/>
                      </a:lnTo>
                      <a:lnTo>
                        <a:pt x="12" y="9"/>
                      </a:lnTo>
                      <a:lnTo>
                        <a:pt x="12" y="9"/>
                      </a:lnTo>
                      <a:lnTo>
                        <a:pt x="12" y="7"/>
                      </a:lnTo>
                      <a:lnTo>
                        <a:pt x="11" y="4"/>
                      </a:lnTo>
                      <a:lnTo>
                        <a:pt x="8" y="3"/>
                      </a:lnTo>
                      <a:lnTo>
                        <a:pt x="8"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7" name="フリーフォーム 216">
                  <a:extLst>
                    <a:ext uri="{FF2B5EF4-FFF2-40B4-BE49-F238E27FC236}">
                      <a16:creationId xmlns:a16="http://schemas.microsoft.com/office/drawing/2014/main" id="{00000000-0008-0000-0000-000041060000}"/>
                    </a:ext>
                  </a:extLst>
                </p:cNvPr>
                <p:cNvSpPr>
                  <a:spLocks/>
                </p:cNvSpPr>
                <p:nvPr/>
              </p:nvSpPr>
              <p:spPr bwMode="auto">
                <a:xfrm>
                  <a:off x="75" y="816"/>
                  <a:ext cx="1" cy="1"/>
                </a:xfrm>
                <a:custGeom>
                  <a:avLst/>
                  <a:gdLst>
                    <a:gd name="T0" fmla="*/ 8 w 9"/>
                    <a:gd name="T1" fmla="*/ 3 h 6"/>
                    <a:gd name="T2" fmla="*/ 8 w 9"/>
                    <a:gd name="T3" fmla="*/ 3 h 6"/>
                    <a:gd name="T4" fmla="*/ 9 w 9"/>
                    <a:gd name="T5" fmla="*/ 1 h 6"/>
                    <a:gd name="T6" fmla="*/ 9 w 9"/>
                    <a:gd name="T7" fmla="*/ 0 h 6"/>
                    <a:gd name="T8" fmla="*/ 8 w 9"/>
                    <a:gd name="T9" fmla="*/ 0 h 6"/>
                    <a:gd name="T10" fmla="*/ 8 w 9"/>
                    <a:gd name="T11" fmla="*/ 0 h 6"/>
                    <a:gd name="T12" fmla="*/ 3 w 9"/>
                    <a:gd name="T13" fmla="*/ 0 h 6"/>
                    <a:gd name="T14" fmla="*/ 1 w 9"/>
                    <a:gd name="T15" fmla="*/ 1 h 6"/>
                    <a:gd name="T16" fmla="*/ 0 w 9"/>
                    <a:gd name="T17" fmla="*/ 2 h 6"/>
                    <a:gd name="T18" fmla="*/ 1 w 9"/>
                    <a:gd name="T19" fmla="*/ 3 h 6"/>
                    <a:gd name="T20" fmla="*/ 1 w 9"/>
                    <a:gd name="T21" fmla="*/ 3 h 6"/>
                    <a:gd name="T22" fmla="*/ 3 w 9"/>
                    <a:gd name="T23" fmla="*/ 5 h 6"/>
                    <a:gd name="T24" fmla="*/ 4 w 9"/>
                    <a:gd name="T25" fmla="*/ 6 h 6"/>
                    <a:gd name="T26" fmla="*/ 5 w 9"/>
                    <a:gd name="T27" fmla="*/ 6 h 6"/>
                    <a:gd name="T28" fmla="*/ 5 w 9"/>
                    <a:gd name="T29" fmla="*/ 6 h 6"/>
                    <a:gd name="T30" fmla="*/ 7 w 9"/>
                    <a:gd name="T31" fmla="*/ 5 h 6"/>
                    <a:gd name="T32" fmla="*/ 8 w 9"/>
                    <a:gd name="T33" fmla="*/ 4 h 6"/>
                    <a:gd name="T34" fmla="*/ 8 w 9"/>
                    <a:gd name="T35" fmla="*/ 3 h 6"/>
                    <a:gd name="T36" fmla="*/ 8 w 9"/>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6">
                      <a:moveTo>
                        <a:pt x="8" y="3"/>
                      </a:moveTo>
                      <a:lnTo>
                        <a:pt x="8" y="3"/>
                      </a:lnTo>
                      <a:lnTo>
                        <a:pt x="9" y="1"/>
                      </a:lnTo>
                      <a:lnTo>
                        <a:pt x="9" y="0"/>
                      </a:lnTo>
                      <a:lnTo>
                        <a:pt x="8" y="0"/>
                      </a:lnTo>
                      <a:lnTo>
                        <a:pt x="8" y="0"/>
                      </a:lnTo>
                      <a:lnTo>
                        <a:pt x="3" y="0"/>
                      </a:lnTo>
                      <a:lnTo>
                        <a:pt x="1" y="1"/>
                      </a:lnTo>
                      <a:lnTo>
                        <a:pt x="0" y="2"/>
                      </a:lnTo>
                      <a:lnTo>
                        <a:pt x="1" y="3"/>
                      </a:lnTo>
                      <a:lnTo>
                        <a:pt x="1" y="3"/>
                      </a:lnTo>
                      <a:lnTo>
                        <a:pt x="3" y="5"/>
                      </a:lnTo>
                      <a:lnTo>
                        <a:pt x="4" y="6"/>
                      </a:lnTo>
                      <a:lnTo>
                        <a:pt x="5" y="6"/>
                      </a:lnTo>
                      <a:lnTo>
                        <a:pt x="5" y="6"/>
                      </a:lnTo>
                      <a:lnTo>
                        <a:pt x="7" y="5"/>
                      </a:lnTo>
                      <a:lnTo>
                        <a:pt x="8" y="4"/>
                      </a:lnTo>
                      <a:lnTo>
                        <a:pt x="8" y="3"/>
                      </a:lnTo>
                      <a:lnTo>
                        <a:pt x="8"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8" name="フリーフォーム 217">
                  <a:extLst>
                    <a:ext uri="{FF2B5EF4-FFF2-40B4-BE49-F238E27FC236}">
                      <a16:creationId xmlns:a16="http://schemas.microsoft.com/office/drawing/2014/main" id="{00000000-0008-0000-0000-000042060000}"/>
                    </a:ext>
                  </a:extLst>
                </p:cNvPr>
                <p:cNvSpPr>
                  <a:spLocks/>
                </p:cNvSpPr>
                <p:nvPr/>
              </p:nvSpPr>
              <p:spPr bwMode="auto">
                <a:xfrm>
                  <a:off x="20" y="804"/>
                  <a:ext cx="11" cy="10"/>
                </a:xfrm>
                <a:custGeom>
                  <a:avLst/>
                  <a:gdLst>
                    <a:gd name="T0" fmla="*/ 54 w 107"/>
                    <a:gd name="T1" fmla="*/ 92 h 95"/>
                    <a:gd name="T2" fmla="*/ 45 w 107"/>
                    <a:gd name="T3" fmla="*/ 82 h 95"/>
                    <a:gd name="T4" fmla="*/ 37 w 107"/>
                    <a:gd name="T5" fmla="*/ 85 h 95"/>
                    <a:gd name="T6" fmla="*/ 27 w 107"/>
                    <a:gd name="T7" fmla="*/ 82 h 95"/>
                    <a:gd name="T8" fmla="*/ 19 w 107"/>
                    <a:gd name="T9" fmla="*/ 86 h 95"/>
                    <a:gd name="T10" fmla="*/ 15 w 107"/>
                    <a:gd name="T11" fmla="*/ 88 h 95"/>
                    <a:gd name="T12" fmla="*/ 5 w 107"/>
                    <a:gd name="T13" fmla="*/ 81 h 95"/>
                    <a:gd name="T14" fmla="*/ 3 w 107"/>
                    <a:gd name="T15" fmla="*/ 72 h 95"/>
                    <a:gd name="T16" fmla="*/ 7 w 107"/>
                    <a:gd name="T17" fmla="*/ 60 h 95"/>
                    <a:gd name="T18" fmla="*/ 11 w 107"/>
                    <a:gd name="T19" fmla="*/ 55 h 95"/>
                    <a:gd name="T20" fmla="*/ 14 w 107"/>
                    <a:gd name="T21" fmla="*/ 53 h 95"/>
                    <a:gd name="T22" fmla="*/ 13 w 107"/>
                    <a:gd name="T23" fmla="*/ 57 h 95"/>
                    <a:gd name="T24" fmla="*/ 12 w 107"/>
                    <a:gd name="T25" fmla="*/ 60 h 95"/>
                    <a:gd name="T26" fmla="*/ 12 w 107"/>
                    <a:gd name="T27" fmla="*/ 67 h 95"/>
                    <a:gd name="T28" fmla="*/ 7 w 107"/>
                    <a:gd name="T29" fmla="*/ 71 h 95"/>
                    <a:gd name="T30" fmla="*/ 9 w 107"/>
                    <a:gd name="T31" fmla="*/ 73 h 95"/>
                    <a:gd name="T32" fmla="*/ 18 w 107"/>
                    <a:gd name="T33" fmla="*/ 80 h 95"/>
                    <a:gd name="T34" fmla="*/ 18 w 107"/>
                    <a:gd name="T35" fmla="*/ 77 h 95"/>
                    <a:gd name="T36" fmla="*/ 14 w 107"/>
                    <a:gd name="T37" fmla="*/ 71 h 95"/>
                    <a:gd name="T38" fmla="*/ 18 w 107"/>
                    <a:gd name="T39" fmla="*/ 65 h 95"/>
                    <a:gd name="T40" fmla="*/ 18 w 107"/>
                    <a:gd name="T41" fmla="*/ 61 h 95"/>
                    <a:gd name="T42" fmla="*/ 23 w 107"/>
                    <a:gd name="T43" fmla="*/ 55 h 95"/>
                    <a:gd name="T44" fmla="*/ 20 w 107"/>
                    <a:gd name="T45" fmla="*/ 49 h 95"/>
                    <a:gd name="T46" fmla="*/ 17 w 107"/>
                    <a:gd name="T47" fmla="*/ 44 h 95"/>
                    <a:gd name="T48" fmla="*/ 19 w 107"/>
                    <a:gd name="T49" fmla="*/ 37 h 95"/>
                    <a:gd name="T50" fmla="*/ 18 w 107"/>
                    <a:gd name="T51" fmla="*/ 20 h 95"/>
                    <a:gd name="T52" fmla="*/ 23 w 107"/>
                    <a:gd name="T53" fmla="*/ 8 h 95"/>
                    <a:gd name="T54" fmla="*/ 32 w 107"/>
                    <a:gd name="T55" fmla="*/ 14 h 95"/>
                    <a:gd name="T56" fmla="*/ 34 w 107"/>
                    <a:gd name="T57" fmla="*/ 24 h 95"/>
                    <a:gd name="T58" fmla="*/ 41 w 107"/>
                    <a:gd name="T59" fmla="*/ 21 h 95"/>
                    <a:gd name="T60" fmla="*/ 48 w 107"/>
                    <a:gd name="T61" fmla="*/ 22 h 95"/>
                    <a:gd name="T62" fmla="*/ 54 w 107"/>
                    <a:gd name="T63" fmla="*/ 20 h 95"/>
                    <a:gd name="T64" fmla="*/ 53 w 107"/>
                    <a:gd name="T65" fmla="*/ 17 h 95"/>
                    <a:gd name="T66" fmla="*/ 60 w 107"/>
                    <a:gd name="T67" fmla="*/ 24 h 95"/>
                    <a:gd name="T68" fmla="*/ 62 w 107"/>
                    <a:gd name="T69" fmla="*/ 23 h 95"/>
                    <a:gd name="T70" fmla="*/ 71 w 107"/>
                    <a:gd name="T71" fmla="*/ 18 h 95"/>
                    <a:gd name="T72" fmla="*/ 64 w 107"/>
                    <a:gd name="T73" fmla="*/ 18 h 95"/>
                    <a:gd name="T74" fmla="*/ 58 w 107"/>
                    <a:gd name="T75" fmla="*/ 18 h 95"/>
                    <a:gd name="T76" fmla="*/ 64 w 107"/>
                    <a:gd name="T77" fmla="*/ 11 h 95"/>
                    <a:gd name="T78" fmla="*/ 70 w 107"/>
                    <a:gd name="T79" fmla="*/ 4 h 95"/>
                    <a:gd name="T80" fmla="*/ 74 w 107"/>
                    <a:gd name="T81" fmla="*/ 10 h 95"/>
                    <a:gd name="T82" fmla="*/ 80 w 107"/>
                    <a:gd name="T83" fmla="*/ 18 h 95"/>
                    <a:gd name="T84" fmla="*/ 75 w 107"/>
                    <a:gd name="T85" fmla="*/ 20 h 95"/>
                    <a:gd name="T86" fmla="*/ 85 w 107"/>
                    <a:gd name="T87" fmla="*/ 18 h 95"/>
                    <a:gd name="T88" fmla="*/ 87 w 107"/>
                    <a:gd name="T89" fmla="*/ 21 h 95"/>
                    <a:gd name="T90" fmla="*/ 90 w 107"/>
                    <a:gd name="T91" fmla="*/ 24 h 95"/>
                    <a:gd name="T92" fmla="*/ 86 w 107"/>
                    <a:gd name="T93" fmla="*/ 30 h 95"/>
                    <a:gd name="T94" fmla="*/ 89 w 107"/>
                    <a:gd name="T95" fmla="*/ 45 h 95"/>
                    <a:gd name="T96" fmla="*/ 103 w 107"/>
                    <a:gd name="T97" fmla="*/ 59 h 95"/>
                    <a:gd name="T98" fmla="*/ 104 w 107"/>
                    <a:gd name="T99" fmla="*/ 66 h 95"/>
                    <a:gd name="T100" fmla="*/ 95 w 107"/>
                    <a:gd name="T101" fmla="*/ 66 h 95"/>
                    <a:gd name="T102" fmla="*/ 77 w 107"/>
                    <a:gd name="T103" fmla="*/ 66 h 95"/>
                    <a:gd name="T104" fmla="*/ 63 w 107"/>
                    <a:gd name="T105" fmla="*/ 65 h 95"/>
                    <a:gd name="T106" fmla="*/ 60 w 107"/>
                    <a:gd name="T107" fmla="*/ 77 h 95"/>
                    <a:gd name="T108" fmla="*/ 70 w 107"/>
                    <a:gd name="T109" fmla="*/ 86 h 95"/>
                    <a:gd name="T110" fmla="*/ 63 w 107"/>
                    <a:gd name="T11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95">
                      <a:moveTo>
                        <a:pt x="61" y="95"/>
                      </a:moveTo>
                      <a:lnTo>
                        <a:pt x="61" y="95"/>
                      </a:lnTo>
                      <a:lnTo>
                        <a:pt x="59" y="94"/>
                      </a:lnTo>
                      <a:lnTo>
                        <a:pt x="57" y="94"/>
                      </a:lnTo>
                      <a:lnTo>
                        <a:pt x="55" y="94"/>
                      </a:lnTo>
                      <a:lnTo>
                        <a:pt x="54" y="92"/>
                      </a:lnTo>
                      <a:lnTo>
                        <a:pt x="54" y="92"/>
                      </a:lnTo>
                      <a:lnTo>
                        <a:pt x="53" y="88"/>
                      </a:lnTo>
                      <a:lnTo>
                        <a:pt x="50" y="85"/>
                      </a:lnTo>
                      <a:lnTo>
                        <a:pt x="50" y="85"/>
                      </a:lnTo>
                      <a:lnTo>
                        <a:pt x="47" y="82"/>
                      </a:lnTo>
                      <a:lnTo>
                        <a:pt x="45" y="82"/>
                      </a:lnTo>
                      <a:lnTo>
                        <a:pt x="44" y="82"/>
                      </a:lnTo>
                      <a:lnTo>
                        <a:pt x="44" y="82"/>
                      </a:lnTo>
                      <a:lnTo>
                        <a:pt x="41" y="83"/>
                      </a:lnTo>
                      <a:lnTo>
                        <a:pt x="39" y="84"/>
                      </a:lnTo>
                      <a:lnTo>
                        <a:pt x="39" y="84"/>
                      </a:lnTo>
                      <a:lnTo>
                        <a:pt x="37" y="85"/>
                      </a:lnTo>
                      <a:lnTo>
                        <a:pt x="36" y="85"/>
                      </a:lnTo>
                      <a:lnTo>
                        <a:pt x="34" y="85"/>
                      </a:lnTo>
                      <a:lnTo>
                        <a:pt x="34" y="85"/>
                      </a:lnTo>
                      <a:lnTo>
                        <a:pt x="30" y="83"/>
                      </a:lnTo>
                      <a:lnTo>
                        <a:pt x="27" y="82"/>
                      </a:lnTo>
                      <a:lnTo>
                        <a:pt x="27" y="82"/>
                      </a:lnTo>
                      <a:lnTo>
                        <a:pt x="23" y="83"/>
                      </a:lnTo>
                      <a:lnTo>
                        <a:pt x="23" y="83"/>
                      </a:lnTo>
                      <a:lnTo>
                        <a:pt x="20" y="84"/>
                      </a:lnTo>
                      <a:lnTo>
                        <a:pt x="18" y="85"/>
                      </a:lnTo>
                      <a:lnTo>
                        <a:pt x="19" y="86"/>
                      </a:lnTo>
                      <a:lnTo>
                        <a:pt x="19" y="86"/>
                      </a:lnTo>
                      <a:lnTo>
                        <a:pt x="22" y="88"/>
                      </a:lnTo>
                      <a:lnTo>
                        <a:pt x="22" y="88"/>
                      </a:lnTo>
                      <a:lnTo>
                        <a:pt x="21" y="89"/>
                      </a:lnTo>
                      <a:lnTo>
                        <a:pt x="21" y="89"/>
                      </a:lnTo>
                      <a:lnTo>
                        <a:pt x="15" y="88"/>
                      </a:lnTo>
                      <a:lnTo>
                        <a:pt x="15" y="88"/>
                      </a:lnTo>
                      <a:lnTo>
                        <a:pt x="14" y="88"/>
                      </a:lnTo>
                      <a:lnTo>
                        <a:pt x="14" y="86"/>
                      </a:lnTo>
                      <a:lnTo>
                        <a:pt x="13" y="84"/>
                      </a:lnTo>
                      <a:lnTo>
                        <a:pt x="12" y="83"/>
                      </a:lnTo>
                      <a:lnTo>
                        <a:pt x="12" y="83"/>
                      </a:lnTo>
                      <a:lnTo>
                        <a:pt x="5" y="81"/>
                      </a:lnTo>
                      <a:lnTo>
                        <a:pt x="2" y="80"/>
                      </a:lnTo>
                      <a:lnTo>
                        <a:pt x="0" y="79"/>
                      </a:lnTo>
                      <a:lnTo>
                        <a:pt x="0" y="79"/>
                      </a:lnTo>
                      <a:lnTo>
                        <a:pt x="2" y="76"/>
                      </a:lnTo>
                      <a:lnTo>
                        <a:pt x="3" y="72"/>
                      </a:lnTo>
                      <a:lnTo>
                        <a:pt x="3" y="72"/>
                      </a:lnTo>
                      <a:lnTo>
                        <a:pt x="4" y="67"/>
                      </a:lnTo>
                      <a:lnTo>
                        <a:pt x="6" y="65"/>
                      </a:lnTo>
                      <a:lnTo>
                        <a:pt x="6" y="65"/>
                      </a:lnTo>
                      <a:lnTo>
                        <a:pt x="6" y="63"/>
                      </a:lnTo>
                      <a:lnTo>
                        <a:pt x="7" y="60"/>
                      </a:lnTo>
                      <a:lnTo>
                        <a:pt x="7" y="60"/>
                      </a:lnTo>
                      <a:lnTo>
                        <a:pt x="7" y="59"/>
                      </a:lnTo>
                      <a:lnTo>
                        <a:pt x="7" y="58"/>
                      </a:lnTo>
                      <a:lnTo>
                        <a:pt x="7" y="57"/>
                      </a:lnTo>
                      <a:lnTo>
                        <a:pt x="8" y="56"/>
                      </a:lnTo>
                      <a:lnTo>
                        <a:pt x="8" y="56"/>
                      </a:lnTo>
                      <a:lnTo>
                        <a:pt x="11" y="55"/>
                      </a:lnTo>
                      <a:lnTo>
                        <a:pt x="11" y="53"/>
                      </a:lnTo>
                      <a:lnTo>
                        <a:pt x="11" y="53"/>
                      </a:lnTo>
                      <a:lnTo>
                        <a:pt x="13" y="52"/>
                      </a:lnTo>
                      <a:lnTo>
                        <a:pt x="14" y="52"/>
                      </a:lnTo>
                      <a:lnTo>
                        <a:pt x="14" y="53"/>
                      </a:lnTo>
                      <a:lnTo>
                        <a:pt x="14" y="53"/>
                      </a:lnTo>
                      <a:lnTo>
                        <a:pt x="13" y="55"/>
                      </a:lnTo>
                      <a:lnTo>
                        <a:pt x="13" y="56"/>
                      </a:lnTo>
                      <a:lnTo>
                        <a:pt x="13" y="56"/>
                      </a:lnTo>
                      <a:lnTo>
                        <a:pt x="14" y="57"/>
                      </a:lnTo>
                      <a:lnTo>
                        <a:pt x="13" y="57"/>
                      </a:lnTo>
                      <a:lnTo>
                        <a:pt x="13" y="57"/>
                      </a:lnTo>
                      <a:lnTo>
                        <a:pt x="12" y="58"/>
                      </a:lnTo>
                      <a:lnTo>
                        <a:pt x="11" y="59"/>
                      </a:lnTo>
                      <a:lnTo>
                        <a:pt x="11" y="59"/>
                      </a:lnTo>
                      <a:lnTo>
                        <a:pt x="12" y="59"/>
                      </a:lnTo>
                      <a:lnTo>
                        <a:pt x="12" y="60"/>
                      </a:lnTo>
                      <a:lnTo>
                        <a:pt x="12" y="60"/>
                      </a:lnTo>
                      <a:lnTo>
                        <a:pt x="13" y="63"/>
                      </a:lnTo>
                      <a:lnTo>
                        <a:pt x="13" y="64"/>
                      </a:lnTo>
                      <a:lnTo>
                        <a:pt x="13" y="65"/>
                      </a:lnTo>
                      <a:lnTo>
                        <a:pt x="13" y="65"/>
                      </a:lnTo>
                      <a:lnTo>
                        <a:pt x="12" y="65"/>
                      </a:lnTo>
                      <a:lnTo>
                        <a:pt x="12" y="67"/>
                      </a:lnTo>
                      <a:lnTo>
                        <a:pt x="12" y="68"/>
                      </a:lnTo>
                      <a:lnTo>
                        <a:pt x="11" y="68"/>
                      </a:lnTo>
                      <a:lnTo>
                        <a:pt x="11" y="68"/>
                      </a:lnTo>
                      <a:lnTo>
                        <a:pt x="7" y="69"/>
                      </a:lnTo>
                      <a:lnTo>
                        <a:pt x="6" y="69"/>
                      </a:lnTo>
                      <a:lnTo>
                        <a:pt x="7" y="71"/>
                      </a:lnTo>
                      <a:lnTo>
                        <a:pt x="7" y="71"/>
                      </a:lnTo>
                      <a:lnTo>
                        <a:pt x="8" y="71"/>
                      </a:lnTo>
                      <a:lnTo>
                        <a:pt x="8" y="72"/>
                      </a:lnTo>
                      <a:lnTo>
                        <a:pt x="8" y="72"/>
                      </a:lnTo>
                      <a:lnTo>
                        <a:pt x="9" y="73"/>
                      </a:lnTo>
                      <a:lnTo>
                        <a:pt x="9" y="73"/>
                      </a:lnTo>
                      <a:lnTo>
                        <a:pt x="11" y="74"/>
                      </a:lnTo>
                      <a:lnTo>
                        <a:pt x="12" y="76"/>
                      </a:lnTo>
                      <a:lnTo>
                        <a:pt x="12" y="76"/>
                      </a:lnTo>
                      <a:lnTo>
                        <a:pt x="13" y="77"/>
                      </a:lnTo>
                      <a:lnTo>
                        <a:pt x="15" y="78"/>
                      </a:lnTo>
                      <a:lnTo>
                        <a:pt x="18" y="80"/>
                      </a:lnTo>
                      <a:lnTo>
                        <a:pt x="18" y="80"/>
                      </a:lnTo>
                      <a:lnTo>
                        <a:pt x="18" y="80"/>
                      </a:lnTo>
                      <a:lnTo>
                        <a:pt x="19" y="79"/>
                      </a:lnTo>
                      <a:lnTo>
                        <a:pt x="19" y="78"/>
                      </a:lnTo>
                      <a:lnTo>
                        <a:pt x="18" y="77"/>
                      </a:lnTo>
                      <a:lnTo>
                        <a:pt x="18" y="77"/>
                      </a:lnTo>
                      <a:lnTo>
                        <a:pt x="17" y="77"/>
                      </a:lnTo>
                      <a:lnTo>
                        <a:pt x="15" y="77"/>
                      </a:lnTo>
                      <a:lnTo>
                        <a:pt x="14" y="76"/>
                      </a:lnTo>
                      <a:lnTo>
                        <a:pt x="14" y="75"/>
                      </a:lnTo>
                      <a:lnTo>
                        <a:pt x="14" y="75"/>
                      </a:lnTo>
                      <a:lnTo>
                        <a:pt x="14" y="71"/>
                      </a:lnTo>
                      <a:lnTo>
                        <a:pt x="14" y="68"/>
                      </a:lnTo>
                      <a:lnTo>
                        <a:pt x="15" y="68"/>
                      </a:lnTo>
                      <a:lnTo>
                        <a:pt x="15" y="68"/>
                      </a:lnTo>
                      <a:lnTo>
                        <a:pt x="17" y="67"/>
                      </a:lnTo>
                      <a:lnTo>
                        <a:pt x="18" y="66"/>
                      </a:lnTo>
                      <a:lnTo>
                        <a:pt x="18" y="65"/>
                      </a:lnTo>
                      <a:lnTo>
                        <a:pt x="18" y="65"/>
                      </a:lnTo>
                      <a:lnTo>
                        <a:pt x="16" y="63"/>
                      </a:lnTo>
                      <a:lnTo>
                        <a:pt x="16" y="62"/>
                      </a:lnTo>
                      <a:lnTo>
                        <a:pt x="17" y="62"/>
                      </a:lnTo>
                      <a:lnTo>
                        <a:pt x="17" y="62"/>
                      </a:lnTo>
                      <a:lnTo>
                        <a:pt x="18" y="61"/>
                      </a:lnTo>
                      <a:lnTo>
                        <a:pt x="20" y="60"/>
                      </a:lnTo>
                      <a:lnTo>
                        <a:pt x="20" y="60"/>
                      </a:lnTo>
                      <a:lnTo>
                        <a:pt x="23" y="59"/>
                      </a:lnTo>
                      <a:lnTo>
                        <a:pt x="23" y="57"/>
                      </a:lnTo>
                      <a:lnTo>
                        <a:pt x="23" y="55"/>
                      </a:lnTo>
                      <a:lnTo>
                        <a:pt x="23" y="55"/>
                      </a:lnTo>
                      <a:lnTo>
                        <a:pt x="21" y="53"/>
                      </a:lnTo>
                      <a:lnTo>
                        <a:pt x="20" y="53"/>
                      </a:lnTo>
                      <a:lnTo>
                        <a:pt x="19" y="52"/>
                      </a:lnTo>
                      <a:lnTo>
                        <a:pt x="19" y="51"/>
                      </a:lnTo>
                      <a:lnTo>
                        <a:pt x="19" y="51"/>
                      </a:lnTo>
                      <a:lnTo>
                        <a:pt x="20" y="49"/>
                      </a:lnTo>
                      <a:lnTo>
                        <a:pt x="19" y="47"/>
                      </a:lnTo>
                      <a:lnTo>
                        <a:pt x="19" y="47"/>
                      </a:lnTo>
                      <a:lnTo>
                        <a:pt x="16" y="45"/>
                      </a:lnTo>
                      <a:lnTo>
                        <a:pt x="16" y="44"/>
                      </a:lnTo>
                      <a:lnTo>
                        <a:pt x="17" y="44"/>
                      </a:lnTo>
                      <a:lnTo>
                        <a:pt x="17" y="44"/>
                      </a:lnTo>
                      <a:lnTo>
                        <a:pt x="21" y="44"/>
                      </a:lnTo>
                      <a:lnTo>
                        <a:pt x="21" y="43"/>
                      </a:lnTo>
                      <a:lnTo>
                        <a:pt x="21" y="41"/>
                      </a:lnTo>
                      <a:lnTo>
                        <a:pt x="21" y="41"/>
                      </a:lnTo>
                      <a:lnTo>
                        <a:pt x="21" y="38"/>
                      </a:lnTo>
                      <a:lnTo>
                        <a:pt x="19" y="37"/>
                      </a:lnTo>
                      <a:lnTo>
                        <a:pt x="18" y="36"/>
                      </a:lnTo>
                      <a:lnTo>
                        <a:pt x="18" y="34"/>
                      </a:lnTo>
                      <a:lnTo>
                        <a:pt x="18" y="34"/>
                      </a:lnTo>
                      <a:lnTo>
                        <a:pt x="18" y="25"/>
                      </a:lnTo>
                      <a:lnTo>
                        <a:pt x="18" y="25"/>
                      </a:lnTo>
                      <a:lnTo>
                        <a:pt x="18" y="20"/>
                      </a:lnTo>
                      <a:lnTo>
                        <a:pt x="17" y="15"/>
                      </a:lnTo>
                      <a:lnTo>
                        <a:pt x="17" y="15"/>
                      </a:lnTo>
                      <a:lnTo>
                        <a:pt x="20" y="11"/>
                      </a:lnTo>
                      <a:lnTo>
                        <a:pt x="22" y="9"/>
                      </a:lnTo>
                      <a:lnTo>
                        <a:pt x="23" y="8"/>
                      </a:lnTo>
                      <a:lnTo>
                        <a:pt x="23" y="8"/>
                      </a:lnTo>
                      <a:lnTo>
                        <a:pt x="27" y="9"/>
                      </a:lnTo>
                      <a:lnTo>
                        <a:pt x="28" y="10"/>
                      </a:lnTo>
                      <a:lnTo>
                        <a:pt x="29" y="11"/>
                      </a:lnTo>
                      <a:lnTo>
                        <a:pt x="29" y="11"/>
                      </a:lnTo>
                      <a:lnTo>
                        <a:pt x="29" y="13"/>
                      </a:lnTo>
                      <a:lnTo>
                        <a:pt x="32" y="14"/>
                      </a:lnTo>
                      <a:lnTo>
                        <a:pt x="32" y="14"/>
                      </a:lnTo>
                      <a:lnTo>
                        <a:pt x="36" y="15"/>
                      </a:lnTo>
                      <a:lnTo>
                        <a:pt x="36" y="17"/>
                      </a:lnTo>
                      <a:lnTo>
                        <a:pt x="35" y="19"/>
                      </a:lnTo>
                      <a:lnTo>
                        <a:pt x="35" y="19"/>
                      </a:lnTo>
                      <a:lnTo>
                        <a:pt x="34" y="24"/>
                      </a:lnTo>
                      <a:lnTo>
                        <a:pt x="34" y="25"/>
                      </a:lnTo>
                      <a:lnTo>
                        <a:pt x="36" y="25"/>
                      </a:lnTo>
                      <a:lnTo>
                        <a:pt x="36" y="25"/>
                      </a:lnTo>
                      <a:lnTo>
                        <a:pt x="39" y="23"/>
                      </a:lnTo>
                      <a:lnTo>
                        <a:pt x="41" y="21"/>
                      </a:lnTo>
                      <a:lnTo>
                        <a:pt x="41" y="21"/>
                      </a:lnTo>
                      <a:lnTo>
                        <a:pt x="46" y="20"/>
                      </a:lnTo>
                      <a:lnTo>
                        <a:pt x="47" y="21"/>
                      </a:lnTo>
                      <a:lnTo>
                        <a:pt x="47" y="21"/>
                      </a:lnTo>
                      <a:lnTo>
                        <a:pt x="47" y="21"/>
                      </a:lnTo>
                      <a:lnTo>
                        <a:pt x="47" y="22"/>
                      </a:lnTo>
                      <a:lnTo>
                        <a:pt x="48" y="22"/>
                      </a:lnTo>
                      <a:lnTo>
                        <a:pt x="50" y="22"/>
                      </a:lnTo>
                      <a:lnTo>
                        <a:pt x="50" y="22"/>
                      </a:lnTo>
                      <a:lnTo>
                        <a:pt x="53" y="21"/>
                      </a:lnTo>
                      <a:lnTo>
                        <a:pt x="54" y="21"/>
                      </a:lnTo>
                      <a:lnTo>
                        <a:pt x="54" y="20"/>
                      </a:lnTo>
                      <a:lnTo>
                        <a:pt x="54" y="20"/>
                      </a:lnTo>
                      <a:lnTo>
                        <a:pt x="53" y="20"/>
                      </a:lnTo>
                      <a:lnTo>
                        <a:pt x="51" y="20"/>
                      </a:lnTo>
                      <a:lnTo>
                        <a:pt x="51" y="20"/>
                      </a:lnTo>
                      <a:lnTo>
                        <a:pt x="52" y="19"/>
                      </a:lnTo>
                      <a:lnTo>
                        <a:pt x="52" y="19"/>
                      </a:lnTo>
                      <a:lnTo>
                        <a:pt x="53" y="17"/>
                      </a:lnTo>
                      <a:lnTo>
                        <a:pt x="53" y="14"/>
                      </a:lnTo>
                      <a:lnTo>
                        <a:pt x="54" y="13"/>
                      </a:lnTo>
                      <a:lnTo>
                        <a:pt x="55" y="14"/>
                      </a:lnTo>
                      <a:lnTo>
                        <a:pt x="55" y="14"/>
                      </a:lnTo>
                      <a:lnTo>
                        <a:pt x="58" y="19"/>
                      </a:lnTo>
                      <a:lnTo>
                        <a:pt x="60" y="24"/>
                      </a:lnTo>
                      <a:lnTo>
                        <a:pt x="60" y="24"/>
                      </a:lnTo>
                      <a:lnTo>
                        <a:pt x="61" y="25"/>
                      </a:lnTo>
                      <a:lnTo>
                        <a:pt x="61" y="26"/>
                      </a:lnTo>
                      <a:lnTo>
                        <a:pt x="62" y="25"/>
                      </a:lnTo>
                      <a:lnTo>
                        <a:pt x="62" y="25"/>
                      </a:lnTo>
                      <a:lnTo>
                        <a:pt x="62" y="23"/>
                      </a:lnTo>
                      <a:lnTo>
                        <a:pt x="62" y="21"/>
                      </a:lnTo>
                      <a:lnTo>
                        <a:pt x="63" y="20"/>
                      </a:lnTo>
                      <a:lnTo>
                        <a:pt x="63" y="20"/>
                      </a:lnTo>
                      <a:lnTo>
                        <a:pt x="69" y="19"/>
                      </a:lnTo>
                      <a:lnTo>
                        <a:pt x="71" y="18"/>
                      </a:lnTo>
                      <a:lnTo>
                        <a:pt x="71" y="18"/>
                      </a:lnTo>
                      <a:lnTo>
                        <a:pt x="71" y="17"/>
                      </a:lnTo>
                      <a:lnTo>
                        <a:pt x="71" y="17"/>
                      </a:lnTo>
                      <a:lnTo>
                        <a:pt x="69" y="16"/>
                      </a:lnTo>
                      <a:lnTo>
                        <a:pt x="67" y="16"/>
                      </a:lnTo>
                      <a:lnTo>
                        <a:pt x="67" y="16"/>
                      </a:lnTo>
                      <a:lnTo>
                        <a:pt x="64" y="18"/>
                      </a:lnTo>
                      <a:lnTo>
                        <a:pt x="63" y="19"/>
                      </a:lnTo>
                      <a:lnTo>
                        <a:pt x="62" y="19"/>
                      </a:lnTo>
                      <a:lnTo>
                        <a:pt x="62" y="19"/>
                      </a:lnTo>
                      <a:lnTo>
                        <a:pt x="60" y="18"/>
                      </a:lnTo>
                      <a:lnTo>
                        <a:pt x="59" y="18"/>
                      </a:lnTo>
                      <a:lnTo>
                        <a:pt x="58" y="18"/>
                      </a:lnTo>
                      <a:lnTo>
                        <a:pt x="59" y="16"/>
                      </a:lnTo>
                      <a:lnTo>
                        <a:pt x="59" y="16"/>
                      </a:lnTo>
                      <a:lnTo>
                        <a:pt x="62" y="12"/>
                      </a:lnTo>
                      <a:lnTo>
                        <a:pt x="62" y="11"/>
                      </a:lnTo>
                      <a:lnTo>
                        <a:pt x="64" y="11"/>
                      </a:lnTo>
                      <a:lnTo>
                        <a:pt x="64" y="11"/>
                      </a:lnTo>
                      <a:lnTo>
                        <a:pt x="68" y="11"/>
                      </a:lnTo>
                      <a:lnTo>
                        <a:pt x="69" y="10"/>
                      </a:lnTo>
                      <a:lnTo>
                        <a:pt x="69" y="9"/>
                      </a:lnTo>
                      <a:lnTo>
                        <a:pt x="69" y="9"/>
                      </a:lnTo>
                      <a:lnTo>
                        <a:pt x="70" y="4"/>
                      </a:lnTo>
                      <a:lnTo>
                        <a:pt x="70" y="4"/>
                      </a:lnTo>
                      <a:lnTo>
                        <a:pt x="72" y="1"/>
                      </a:lnTo>
                      <a:lnTo>
                        <a:pt x="73" y="0"/>
                      </a:lnTo>
                      <a:lnTo>
                        <a:pt x="74" y="1"/>
                      </a:lnTo>
                      <a:lnTo>
                        <a:pt x="74" y="1"/>
                      </a:lnTo>
                      <a:lnTo>
                        <a:pt x="75" y="5"/>
                      </a:lnTo>
                      <a:lnTo>
                        <a:pt x="74" y="10"/>
                      </a:lnTo>
                      <a:lnTo>
                        <a:pt x="74" y="10"/>
                      </a:lnTo>
                      <a:lnTo>
                        <a:pt x="74" y="12"/>
                      </a:lnTo>
                      <a:lnTo>
                        <a:pt x="75" y="13"/>
                      </a:lnTo>
                      <a:lnTo>
                        <a:pt x="79" y="16"/>
                      </a:lnTo>
                      <a:lnTo>
                        <a:pt x="79" y="16"/>
                      </a:lnTo>
                      <a:lnTo>
                        <a:pt x="80" y="18"/>
                      </a:lnTo>
                      <a:lnTo>
                        <a:pt x="78" y="18"/>
                      </a:lnTo>
                      <a:lnTo>
                        <a:pt x="78" y="18"/>
                      </a:lnTo>
                      <a:lnTo>
                        <a:pt x="75" y="18"/>
                      </a:lnTo>
                      <a:lnTo>
                        <a:pt x="74" y="19"/>
                      </a:lnTo>
                      <a:lnTo>
                        <a:pt x="75" y="20"/>
                      </a:lnTo>
                      <a:lnTo>
                        <a:pt x="75" y="20"/>
                      </a:lnTo>
                      <a:lnTo>
                        <a:pt x="77" y="22"/>
                      </a:lnTo>
                      <a:lnTo>
                        <a:pt x="78" y="22"/>
                      </a:lnTo>
                      <a:lnTo>
                        <a:pt x="80" y="21"/>
                      </a:lnTo>
                      <a:lnTo>
                        <a:pt x="80" y="21"/>
                      </a:lnTo>
                      <a:lnTo>
                        <a:pt x="83" y="19"/>
                      </a:lnTo>
                      <a:lnTo>
                        <a:pt x="85" y="18"/>
                      </a:lnTo>
                      <a:lnTo>
                        <a:pt x="85" y="18"/>
                      </a:lnTo>
                      <a:lnTo>
                        <a:pt x="83" y="21"/>
                      </a:lnTo>
                      <a:lnTo>
                        <a:pt x="83" y="21"/>
                      </a:lnTo>
                      <a:lnTo>
                        <a:pt x="84" y="22"/>
                      </a:lnTo>
                      <a:lnTo>
                        <a:pt x="84" y="22"/>
                      </a:lnTo>
                      <a:lnTo>
                        <a:pt x="87" y="21"/>
                      </a:lnTo>
                      <a:lnTo>
                        <a:pt x="88" y="21"/>
                      </a:lnTo>
                      <a:lnTo>
                        <a:pt x="89" y="21"/>
                      </a:lnTo>
                      <a:lnTo>
                        <a:pt x="89" y="21"/>
                      </a:lnTo>
                      <a:lnTo>
                        <a:pt x="90" y="23"/>
                      </a:lnTo>
                      <a:lnTo>
                        <a:pt x="91" y="24"/>
                      </a:lnTo>
                      <a:lnTo>
                        <a:pt x="90" y="24"/>
                      </a:lnTo>
                      <a:lnTo>
                        <a:pt x="90" y="24"/>
                      </a:lnTo>
                      <a:lnTo>
                        <a:pt x="87" y="24"/>
                      </a:lnTo>
                      <a:lnTo>
                        <a:pt x="87" y="25"/>
                      </a:lnTo>
                      <a:lnTo>
                        <a:pt x="87" y="27"/>
                      </a:lnTo>
                      <a:lnTo>
                        <a:pt x="87" y="27"/>
                      </a:lnTo>
                      <a:lnTo>
                        <a:pt x="86" y="30"/>
                      </a:lnTo>
                      <a:lnTo>
                        <a:pt x="86" y="33"/>
                      </a:lnTo>
                      <a:lnTo>
                        <a:pt x="86" y="33"/>
                      </a:lnTo>
                      <a:lnTo>
                        <a:pt x="85" y="37"/>
                      </a:lnTo>
                      <a:lnTo>
                        <a:pt x="86" y="40"/>
                      </a:lnTo>
                      <a:lnTo>
                        <a:pt x="86" y="40"/>
                      </a:lnTo>
                      <a:lnTo>
                        <a:pt x="89" y="45"/>
                      </a:lnTo>
                      <a:lnTo>
                        <a:pt x="89" y="45"/>
                      </a:lnTo>
                      <a:lnTo>
                        <a:pt x="93" y="50"/>
                      </a:lnTo>
                      <a:lnTo>
                        <a:pt x="99" y="54"/>
                      </a:lnTo>
                      <a:lnTo>
                        <a:pt x="99" y="54"/>
                      </a:lnTo>
                      <a:lnTo>
                        <a:pt x="101" y="57"/>
                      </a:lnTo>
                      <a:lnTo>
                        <a:pt x="103" y="59"/>
                      </a:lnTo>
                      <a:lnTo>
                        <a:pt x="103" y="59"/>
                      </a:lnTo>
                      <a:lnTo>
                        <a:pt x="106" y="62"/>
                      </a:lnTo>
                      <a:lnTo>
                        <a:pt x="107" y="63"/>
                      </a:lnTo>
                      <a:lnTo>
                        <a:pt x="106" y="64"/>
                      </a:lnTo>
                      <a:lnTo>
                        <a:pt x="106" y="64"/>
                      </a:lnTo>
                      <a:lnTo>
                        <a:pt x="104" y="66"/>
                      </a:lnTo>
                      <a:lnTo>
                        <a:pt x="103" y="67"/>
                      </a:lnTo>
                      <a:lnTo>
                        <a:pt x="101" y="67"/>
                      </a:lnTo>
                      <a:lnTo>
                        <a:pt x="101" y="67"/>
                      </a:lnTo>
                      <a:lnTo>
                        <a:pt x="99" y="67"/>
                      </a:lnTo>
                      <a:lnTo>
                        <a:pt x="98" y="66"/>
                      </a:lnTo>
                      <a:lnTo>
                        <a:pt x="95" y="66"/>
                      </a:lnTo>
                      <a:lnTo>
                        <a:pt x="95" y="66"/>
                      </a:lnTo>
                      <a:lnTo>
                        <a:pt x="88" y="68"/>
                      </a:lnTo>
                      <a:lnTo>
                        <a:pt x="84" y="68"/>
                      </a:lnTo>
                      <a:lnTo>
                        <a:pt x="80" y="68"/>
                      </a:lnTo>
                      <a:lnTo>
                        <a:pt x="80" y="68"/>
                      </a:lnTo>
                      <a:lnTo>
                        <a:pt x="77" y="66"/>
                      </a:lnTo>
                      <a:lnTo>
                        <a:pt x="76" y="64"/>
                      </a:lnTo>
                      <a:lnTo>
                        <a:pt x="76" y="62"/>
                      </a:lnTo>
                      <a:lnTo>
                        <a:pt x="74" y="62"/>
                      </a:lnTo>
                      <a:lnTo>
                        <a:pt x="74" y="62"/>
                      </a:lnTo>
                      <a:lnTo>
                        <a:pt x="68" y="64"/>
                      </a:lnTo>
                      <a:lnTo>
                        <a:pt x="63" y="65"/>
                      </a:lnTo>
                      <a:lnTo>
                        <a:pt x="61" y="66"/>
                      </a:lnTo>
                      <a:lnTo>
                        <a:pt x="61" y="66"/>
                      </a:lnTo>
                      <a:lnTo>
                        <a:pt x="60" y="69"/>
                      </a:lnTo>
                      <a:lnTo>
                        <a:pt x="59" y="74"/>
                      </a:lnTo>
                      <a:lnTo>
                        <a:pt x="59" y="74"/>
                      </a:lnTo>
                      <a:lnTo>
                        <a:pt x="60" y="77"/>
                      </a:lnTo>
                      <a:lnTo>
                        <a:pt x="63" y="80"/>
                      </a:lnTo>
                      <a:lnTo>
                        <a:pt x="63" y="80"/>
                      </a:lnTo>
                      <a:lnTo>
                        <a:pt x="68" y="83"/>
                      </a:lnTo>
                      <a:lnTo>
                        <a:pt x="70" y="84"/>
                      </a:lnTo>
                      <a:lnTo>
                        <a:pt x="70" y="86"/>
                      </a:lnTo>
                      <a:lnTo>
                        <a:pt x="70" y="86"/>
                      </a:lnTo>
                      <a:lnTo>
                        <a:pt x="69" y="88"/>
                      </a:lnTo>
                      <a:lnTo>
                        <a:pt x="67" y="89"/>
                      </a:lnTo>
                      <a:lnTo>
                        <a:pt x="64" y="90"/>
                      </a:lnTo>
                      <a:lnTo>
                        <a:pt x="64" y="90"/>
                      </a:lnTo>
                      <a:lnTo>
                        <a:pt x="63" y="93"/>
                      </a:lnTo>
                      <a:lnTo>
                        <a:pt x="63" y="95"/>
                      </a:lnTo>
                      <a:lnTo>
                        <a:pt x="61" y="95"/>
                      </a:lnTo>
                      <a:lnTo>
                        <a:pt x="61" y="9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9" name="フリーフォーム 218">
                  <a:extLst>
                    <a:ext uri="{FF2B5EF4-FFF2-40B4-BE49-F238E27FC236}">
                      <a16:creationId xmlns:a16="http://schemas.microsoft.com/office/drawing/2014/main" id="{00000000-0008-0000-0000-000043060000}"/>
                    </a:ext>
                  </a:extLst>
                </p:cNvPr>
                <p:cNvSpPr>
                  <a:spLocks/>
                </p:cNvSpPr>
                <p:nvPr/>
              </p:nvSpPr>
              <p:spPr bwMode="auto">
                <a:xfrm>
                  <a:off x="29" y="802"/>
                  <a:ext cx="3" cy="3"/>
                </a:xfrm>
                <a:custGeom>
                  <a:avLst/>
                  <a:gdLst>
                    <a:gd name="T0" fmla="*/ 20 w 27"/>
                    <a:gd name="T1" fmla="*/ 6 h 31"/>
                    <a:gd name="T2" fmla="*/ 18 w 27"/>
                    <a:gd name="T3" fmla="*/ 3 h 31"/>
                    <a:gd name="T4" fmla="*/ 17 w 27"/>
                    <a:gd name="T5" fmla="*/ 2 h 31"/>
                    <a:gd name="T6" fmla="*/ 13 w 27"/>
                    <a:gd name="T7" fmla="*/ 0 h 31"/>
                    <a:gd name="T8" fmla="*/ 11 w 27"/>
                    <a:gd name="T9" fmla="*/ 0 h 31"/>
                    <a:gd name="T10" fmla="*/ 11 w 27"/>
                    <a:gd name="T11" fmla="*/ 4 h 31"/>
                    <a:gd name="T12" fmla="*/ 13 w 27"/>
                    <a:gd name="T13" fmla="*/ 7 h 31"/>
                    <a:gd name="T14" fmla="*/ 16 w 27"/>
                    <a:gd name="T15" fmla="*/ 9 h 31"/>
                    <a:gd name="T16" fmla="*/ 17 w 27"/>
                    <a:gd name="T17" fmla="*/ 11 h 31"/>
                    <a:gd name="T18" fmla="*/ 15 w 27"/>
                    <a:gd name="T19" fmla="*/ 13 h 31"/>
                    <a:gd name="T20" fmla="*/ 16 w 27"/>
                    <a:gd name="T21" fmla="*/ 15 h 31"/>
                    <a:gd name="T22" fmla="*/ 18 w 27"/>
                    <a:gd name="T23" fmla="*/ 22 h 31"/>
                    <a:gd name="T24" fmla="*/ 15 w 27"/>
                    <a:gd name="T25" fmla="*/ 20 h 31"/>
                    <a:gd name="T26" fmla="*/ 12 w 27"/>
                    <a:gd name="T27" fmla="*/ 20 h 31"/>
                    <a:gd name="T28" fmla="*/ 12 w 27"/>
                    <a:gd name="T29" fmla="*/ 19 h 31"/>
                    <a:gd name="T30" fmla="*/ 15 w 27"/>
                    <a:gd name="T31" fmla="*/ 19 h 31"/>
                    <a:gd name="T32" fmla="*/ 15 w 27"/>
                    <a:gd name="T33" fmla="*/ 18 h 31"/>
                    <a:gd name="T34" fmla="*/ 12 w 27"/>
                    <a:gd name="T35" fmla="*/ 16 h 31"/>
                    <a:gd name="T36" fmla="*/ 11 w 27"/>
                    <a:gd name="T37" fmla="*/ 15 h 31"/>
                    <a:gd name="T38" fmla="*/ 12 w 27"/>
                    <a:gd name="T39" fmla="*/ 14 h 31"/>
                    <a:gd name="T40" fmla="*/ 12 w 27"/>
                    <a:gd name="T41" fmla="*/ 13 h 31"/>
                    <a:gd name="T42" fmla="*/ 11 w 27"/>
                    <a:gd name="T43" fmla="*/ 10 h 31"/>
                    <a:gd name="T44" fmla="*/ 11 w 27"/>
                    <a:gd name="T45" fmla="*/ 6 h 31"/>
                    <a:gd name="T46" fmla="*/ 10 w 27"/>
                    <a:gd name="T47" fmla="*/ 5 h 31"/>
                    <a:gd name="T48" fmla="*/ 8 w 27"/>
                    <a:gd name="T49" fmla="*/ 3 h 31"/>
                    <a:gd name="T50" fmla="*/ 7 w 27"/>
                    <a:gd name="T51" fmla="*/ 3 h 31"/>
                    <a:gd name="T52" fmla="*/ 6 w 27"/>
                    <a:gd name="T53" fmla="*/ 3 h 31"/>
                    <a:gd name="T54" fmla="*/ 0 w 27"/>
                    <a:gd name="T55" fmla="*/ 3 h 31"/>
                    <a:gd name="T56" fmla="*/ 3 w 27"/>
                    <a:gd name="T57" fmla="*/ 4 h 31"/>
                    <a:gd name="T58" fmla="*/ 2 w 27"/>
                    <a:gd name="T59" fmla="*/ 5 h 31"/>
                    <a:gd name="T60" fmla="*/ 2 w 27"/>
                    <a:gd name="T61" fmla="*/ 10 h 31"/>
                    <a:gd name="T62" fmla="*/ 2 w 27"/>
                    <a:gd name="T63" fmla="*/ 14 h 31"/>
                    <a:gd name="T64" fmla="*/ 1 w 27"/>
                    <a:gd name="T65" fmla="*/ 25 h 31"/>
                    <a:gd name="T66" fmla="*/ 4 w 27"/>
                    <a:gd name="T67" fmla="*/ 25 h 31"/>
                    <a:gd name="T68" fmla="*/ 6 w 27"/>
                    <a:gd name="T69" fmla="*/ 26 h 31"/>
                    <a:gd name="T70" fmla="*/ 9 w 27"/>
                    <a:gd name="T71" fmla="*/ 29 h 31"/>
                    <a:gd name="T72" fmla="*/ 12 w 27"/>
                    <a:gd name="T73" fmla="*/ 31 h 31"/>
                    <a:gd name="T74" fmla="*/ 17 w 27"/>
                    <a:gd name="T75" fmla="*/ 31 h 31"/>
                    <a:gd name="T76" fmla="*/ 18 w 27"/>
                    <a:gd name="T77" fmla="*/ 31 h 31"/>
                    <a:gd name="T78" fmla="*/ 19 w 27"/>
                    <a:gd name="T79" fmla="*/ 29 h 31"/>
                    <a:gd name="T80" fmla="*/ 25 w 27"/>
                    <a:gd name="T81" fmla="*/ 22 h 31"/>
                    <a:gd name="T82" fmla="*/ 26 w 27"/>
                    <a:gd name="T83" fmla="*/ 20 h 31"/>
                    <a:gd name="T84" fmla="*/ 27 w 27"/>
                    <a:gd name="T85" fmla="*/ 18 h 31"/>
                    <a:gd name="T86" fmla="*/ 26 w 27"/>
                    <a:gd name="T87" fmla="*/ 16 h 31"/>
                    <a:gd name="T88" fmla="*/ 25 w 27"/>
                    <a:gd name="T89" fmla="*/ 13 h 31"/>
                    <a:gd name="T90" fmla="*/ 23 w 27"/>
                    <a:gd name="T91" fmla="*/ 7 h 31"/>
                    <a:gd name="T92" fmla="*/ 22 w 27"/>
                    <a:gd name="T93" fmla="*/ 7 h 31"/>
                    <a:gd name="T94" fmla="*/ 20 w 27"/>
                    <a:gd name="T9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 h="31">
                      <a:moveTo>
                        <a:pt x="20" y="6"/>
                      </a:moveTo>
                      <a:lnTo>
                        <a:pt x="20" y="6"/>
                      </a:lnTo>
                      <a:lnTo>
                        <a:pt x="18" y="4"/>
                      </a:lnTo>
                      <a:lnTo>
                        <a:pt x="18" y="3"/>
                      </a:lnTo>
                      <a:lnTo>
                        <a:pt x="18" y="3"/>
                      </a:lnTo>
                      <a:lnTo>
                        <a:pt x="17" y="2"/>
                      </a:lnTo>
                      <a:lnTo>
                        <a:pt x="17" y="2"/>
                      </a:lnTo>
                      <a:lnTo>
                        <a:pt x="13" y="0"/>
                      </a:lnTo>
                      <a:lnTo>
                        <a:pt x="11" y="0"/>
                      </a:lnTo>
                      <a:lnTo>
                        <a:pt x="11" y="0"/>
                      </a:lnTo>
                      <a:lnTo>
                        <a:pt x="11" y="0"/>
                      </a:lnTo>
                      <a:lnTo>
                        <a:pt x="11" y="4"/>
                      </a:lnTo>
                      <a:lnTo>
                        <a:pt x="12" y="6"/>
                      </a:lnTo>
                      <a:lnTo>
                        <a:pt x="13" y="7"/>
                      </a:lnTo>
                      <a:lnTo>
                        <a:pt x="13" y="7"/>
                      </a:lnTo>
                      <a:lnTo>
                        <a:pt x="16" y="9"/>
                      </a:lnTo>
                      <a:lnTo>
                        <a:pt x="17" y="10"/>
                      </a:lnTo>
                      <a:lnTo>
                        <a:pt x="17" y="11"/>
                      </a:lnTo>
                      <a:lnTo>
                        <a:pt x="17" y="11"/>
                      </a:lnTo>
                      <a:lnTo>
                        <a:pt x="15" y="13"/>
                      </a:lnTo>
                      <a:lnTo>
                        <a:pt x="16" y="15"/>
                      </a:lnTo>
                      <a:lnTo>
                        <a:pt x="16" y="15"/>
                      </a:lnTo>
                      <a:lnTo>
                        <a:pt x="18" y="22"/>
                      </a:lnTo>
                      <a:lnTo>
                        <a:pt x="18" y="22"/>
                      </a:lnTo>
                      <a:lnTo>
                        <a:pt x="17" y="20"/>
                      </a:lnTo>
                      <a:lnTo>
                        <a:pt x="15" y="20"/>
                      </a:lnTo>
                      <a:lnTo>
                        <a:pt x="15" y="20"/>
                      </a:lnTo>
                      <a:lnTo>
                        <a:pt x="12" y="20"/>
                      </a:lnTo>
                      <a:lnTo>
                        <a:pt x="11" y="20"/>
                      </a:lnTo>
                      <a:lnTo>
                        <a:pt x="12" y="19"/>
                      </a:lnTo>
                      <a:lnTo>
                        <a:pt x="12" y="19"/>
                      </a:lnTo>
                      <a:lnTo>
                        <a:pt x="15" y="19"/>
                      </a:lnTo>
                      <a:lnTo>
                        <a:pt x="15" y="18"/>
                      </a:lnTo>
                      <a:lnTo>
                        <a:pt x="15" y="18"/>
                      </a:lnTo>
                      <a:lnTo>
                        <a:pt x="15" y="18"/>
                      </a:lnTo>
                      <a:lnTo>
                        <a:pt x="12" y="16"/>
                      </a:lnTo>
                      <a:lnTo>
                        <a:pt x="11" y="15"/>
                      </a:lnTo>
                      <a:lnTo>
                        <a:pt x="11" y="15"/>
                      </a:lnTo>
                      <a:lnTo>
                        <a:pt x="12" y="14"/>
                      </a:lnTo>
                      <a:lnTo>
                        <a:pt x="12" y="14"/>
                      </a:lnTo>
                      <a:lnTo>
                        <a:pt x="12" y="13"/>
                      </a:lnTo>
                      <a:lnTo>
                        <a:pt x="12" y="13"/>
                      </a:lnTo>
                      <a:lnTo>
                        <a:pt x="11" y="10"/>
                      </a:lnTo>
                      <a:lnTo>
                        <a:pt x="11" y="10"/>
                      </a:lnTo>
                      <a:lnTo>
                        <a:pt x="11" y="8"/>
                      </a:lnTo>
                      <a:lnTo>
                        <a:pt x="11" y="6"/>
                      </a:lnTo>
                      <a:lnTo>
                        <a:pt x="10" y="5"/>
                      </a:lnTo>
                      <a:lnTo>
                        <a:pt x="10" y="5"/>
                      </a:lnTo>
                      <a:lnTo>
                        <a:pt x="9" y="3"/>
                      </a:lnTo>
                      <a:lnTo>
                        <a:pt x="8" y="3"/>
                      </a:lnTo>
                      <a:lnTo>
                        <a:pt x="8" y="3"/>
                      </a:lnTo>
                      <a:lnTo>
                        <a:pt x="7" y="3"/>
                      </a:lnTo>
                      <a:lnTo>
                        <a:pt x="6" y="3"/>
                      </a:lnTo>
                      <a:lnTo>
                        <a:pt x="6" y="3"/>
                      </a:lnTo>
                      <a:lnTo>
                        <a:pt x="0" y="3"/>
                      </a:lnTo>
                      <a:lnTo>
                        <a:pt x="0" y="3"/>
                      </a:lnTo>
                      <a:lnTo>
                        <a:pt x="2" y="4"/>
                      </a:lnTo>
                      <a:lnTo>
                        <a:pt x="3" y="4"/>
                      </a:lnTo>
                      <a:lnTo>
                        <a:pt x="2" y="5"/>
                      </a:lnTo>
                      <a:lnTo>
                        <a:pt x="2" y="5"/>
                      </a:lnTo>
                      <a:lnTo>
                        <a:pt x="2" y="7"/>
                      </a:lnTo>
                      <a:lnTo>
                        <a:pt x="2" y="10"/>
                      </a:lnTo>
                      <a:lnTo>
                        <a:pt x="2" y="14"/>
                      </a:lnTo>
                      <a:lnTo>
                        <a:pt x="2" y="14"/>
                      </a:lnTo>
                      <a:lnTo>
                        <a:pt x="1" y="20"/>
                      </a:lnTo>
                      <a:lnTo>
                        <a:pt x="1" y="25"/>
                      </a:lnTo>
                      <a:lnTo>
                        <a:pt x="1" y="25"/>
                      </a:lnTo>
                      <a:lnTo>
                        <a:pt x="4" y="25"/>
                      </a:lnTo>
                      <a:lnTo>
                        <a:pt x="4" y="25"/>
                      </a:lnTo>
                      <a:lnTo>
                        <a:pt x="6" y="26"/>
                      </a:lnTo>
                      <a:lnTo>
                        <a:pt x="9" y="29"/>
                      </a:lnTo>
                      <a:lnTo>
                        <a:pt x="9" y="29"/>
                      </a:lnTo>
                      <a:lnTo>
                        <a:pt x="10" y="30"/>
                      </a:lnTo>
                      <a:lnTo>
                        <a:pt x="12" y="31"/>
                      </a:lnTo>
                      <a:lnTo>
                        <a:pt x="12" y="31"/>
                      </a:lnTo>
                      <a:lnTo>
                        <a:pt x="17" y="31"/>
                      </a:lnTo>
                      <a:lnTo>
                        <a:pt x="18" y="31"/>
                      </a:lnTo>
                      <a:lnTo>
                        <a:pt x="18" y="31"/>
                      </a:lnTo>
                      <a:lnTo>
                        <a:pt x="18" y="31"/>
                      </a:lnTo>
                      <a:lnTo>
                        <a:pt x="19" y="29"/>
                      </a:lnTo>
                      <a:lnTo>
                        <a:pt x="21" y="27"/>
                      </a:lnTo>
                      <a:lnTo>
                        <a:pt x="25" y="22"/>
                      </a:lnTo>
                      <a:lnTo>
                        <a:pt x="25" y="22"/>
                      </a:lnTo>
                      <a:lnTo>
                        <a:pt x="26" y="20"/>
                      </a:lnTo>
                      <a:lnTo>
                        <a:pt x="27" y="18"/>
                      </a:lnTo>
                      <a:lnTo>
                        <a:pt x="27" y="18"/>
                      </a:lnTo>
                      <a:lnTo>
                        <a:pt x="27" y="17"/>
                      </a:lnTo>
                      <a:lnTo>
                        <a:pt x="26" y="16"/>
                      </a:lnTo>
                      <a:lnTo>
                        <a:pt x="25" y="13"/>
                      </a:lnTo>
                      <a:lnTo>
                        <a:pt x="25" y="13"/>
                      </a:lnTo>
                      <a:lnTo>
                        <a:pt x="25" y="10"/>
                      </a:lnTo>
                      <a:lnTo>
                        <a:pt x="23" y="7"/>
                      </a:lnTo>
                      <a:lnTo>
                        <a:pt x="23" y="7"/>
                      </a:lnTo>
                      <a:lnTo>
                        <a:pt x="22" y="7"/>
                      </a:lnTo>
                      <a:lnTo>
                        <a:pt x="20" y="6"/>
                      </a:lnTo>
                      <a:lnTo>
                        <a:pt x="20"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0" name="フリーフォーム 219">
                  <a:extLst>
                    <a:ext uri="{FF2B5EF4-FFF2-40B4-BE49-F238E27FC236}">
                      <a16:creationId xmlns:a16="http://schemas.microsoft.com/office/drawing/2014/main" id="{00000000-0008-0000-0000-000044060000}"/>
                    </a:ext>
                  </a:extLst>
                </p:cNvPr>
                <p:cNvSpPr>
                  <a:spLocks/>
                </p:cNvSpPr>
                <p:nvPr/>
              </p:nvSpPr>
              <p:spPr bwMode="auto">
                <a:xfrm>
                  <a:off x="30" y="800"/>
                  <a:ext cx="4" cy="3"/>
                </a:xfrm>
                <a:custGeom>
                  <a:avLst/>
                  <a:gdLst>
                    <a:gd name="T0" fmla="*/ 20 w 32"/>
                    <a:gd name="T1" fmla="*/ 18 h 33"/>
                    <a:gd name="T2" fmla="*/ 18 w 32"/>
                    <a:gd name="T3" fmla="*/ 14 h 33"/>
                    <a:gd name="T4" fmla="*/ 17 w 32"/>
                    <a:gd name="T5" fmla="*/ 10 h 33"/>
                    <a:gd name="T6" fmla="*/ 14 w 32"/>
                    <a:gd name="T7" fmla="*/ 7 h 33"/>
                    <a:gd name="T8" fmla="*/ 12 w 32"/>
                    <a:gd name="T9" fmla="*/ 4 h 33"/>
                    <a:gd name="T10" fmla="*/ 11 w 32"/>
                    <a:gd name="T11" fmla="*/ 4 h 33"/>
                    <a:gd name="T12" fmla="*/ 9 w 32"/>
                    <a:gd name="T13" fmla="*/ 4 h 33"/>
                    <a:gd name="T14" fmla="*/ 6 w 32"/>
                    <a:gd name="T15" fmla="*/ 2 h 33"/>
                    <a:gd name="T16" fmla="*/ 5 w 32"/>
                    <a:gd name="T17" fmla="*/ 3 h 33"/>
                    <a:gd name="T18" fmla="*/ 5 w 32"/>
                    <a:gd name="T19" fmla="*/ 5 h 33"/>
                    <a:gd name="T20" fmla="*/ 4 w 32"/>
                    <a:gd name="T21" fmla="*/ 6 h 33"/>
                    <a:gd name="T22" fmla="*/ 2 w 32"/>
                    <a:gd name="T23" fmla="*/ 7 h 33"/>
                    <a:gd name="T24" fmla="*/ 0 w 32"/>
                    <a:gd name="T25" fmla="*/ 10 h 33"/>
                    <a:gd name="T26" fmla="*/ 0 w 32"/>
                    <a:gd name="T27" fmla="*/ 10 h 33"/>
                    <a:gd name="T28" fmla="*/ 3 w 32"/>
                    <a:gd name="T29" fmla="*/ 12 h 33"/>
                    <a:gd name="T30" fmla="*/ 5 w 32"/>
                    <a:gd name="T31" fmla="*/ 13 h 33"/>
                    <a:gd name="T32" fmla="*/ 6 w 32"/>
                    <a:gd name="T33" fmla="*/ 12 h 33"/>
                    <a:gd name="T34" fmla="*/ 5 w 32"/>
                    <a:gd name="T35" fmla="*/ 10 h 33"/>
                    <a:gd name="T36" fmla="*/ 6 w 32"/>
                    <a:gd name="T37" fmla="*/ 8 h 33"/>
                    <a:gd name="T38" fmla="*/ 10 w 32"/>
                    <a:gd name="T39" fmla="*/ 12 h 33"/>
                    <a:gd name="T40" fmla="*/ 11 w 32"/>
                    <a:gd name="T41" fmla="*/ 14 h 33"/>
                    <a:gd name="T42" fmla="*/ 12 w 32"/>
                    <a:gd name="T43" fmla="*/ 16 h 33"/>
                    <a:gd name="T44" fmla="*/ 16 w 32"/>
                    <a:gd name="T45" fmla="*/ 18 h 33"/>
                    <a:gd name="T46" fmla="*/ 18 w 32"/>
                    <a:gd name="T47" fmla="*/ 21 h 33"/>
                    <a:gd name="T48" fmla="*/ 19 w 32"/>
                    <a:gd name="T49" fmla="*/ 24 h 33"/>
                    <a:gd name="T50" fmla="*/ 18 w 32"/>
                    <a:gd name="T51" fmla="*/ 25 h 33"/>
                    <a:gd name="T52" fmla="*/ 16 w 32"/>
                    <a:gd name="T53" fmla="*/ 25 h 33"/>
                    <a:gd name="T54" fmla="*/ 18 w 32"/>
                    <a:gd name="T55" fmla="*/ 27 h 33"/>
                    <a:gd name="T56" fmla="*/ 20 w 32"/>
                    <a:gd name="T57" fmla="*/ 26 h 33"/>
                    <a:gd name="T58" fmla="*/ 22 w 32"/>
                    <a:gd name="T59" fmla="*/ 25 h 33"/>
                    <a:gd name="T60" fmla="*/ 23 w 32"/>
                    <a:gd name="T61" fmla="*/ 29 h 33"/>
                    <a:gd name="T62" fmla="*/ 23 w 32"/>
                    <a:gd name="T63" fmla="*/ 31 h 33"/>
                    <a:gd name="T64" fmla="*/ 23 w 32"/>
                    <a:gd name="T65" fmla="*/ 33 h 33"/>
                    <a:gd name="T66" fmla="*/ 26 w 32"/>
                    <a:gd name="T67" fmla="*/ 29 h 33"/>
                    <a:gd name="T68" fmla="*/ 27 w 32"/>
                    <a:gd name="T69" fmla="*/ 28 h 33"/>
                    <a:gd name="T70" fmla="*/ 25 w 32"/>
                    <a:gd name="T71" fmla="*/ 26 h 33"/>
                    <a:gd name="T72" fmla="*/ 23 w 32"/>
                    <a:gd name="T73" fmla="*/ 24 h 33"/>
                    <a:gd name="T74" fmla="*/ 26 w 32"/>
                    <a:gd name="T75" fmla="*/ 21 h 33"/>
                    <a:gd name="T76" fmla="*/ 28 w 32"/>
                    <a:gd name="T77" fmla="*/ 22 h 33"/>
                    <a:gd name="T78" fmla="*/ 30 w 32"/>
                    <a:gd name="T79" fmla="*/ 22 h 33"/>
                    <a:gd name="T80" fmla="*/ 29 w 32"/>
                    <a:gd name="T81" fmla="*/ 20 h 33"/>
                    <a:gd name="T82" fmla="*/ 28 w 32"/>
                    <a:gd name="T83" fmla="*/ 17 h 33"/>
                    <a:gd name="T84" fmla="*/ 30 w 32"/>
                    <a:gd name="T85" fmla="*/ 15 h 33"/>
                    <a:gd name="T86" fmla="*/ 32 w 32"/>
                    <a:gd name="T87" fmla="*/ 14 h 33"/>
                    <a:gd name="T88" fmla="*/ 30 w 32"/>
                    <a:gd name="T89" fmla="*/ 11 h 33"/>
                    <a:gd name="T90" fmla="*/ 29 w 32"/>
                    <a:gd name="T91" fmla="*/ 6 h 33"/>
                    <a:gd name="T92" fmla="*/ 24 w 32"/>
                    <a:gd name="T93" fmla="*/ 0 h 33"/>
                    <a:gd name="T94" fmla="*/ 25 w 32"/>
                    <a:gd name="T95" fmla="*/ 3 h 33"/>
                    <a:gd name="T96" fmla="*/ 25 w 32"/>
                    <a:gd name="T97" fmla="*/ 7 h 33"/>
                    <a:gd name="T98" fmla="*/ 24 w 32"/>
                    <a:gd name="T99" fmla="*/ 12 h 33"/>
                    <a:gd name="T100" fmla="*/ 23 w 32"/>
                    <a:gd name="T101" fmla="*/ 14 h 33"/>
                    <a:gd name="T102" fmla="*/ 21 w 32"/>
                    <a:gd name="T103" fmla="*/ 10 h 33"/>
                    <a:gd name="T104" fmla="*/ 19 w 32"/>
                    <a:gd name="T105" fmla="*/ 6 h 33"/>
                    <a:gd name="T106" fmla="*/ 17 w 32"/>
                    <a:gd name="T107" fmla="*/ 6 h 33"/>
                    <a:gd name="T108" fmla="*/ 19 w 32"/>
                    <a:gd name="T109" fmla="*/ 12 h 33"/>
                    <a:gd name="T110" fmla="*/ 20 w 32"/>
                    <a:gd name="T11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
                      <a:moveTo>
                        <a:pt x="20" y="18"/>
                      </a:moveTo>
                      <a:lnTo>
                        <a:pt x="20" y="18"/>
                      </a:lnTo>
                      <a:lnTo>
                        <a:pt x="20" y="17"/>
                      </a:lnTo>
                      <a:lnTo>
                        <a:pt x="18" y="14"/>
                      </a:lnTo>
                      <a:lnTo>
                        <a:pt x="18" y="14"/>
                      </a:lnTo>
                      <a:lnTo>
                        <a:pt x="17" y="10"/>
                      </a:lnTo>
                      <a:lnTo>
                        <a:pt x="14" y="7"/>
                      </a:lnTo>
                      <a:lnTo>
                        <a:pt x="14" y="7"/>
                      </a:lnTo>
                      <a:lnTo>
                        <a:pt x="13" y="5"/>
                      </a:lnTo>
                      <a:lnTo>
                        <a:pt x="12" y="4"/>
                      </a:lnTo>
                      <a:lnTo>
                        <a:pt x="12" y="4"/>
                      </a:lnTo>
                      <a:lnTo>
                        <a:pt x="11" y="4"/>
                      </a:lnTo>
                      <a:lnTo>
                        <a:pt x="9" y="4"/>
                      </a:lnTo>
                      <a:lnTo>
                        <a:pt x="9" y="4"/>
                      </a:lnTo>
                      <a:lnTo>
                        <a:pt x="8" y="3"/>
                      </a:lnTo>
                      <a:lnTo>
                        <a:pt x="6" y="2"/>
                      </a:lnTo>
                      <a:lnTo>
                        <a:pt x="6" y="2"/>
                      </a:lnTo>
                      <a:lnTo>
                        <a:pt x="5" y="3"/>
                      </a:lnTo>
                      <a:lnTo>
                        <a:pt x="5" y="4"/>
                      </a:lnTo>
                      <a:lnTo>
                        <a:pt x="5" y="5"/>
                      </a:lnTo>
                      <a:lnTo>
                        <a:pt x="5" y="5"/>
                      </a:lnTo>
                      <a:lnTo>
                        <a:pt x="4" y="6"/>
                      </a:lnTo>
                      <a:lnTo>
                        <a:pt x="2" y="7"/>
                      </a:lnTo>
                      <a:lnTo>
                        <a:pt x="2" y="7"/>
                      </a:lnTo>
                      <a:lnTo>
                        <a:pt x="0" y="8"/>
                      </a:lnTo>
                      <a:lnTo>
                        <a:pt x="0" y="10"/>
                      </a:lnTo>
                      <a:lnTo>
                        <a:pt x="0" y="10"/>
                      </a:lnTo>
                      <a:lnTo>
                        <a:pt x="0" y="10"/>
                      </a:lnTo>
                      <a:lnTo>
                        <a:pt x="2" y="11"/>
                      </a:lnTo>
                      <a:lnTo>
                        <a:pt x="3" y="12"/>
                      </a:lnTo>
                      <a:lnTo>
                        <a:pt x="3" y="12"/>
                      </a:lnTo>
                      <a:lnTo>
                        <a:pt x="5" y="13"/>
                      </a:lnTo>
                      <a:lnTo>
                        <a:pt x="6" y="12"/>
                      </a:lnTo>
                      <a:lnTo>
                        <a:pt x="6" y="12"/>
                      </a:lnTo>
                      <a:lnTo>
                        <a:pt x="5" y="10"/>
                      </a:lnTo>
                      <a:lnTo>
                        <a:pt x="5" y="10"/>
                      </a:lnTo>
                      <a:lnTo>
                        <a:pt x="6" y="8"/>
                      </a:lnTo>
                      <a:lnTo>
                        <a:pt x="6" y="8"/>
                      </a:lnTo>
                      <a:lnTo>
                        <a:pt x="8" y="11"/>
                      </a:lnTo>
                      <a:lnTo>
                        <a:pt x="10" y="12"/>
                      </a:lnTo>
                      <a:lnTo>
                        <a:pt x="10" y="12"/>
                      </a:lnTo>
                      <a:lnTo>
                        <a:pt x="11" y="14"/>
                      </a:lnTo>
                      <a:lnTo>
                        <a:pt x="12" y="16"/>
                      </a:lnTo>
                      <a:lnTo>
                        <a:pt x="12" y="16"/>
                      </a:lnTo>
                      <a:lnTo>
                        <a:pt x="15" y="17"/>
                      </a:lnTo>
                      <a:lnTo>
                        <a:pt x="16" y="18"/>
                      </a:lnTo>
                      <a:lnTo>
                        <a:pt x="16" y="18"/>
                      </a:lnTo>
                      <a:lnTo>
                        <a:pt x="18" y="21"/>
                      </a:lnTo>
                      <a:lnTo>
                        <a:pt x="18" y="21"/>
                      </a:lnTo>
                      <a:lnTo>
                        <a:pt x="19" y="24"/>
                      </a:lnTo>
                      <a:lnTo>
                        <a:pt x="19" y="25"/>
                      </a:lnTo>
                      <a:lnTo>
                        <a:pt x="18" y="25"/>
                      </a:lnTo>
                      <a:lnTo>
                        <a:pt x="18" y="25"/>
                      </a:lnTo>
                      <a:lnTo>
                        <a:pt x="16" y="25"/>
                      </a:lnTo>
                      <a:lnTo>
                        <a:pt x="16" y="25"/>
                      </a:lnTo>
                      <a:lnTo>
                        <a:pt x="18" y="27"/>
                      </a:lnTo>
                      <a:lnTo>
                        <a:pt x="18" y="27"/>
                      </a:lnTo>
                      <a:lnTo>
                        <a:pt x="20" y="26"/>
                      </a:lnTo>
                      <a:lnTo>
                        <a:pt x="22" y="25"/>
                      </a:lnTo>
                      <a:lnTo>
                        <a:pt x="22" y="25"/>
                      </a:lnTo>
                      <a:lnTo>
                        <a:pt x="23" y="27"/>
                      </a:lnTo>
                      <a:lnTo>
                        <a:pt x="23" y="29"/>
                      </a:lnTo>
                      <a:lnTo>
                        <a:pt x="23" y="29"/>
                      </a:lnTo>
                      <a:lnTo>
                        <a:pt x="23" y="31"/>
                      </a:lnTo>
                      <a:lnTo>
                        <a:pt x="23" y="33"/>
                      </a:lnTo>
                      <a:lnTo>
                        <a:pt x="23" y="33"/>
                      </a:lnTo>
                      <a:lnTo>
                        <a:pt x="24" y="32"/>
                      </a:lnTo>
                      <a:lnTo>
                        <a:pt x="26" y="29"/>
                      </a:lnTo>
                      <a:lnTo>
                        <a:pt x="26" y="29"/>
                      </a:lnTo>
                      <a:lnTo>
                        <a:pt x="27" y="28"/>
                      </a:lnTo>
                      <a:lnTo>
                        <a:pt x="27" y="28"/>
                      </a:lnTo>
                      <a:lnTo>
                        <a:pt x="25" y="26"/>
                      </a:lnTo>
                      <a:lnTo>
                        <a:pt x="23" y="24"/>
                      </a:lnTo>
                      <a:lnTo>
                        <a:pt x="23" y="24"/>
                      </a:lnTo>
                      <a:lnTo>
                        <a:pt x="24" y="22"/>
                      </a:lnTo>
                      <a:lnTo>
                        <a:pt x="26" y="21"/>
                      </a:lnTo>
                      <a:lnTo>
                        <a:pt x="26" y="21"/>
                      </a:lnTo>
                      <a:lnTo>
                        <a:pt x="28" y="22"/>
                      </a:lnTo>
                      <a:lnTo>
                        <a:pt x="29" y="22"/>
                      </a:lnTo>
                      <a:lnTo>
                        <a:pt x="30" y="22"/>
                      </a:lnTo>
                      <a:lnTo>
                        <a:pt x="30" y="22"/>
                      </a:lnTo>
                      <a:lnTo>
                        <a:pt x="29" y="20"/>
                      </a:lnTo>
                      <a:lnTo>
                        <a:pt x="28" y="17"/>
                      </a:lnTo>
                      <a:lnTo>
                        <a:pt x="28" y="17"/>
                      </a:lnTo>
                      <a:lnTo>
                        <a:pt x="29" y="16"/>
                      </a:lnTo>
                      <a:lnTo>
                        <a:pt x="30" y="15"/>
                      </a:lnTo>
                      <a:lnTo>
                        <a:pt x="32" y="15"/>
                      </a:lnTo>
                      <a:lnTo>
                        <a:pt x="32" y="14"/>
                      </a:lnTo>
                      <a:lnTo>
                        <a:pt x="32" y="14"/>
                      </a:lnTo>
                      <a:lnTo>
                        <a:pt x="30" y="11"/>
                      </a:lnTo>
                      <a:lnTo>
                        <a:pt x="29" y="6"/>
                      </a:lnTo>
                      <a:lnTo>
                        <a:pt x="29" y="6"/>
                      </a:lnTo>
                      <a:lnTo>
                        <a:pt x="26" y="2"/>
                      </a:lnTo>
                      <a:lnTo>
                        <a:pt x="24" y="0"/>
                      </a:lnTo>
                      <a:lnTo>
                        <a:pt x="24" y="0"/>
                      </a:lnTo>
                      <a:lnTo>
                        <a:pt x="25" y="3"/>
                      </a:lnTo>
                      <a:lnTo>
                        <a:pt x="25" y="5"/>
                      </a:lnTo>
                      <a:lnTo>
                        <a:pt x="25" y="7"/>
                      </a:lnTo>
                      <a:lnTo>
                        <a:pt x="25" y="7"/>
                      </a:lnTo>
                      <a:lnTo>
                        <a:pt x="24" y="12"/>
                      </a:lnTo>
                      <a:lnTo>
                        <a:pt x="23" y="14"/>
                      </a:lnTo>
                      <a:lnTo>
                        <a:pt x="23" y="14"/>
                      </a:lnTo>
                      <a:lnTo>
                        <a:pt x="23" y="14"/>
                      </a:lnTo>
                      <a:lnTo>
                        <a:pt x="21" y="10"/>
                      </a:lnTo>
                      <a:lnTo>
                        <a:pt x="19" y="6"/>
                      </a:lnTo>
                      <a:lnTo>
                        <a:pt x="19" y="6"/>
                      </a:lnTo>
                      <a:lnTo>
                        <a:pt x="17" y="6"/>
                      </a:lnTo>
                      <a:lnTo>
                        <a:pt x="17" y="6"/>
                      </a:lnTo>
                      <a:lnTo>
                        <a:pt x="17" y="6"/>
                      </a:lnTo>
                      <a:lnTo>
                        <a:pt x="19" y="12"/>
                      </a:lnTo>
                      <a:lnTo>
                        <a:pt x="20" y="16"/>
                      </a:lnTo>
                      <a:lnTo>
                        <a:pt x="20" y="18"/>
                      </a:lnTo>
                      <a:lnTo>
                        <a:pt x="20" y="1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1" name="フリーフォーム 220">
                  <a:extLst>
                    <a:ext uri="{FF2B5EF4-FFF2-40B4-BE49-F238E27FC236}">
                      <a16:creationId xmlns:a16="http://schemas.microsoft.com/office/drawing/2014/main" id="{00000000-0008-0000-0000-000045060000}"/>
                    </a:ext>
                  </a:extLst>
                </p:cNvPr>
                <p:cNvSpPr>
                  <a:spLocks/>
                </p:cNvSpPr>
                <p:nvPr/>
              </p:nvSpPr>
              <p:spPr bwMode="auto">
                <a:xfrm>
                  <a:off x="34" y="798"/>
                  <a:ext cx="2" cy="4"/>
                </a:xfrm>
                <a:custGeom>
                  <a:avLst/>
                  <a:gdLst>
                    <a:gd name="T0" fmla="*/ 5 w 22"/>
                    <a:gd name="T1" fmla="*/ 27 h 35"/>
                    <a:gd name="T2" fmla="*/ 7 w 22"/>
                    <a:gd name="T3" fmla="*/ 25 h 35"/>
                    <a:gd name="T4" fmla="*/ 6 w 22"/>
                    <a:gd name="T5" fmla="*/ 25 h 35"/>
                    <a:gd name="T6" fmla="*/ 3 w 22"/>
                    <a:gd name="T7" fmla="*/ 21 h 35"/>
                    <a:gd name="T8" fmla="*/ 1 w 22"/>
                    <a:gd name="T9" fmla="*/ 17 h 35"/>
                    <a:gd name="T10" fmla="*/ 0 w 22"/>
                    <a:gd name="T11" fmla="*/ 13 h 35"/>
                    <a:gd name="T12" fmla="*/ 1 w 22"/>
                    <a:gd name="T13" fmla="*/ 11 h 35"/>
                    <a:gd name="T14" fmla="*/ 4 w 22"/>
                    <a:gd name="T15" fmla="*/ 13 h 35"/>
                    <a:gd name="T16" fmla="*/ 6 w 22"/>
                    <a:gd name="T17" fmla="*/ 15 h 35"/>
                    <a:gd name="T18" fmla="*/ 8 w 22"/>
                    <a:gd name="T19" fmla="*/ 19 h 35"/>
                    <a:gd name="T20" fmla="*/ 8 w 22"/>
                    <a:gd name="T21" fmla="*/ 18 h 35"/>
                    <a:gd name="T22" fmla="*/ 8 w 22"/>
                    <a:gd name="T23" fmla="*/ 15 h 35"/>
                    <a:gd name="T24" fmla="*/ 9 w 22"/>
                    <a:gd name="T25" fmla="*/ 15 h 35"/>
                    <a:gd name="T26" fmla="*/ 14 w 22"/>
                    <a:gd name="T27" fmla="*/ 21 h 35"/>
                    <a:gd name="T28" fmla="*/ 12 w 22"/>
                    <a:gd name="T29" fmla="*/ 18 h 35"/>
                    <a:gd name="T30" fmla="*/ 11 w 22"/>
                    <a:gd name="T31" fmla="*/ 15 h 35"/>
                    <a:gd name="T32" fmla="*/ 12 w 22"/>
                    <a:gd name="T33" fmla="*/ 12 h 35"/>
                    <a:gd name="T34" fmla="*/ 11 w 22"/>
                    <a:gd name="T35" fmla="*/ 13 h 35"/>
                    <a:gd name="T36" fmla="*/ 9 w 22"/>
                    <a:gd name="T37" fmla="*/ 13 h 35"/>
                    <a:gd name="T38" fmla="*/ 6 w 22"/>
                    <a:gd name="T39" fmla="*/ 10 h 35"/>
                    <a:gd name="T40" fmla="*/ 7 w 22"/>
                    <a:gd name="T41" fmla="*/ 8 h 35"/>
                    <a:gd name="T42" fmla="*/ 6 w 22"/>
                    <a:gd name="T43" fmla="*/ 7 h 35"/>
                    <a:gd name="T44" fmla="*/ 7 w 22"/>
                    <a:gd name="T45" fmla="*/ 4 h 35"/>
                    <a:gd name="T46" fmla="*/ 8 w 22"/>
                    <a:gd name="T47" fmla="*/ 3 h 35"/>
                    <a:gd name="T48" fmla="*/ 8 w 22"/>
                    <a:gd name="T49" fmla="*/ 2 h 35"/>
                    <a:gd name="T50" fmla="*/ 7 w 22"/>
                    <a:gd name="T51" fmla="*/ 0 h 35"/>
                    <a:gd name="T52" fmla="*/ 10 w 22"/>
                    <a:gd name="T53" fmla="*/ 0 h 35"/>
                    <a:gd name="T54" fmla="*/ 13 w 22"/>
                    <a:gd name="T55" fmla="*/ 2 h 35"/>
                    <a:gd name="T56" fmla="*/ 16 w 22"/>
                    <a:gd name="T57" fmla="*/ 3 h 35"/>
                    <a:gd name="T58" fmla="*/ 17 w 22"/>
                    <a:gd name="T59" fmla="*/ 2 h 35"/>
                    <a:gd name="T60" fmla="*/ 17 w 22"/>
                    <a:gd name="T61" fmla="*/ 2 h 35"/>
                    <a:gd name="T62" fmla="*/ 19 w 22"/>
                    <a:gd name="T63" fmla="*/ 7 h 35"/>
                    <a:gd name="T64" fmla="*/ 22 w 22"/>
                    <a:gd name="T65" fmla="*/ 12 h 35"/>
                    <a:gd name="T66" fmla="*/ 22 w 22"/>
                    <a:gd name="T67" fmla="*/ 14 h 35"/>
                    <a:gd name="T68" fmla="*/ 21 w 22"/>
                    <a:gd name="T69" fmla="*/ 14 h 35"/>
                    <a:gd name="T70" fmla="*/ 20 w 22"/>
                    <a:gd name="T71" fmla="*/ 16 h 35"/>
                    <a:gd name="T72" fmla="*/ 20 w 22"/>
                    <a:gd name="T73" fmla="*/ 17 h 35"/>
                    <a:gd name="T74" fmla="*/ 21 w 22"/>
                    <a:gd name="T75" fmla="*/ 19 h 35"/>
                    <a:gd name="T76" fmla="*/ 21 w 22"/>
                    <a:gd name="T77" fmla="*/ 23 h 35"/>
                    <a:gd name="T78" fmla="*/ 21 w 22"/>
                    <a:gd name="T79" fmla="*/ 27 h 35"/>
                    <a:gd name="T80" fmla="*/ 21 w 22"/>
                    <a:gd name="T81" fmla="*/ 35 h 35"/>
                    <a:gd name="T82" fmla="*/ 18 w 22"/>
                    <a:gd name="T83" fmla="*/ 34 h 35"/>
                    <a:gd name="T84" fmla="*/ 17 w 22"/>
                    <a:gd name="T85" fmla="*/ 33 h 35"/>
                    <a:gd name="T86" fmla="*/ 17 w 22"/>
                    <a:gd name="T87" fmla="*/ 32 h 35"/>
                    <a:gd name="T88" fmla="*/ 18 w 22"/>
                    <a:gd name="T89" fmla="*/ 31 h 35"/>
                    <a:gd name="T90" fmla="*/ 18 w 22"/>
                    <a:gd name="T91" fmla="*/ 29 h 35"/>
                    <a:gd name="T92" fmla="*/ 19 w 22"/>
                    <a:gd name="T93" fmla="*/ 25 h 35"/>
                    <a:gd name="T94" fmla="*/ 18 w 22"/>
                    <a:gd name="T95" fmla="*/ 25 h 35"/>
                    <a:gd name="T96" fmla="*/ 16 w 22"/>
                    <a:gd name="T97" fmla="*/ 29 h 35"/>
                    <a:gd name="T98" fmla="*/ 15 w 22"/>
                    <a:gd name="T99" fmla="*/ 29 h 35"/>
                    <a:gd name="T100" fmla="*/ 14 w 22"/>
                    <a:gd name="T101" fmla="*/ 26 h 35"/>
                    <a:gd name="T102" fmla="*/ 13 w 22"/>
                    <a:gd name="T103" fmla="*/ 25 h 35"/>
                    <a:gd name="T104" fmla="*/ 9 w 22"/>
                    <a:gd name="T105" fmla="*/ 25 h 35"/>
                    <a:gd name="T106" fmla="*/ 6 w 22"/>
                    <a:gd name="T107" fmla="*/ 29 h 35"/>
                    <a:gd name="T108" fmla="*/ 5 w 22"/>
                    <a:gd name="T109" fmla="*/ 30 h 35"/>
                    <a:gd name="T110" fmla="*/ 4 w 22"/>
                    <a:gd name="T111" fmla="*/ 29 h 35"/>
                    <a:gd name="T112" fmla="*/ 5 w 22"/>
                    <a:gd name="T11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35">
                      <a:moveTo>
                        <a:pt x="5" y="27"/>
                      </a:moveTo>
                      <a:lnTo>
                        <a:pt x="5" y="27"/>
                      </a:lnTo>
                      <a:lnTo>
                        <a:pt x="7" y="26"/>
                      </a:lnTo>
                      <a:lnTo>
                        <a:pt x="7" y="25"/>
                      </a:lnTo>
                      <a:lnTo>
                        <a:pt x="6" y="25"/>
                      </a:lnTo>
                      <a:lnTo>
                        <a:pt x="6" y="25"/>
                      </a:lnTo>
                      <a:lnTo>
                        <a:pt x="4" y="23"/>
                      </a:lnTo>
                      <a:lnTo>
                        <a:pt x="3" y="21"/>
                      </a:lnTo>
                      <a:lnTo>
                        <a:pt x="3" y="21"/>
                      </a:lnTo>
                      <a:lnTo>
                        <a:pt x="1" y="17"/>
                      </a:lnTo>
                      <a:lnTo>
                        <a:pt x="0" y="13"/>
                      </a:lnTo>
                      <a:lnTo>
                        <a:pt x="0" y="13"/>
                      </a:lnTo>
                      <a:lnTo>
                        <a:pt x="0" y="11"/>
                      </a:lnTo>
                      <a:lnTo>
                        <a:pt x="1" y="11"/>
                      </a:lnTo>
                      <a:lnTo>
                        <a:pt x="1" y="11"/>
                      </a:lnTo>
                      <a:lnTo>
                        <a:pt x="4" y="13"/>
                      </a:lnTo>
                      <a:lnTo>
                        <a:pt x="6" y="15"/>
                      </a:lnTo>
                      <a:lnTo>
                        <a:pt x="6" y="15"/>
                      </a:lnTo>
                      <a:lnTo>
                        <a:pt x="7" y="18"/>
                      </a:lnTo>
                      <a:lnTo>
                        <a:pt x="8" y="19"/>
                      </a:lnTo>
                      <a:lnTo>
                        <a:pt x="8" y="18"/>
                      </a:lnTo>
                      <a:lnTo>
                        <a:pt x="8" y="18"/>
                      </a:lnTo>
                      <a:lnTo>
                        <a:pt x="8" y="16"/>
                      </a:lnTo>
                      <a:lnTo>
                        <a:pt x="8" y="15"/>
                      </a:lnTo>
                      <a:lnTo>
                        <a:pt x="9" y="15"/>
                      </a:lnTo>
                      <a:lnTo>
                        <a:pt x="9" y="15"/>
                      </a:lnTo>
                      <a:lnTo>
                        <a:pt x="12" y="19"/>
                      </a:lnTo>
                      <a:lnTo>
                        <a:pt x="14" y="21"/>
                      </a:lnTo>
                      <a:lnTo>
                        <a:pt x="14" y="21"/>
                      </a:lnTo>
                      <a:lnTo>
                        <a:pt x="12" y="18"/>
                      </a:lnTo>
                      <a:lnTo>
                        <a:pt x="11" y="16"/>
                      </a:lnTo>
                      <a:lnTo>
                        <a:pt x="11" y="15"/>
                      </a:lnTo>
                      <a:lnTo>
                        <a:pt x="11" y="15"/>
                      </a:lnTo>
                      <a:lnTo>
                        <a:pt x="12" y="12"/>
                      </a:lnTo>
                      <a:lnTo>
                        <a:pt x="12" y="12"/>
                      </a:lnTo>
                      <a:lnTo>
                        <a:pt x="11" y="13"/>
                      </a:lnTo>
                      <a:lnTo>
                        <a:pt x="9" y="13"/>
                      </a:lnTo>
                      <a:lnTo>
                        <a:pt x="9" y="13"/>
                      </a:lnTo>
                      <a:lnTo>
                        <a:pt x="7" y="11"/>
                      </a:lnTo>
                      <a:lnTo>
                        <a:pt x="6" y="10"/>
                      </a:lnTo>
                      <a:lnTo>
                        <a:pt x="6" y="10"/>
                      </a:lnTo>
                      <a:lnTo>
                        <a:pt x="7" y="8"/>
                      </a:lnTo>
                      <a:lnTo>
                        <a:pt x="6" y="7"/>
                      </a:lnTo>
                      <a:lnTo>
                        <a:pt x="6" y="7"/>
                      </a:lnTo>
                      <a:lnTo>
                        <a:pt x="6" y="5"/>
                      </a:lnTo>
                      <a:lnTo>
                        <a:pt x="7" y="4"/>
                      </a:lnTo>
                      <a:lnTo>
                        <a:pt x="7" y="4"/>
                      </a:lnTo>
                      <a:lnTo>
                        <a:pt x="8" y="3"/>
                      </a:lnTo>
                      <a:lnTo>
                        <a:pt x="8" y="2"/>
                      </a:lnTo>
                      <a:lnTo>
                        <a:pt x="8" y="2"/>
                      </a:lnTo>
                      <a:lnTo>
                        <a:pt x="7" y="1"/>
                      </a:lnTo>
                      <a:lnTo>
                        <a:pt x="7" y="0"/>
                      </a:lnTo>
                      <a:lnTo>
                        <a:pt x="7" y="0"/>
                      </a:lnTo>
                      <a:lnTo>
                        <a:pt x="10" y="0"/>
                      </a:lnTo>
                      <a:lnTo>
                        <a:pt x="13" y="2"/>
                      </a:lnTo>
                      <a:lnTo>
                        <a:pt x="13" y="2"/>
                      </a:lnTo>
                      <a:lnTo>
                        <a:pt x="14" y="3"/>
                      </a:lnTo>
                      <a:lnTo>
                        <a:pt x="16" y="3"/>
                      </a:lnTo>
                      <a:lnTo>
                        <a:pt x="16" y="3"/>
                      </a:lnTo>
                      <a:lnTo>
                        <a:pt x="17" y="2"/>
                      </a:lnTo>
                      <a:lnTo>
                        <a:pt x="17" y="2"/>
                      </a:lnTo>
                      <a:lnTo>
                        <a:pt x="17" y="2"/>
                      </a:lnTo>
                      <a:lnTo>
                        <a:pt x="19" y="7"/>
                      </a:lnTo>
                      <a:lnTo>
                        <a:pt x="19" y="7"/>
                      </a:lnTo>
                      <a:lnTo>
                        <a:pt x="20" y="9"/>
                      </a:lnTo>
                      <a:lnTo>
                        <a:pt x="22" y="12"/>
                      </a:lnTo>
                      <a:lnTo>
                        <a:pt x="22" y="12"/>
                      </a:lnTo>
                      <a:lnTo>
                        <a:pt x="22" y="14"/>
                      </a:lnTo>
                      <a:lnTo>
                        <a:pt x="21" y="14"/>
                      </a:lnTo>
                      <a:lnTo>
                        <a:pt x="21" y="14"/>
                      </a:lnTo>
                      <a:lnTo>
                        <a:pt x="20" y="15"/>
                      </a:lnTo>
                      <a:lnTo>
                        <a:pt x="20" y="16"/>
                      </a:lnTo>
                      <a:lnTo>
                        <a:pt x="20" y="17"/>
                      </a:lnTo>
                      <a:lnTo>
                        <a:pt x="20" y="17"/>
                      </a:lnTo>
                      <a:lnTo>
                        <a:pt x="21" y="18"/>
                      </a:lnTo>
                      <a:lnTo>
                        <a:pt x="21" y="19"/>
                      </a:lnTo>
                      <a:lnTo>
                        <a:pt x="21" y="19"/>
                      </a:lnTo>
                      <a:lnTo>
                        <a:pt x="21" y="23"/>
                      </a:lnTo>
                      <a:lnTo>
                        <a:pt x="21" y="27"/>
                      </a:lnTo>
                      <a:lnTo>
                        <a:pt x="21" y="27"/>
                      </a:lnTo>
                      <a:lnTo>
                        <a:pt x="21" y="32"/>
                      </a:lnTo>
                      <a:lnTo>
                        <a:pt x="21" y="35"/>
                      </a:lnTo>
                      <a:lnTo>
                        <a:pt x="21" y="35"/>
                      </a:lnTo>
                      <a:lnTo>
                        <a:pt x="18" y="34"/>
                      </a:lnTo>
                      <a:lnTo>
                        <a:pt x="18" y="34"/>
                      </a:lnTo>
                      <a:lnTo>
                        <a:pt x="17" y="33"/>
                      </a:lnTo>
                      <a:lnTo>
                        <a:pt x="17" y="32"/>
                      </a:lnTo>
                      <a:lnTo>
                        <a:pt x="17" y="32"/>
                      </a:lnTo>
                      <a:lnTo>
                        <a:pt x="17" y="32"/>
                      </a:lnTo>
                      <a:lnTo>
                        <a:pt x="18" y="31"/>
                      </a:lnTo>
                      <a:lnTo>
                        <a:pt x="18" y="29"/>
                      </a:lnTo>
                      <a:lnTo>
                        <a:pt x="18" y="29"/>
                      </a:lnTo>
                      <a:lnTo>
                        <a:pt x="19" y="26"/>
                      </a:lnTo>
                      <a:lnTo>
                        <a:pt x="19" y="25"/>
                      </a:lnTo>
                      <a:lnTo>
                        <a:pt x="18" y="25"/>
                      </a:lnTo>
                      <a:lnTo>
                        <a:pt x="18" y="25"/>
                      </a:lnTo>
                      <a:lnTo>
                        <a:pt x="17" y="27"/>
                      </a:lnTo>
                      <a:lnTo>
                        <a:pt x="16" y="29"/>
                      </a:lnTo>
                      <a:lnTo>
                        <a:pt x="15" y="29"/>
                      </a:lnTo>
                      <a:lnTo>
                        <a:pt x="15" y="29"/>
                      </a:lnTo>
                      <a:lnTo>
                        <a:pt x="14" y="26"/>
                      </a:lnTo>
                      <a:lnTo>
                        <a:pt x="14" y="26"/>
                      </a:lnTo>
                      <a:lnTo>
                        <a:pt x="13" y="25"/>
                      </a:lnTo>
                      <a:lnTo>
                        <a:pt x="13" y="25"/>
                      </a:lnTo>
                      <a:lnTo>
                        <a:pt x="10" y="25"/>
                      </a:lnTo>
                      <a:lnTo>
                        <a:pt x="9" y="25"/>
                      </a:lnTo>
                      <a:lnTo>
                        <a:pt x="9" y="25"/>
                      </a:lnTo>
                      <a:lnTo>
                        <a:pt x="6" y="29"/>
                      </a:lnTo>
                      <a:lnTo>
                        <a:pt x="6" y="29"/>
                      </a:lnTo>
                      <a:lnTo>
                        <a:pt x="5" y="30"/>
                      </a:lnTo>
                      <a:lnTo>
                        <a:pt x="5" y="30"/>
                      </a:lnTo>
                      <a:lnTo>
                        <a:pt x="4" y="29"/>
                      </a:lnTo>
                      <a:lnTo>
                        <a:pt x="5" y="27"/>
                      </a:lnTo>
                      <a:lnTo>
                        <a:pt x="5" y="2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2" name="フリーフォーム 221">
                  <a:extLst>
                    <a:ext uri="{FF2B5EF4-FFF2-40B4-BE49-F238E27FC236}">
                      <a16:creationId xmlns:a16="http://schemas.microsoft.com/office/drawing/2014/main" id="{00000000-0008-0000-0000-000046060000}"/>
                    </a:ext>
                  </a:extLst>
                </p:cNvPr>
                <p:cNvSpPr>
                  <a:spLocks/>
                </p:cNvSpPr>
                <p:nvPr/>
              </p:nvSpPr>
              <p:spPr bwMode="auto">
                <a:xfrm>
                  <a:off x="34" y="804"/>
                  <a:ext cx="2" cy="2"/>
                </a:xfrm>
                <a:custGeom>
                  <a:avLst/>
                  <a:gdLst>
                    <a:gd name="T0" fmla="*/ 14 w 14"/>
                    <a:gd name="T1" fmla="*/ 17 h 21"/>
                    <a:gd name="T2" fmla="*/ 14 w 14"/>
                    <a:gd name="T3" fmla="*/ 17 h 21"/>
                    <a:gd name="T4" fmla="*/ 11 w 14"/>
                    <a:gd name="T5" fmla="*/ 18 h 21"/>
                    <a:gd name="T6" fmla="*/ 10 w 14"/>
                    <a:gd name="T7" fmla="*/ 17 h 21"/>
                    <a:gd name="T8" fmla="*/ 10 w 14"/>
                    <a:gd name="T9" fmla="*/ 17 h 21"/>
                    <a:gd name="T10" fmla="*/ 9 w 14"/>
                    <a:gd name="T11" fmla="*/ 16 h 21"/>
                    <a:gd name="T12" fmla="*/ 9 w 14"/>
                    <a:gd name="T13" fmla="*/ 16 h 21"/>
                    <a:gd name="T14" fmla="*/ 9 w 14"/>
                    <a:gd name="T15" fmla="*/ 16 h 21"/>
                    <a:gd name="T16" fmla="*/ 8 w 14"/>
                    <a:gd name="T17" fmla="*/ 19 h 21"/>
                    <a:gd name="T18" fmla="*/ 8 w 14"/>
                    <a:gd name="T19" fmla="*/ 21 h 21"/>
                    <a:gd name="T20" fmla="*/ 8 w 14"/>
                    <a:gd name="T21" fmla="*/ 21 h 21"/>
                    <a:gd name="T22" fmla="*/ 8 w 14"/>
                    <a:gd name="T23" fmla="*/ 21 h 21"/>
                    <a:gd name="T24" fmla="*/ 6 w 14"/>
                    <a:gd name="T25" fmla="*/ 20 h 21"/>
                    <a:gd name="T26" fmla="*/ 4 w 14"/>
                    <a:gd name="T27" fmla="*/ 20 h 21"/>
                    <a:gd name="T28" fmla="*/ 4 w 14"/>
                    <a:gd name="T29" fmla="*/ 20 h 21"/>
                    <a:gd name="T30" fmla="*/ 3 w 14"/>
                    <a:gd name="T31" fmla="*/ 19 h 21"/>
                    <a:gd name="T32" fmla="*/ 2 w 14"/>
                    <a:gd name="T33" fmla="*/ 18 h 21"/>
                    <a:gd name="T34" fmla="*/ 2 w 14"/>
                    <a:gd name="T35" fmla="*/ 18 h 21"/>
                    <a:gd name="T36" fmla="*/ 1 w 14"/>
                    <a:gd name="T37" fmla="*/ 19 h 21"/>
                    <a:gd name="T38" fmla="*/ 0 w 14"/>
                    <a:gd name="T39" fmla="*/ 19 h 21"/>
                    <a:gd name="T40" fmla="*/ 0 w 14"/>
                    <a:gd name="T41" fmla="*/ 19 h 21"/>
                    <a:gd name="T42" fmla="*/ 0 w 14"/>
                    <a:gd name="T43" fmla="*/ 18 h 21"/>
                    <a:gd name="T44" fmla="*/ 1 w 14"/>
                    <a:gd name="T45" fmla="*/ 17 h 21"/>
                    <a:gd name="T46" fmla="*/ 1 w 14"/>
                    <a:gd name="T47" fmla="*/ 17 h 21"/>
                    <a:gd name="T48" fmla="*/ 2 w 14"/>
                    <a:gd name="T49" fmla="*/ 15 h 21"/>
                    <a:gd name="T50" fmla="*/ 4 w 14"/>
                    <a:gd name="T51" fmla="*/ 14 h 21"/>
                    <a:gd name="T52" fmla="*/ 4 w 14"/>
                    <a:gd name="T53" fmla="*/ 14 h 21"/>
                    <a:gd name="T54" fmla="*/ 6 w 14"/>
                    <a:gd name="T55" fmla="*/ 14 h 21"/>
                    <a:gd name="T56" fmla="*/ 8 w 14"/>
                    <a:gd name="T57" fmla="*/ 13 h 21"/>
                    <a:gd name="T58" fmla="*/ 8 w 14"/>
                    <a:gd name="T59" fmla="*/ 13 h 21"/>
                    <a:gd name="T60" fmla="*/ 9 w 14"/>
                    <a:gd name="T61" fmla="*/ 11 h 21"/>
                    <a:gd name="T62" fmla="*/ 9 w 14"/>
                    <a:gd name="T63" fmla="*/ 9 h 21"/>
                    <a:gd name="T64" fmla="*/ 9 w 14"/>
                    <a:gd name="T65" fmla="*/ 9 h 21"/>
                    <a:gd name="T66" fmla="*/ 8 w 14"/>
                    <a:gd name="T67" fmla="*/ 7 h 21"/>
                    <a:gd name="T68" fmla="*/ 8 w 14"/>
                    <a:gd name="T69" fmla="*/ 6 h 21"/>
                    <a:gd name="T70" fmla="*/ 8 w 14"/>
                    <a:gd name="T71" fmla="*/ 5 h 21"/>
                    <a:gd name="T72" fmla="*/ 8 w 14"/>
                    <a:gd name="T73" fmla="*/ 5 h 21"/>
                    <a:gd name="T74" fmla="*/ 10 w 14"/>
                    <a:gd name="T75" fmla="*/ 4 h 21"/>
                    <a:gd name="T76" fmla="*/ 10 w 14"/>
                    <a:gd name="T77" fmla="*/ 2 h 21"/>
                    <a:gd name="T78" fmla="*/ 10 w 14"/>
                    <a:gd name="T79" fmla="*/ 2 h 21"/>
                    <a:gd name="T80" fmla="*/ 9 w 14"/>
                    <a:gd name="T81" fmla="*/ 0 h 21"/>
                    <a:gd name="T82" fmla="*/ 9 w 14"/>
                    <a:gd name="T83" fmla="*/ 0 h 21"/>
                    <a:gd name="T84" fmla="*/ 10 w 14"/>
                    <a:gd name="T85" fmla="*/ 0 h 21"/>
                    <a:gd name="T86" fmla="*/ 10 w 14"/>
                    <a:gd name="T87" fmla="*/ 0 h 21"/>
                    <a:gd name="T88" fmla="*/ 12 w 14"/>
                    <a:gd name="T89" fmla="*/ 2 h 21"/>
                    <a:gd name="T90" fmla="*/ 13 w 14"/>
                    <a:gd name="T91" fmla="*/ 5 h 21"/>
                    <a:gd name="T92" fmla="*/ 13 w 14"/>
                    <a:gd name="T93" fmla="*/ 5 h 21"/>
                    <a:gd name="T94" fmla="*/ 13 w 14"/>
                    <a:gd name="T95" fmla="*/ 6 h 21"/>
                    <a:gd name="T96" fmla="*/ 14 w 14"/>
                    <a:gd name="T97" fmla="*/ 8 h 21"/>
                    <a:gd name="T98" fmla="*/ 14 w 14"/>
                    <a:gd name="T99" fmla="*/ 8 h 21"/>
                    <a:gd name="T100" fmla="*/ 14 w 14"/>
                    <a:gd name="T101" fmla="*/ 9 h 21"/>
                    <a:gd name="T102" fmla="*/ 13 w 14"/>
                    <a:gd name="T103" fmla="*/ 12 h 21"/>
                    <a:gd name="T104" fmla="*/ 13 w 14"/>
                    <a:gd name="T105" fmla="*/ 12 h 21"/>
                    <a:gd name="T106" fmla="*/ 14 w 14"/>
                    <a:gd name="T107" fmla="*/ 13 h 21"/>
                    <a:gd name="T108" fmla="*/ 14 w 14"/>
                    <a:gd name="T109" fmla="*/ 14 h 21"/>
                    <a:gd name="T110" fmla="*/ 14 w 14"/>
                    <a:gd name="T111" fmla="*/ 14 h 21"/>
                    <a:gd name="T112" fmla="*/ 13 w 14"/>
                    <a:gd name="T113" fmla="*/ 15 h 21"/>
                    <a:gd name="T114" fmla="*/ 13 w 14"/>
                    <a:gd name="T115" fmla="*/ 16 h 21"/>
                    <a:gd name="T116" fmla="*/ 13 w 14"/>
                    <a:gd name="T117" fmla="*/ 16 h 21"/>
                    <a:gd name="T118" fmla="*/ 14 w 14"/>
                    <a:gd name="T119" fmla="*/ 16 h 21"/>
                    <a:gd name="T120" fmla="*/ 14 w 14"/>
                    <a:gd name="T121" fmla="*/ 17 h 21"/>
                    <a:gd name="T122" fmla="*/ 14 w 14"/>
                    <a:gd name="T1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21">
                      <a:moveTo>
                        <a:pt x="14" y="17"/>
                      </a:moveTo>
                      <a:lnTo>
                        <a:pt x="14" y="17"/>
                      </a:lnTo>
                      <a:lnTo>
                        <a:pt x="11" y="18"/>
                      </a:lnTo>
                      <a:lnTo>
                        <a:pt x="10" y="17"/>
                      </a:lnTo>
                      <a:lnTo>
                        <a:pt x="10" y="17"/>
                      </a:lnTo>
                      <a:lnTo>
                        <a:pt x="9" y="16"/>
                      </a:lnTo>
                      <a:lnTo>
                        <a:pt x="9" y="16"/>
                      </a:lnTo>
                      <a:lnTo>
                        <a:pt x="9" y="16"/>
                      </a:lnTo>
                      <a:lnTo>
                        <a:pt x="8" y="19"/>
                      </a:lnTo>
                      <a:lnTo>
                        <a:pt x="8" y="21"/>
                      </a:lnTo>
                      <a:lnTo>
                        <a:pt x="8" y="21"/>
                      </a:lnTo>
                      <a:lnTo>
                        <a:pt x="8" y="21"/>
                      </a:lnTo>
                      <a:lnTo>
                        <a:pt x="6" y="20"/>
                      </a:lnTo>
                      <a:lnTo>
                        <a:pt x="4" y="20"/>
                      </a:lnTo>
                      <a:lnTo>
                        <a:pt x="4" y="20"/>
                      </a:lnTo>
                      <a:lnTo>
                        <a:pt x="3" y="19"/>
                      </a:lnTo>
                      <a:lnTo>
                        <a:pt x="2" y="18"/>
                      </a:lnTo>
                      <a:lnTo>
                        <a:pt x="2" y="18"/>
                      </a:lnTo>
                      <a:lnTo>
                        <a:pt x="1" y="19"/>
                      </a:lnTo>
                      <a:lnTo>
                        <a:pt x="0" y="19"/>
                      </a:lnTo>
                      <a:lnTo>
                        <a:pt x="0" y="19"/>
                      </a:lnTo>
                      <a:lnTo>
                        <a:pt x="0" y="18"/>
                      </a:lnTo>
                      <a:lnTo>
                        <a:pt x="1" y="17"/>
                      </a:lnTo>
                      <a:lnTo>
                        <a:pt x="1" y="17"/>
                      </a:lnTo>
                      <a:lnTo>
                        <a:pt x="2" y="15"/>
                      </a:lnTo>
                      <a:lnTo>
                        <a:pt x="4" y="14"/>
                      </a:lnTo>
                      <a:lnTo>
                        <a:pt x="4" y="14"/>
                      </a:lnTo>
                      <a:lnTo>
                        <a:pt x="6" y="14"/>
                      </a:lnTo>
                      <a:lnTo>
                        <a:pt x="8" y="13"/>
                      </a:lnTo>
                      <a:lnTo>
                        <a:pt x="8" y="13"/>
                      </a:lnTo>
                      <a:lnTo>
                        <a:pt x="9" y="11"/>
                      </a:lnTo>
                      <a:lnTo>
                        <a:pt x="9" y="9"/>
                      </a:lnTo>
                      <a:lnTo>
                        <a:pt x="9" y="9"/>
                      </a:lnTo>
                      <a:lnTo>
                        <a:pt x="8" y="7"/>
                      </a:lnTo>
                      <a:lnTo>
                        <a:pt x="8" y="6"/>
                      </a:lnTo>
                      <a:lnTo>
                        <a:pt x="8" y="5"/>
                      </a:lnTo>
                      <a:lnTo>
                        <a:pt x="8" y="5"/>
                      </a:lnTo>
                      <a:lnTo>
                        <a:pt x="10" y="4"/>
                      </a:lnTo>
                      <a:lnTo>
                        <a:pt x="10" y="2"/>
                      </a:lnTo>
                      <a:lnTo>
                        <a:pt x="10" y="2"/>
                      </a:lnTo>
                      <a:lnTo>
                        <a:pt x="9" y="0"/>
                      </a:lnTo>
                      <a:lnTo>
                        <a:pt x="9" y="0"/>
                      </a:lnTo>
                      <a:lnTo>
                        <a:pt x="10" y="0"/>
                      </a:lnTo>
                      <a:lnTo>
                        <a:pt x="10" y="0"/>
                      </a:lnTo>
                      <a:lnTo>
                        <a:pt x="12" y="2"/>
                      </a:lnTo>
                      <a:lnTo>
                        <a:pt x="13" y="5"/>
                      </a:lnTo>
                      <a:lnTo>
                        <a:pt x="13" y="5"/>
                      </a:lnTo>
                      <a:lnTo>
                        <a:pt x="13" y="6"/>
                      </a:lnTo>
                      <a:lnTo>
                        <a:pt x="14" y="8"/>
                      </a:lnTo>
                      <a:lnTo>
                        <a:pt x="14" y="8"/>
                      </a:lnTo>
                      <a:lnTo>
                        <a:pt x="14" y="9"/>
                      </a:lnTo>
                      <a:lnTo>
                        <a:pt x="13" y="12"/>
                      </a:lnTo>
                      <a:lnTo>
                        <a:pt x="13" y="12"/>
                      </a:lnTo>
                      <a:lnTo>
                        <a:pt x="14" y="13"/>
                      </a:lnTo>
                      <a:lnTo>
                        <a:pt x="14" y="14"/>
                      </a:lnTo>
                      <a:lnTo>
                        <a:pt x="14" y="14"/>
                      </a:lnTo>
                      <a:lnTo>
                        <a:pt x="13" y="15"/>
                      </a:lnTo>
                      <a:lnTo>
                        <a:pt x="13" y="16"/>
                      </a:lnTo>
                      <a:lnTo>
                        <a:pt x="13" y="16"/>
                      </a:lnTo>
                      <a:lnTo>
                        <a:pt x="14" y="16"/>
                      </a:lnTo>
                      <a:lnTo>
                        <a:pt x="14" y="17"/>
                      </a:lnTo>
                      <a:lnTo>
                        <a:pt x="14" y="1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3" name="フリーフォーム 222">
                  <a:extLst>
                    <a:ext uri="{FF2B5EF4-FFF2-40B4-BE49-F238E27FC236}">
                      <a16:creationId xmlns:a16="http://schemas.microsoft.com/office/drawing/2014/main" id="{00000000-0008-0000-0000-000047060000}"/>
                    </a:ext>
                  </a:extLst>
                </p:cNvPr>
                <p:cNvSpPr>
                  <a:spLocks/>
                </p:cNvSpPr>
                <p:nvPr/>
              </p:nvSpPr>
              <p:spPr bwMode="auto">
                <a:xfrm>
                  <a:off x="35" y="787"/>
                  <a:ext cx="7" cy="16"/>
                </a:xfrm>
                <a:custGeom>
                  <a:avLst/>
                  <a:gdLst>
                    <a:gd name="T0" fmla="*/ 14 w 64"/>
                    <a:gd name="T1" fmla="*/ 142 h 144"/>
                    <a:gd name="T2" fmla="*/ 17 w 64"/>
                    <a:gd name="T3" fmla="*/ 141 h 144"/>
                    <a:gd name="T4" fmla="*/ 15 w 64"/>
                    <a:gd name="T5" fmla="*/ 138 h 144"/>
                    <a:gd name="T6" fmla="*/ 15 w 64"/>
                    <a:gd name="T7" fmla="*/ 132 h 144"/>
                    <a:gd name="T8" fmla="*/ 14 w 64"/>
                    <a:gd name="T9" fmla="*/ 123 h 144"/>
                    <a:gd name="T10" fmla="*/ 14 w 64"/>
                    <a:gd name="T11" fmla="*/ 118 h 144"/>
                    <a:gd name="T12" fmla="*/ 16 w 64"/>
                    <a:gd name="T13" fmla="*/ 119 h 144"/>
                    <a:gd name="T14" fmla="*/ 17 w 64"/>
                    <a:gd name="T15" fmla="*/ 117 h 144"/>
                    <a:gd name="T16" fmla="*/ 16 w 64"/>
                    <a:gd name="T17" fmla="*/ 113 h 144"/>
                    <a:gd name="T18" fmla="*/ 12 w 64"/>
                    <a:gd name="T19" fmla="*/ 106 h 144"/>
                    <a:gd name="T20" fmla="*/ 16 w 64"/>
                    <a:gd name="T21" fmla="*/ 105 h 144"/>
                    <a:gd name="T22" fmla="*/ 13 w 64"/>
                    <a:gd name="T23" fmla="*/ 101 h 144"/>
                    <a:gd name="T24" fmla="*/ 9 w 64"/>
                    <a:gd name="T25" fmla="*/ 102 h 144"/>
                    <a:gd name="T26" fmla="*/ 12 w 64"/>
                    <a:gd name="T27" fmla="*/ 97 h 144"/>
                    <a:gd name="T28" fmla="*/ 7 w 64"/>
                    <a:gd name="T29" fmla="*/ 94 h 144"/>
                    <a:gd name="T30" fmla="*/ 5 w 64"/>
                    <a:gd name="T31" fmla="*/ 91 h 144"/>
                    <a:gd name="T32" fmla="*/ 0 w 64"/>
                    <a:gd name="T33" fmla="*/ 91 h 144"/>
                    <a:gd name="T34" fmla="*/ 3 w 64"/>
                    <a:gd name="T35" fmla="*/ 88 h 144"/>
                    <a:gd name="T36" fmla="*/ 2 w 64"/>
                    <a:gd name="T37" fmla="*/ 80 h 144"/>
                    <a:gd name="T38" fmla="*/ 6 w 64"/>
                    <a:gd name="T39" fmla="*/ 78 h 144"/>
                    <a:gd name="T40" fmla="*/ 10 w 64"/>
                    <a:gd name="T41" fmla="*/ 84 h 144"/>
                    <a:gd name="T42" fmla="*/ 16 w 64"/>
                    <a:gd name="T43" fmla="*/ 78 h 144"/>
                    <a:gd name="T44" fmla="*/ 16 w 64"/>
                    <a:gd name="T45" fmla="*/ 73 h 144"/>
                    <a:gd name="T46" fmla="*/ 16 w 64"/>
                    <a:gd name="T47" fmla="*/ 69 h 144"/>
                    <a:gd name="T48" fmla="*/ 15 w 64"/>
                    <a:gd name="T49" fmla="*/ 60 h 144"/>
                    <a:gd name="T50" fmla="*/ 15 w 64"/>
                    <a:gd name="T51" fmla="*/ 55 h 144"/>
                    <a:gd name="T52" fmla="*/ 22 w 64"/>
                    <a:gd name="T53" fmla="*/ 49 h 144"/>
                    <a:gd name="T54" fmla="*/ 25 w 64"/>
                    <a:gd name="T55" fmla="*/ 58 h 144"/>
                    <a:gd name="T56" fmla="*/ 30 w 64"/>
                    <a:gd name="T57" fmla="*/ 57 h 144"/>
                    <a:gd name="T58" fmla="*/ 29 w 64"/>
                    <a:gd name="T59" fmla="*/ 50 h 144"/>
                    <a:gd name="T60" fmla="*/ 27 w 64"/>
                    <a:gd name="T61" fmla="*/ 44 h 144"/>
                    <a:gd name="T62" fmla="*/ 31 w 64"/>
                    <a:gd name="T63" fmla="*/ 39 h 144"/>
                    <a:gd name="T64" fmla="*/ 35 w 64"/>
                    <a:gd name="T65" fmla="*/ 34 h 144"/>
                    <a:gd name="T66" fmla="*/ 39 w 64"/>
                    <a:gd name="T67" fmla="*/ 24 h 144"/>
                    <a:gd name="T68" fmla="*/ 35 w 64"/>
                    <a:gd name="T69" fmla="*/ 13 h 144"/>
                    <a:gd name="T70" fmla="*/ 39 w 64"/>
                    <a:gd name="T71" fmla="*/ 4 h 144"/>
                    <a:gd name="T72" fmla="*/ 38 w 64"/>
                    <a:gd name="T73" fmla="*/ 13 h 144"/>
                    <a:gd name="T74" fmla="*/ 42 w 64"/>
                    <a:gd name="T75" fmla="*/ 21 h 144"/>
                    <a:gd name="T76" fmla="*/ 35 w 64"/>
                    <a:gd name="T77" fmla="*/ 46 h 144"/>
                    <a:gd name="T78" fmla="*/ 34 w 64"/>
                    <a:gd name="T79" fmla="*/ 50 h 144"/>
                    <a:gd name="T80" fmla="*/ 34 w 64"/>
                    <a:gd name="T81" fmla="*/ 56 h 144"/>
                    <a:gd name="T82" fmla="*/ 32 w 64"/>
                    <a:gd name="T83" fmla="*/ 62 h 144"/>
                    <a:gd name="T84" fmla="*/ 32 w 64"/>
                    <a:gd name="T85" fmla="*/ 71 h 144"/>
                    <a:gd name="T86" fmla="*/ 39 w 64"/>
                    <a:gd name="T87" fmla="*/ 75 h 144"/>
                    <a:gd name="T88" fmla="*/ 47 w 64"/>
                    <a:gd name="T89" fmla="*/ 70 h 144"/>
                    <a:gd name="T90" fmla="*/ 55 w 64"/>
                    <a:gd name="T91" fmla="*/ 68 h 144"/>
                    <a:gd name="T92" fmla="*/ 62 w 64"/>
                    <a:gd name="T93" fmla="*/ 66 h 144"/>
                    <a:gd name="T94" fmla="*/ 63 w 64"/>
                    <a:gd name="T95" fmla="*/ 72 h 144"/>
                    <a:gd name="T96" fmla="*/ 63 w 64"/>
                    <a:gd name="T97" fmla="*/ 79 h 144"/>
                    <a:gd name="T98" fmla="*/ 53 w 64"/>
                    <a:gd name="T99" fmla="*/ 85 h 144"/>
                    <a:gd name="T100" fmla="*/ 49 w 64"/>
                    <a:gd name="T101" fmla="*/ 92 h 144"/>
                    <a:gd name="T102" fmla="*/ 38 w 64"/>
                    <a:gd name="T103" fmla="*/ 87 h 144"/>
                    <a:gd name="T104" fmla="*/ 37 w 64"/>
                    <a:gd name="T105" fmla="*/ 91 h 144"/>
                    <a:gd name="T106" fmla="*/ 33 w 64"/>
                    <a:gd name="T107" fmla="*/ 101 h 144"/>
                    <a:gd name="T108" fmla="*/ 32 w 64"/>
                    <a:gd name="T109" fmla="*/ 108 h 144"/>
                    <a:gd name="T110" fmla="*/ 31 w 64"/>
                    <a:gd name="T111" fmla="*/ 114 h 144"/>
                    <a:gd name="T112" fmla="*/ 31 w 64"/>
                    <a:gd name="T113" fmla="*/ 117 h 144"/>
                    <a:gd name="T114" fmla="*/ 33 w 64"/>
                    <a:gd name="T115" fmla="*/ 127 h 144"/>
                    <a:gd name="T116" fmla="*/ 25 w 64"/>
                    <a:gd name="T117" fmla="*/ 127 h 144"/>
                    <a:gd name="T118" fmla="*/ 22 w 64"/>
                    <a:gd name="T119" fmla="*/ 1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144">
                      <a:moveTo>
                        <a:pt x="21" y="144"/>
                      </a:moveTo>
                      <a:lnTo>
                        <a:pt x="21" y="144"/>
                      </a:lnTo>
                      <a:lnTo>
                        <a:pt x="18" y="144"/>
                      </a:lnTo>
                      <a:lnTo>
                        <a:pt x="16" y="143"/>
                      </a:lnTo>
                      <a:lnTo>
                        <a:pt x="14" y="142"/>
                      </a:lnTo>
                      <a:lnTo>
                        <a:pt x="14" y="142"/>
                      </a:lnTo>
                      <a:lnTo>
                        <a:pt x="14" y="142"/>
                      </a:lnTo>
                      <a:lnTo>
                        <a:pt x="14" y="142"/>
                      </a:lnTo>
                      <a:lnTo>
                        <a:pt x="17" y="141"/>
                      </a:lnTo>
                      <a:lnTo>
                        <a:pt x="17" y="141"/>
                      </a:lnTo>
                      <a:lnTo>
                        <a:pt x="17" y="140"/>
                      </a:lnTo>
                      <a:lnTo>
                        <a:pt x="17" y="140"/>
                      </a:lnTo>
                      <a:lnTo>
                        <a:pt x="16" y="139"/>
                      </a:lnTo>
                      <a:lnTo>
                        <a:pt x="15" y="138"/>
                      </a:lnTo>
                      <a:lnTo>
                        <a:pt x="15" y="138"/>
                      </a:lnTo>
                      <a:lnTo>
                        <a:pt x="16" y="137"/>
                      </a:lnTo>
                      <a:lnTo>
                        <a:pt x="17" y="136"/>
                      </a:lnTo>
                      <a:lnTo>
                        <a:pt x="17" y="136"/>
                      </a:lnTo>
                      <a:lnTo>
                        <a:pt x="16" y="134"/>
                      </a:lnTo>
                      <a:lnTo>
                        <a:pt x="15" y="132"/>
                      </a:lnTo>
                      <a:lnTo>
                        <a:pt x="15" y="132"/>
                      </a:lnTo>
                      <a:lnTo>
                        <a:pt x="15" y="129"/>
                      </a:lnTo>
                      <a:lnTo>
                        <a:pt x="15" y="125"/>
                      </a:lnTo>
                      <a:lnTo>
                        <a:pt x="15" y="125"/>
                      </a:lnTo>
                      <a:lnTo>
                        <a:pt x="14" y="123"/>
                      </a:lnTo>
                      <a:lnTo>
                        <a:pt x="13" y="121"/>
                      </a:lnTo>
                      <a:lnTo>
                        <a:pt x="13" y="121"/>
                      </a:lnTo>
                      <a:lnTo>
                        <a:pt x="14" y="118"/>
                      </a:lnTo>
                      <a:lnTo>
                        <a:pt x="14" y="118"/>
                      </a:lnTo>
                      <a:lnTo>
                        <a:pt x="14" y="118"/>
                      </a:lnTo>
                      <a:lnTo>
                        <a:pt x="14" y="118"/>
                      </a:lnTo>
                      <a:lnTo>
                        <a:pt x="16" y="119"/>
                      </a:lnTo>
                      <a:lnTo>
                        <a:pt x="16" y="119"/>
                      </a:lnTo>
                      <a:lnTo>
                        <a:pt x="16" y="119"/>
                      </a:lnTo>
                      <a:lnTo>
                        <a:pt x="16" y="119"/>
                      </a:lnTo>
                      <a:lnTo>
                        <a:pt x="15" y="117"/>
                      </a:lnTo>
                      <a:lnTo>
                        <a:pt x="14" y="116"/>
                      </a:lnTo>
                      <a:lnTo>
                        <a:pt x="15" y="116"/>
                      </a:lnTo>
                      <a:lnTo>
                        <a:pt x="15" y="116"/>
                      </a:lnTo>
                      <a:lnTo>
                        <a:pt x="17" y="117"/>
                      </a:lnTo>
                      <a:lnTo>
                        <a:pt x="18" y="117"/>
                      </a:lnTo>
                      <a:lnTo>
                        <a:pt x="18" y="116"/>
                      </a:lnTo>
                      <a:lnTo>
                        <a:pt x="18" y="116"/>
                      </a:lnTo>
                      <a:lnTo>
                        <a:pt x="17" y="115"/>
                      </a:lnTo>
                      <a:lnTo>
                        <a:pt x="16" y="113"/>
                      </a:lnTo>
                      <a:lnTo>
                        <a:pt x="16" y="113"/>
                      </a:lnTo>
                      <a:lnTo>
                        <a:pt x="14" y="113"/>
                      </a:lnTo>
                      <a:lnTo>
                        <a:pt x="13" y="112"/>
                      </a:lnTo>
                      <a:lnTo>
                        <a:pt x="13" y="112"/>
                      </a:lnTo>
                      <a:lnTo>
                        <a:pt x="12" y="106"/>
                      </a:lnTo>
                      <a:lnTo>
                        <a:pt x="12" y="106"/>
                      </a:lnTo>
                      <a:lnTo>
                        <a:pt x="13" y="106"/>
                      </a:lnTo>
                      <a:lnTo>
                        <a:pt x="14" y="106"/>
                      </a:lnTo>
                      <a:lnTo>
                        <a:pt x="14" y="106"/>
                      </a:lnTo>
                      <a:lnTo>
                        <a:pt x="16" y="105"/>
                      </a:lnTo>
                      <a:lnTo>
                        <a:pt x="16" y="104"/>
                      </a:lnTo>
                      <a:lnTo>
                        <a:pt x="16" y="104"/>
                      </a:lnTo>
                      <a:lnTo>
                        <a:pt x="15" y="102"/>
                      </a:lnTo>
                      <a:lnTo>
                        <a:pt x="14" y="101"/>
                      </a:lnTo>
                      <a:lnTo>
                        <a:pt x="13" y="101"/>
                      </a:lnTo>
                      <a:lnTo>
                        <a:pt x="13" y="101"/>
                      </a:lnTo>
                      <a:lnTo>
                        <a:pt x="12" y="102"/>
                      </a:lnTo>
                      <a:lnTo>
                        <a:pt x="11" y="103"/>
                      </a:lnTo>
                      <a:lnTo>
                        <a:pt x="11" y="103"/>
                      </a:lnTo>
                      <a:lnTo>
                        <a:pt x="9" y="102"/>
                      </a:lnTo>
                      <a:lnTo>
                        <a:pt x="9" y="101"/>
                      </a:lnTo>
                      <a:lnTo>
                        <a:pt x="9" y="101"/>
                      </a:lnTo>
                      <a:lnTo>
                        <a:pt x="11" y="99"/>
                      </a:lnTo>
                      <a:lnTo>
                        <a:pt x="12" y="97"/>
                      </a:lnTo>
                      <a:lnTo>
                        <a:pt x="12" y="97"/>
                      </a:lnTo>
                      <a:lnTo>
                        <a:pt x="11" y="94"/>
                      </a:lnTo>
                      <a:lnTo>
                        <a:pt x="10" y="93"/>
                      </a:lnTo>
                      <a:lnTo>
                        <a:pt x="10" y="93"/>
                      </a:lnTo>
                      <a:lnTo>
                        <a:pt x="9" y="94"/>
                      </a:lnTo>
                      <a:lnTo>
                        <a:pt x="7" y="94"/>
                      </a:lnTo>
                      <a:lnTo>
                        <a:pt x="7" y="94"/>
                      </a:lnTo>
                      <a:lnTo>
                        <a:pt x="6" y="91"/>
                      </a:lnTo>
                      <a:lnTo>
                        <a:pt x="6" y="90"/>
                      </a:lnTo>
                      <a:lnTo>
                        <a:pt x="6" y="90"/>
                      </a:lnTo>
                      <a:lnTo>
                        <a:pt x="5" y="91"/>
                      </a:lnTo>
                      <a:lnTo>
                        <a:pt x="4" y="92"/>
                      </a:lnTo>
                      <a:lnTo>
                        <a:pt x="3" y="92"/>
                      </a:lnTo>
                      <a:lnTo>
                        <a:pt x="3" y="92"/>
                      </a:lnTo>
                      <a:lnTo>
                        <a:pt x="0" y="92"/>
                      </a:lnTo>
                      <a:lnTo>
                        <a:pt x="0" y="91"/>
                      </a:lnTo>
                      <a:lnTo>
                        <a:pt x="0" y="91"/>
                      </a:lnTo>
                      <a:lnTo>
                        <a:pt x="2" y="89"/>
                      </a:lnTo>
                      <a:lnTo>
                        <a:pt x="3" y="89"/>
                      </a:lnTo>
                      <a:lnTo>
                        <a:pt x="3" y="88"/>
                      </a:lnTo>
                      <a:lnTo>
                        <a:pt x="3" y="88"/>
                      </a:lnTo>
                      <a:lnTo>
                        <a:pt x="2" y="87"/>
                      </a:lnTo>
                      <a:lnTo>
                        <a:pt x="1" y="85"/>
                      </a:lnTo>
                      <a:lnTo>
                        <a:pt x="1" y="85"/>
                      </a:lnTo>
                      <a:lnTo>
                        <a:pt x="1" y="82"/>
                      </a:lnTo>
                      <a:lnTo>
                        <a:pt x="2" y="80"/>
                      </a:lnTo>
                      <a:lnTo>
                        <a:pt x="2" y="80"/>
                      </a:lnTo>
                      <a:lnTo>
                        <a:pt x="5" y="78"/>
                      </a:lnTo>
                      <a:lnTo>
                        <a:pt x="6" y="78"/>
                      </a:lnTo>
                      <a:lnTo>
                        <a:pt x="6" y="78"/>
                      </a:lnTo>
                      <a:lnTo>
                        <a:pt x="6" y="78"/>
                      </a:lnTo>
                      <a:lnTo>
                        <a:pt x="7" y="81"/>
                      </a:lnTo>
                      <a:lnTo>
                        <a:pt x="7" y="82"/>
                      </a:lnTo>
                      <a:lnTo>
                        <a:pt x="8" y="83"/>
                      </a:lnTo>
                      <a:lnTo>
                        <a:pt x="8" y="83"/>
                      </a:lnTo>
                      <a:lnTo>
                        <a:pt x="10" y="84"/>
                      </a:lnTo>
                      <a:lnTo>
                        <a:pt x="10" y="83"/>
                      </a:lnTo>
                      <a:lnTo>
                        <a:pt x="10" y="83"/>
                      </a:lnTo>
                      <a:lnTo>
                        <a:pt x="13" y="80"/>
                      </a:lnTo>
                      <a:lnTo>
                        <a:pt x="16" y="78"/>
                      </a:lnTo>
                      <a:lnTo>
                        <a:pt x="16" y="78"/>
                      </a:lnTo>
                      <a:lnTo>
                        <a:pt x="18" y="78"/>
                      </a:lnTo>
                      <a:lnTo>
                        <a:pt x="18" y="76"/>
                      </a:lnTo>
                      <a:lnTo>
                        <a:pt x="18" y="75"/>
                      </a:lnTo>
                      <a:lnTo>
                        <a:pt x="18" y="75"/>
                      </a:lnTo>
                      <a:lnTo>
                        <a:pt x="16" y="73"/>
                      </a:lnTo>
                      <a:lnTo>
                        <a:pt x="15" y="73"/>
                      </a:lnTo>
                      <a:lnTo>
                        <a:pt x="15" y="72"/>
                      </a:lnTo>
                      <a:lnTo>
                        <a:pt x="15" y="72"/>
                      </a:lnTo>
                      <a:lnTo>
                        <a:pt x="16" y="71"/>
                      </a:lnTo>
                      <a:lnTo>
                        <a:pt x="16" y="69"/>
                      </a:lnTo>
                      <a:lnTo>
                        <a:pt x="16" y="69"/>
                      </a:lnTo>
                      <a:lnTo>
                        <a:pt x="14" y="66"/>
                      </a:lnTo>
                      <a:lnTo>
                        <a:pt x="14" y="66"/>
                      </a:lnTo>
                      <a:lnTo>
                        <a:pt x="15" y="64"/>
                      </a:lnTo>
                      <a:lnTo>
                        <a:pt x="15" y="60"/>
                      </a:lnTo>
                      <a:lnTo>
                        <a:pt x="15" y="60"/>
                      </a:lnTo>
                      <a:lnTo>
                        <a:pt x="14" y="59"/>
                      </a:lnTo>
                      <a:lnTo>
                        <a:pt x="14" y="57"/>
                      </a:lnTo>
                      <a:lnTo>
                        <a:pt x="14" y="57"/>
                      </a:lnTo>
                      <a:lnTo>
                        <a:pt x="15" y="55"/>
                      </a:lnTo>
                      <a:lnTo>
                        <a:pt x="15" y="53"/>
                      </a:lnTo>
                      <a:lnTo>
                        <a:pt x="16" y="52"/>
                      </a:lnTo>
                      <a:lnTo>
                        <a:pt x="16" y="52"/>
                      </a:lnTo>
                      <a:lnTo>
                        <a:pt x="21" y="50"/>
                      </a:lnTo>
                      <a:lnTo>
                        <a:pt x="22" y="49"/>
                      </a:lnTo>
                      <a:lnTo>
                        <a:pt x="23" y="49"/>
                      </a:lnTo>
                      <a:lnTo>
                        <a:pt x="23" y="49"/>
                      </a:lnTo>
                      <a:lnTo>
                        <a:pt x="24" y="54"/>
                      </a:lnTo>
                      <a:lnTo>
                        <a:pt x="24" y="57"/>
                      </a:lnTo>
                      <a:lnTo>
                        <a:pt x="25" y="58"/>
                      </a:lnTo>
                      <a:lnTo>
                        <a:pt x="25" y="58"/>
                      </a:lnTo>
                      <a:lnTo>
                        <a:pt x="28" y="58"/>
                      </a:lnTo>
                      <a:lnTo>
                        <a:pt x="30" y="58"/>
                      </a:lnTo>
                      <a:lnTo>
                        <a:pt x="30" y="57"/>
                      </a:lnTo>
                      <a:lnTo>
                        <a:pt x="30" y="57"/>
                      </a:lnTo>
                      <a:lnTo>
                        <a:pt x="29" y="54"/>
                      </a:lnTo>
                      <a:lnTo>
                        <a:pt x="28" y="52"/>
                      </a:lnTo>
                      <a:lnTo>
                        <a:pt x="28" y="51"/>
                      </a:lnTo>
                      <a:lnTo>
                        <a:pt x="28" y="51"/>
                      </a:lnTo>
                      <a:lnTo>
                        <a:pt x="29" y="50"/>
                      </a:lnTo>
                      <a:lnTo>
                        <a:pt x="29" y="49"/>
                      </a:lnTo>
                      <a:lnTo>
                        <a:pt x="29" y="49"/>
                      </a:lnTo>
                      <a:lnTo>
                        <a:pt x="28" y="46"/>
                      </a:lnTo>
                      <a:lnTo>
                        <a:pt x="27" y="45"/>
                      </a:lnTo>
                      <a:lnTo>
                        <a:pt x="27" y="44"/>
                      </a:lnTo>
                      <a:lnTo>
                        <a:pt x="27" y="44"/>
                      </a:lnTo>
                      <a:lnTo>
                        <a:pt x="29" y="42"/>
                      </a:lnTo>
                      <a:lnTo>
                        <a:pt x="30" y="41"/>
                      </a:lnTo>
                      <a:lnTo>
                        <a:pt x="31" y="39"/>
                      </a:lnTo>
                      <a:lnTo>
                        <a:pt x="31" y="39"/>
                      </a:lnTo>
                      <a:lnTo>
                        <a:pt x="31" y="37"/>
                      </a:lnTo>
                      <a:lnTo>
                        <a:pt x="31" y="36"/>
                      </a:lnTo>
                      <a:lnTo>
                        <a:pt x="32" y="35"/>
                      </a:lnTo>
                      <a:lnTo>
                        <a:pt x="32" y="35"/>
                      </a:lnTo>
                      <a:lnTo>
                        <a:pt x="35" y="34"/>
                      </a:lnTo>
                      <a:lnTo>
                        <a:pt x="37" y="32"/>
                      </a:lnTo>
                      <a:lnTo>
                        <a:pt x="37" y="32"/>
                      </a:lnTo>
                      <a:lnTo>
                        <a:pt x="39" y="27"/>
                      </a:lnTo>
                      <a:lnTo>
                        <a:pt x="39" y="25"/>
                      </a:lnTo>
                      <a:lnTo>
                        <a:pt x="39" y="24"/>
                      </a:lnTo>
                      <a:lnTo>
                        <a:pt x="39" y="24"/>
                      </a:lnTo>
                      <a:lnTo>
                        <a:pt x="36" y="20"/>
                      </a:lnTo>
                      <a:lnTo>
                        <a:pt x="36" y="20"/>
                      </a:lnTo>
                      <a:lnTo>
                        <a:pt x="35" y="16"/>
                      </a:lnTo>
                      <a:lnTo>
                        <a:pt x="35" y="13"/>
                      </a:lnTo>
                      <a:lnTo>
                        <a:pt x="35" y="13"/>
                      </a:lnTo>
                      <a:lnTo>
                        <a:pt x="38" y="5"/>
                      </a:lnTo>
                      <a:lnTo>
                        <a:pt x="40" y="0"/>
                      </a:lnTo>
                      <a:lnTo>
                        <a:pt x="40" y="0"/>
                      </a:lnTo>
                      <a:lnTo>
                        <a:pt x="39" y="4"/>
                      </a:lnTo>
                      <a:lnTo>
                        <a:pt x="39" y="4"/>
                      </a:lnTo>
                      <a:lnTo>
                        <a:pt x="39" y="7"/>
                      </a:lnTo>
                      <a:lnTo>
                        <a:pt x="39" y="10"/>
                      </a:lnTo>
                      <a:lnTo>
                        <a:pt x="39" y="10"/>
                      </a:lnTo>
                      <a:lnTo>
                        <a:pt x="38" y="13"/>
                      </a:lnTo>
                      <a:lnTo>
                        <a:pt x="37" y="16"/>
                      </a:lnTo>
                      <a:lnTo>
                        <a:pt x="37" y="16"/>
                      </a:lnTo>
                      <a:lnTo>
                        <a:pt x="39" y="18"/>
                      </a:lnTo>
                      <a:lnTo>
                        <a:pt x="42" y="21"/>
                      </a:lnTo>
                      <a:lnTo>
                        <a:pt x="42" y="21"/>
                      </a:lnTo>
                      <a:lnTo>
                        <a:pt x="40" y="29"/>
                      </a:lnTo>
                      <a:lnTo>
                        <a:pt x="39" y="39"/>
                      </a:lnTo>
                      <a:lnTo>
                        <a:pt x="39" y="39"/>
                      </a:lnTo>
                      <a:lnTo>
                        <a:pt x="35" y="46"/>
                      </a:lnTo>
                      <a:lnTo>
                        <a:pt x="35" y="46"/>
                      </a:lnTo>
                      <a:lnTo>
                        <a:pt x="36" y="46"/>
                      </a:lnTo>
                      <a:lnTo>
                        <a:pt x="36" y="46"/>
                      </a:lnTo>
                      <a:lnTo>
                        <a:pt x="36" y="47"/>
                      </a:lnTo>
                      <a:lnTo>
                        <a:pt x="36" y="47"/>
                      </a:lnTo>
                      <a:lnTo>
                        <a:pt x="34" y="50"/>
                      </a:lnTo>
                      <a:lnTo>
                        <a:pt x="32" y="51"/>
                      </a:lnTo>
                      <a:lnTo>
                        <a:pt x="32" y="53"/>
                      </a:lnTo>
                      <a:lnTo>
                        <a:pt x="32" y="53"/>
                      </a:lnTo>
                      <a:lnTo>
                        <a:pt x="33" y="54"/>
                      </a:lnTo>
                      <a:lnTo>
                        <a:pt x="34" y="56"/>
                      </a:lnTo>
                      <a:lnTo>
                        <a:pt x="34" y="56"/>
                      </a:lnTo>
                      <a:lnTo>
                        <a:pt x="33" y="59"/>
                      </a:lnTo>
                      <a:lnTo>
                        <a:pt x="32" y="61"/>
                      </a:lnTo>
                      <a:lnTo>
                        <a:pt x="32" y="62"/>
                      </a:lnTo>
                      <a:lnTo>
                        <a:pt x="32" y="62"/>
                      </a:lnTo>
                      <a:lnTo>
                        <a:pt x="33" y="66"/>
                      </a:lnTo>
                      <a:lnTo>
                        <a:pt x="33" y="67"/>
                      </a:lnTo>
                      <a:lnTo>
                        <a:pt x="33" y="68"/>
                      </a:lnTo>
                      <a:lnTo>
                        <a:pt x="33" y="68"/>
                      </a:lnTo>
                      <a:lnTo>
                        <a:pt x="32" y="71"/>
                      </a:lnTo>
                      <a:lnTo>
                        <a:pt x="32" y="73"/>
                      </a:lnTo>
                      <a:lnTo>
                        <a:pt x="32" y="73"/>
                      </a:lnTo>
                      <a:lnTo>
                        <a:pt x="35" y="75"/>
                      </a:lnTo>
                      <a:lnTo>
                        <a:pt x="37" y="75"/>
                      </a:lnTo>
                      <a:lnTo>
                        <a:pt x="39" y="75"/>
                      </a:lnTo>
                      <a:lnTo>
                        <a:pt x="39" y="75"/>
                      </a:lnTo>
                      <a:lnTo>
                        <a:pt x="44" y="72"/>
                      </a:lnTo>
                      <a:lnTo>
                        <a:pt x="46" y="71"/>
                      </a:lnTo>
                      <a:lnTo>
                        <a:pt x="47" y="70"/>
                      </a:lnTo>
                      <a:lnTo>
                        <a:pt x="47" y="70"/>
                      </a:lnTo>
                      <a:lnTo>
                        <a:pt x="48" y="69"/>
                      </a:lnTo>
                      <a:lnTo>
                        <a:pt x="49" y="68"/>
                      </a:lnTo>
                      <a:lnTo>
                        <a:pt x="52" y="68"/>
                      </a:lnTo>
                      <a:lnTo>
                        <a:pt x="52" y="68"/>
                      </a:lnTo>
                      <a:lnTo>
                        <a:pt x="55" y="68"/>
                      </a:lnTo>
                      <a:lnTo>
                        <a:pt x="57" y="67"/>
                      </a:lnTo>
                      <a:lnTo>
                        <a:pt x="57" y="67"/>
                      </a:lnTo>
                      <a:lnTo>
                        <a:pt x="59" y="66"/>
                      </a:lnTo>
                      <a:lnTo>
                        <a:pt x="61" y="65"/>
                      </a:lnTo>
                      <a:lnTo>
                        <a:pt x="62" y="66"/>
                      </a:lnTo>
                      <a:lnTo>
                        <a:pt x="62" y="66"/>
                      </a:lnTo>
                      <a:lnTo>
                        <a:pt x="63" y="67"/>
                      </a:lnTo>
                      <a:lnTo>
                        <a:pt x="63" y="69"/>
                      </a:lnTo>
                      <a:lnTo>
                        <a:pt x="63" y="69"/>
                      </a:lnTo>
                      <a:lnTo>
                        <a:pt x="63" y="72"/>
                      </a:lnTo>
                      <a:lnTo>
                        <a:pt x="63" y="74"/>
                      </a:lnTo>
                      <a:lnTo>
                        <a:pt x="63" y="74"/>
                      </a:lnTo>
                      <a:lnTo>
                        <a:pt x="64" y="77"/>
                      </a:lnTo>
                      <a:lnTo>
                        <a:pt x="64" y="78"/>
                      </a:lnTo>
                      <a:lnTo>
                        <a:pt x="63" y="79"/>
                      </a:lnTo>
                      <a:lnTo>
                        <a:pt x="63" y="79"/>
                      </a:lnTo>
                      <a:lnTo>
                        <a:pt x="59" y="82"/>
                      </a:lnTo>
                      <a:lnTo>
                        <a:pt x="56" y="83"/>
                      </a:lnTo>
                      <a:lnTo>
                        <a:pt x="53" y="85"/>
                      </a:lnTo>
                      <a:lnTo>
                        <a:pt x="53" y="85"/>
                      </a:lnTo>
                      <a:lnTo>
                        <a:pt x="52" y="88"/>
                      </a:lnTo>
                      <a:lnTo>
                        <a:pt x="50" y="90"/>
                      </a:lnTo>
                      <a:lnTo>
                        <a:pt x="50" y="91"/>
                      </a:lnTo>
                      <a:lnTo>
                        <a:pt x="49" y="92"/>
                      </a:lnTo>
                      <a:lnTo>
                        <a:pt x="49" y="92"/>
                      </a:lnTo>
                      <a:lnTo>
                        <a:pt x="45" y="92"/>
                      </a:lnTo>
                      <a:lnTo>
                        <a:pt x="42" y="92"/>
                      </a:lnTo>
                      <a:lnTo>
                        <a:pt x="41" y="91"/>
                      </a:lnTo>
                      <a:lnTo>
                        <a:pt x="41" y="91"/>
                      </a:lnTo>
                      <a:lnTo>
                        <a:pt x="38" y="87"/>
                      </a:lnTo>
                      <a:lnTo>
                        <a:pt x="36" y="84"/>
                      </a:lnTo>
                      <a:lnTo>
                        <a:pt x="36" y="84"/>
                      </a:lnTo>
                      <a:lnTo>
                        <a:pt x="36" y="86"/>
                      </a:lnTo>
                      <a:lnTo>
                        <a:pt x="37" y="91"/>
                      </a:lnTo>
                      <a:lnTo>
                        <a:pt x="37" y="91"/>
                      </a:lnTo>
                      <a:lnTo>
                        <a:pt x="37" y="96"/>
                      </a:lnTo>
                      <a:lnTo>
                        <a:pt x="37" y="97"/>
                      </a:lnTo>
                      <a:lnTo>
                        <a:pt x="35" y="99"/>
                      </a:lnTo>
                      <a:lnTo>
                        <a:pt x="35" y="99"/>
                      </a:lnTo>
                      <a:lnTo>
                        <a:pt x="33" y="101"/>
                      </a:lnTo>
                      <a:lnTo>
                        <a:pt x="33" y="102"/>
                      </a:lnTo>
                      <a:lnTo>
                        <a:pt x="33" y="102"/>
                      </a:lnTo>
                      <a:lnTo>
                        <a:pt x="33" y="105"/>
                      </a:lnTo>
                      <a:lnTo>
                        <a:pt x="33" y="107"/>
                      </a:lnTo>
                      <a:lnTo>
                        <a:pt x="32" y="108"/>
                      </a:lnTo>
                      <a:lnTo>
                        <a:pt x="32" y="108"/>
                      </a:lnTo>
                      <a:lnTo>
                        <a:pt x="30" y="109"/>
                      </a:lnTo>
                      <a:lnTo>
                        <a:pt x="30" y="111"/>
                      </a:lnTo>
                      <a:lnTo>
                        <a:pt x="30" y="111"/>
                      </a:lnTo>
                      <a:lnTo>
                        <a:pt x="31" y="114"/>
                      </a:lnTo>
                      <a:lnTo>
                        <a:pt x="31" y="114"/>
                      </a:lnTo>
                      <a:lnTo>
                        <a:pt x="31" y="115"/>
                      </a:lnTo>
                      <a:lnTo>
                        <a:pt x="31" y="115"/>
                      </a:lnTo>
                      <a:lnTo>
                        <a:pt x="31" y="116"/>
                      </a:lnTo>
                      <a:lnTo>
                        <a:pt x="31" y="117"/>
                      </a:lnTo>
                      <a:lnTo>
                        <a:pt x="33" y="119"/>
                      </a:lnTo>
                      <a:lnTo>
                        <a:pt x="33" y="119"/>
                      </a:lnTo>
                      <a:lnTo>
                        <a:pt x="34" y="123"/>
                      </a:lnTo>
                      <a:lnTo>
                        <a:pt x="34" y="125"/>
                      </a:lnTo>
                      <a:lnTo>
                        <a:pt x="33" y="127"/>
                      </a:lnTo>
                      <a:lnTo>
                        <a:pt x="33" y="127"/>
                      </a:lnTo>
                      <a:lnTo>
                        <a:pt x="31" y="128"/>
                      </a:lnTo>
                      <a:lnTo>
                        <a:pt x="28" y="127"/>
                      </a:lnTo>
                      <a:lnTo>
                        <a:pt x="28" y="127"/>
                      </a:lnTo>
                      <a:lnTo>
                        <a:pt x="25" y="127"/>
                      </a:lnTo>
                      <a:lnTo>
                        <a:pt x="23" y="127"/>
                      </a:lnTo>
                      <a:lnTo>
                        <a:pt x="22" y="128"/>
                      </a:lnTo>
                      <a:lnTo>
                        <a:pt x="22" y="128"/>
                      </a:lnTo>
                      <a:lnTo>
                        <a:pt x="22" y="135"/>
                      </a:lnTo>
                      <a:lnTo>
                        <a:pt x="22" y="135"/>
                      </a:lnTo>
                      <a:lnTo>
                        <a:pt x="23" y="138"/>
                      </a:lnTo>
                      <a:lnTo>
                        <a:pt x="23" y="141"/>
                      </a:lnTo>
                      <a:lnTo>
                        <a:pt x="21" y="144"/>
                      </a:lnTo>
                      <a:lnTo>
                        <a:pt x="21" y="14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4" name="フリーフォーム 223">
                  <a:extLst>
                    <a:ext uri="{FF2B5EF4-FFF2-40B4-BE49-F238E27FC236}">
                      <a16:creationId xmlns:a16="http://schemas.microsoft.com/office/drawing/2014/main" id="{00000000-0008-0000-0000-000048060000}"/>
                    </a:ext>
                  </a:extLst>
                </p:cNvPr>
                <p:cNvSpPr>
                  <a:spLocks/>
                </p:cNvSpPr>
                <p:nvPr/>
              </p:nvSpPr>
              <p:spPr bwMode="auto">
                <a:xfrm>
                  <a:off x="38" y="780"/>
                  <a:ext cx="3" cy="3"/>
                </a:xfrm>
                <a:custGeom>
                  <a:avLst/>
                  <a:gdLst>
                    <a:gd name="T0" fmla="*/ 17 w 29"/>
                    <a:gd name="T1" fmla="*/ 23 h 23"/>
                    <a:gd name="T2" fmla="*/ 17 w 29"/>
                    <a:gd name="T3" fmla="*/ 23 h 23"/>
                    <a:gd name="T4" fmla="*/ 11 w 29"/>
                    <a:gd name="T5" fmla="*/ 22 h 23"/>
                    <a:gd name="T6" fmla="*/ 8 w 29"/>
                    <a:gd name="T7" fmla="*/ 21 h 23"/>
                    <a:gd name="T8" fmla="*/ 7 w 29"/>
                    <a:gd name="T9" fmla="*/ 20 h 23"/>
                    <a:gd name="T10" fmla="*/ 7 w 29"/>
                    <a:gd name="T11" fmla="*/ 20 h 23"/>
                    <a:gd name="T12" fmla="*/ 5 w 29"/>
                    <a:gd name="T13" fmla="*/ 17 h 23"/>
                    <a:gd name="T14" fmla="*/ 3 w 29"/>
                    <a:gd name="T15" fmla="*/ 15 h 23"/>
                    <a:gd name="T16" fmla="*/ 3 w 29"/>
                    <a:gd name="T17" fmla="*/ 15 h 23"/>
                    <a:gd name="T18" fmla="*/ 2 w 29"/>
                    <a:gd name="T19" fmla="*/ 16 h 23"/>
                    <a:gd name="T20" fmla="*/ 0 w 29"/>
                    <a:gd name="T21" fmla="*/ 16 h 23"/>
                    <a:gd name="T22" fmla="*/ 0 w 29"/>
                    <a:gd name="T23" fmla="*/ 16 h 23"/>
                    <a:gd name="T24" fmla="*/ 0 w 29"/>
                    <a:gd name="T25" fmla="*/ 15 h 23"/>
                    <a:gd name="T26" fmla="*/ 0 w 29"/>
                    <a:gd name="T27" fmla="*/ 13 h 23"/>
                    <a:gd name="T28" fmla="*/ 1 w 29"/>
                    <a:gd name="T29" fmla="*/ 13 h 23"/>
                    <a:gd name="T30" fmla="*/ 1 w 29"/>
                    <a:gd name="T31" fmla="*/ 13 h 23"/>
                    <a:gd name="T32" fmla="*/ 2 w 29"/>
                    <a:gd name="T33" fmla="*/ 11 h 23"/>
                    <a:gd name="T34" fmla="*/ 5 w 29"/>
                    <a:gd name="T35" fmla="*/ 8 h 23"/>
                    <a:gd name="T36" fmla="*/ 5 w 29"/>
                    <a:gd name="T37" fmla="*/ 8 h 23"/>
                    <a:gd name="T38" fmla="*/ 10 w 29"/>
                    <a:gd name="T39" fmla="*/ 6 h 23"/>
                    <a:gd name="T40" fmla="*/ 13 w 29"/>
                    <a:gd name="T41" fmla="*/ 5 h 23"/>
                    <a:gd name="T42" fmla="*/ 13 w 29"/>
                    <a:gd name="T43" fmla="*/ 5 h 23"/>
                    <a:gd name="T44" fmla="*/ 15 w 29"/>
                    <a:gd name="T45" fmla="*/ 5 h 23"/>
                    <a:gd name="T46" fmla="*/ 16 w 29"/>
                    <a:gd name="T47" fmla="*/ 4 h 23"/>
                    <a:gd name="T48" fmla="*/ 18 w 29"/>
                    <a:gd name="T49" fmla="*/ 2 h 23"/>
                    <a:gd name="T50" fmla="*/ 18 w 29"/>
                    <a:gd name="T51" fmla="*/ 2 h 23"/>
                    <a:gd name="T52" fmla="*/ 20 w 29"/>
                    <a:gd name="T53" fmla="*/ 0 h 23"/>
                    <a:gd name="T54" fmla="*/ 20 w 29"/>
                    <a:gd name="T55" fmla="*/ 0 h 23"/>
                    <a:gd name="T56" fmla="*/ 21 w 29"/>
                    <a:gd name="T57" fmla="*/ 1 h 23"/>
                    <a:gd name="T58" fmla="*/ 21 w 29"/>
                    <a:gd name="T59" fmla="*/ 1 h 23"/>
                    <a:gd name="T60" fmla="*/ 23 w 29"/>
                    <a:gd name="T61" fmla="*/ 6 h 23"/>
                    <a:gd name="T62" fmla="*/ 23 w 29"/>
                    <a:gd name="T63" fmla="*/ 8 h 23"/>
                    <a:gd name="T64" fmla="*/ 26 w 29"/>
                    <a:gd name="T65" fmla="*/ 10 h 23"/>
                    <a:gd name="T66" fmla="*/ 26 w 29"/>
                    <a:gd name="T67" fmla="*/ 10 h 23"/>
                    <a:gd name="T68" fmla="*/ 29 w 29"/>
                    <a:gd name="T69" fmla="*/ 12 h 23"/>
                    <a:gd name="T70" fmla="*/ 29 w 29"/>
                    <a:gd name="T71" fmla="*/ 12 h 23"/>
                    <a:gd name="T72" fmla="*/ 29 w 29"/>
                    <a:gd name="T73" fmla="*/ 13 h 23"/>
                    <a:gd name="T74" fmla="*/ 29 w 29"/>
                    <a:gd name="T75" fmla="*/ 13 h 23"/>
                    <a:gd name="T76" fmla="*/ 21 w 29"/>
                    <a:gd name="T77" fmla="*/ 16 h 23"/>
                    <a:gd name="T78" fmla="*/ 21 w 29"/>
                    <a:gd name="T79" fmla="*/ 16 h 23"/>
                    <a:gd name="T80" fmla="*/ 20 w 29"/>
                    <a:gd name="T81" fmla="*/ 17 h 23"/>
                    <a:gd name="T82" fmla="*/ 19 w 29"/>
                    <a:gd name="T83" fmla="*/ 19 h 23"/>
                    <a:gd name="T84" fmla="*/ 19 w 29"/>
                    <a:gd name="T85" fmla="*/ 19 h 23"/>
                    <a:gd name="T86" fmla="*/ 18 w 29"/>
                    <a:gd name="T87" fmla="*/ 22 h 23"/>
                    <a:gd name="T88" fmla="*/ 17 w 29"/>
                    <a:gd name="T89" fmla="*/ 23 h 23"/>
                    <a:gd name="T90" fmla="*/ 17 w 29"/>
                    <a:gd name="T9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 h="23">
                      <a:moveTo>
                        <a:pt x="17" y="23"/>
                      </a:moveTo>
                      <a:lnTo>
                        <a:pt x="17" y="23"/>
                      </a:lnTo>
                      <a:lnTo>
                        <a:pt x="11" y="22"/>
                      </a:lnTo>
                      <a:lnTo>
                        <a:pt x="8" y="21"/>
                      </a:lnTo>
                      <a:lnTo>
                        <a:pt x="7" y="20"/>
                      </a:lnTo>
                      <a:lnTo>
                        <a:pt x="7" y="20"/>
                      </a:lnTo>
                      <a:lnTo>
                        <a:pt x="5" y="17"/>
                      </a:lnTo>
                      <a:lnTo>
                        <a:pt x="3" y="15"/>
                      </a:lnTo>
                      <a:lnTo>
                        <a:pt x="3" y="15"/>
                      </a:lnTo>
                      <a:lnTo>
                        <a:pt x="2" y="16"/>
                      </a:lnTo>
                      <a:lnTo>
                        <a:pt x="0" y="16"/>
                      </a:lnTo>
                      <a:lnTo>
                        <a:pt x="0" y="16"/>
                      </a:lnTo>
                      <a:lnTo>
                        <a:pt x="0" y="15"/>
                      </a:lnTo>
                      <a:lnTo>
                        <a:pt x="0" y="13"/>
                      </a:lnTo>
                      <a:lnTo>
                        <a:pt x="1" y="13"/>
                      </a:lnTo>
                      <a:lnTo>
                        <a:pt x="1" y="13"/>
                      </a:lnTo>
                      <a:lnTo>
                        <a:pt x="2" y="11"/>
                      </a:lnTo>
                      <a:lnTo>
                        <a:pt x="5" y="8"/>
                      </a:lnTo>
                      <a:lnTo>
                        <a:pt x="5" y="8"/>
                      </a:lnTo>
                      <a:lnTo>
                        <a:pt x="10" y="6"/>
                      </a:lnTo>
                      <a:lnTo>
                        <a:pt x="13" y="5"/>
                      </a:lnTo>
                      <a:lnTo>
                        <a:pt x="13" y="5"/>
                      </a:lnTo>
                      <a:lnTo>
                        <a:pt x="15" y="5"/>
                      </a:lnTo>
                      <a:lnTo>
                        <a:pt x="16" y="4"/>
                      </a:lnTo>
                      <a:lnTo>
                        <a:pt x="18" y="2"/>
                      </a:lnTo>
                      <a:lnTo>
                        <a:pt x="18" y="2"/>
                      </a:lnTo>
                      <a:lnTo>
                        <a:pt x="20" y="0"/>
                      </a:lnTo>
                      <a:lnTo>
                        <a:pt x="20" y="0"/>
                      </a:lnTo>
                      <a:lnTo>
                        <a:pt x="21" y="1"/>
                      </a:lnTo>
                      <a:lnTo>
                        <a:pt x="21" y="1"/>
                      </a:lnTo>
                      <a:lnTo>
                        <a:pt x="23" y="6"/>
                      </a:lnTo>
                      <a:lnTo>
                        <a:pt x="23" y="8"/>
                      </a:lnTo>
                      <a:lnTo>
                        <a:pt x="26" y="10"/>
                      </a:lnTo>
                      <a:lnTo>
                        <a:pt x="26" y="10"/>
                      </a:lnTo>
                      <a:lnTo>
                        <a:pt x="29" y="12"/>
                      </a:lnTo>
                      <a:lnTo>
                        <a:pt x="29" y="12"/>
                      </a:lnTo>
                      <a:lnTo>
                        <a:pt x="29" y="13"/>
                      </a:lnTo>
                      <a:lnTo>
                        <a:pt x="29" y="13"/>
                      </a:lnTo>
                      <a:lnTo>
                        <a:pt x="21" y="16"/>
                      </a:lnTo>
                      <a:lnTo>
                        <a:pt x="21" y="16"/>
                      </a:lnTo>
                      <a:lnTo>
                        <a:pt x="20" y="17"/>
                      </a:lnTo>
                      <a:lnTo>
                        <a:pt x="19" y="19"/>
                      </a:lnTo>
                      <a:lnTo>
                        <a:pt x="19" y="19"/>
                      </a:lnTo>
                      <a:lnTo>
                        <a:pt x="18" y="22"/>
                      </a:lnTo>
                      <a:lnTo>
                        <a:pt x="17" y="23"/>
                      </a:lnTo>
                      <a:lnTo>
                        <a:pt x="17" y="2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5" name="フリーフォーム 224">
                  <a:extLst>
                    <a:ext uri="{FF2B5EF4-FFF2-40B4-BE49-F238E27FC236}">
                      <a16:creationId xmlns:a16="http://schemas.microsoft.com/office/drawing/2014/main" id="{00000000-0008-0000-0000-000049060000}"/>
                    </a:ext>
                  </a:extLst>
                </p:cNvPr>
                <p:cNvSpPr>
                  <a:spLocks/>
                </p:cNvSpPr>
                <p:nvPr/>
              </p:nvSpPr>
              <p:spPr bwMode="auto">
                <a:xfrm>
                  <a:off x="36" y="784"/>
                  <a:ext cx="3" cy="2"/>
                </a:xfrm>
                <a:custGeom>
                  <a:avLst/>
                  <a:gdLst>
                    <a:gd name="T0" fmla="*/ 25 w 25"/>
                    <a:gd name="T1" fmla="*/ 3 h 15"/>
                    <a:gd name="T2" fmla="*/ 25 w 25"/>
                    <a:gd name="T3" fmla="*/ 3 h 15"/>
                    <a:gd name="T4" fmla="*/ 23 w 25"/>
                    <a:gd name="T5" fmla="*/ 3 h 15"/>
                    <a:gd name="T6" fmla="*/ 22 w 25"/>
                    <a:gd name="T7" fmla="*/ 2 h 15"/>
                    <a:gd name="T8" fmla="*/ 19 w 25"/>
                    <a:gd name="T9" fmla="*/ 3 h 15"/>
                    <a:gd name="T10" fmla="*/ 19 w 25"/>
                    <a:gd name="T11" fmla="*/ 3 h 15"/>
                    <a:gd name="T12" fmla="*/ 15 w 25"/>
                    <a:gd name="T13" fmla="*/ 4 h 15"/>
                    <a:gd name="T14" fmla="*/ 13 w 25"/>
                    <a:gd name="T15" fmla="*/ 5 h 15"/>
                    <a:gd name="T16" fmla="*/ 11 w 25"/>
                    <a:gd name="T17" fmla="*/ 4 h 15"/>
                    <a:gd name="T18" fmla="*/ 11 w 25"/>
                    <a:gd name="T19" fmla="*/ 4 h 15"/>
                    <a:gd name="T20" fmla="*/ 10 w 25"/>
                    <a:gd name="T21" fmla="*/ 2 h 15"/>
                    <a:gd name="T22" fmla="*/ 8 w 25"/>
                    <a:gd name="T23" fmla="*/ 0 h 15"/>
                    <a:gd name="T24" fmla="*/ 7 w 25"/>
                    <a:gd name="T25" fmla="*/ 0 h 15"/>
                    <a:gd name="T26" fmla="*/ 7 w 25"/>
                    <a:gd name="T27" fmla="*/ 0 h 15"/>
                    <a:gd name="T28" fmla="*/ 6 w 25"/>
                    <a:gd name="T29" fmla="*/ 1 h 15"/>
                    <a:gd name="T30" fmla="*/ 6 w 25"/>
                    <a:gd name="T31" fmla="*/ 2 h 15"/>
                    <a:gd name="T32" fmla="*/ 6 w 25"/>
                    <a:gd name="T33" fmla="*/ 3 h 15"/>
                    <a:gd name="T34" fmla="*/ 4 w 25"/>
                    <a:gd name="T35" fmla="*/ 4 h 15"/>
                    <a:gd name="T36" fmla="*/ 4 w 25"/>
                    <a:gd name="T37" fmla="*/ 4 h 15"/>
                    <a:gd name="T38" fmla="*/ 1 w 25"/>
                    <a:gd name="T39" fmla="*/ 6 h 15"/>
                    <a:gd name="T40" fmla="*/ 0 w 25"/>
                    <a:gd name="T41" fmla="*/ 8 h 15"/>
                    <a:gd name="T42" fmla="*/ 0 w 25"/>
                    <a:gd name="T43" fmla="*/ 8 h 15"/>
                    <a:gd name="T44" fmla="*/ 1 w 25"/>
                    <a:gd name="T45" fmla="*/ 9 h 15"/>
                    <a:gd name="T46" fmla="*/ 2 w 25"/>
                    <a:gd name="T47" fmla="*/ 10 h 15"/>
                    <a:gd name="T48" fmla="*/ 3 w 25"/>
                    <a:gd name="T49" fmla="*/ 10 h 15"/>
                    <a:gd name="T50" fmla="*/ 3 w 25"/>
                    <a:gd name="T51" fmla="*/ 10 h 15"/>
                    <a:gd name="T52" fmla="*/ 5 w 25"/>
                    <a:gd name="T53" fmla="*/ 10 h 15"/>
                    <a:gd name="T54" fmla="*/ 6 w 25"/>
                    <a:gd name="T55" fmla="*/ 11 h 15"/>
                    <a:gd name="T56" fmla="*/ 6 w 25"/>
                    <a:gd name="T57" fmla="*/ 11 h 15"/>
                    <a:gd name="T58" fmla="*/ 6 w 25"/>
                    <a:gd name="T59" fmla="*/ 11 h 15"/>
                    <a:gd name="T60" fmla="*/ 6 w 25"/>
                    <a:gd name="T61" fmla="*/ 14 h 15"/>
                    <a:gd name="T62" fmla="*/ 6 w 25"/>
                    <a:gd name="T63" fmla="*/ 15 h 15"/>
                    <a:gd name="T64" fmla="*/ 8 w 25"/>
                    <a:gd name="T65" fmla="*/ 15 h 15"/>
                    <a:gd name="T66" fmla="*/ 8 w 25"/>
                    <a:gd name="T67" fmla="*/ 15 h 15"/>
                    <a:gd name="T68" fmla="*/ 10 w 25"/>
                    <a:gd name="T69" fmla="*/ 14 h 15"/>
                    <a:gd name="T70" fmla="*/ 11 w 25"/>
                    <a:gd name="T71" fmla="*/ 13 h 15"/>
                    <a:gd name="T72" fmla="*/ 12 w 25"/>
                    <a:gd name="T73" fmla="*/ 12 h 15"/>
                    <a:gd name="T74" fmla="*/ 14 w 25"/>
                    <a:gd name="T75" fmla="*/ 12 h 15"/>
                    <a:gd name="T76" fmla="*/ 14 w 25"/>
                    <a:gd name="T77" fmla="*/ 12 h 15"/>
                    <a:gd name="T78" fmla="*/ 16 w 25"/>
                    <a:gd name="T79" fmla="*/ 13 h 15"/>
                    <a:gd name="T80" fmla="*/ 18 w 25"/>
                    <a:gd name="T81" fmla="*/ 13 h 15"/>
                    <a:gd name="T82" fmla="*/ 18 w 25"/>
                    <a:gd name="T83" fmla="*/ 13 h 15"/>
                    <a:gd name="T84" fmla="*/ 19 w 25"/>
                    <a:gd name="T85" fmla="*/ 13 h 15"/>
                    <a:gd name="T86" fmla="*/ 20 w 25"/>
                    <a:gd name="T87" fmla="*/ 13 h 15"/>
                    <a:gd name="T88" fmla="*/ 20 w 25"/>
                    <a:gd name="T89" fmla="*/ 13 h 15"/>
                    <a:gd name="T90" fmla="*/ 23 w 25"/>
                    <a:gd name="T91" fmla="*/ 14 h 15"/>
                    <a:gd name="T92" fmla="*/ 24 w 25"/>
                    <a:gd name="T93" fmla="*/ 13 h 15"/>
                    <a:gd name="T94" fmla="*/ 23 w 25"/>
                    <a:gd name="T95" fmla="*/ 12 h 15"/>
                    <a:gd name="T96" fmla="*/ 23 w 25"/>
                    <a:gd name="T97" fmla="*/ 12 h 15"/>
                    <a:gd name="T98" fmla="*/ 20 w 25"/>
                    <a:gd name="T99" fmla="*/ 9 h 15"/>
                    <a:gd name="T100" fmla="*/ 19 w 25"/>
                    <a:gd name="T101" fmla="*/ 7 h 15"/>
                    <a:gd name="T102" fmla="*/ 19 w 25"/>
                    <a:gd name="T103" fmla="*/ 6 h 15"/>
                    <a:gd name="T104" fmla="*/ 19 w 25"/>
                    <a:gd name="T105" fmla="*/ 6 h 15"/>
                    <a:gd name="T106" fmla="*/ 21 w 25"/>
                    <a:gd name="T107" fmla="*/ 5 h 15"/>
                    <a:gd name="T108" fmla="*/ 23 w 25"/>
                    <a:gd name="T109" fmla="*/ 4 h 15"/>
                    <a:gd name="T110" fmla="*/ 23 w 25"/>
                    <a:gd name="T111" fmla="*/ 4 h 15"/>
                    <a:gd name="T112" fmla="*/ 25 w 25"/>
                    <a:gd name="T113" fmla="*/ 4 h 15"/>
                    <a:gd name="T114" fmla="*/ 25 w 25"/>
                    <a:gd name="T115" fmla="*/ 4 h 15"/>
                    <a:gd name="T116" fmla="*/ 25 w 25"/>
                    <a:gd name="T117" fmla="*/ 3 h 15"/>
                    <a:gd name="T118" fmla="*/ 25 w 25"/>
                    <a:gd name="T1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 h="15">
                      <a:moveTo>
                        <a:pt x="25" y="3"/>
                      </a:moveTo>
                      <a:lnTo>
                        <a:pt x="25" y="3"/>
                      </a:lnTo>
                      <a:lnTo>
                        <a:pt x="23" y="3"/>
                      </a:lnTo>
                      <a:lnTo>
                        <a:pt x="22" y="2"/>
                      </a:lnTo>
                      <a:lnTo>
                        <a:pt x="19" y="3"/>
                      </a:lnTo>
                      <a:lnTo>
                        <a:pt x="19" y="3"/>
                      </a:lnTo>
                      <a:lnTo>
                        <a:pt x="15" y="4"/>
                      </a:lnTo>
                      <a:lnTo>
                        <a:pt x="13" y="5"/>
                      </a:lnTo>
                      <a:lnTo>
                        <a:pt x="11" y="4"/>
                      </a:lnTo>
                      <a:lnTo>
                        <a:pt x="11" y="4"/>
                      </a:lnTo>
                      <a:lnTo>
                        <a:pt x="10" y="2"/>
                      </a:lnTo>
                      <a:lnTo>
                        <a:pt x="8" y="0"/>
                      </a:lnTo>
                      <a:lnTo>
                        <a:pt x="7" y="0"/>
                      </a:lnTo>
                      <a:lnTo>
                        <a:pt x="7" y="0"/>
                      </a:lnTo>
                      <a:lnTo>
                        <a:pt x="6" y="1"/>
                      </a:lnTo>
                      <a:lnTo>
                        <a:pt x="6" y="2"/>
                      </a:lnTo>
                      <a:lnTo>
                        <a:pt x="6" y="3"/>
                      </a:lnTo>
                      <a:lnTo>
                        <a:pt x="4" y="4"/>
                      </a:lnTo>
                      <a:lnTo>
                        <a:pt x="4" y="4"/>
                      </a:lnTo>
                      <a:lnTo>
                        <a:pt x="1" y="6"/>
                      </a:lnTo>
                      <a:lnTo>
                        <a:pt x="0" y="8"/>
                      </a:lnTo>
                      <a:lnTo>
                        <a:pt x="0" y="8"/>
                      </a:lnTo>
                      <a:lnTo>
                        <a:pt x="1" y="9"/>
                      </a:lnTo>
                      <a:lnTo>
                        <a:pt x="2" y="10"/>
                      </a:lnTo>
                      <a:lnTo>
                        <a:pt x="3" y="10"/>
                      </a:lnTo>
                      <a:lnTo>
                        <a:pt x="3" y="10"/>
                      </a:lnTo>
                      <a:lnTo>
                        <a:pt x="5" y="10"/>
                      </a:lnTo>
                      <a:lnTo>
                        <a:pt x="6" y="11"/>
                      </a:lnTo>
                      <a:lnTo>
                        <a:pt x="6" y="11"/>
                      </a:lnTo>
                      <a:lnTo>
                        <a:pt x="6" y="11"/>
                      </a:lnTo>
                      <a:lnTo>
                        <a:pt x="6" y="14"/>
                      </a:lnTo>
                      <a:lnTo>
                        <a:pt x="6" y="15"/>
                      </a:lnTo>
                      <a:lnTo>
                        <a:pt x="8" y="15"/>
                      </a:lnTo>
                      <a:lnTo>
                        <a:pt x="8" y="15"/>
                      </a:lnTo>
                      <a:lnTo>
                        <a:pt x="10" y="14"/>
                      </a:lnTo>
                      <a:lnTo>
                        <a:pt x="11" y="13"/>
                      </a:lnTo>
                      <a:lnTo>
                        <a:pt x="12" y="12"/>
                      </a:lnTo>
                      <a:lnTo>
                        <a:pt x="14" y="12"/>
                      </a:lnTo>
                      <a:lnTo>
                        <a:pt x="14" y="12"/>
                      </a:lnTo>
                      <a:lnTo>
                        <a:pt x="16" y="13"/>
                      </a:lnTo>
                      <a:lnTo>
                        <a:pt x="18" y="13"/>
                      </a:lnTo>
                      <a:lnTo>
                        <a:pt x="18" y="13"/>
                      </a:lnTo>
                      <a:lnTo>
                        <a:pt x="19" y="13"/>
                      </a:lnTo>
                      <a:lnTo>
                        <a:pt x="20" y="13"/>
                      </a:lnTo>
                      <a:lnTo>
                        <a:pt x="20" y="13"/>
                      </a:lnTo>
                      <a:lnTo>
                        <a:pt x="23" y="14"/>
                      </a:lnTo>
                      <a:lnTo>
                        <a:pt x="24" y="13"/>
                      </a:lnTo>
                      <a:lnTo>
                        <a:pt x="23" y="12"/>
                      </a:lnTo>
                      <a:lnTo>
                        <a:pt x="23" y="12"/>
                      </a:lnTo>
                      <a:lnTo>
                        <a:pt x="20" y="9"/>
                      </a:lnTo>
                      <a:lnTo>
                        <a:pt x="19" y="7"/>
                      </a:lnTo>
                      <a:lnTo>
                        <a:pt x="19" y="6"/>
                      </a:lnTo>
                      <a:lnTo>
                        <a:pt x="19" y="6"/>
                      </a:lnTo>
                      <a:lnTo>
                        <a:pt x="21" y="5"/>
                      </a:lnTo>
                      <a:lnTo>
                        <a:pt x="23" y="4"/>
                      </a:lnTo>
                      <a:lnTo>
                        <a:pt x="23" y="4"/>
                      </a:lnTo>
                      <a:lnTo>
                        <a:pt x="25" y="4"/>
                      </a:lnTo>
                      <a:lnTo>
                        <a:pt x="25" y="4"/>
                      </a:lnTo>
                      <a:lnTo>
                        <a:pt x="25" y="3"/>
                      </a:lnTo>
                      <a:lnTo>
                        <a:pt x="25"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6" name="フリーフォーム 225">
                  <a:extLst>
                    <a:ext uri="{FF2B5EF4-FFF2-40B4-BE49-F238E27FC236}">
                      <a16:creationId xmlns:a16="http://schemas.microsoft.com/office/drawing/2014/main" id="{00000000-0008-0000-0000-00004A060000}"/>
                    </a:ext>
                  </a:extLst>
                </p:cNvPr>
                <p:cNvSpPr>
                  <a:spLocks/>
                </p:cNvSpPr>
                <p:nvPr/>
              </p:nvSpPr>
              <p:spPr bwMode="auto">
                <a:xfrm>
                  <a:off x="36" y="784"/>
                  <a:ext cx="0" cy="1"/>
                </a:xfrm>
                <a:custGeom>
                  <a:avLst/>
                  <a:gdLst>
                    <a:gd name="T0" fmla="*/ 3 w 4"/>
                    <a:gd name="T1" fmla="*/ 0 h 5"/>
                    <a:gd name="T2" fmla="*/ 3 w 4"/>
                    <a:gd name="T3" fmla="*/ 0 h 5"/>
                    <a:gd name="T4" fmla="*/ 2 w 4"/>
                    <a:gd name="T5" fmla="*/ 1 h 5"/>
                    <a:gd name="T6" fmla="*/ 1 w 4"/>
                    <a:gd name="T7" fmla="*/ 2 h 5"/>
                    <a:gd name="T8" fmla="*/ 0 w 4"/>
                    <a:gd name="T9" fmla="*/ 4 h 5"/>
                    <a:gd name="T10" fmla="*/ 1 w 4"/>
                    <a:gd name="T11" fmla="*/ 5 h 5"/>
                    <a:gd name="T12" fmla="*/ 1 w 4"/>
                    <a:gd name="T13" fmla="*/ 5 h 5"/>
                    <a:gd name="T14" fmla="*/ 2 w 4"/>
                    <a:gd name="T15" fmla="*/ 4 h 5"/>
                    <a:gd name="T16" fmla="*/ 3 w 4"/>
                    <a:gd name="T17" fmla="*/ 3 h 5"/>
                    <a:gd name="T18" fmla="*/ 4 w 4"/>
                    <a:gd name="T19" fmla="*/ 2 h 5"/>
                    <a:gd name="T20" fmla="*/ 3 w 4"/>
                    <a:gd name="T21" fmla="*/ 0 h 5"/>
                    <a:gd name="T22" fmla="*/ 3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3" y="0"/>
                      </a:moveTo>
                      <a:lnTo>
                        <a:pt x="3" y="0"/>
                      </a:lnTo>
                      <a:lnTo>
                        <a:pt x="2" y="1"/>
                      </a:lnTo>
                      <a:lnTo>
                        <a:pt x="1" y="2"/>
                      </a:lnTo>
                      <a:lnTo>
                        <a:pt x="0" y="4"/>
                      </a:lnTo>
                      <a:lnTo>
                        <a:pt x="1" y="5"/>
                      </a:lnTo>
                      <a:lnTo>
                        <a:pt x="1" y="5"/>
                      </a:lnTo>
                      <a:lnTo>
                        <a:pt x="2" y="4"/>
                      </a:lnTo>
                      <a:lnTo>
                        <a:pt x="3" y="3"/>
                      </a:lnTo>
                      <a:lnTo>
                        <a:pt x="4" y="2"/>
                      </a:lnTo>
                      <a:lnTo>
                        <a:pt x="3" y="0"/>
                      </a:lnTo>
                      <a:lnTo>
                        <a:pt x="3"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7" name="フリーフォーム 226">
                  <a:extLst>
                    <a:ext uri="{FF2B5EF4-FFF2-40B4-BE49-F238E27FC236}">
                      <a16:creationId xmlns:a16="http://schemas.microsoft.com/office/drawing/2014/main" id="{00000000-0008-0000-0000-00004B060000}"/>
                    </a:ext>
                  </a:extLst>
                </p:cNvPr>
                <p:cNvSpPr>
                  <a:spLocks/>
                </p:cNvSpPr>
                <p:nvPr/>
              </p:nvSpPr>
              <p:spPr bwMode="auto">
                <a:xfrm>
                  <a:off x="203" y="729"/>
                  <a:ext cx="3" cy="2"/>
                </a:xfrm>
                <a:custGeom>
                  <a:avLst/>
                  <a:gdLst>
                    <a:gd name="T0" fmla="*/ 29 w 29"/>
                    <a:gd name="T1" fmla="*/ 2 h 17"/>
                    <a:gd name="T2" fmla="*/ 29 w 29"/>
                    <a:gd name="T3" fmla="*/ 2 h 17"/>
                    <a:gd name="T4" fmla="*/ 27 w 29"/>
                    <a:gd name="T5" fmla="*/ 2 h 17"/>
                    <a:gd name="T6" fmla="*/ 25 w 29"/>
                    <a:gd name="T7" fmla="*/ 3 h 17"/>
                    <a:gd name="T8" fmla="*/ 25 w 29"/>
                    <a:gd name="T9" fmla="*/ 3 h 17"/>
                    <a:gd name="T10" fmla="*/ 23 w 29"/>
                    <a:gd name="T11" fmla="*/ 4 h 17"/>
                    <a:gd name="T12" fmla="*/ 22 w 29"/>
                    <a:gd name="T13" fmla="*/ 3 h 17"/>
                    <a:gd name="T14" fmla="*/ 22 w 29"/>
                    <a:gd name="T15" fmla="*/ 3 h 17"/>
                    <a:gd name="T16" fmla="*/ 20 w 29"/>
                    <a:gd name="T17" fmla="*/ 0 h 17"/>
                    <a:gd name="T18" fmla="*/ 20 w 29"/>
                    <a:gd name="T19" fmla="*/ 0 h 17"/>
                    <a:gd name="T20" fmla="*/ 16 w 29"/>
                    <a:gd name="T21" fmla="*/ 1 h 17"/>
                    <a:gd name="T22" fmla="*/ 13 w 29"/>
                    <a:gd name="T23" fmla="*/ 2 h 17"/>
                    <a:gd name="T24" fmla="*/ 13 w 29"/>
                    <a:gd name="T25" fmla="*/ 2 h 17"/>
                    <a:gd name="T26" fmla="*/ 11 w 29"/>
                    <a:gd name="T27" fmla="*/ 4 h 17"/>
                    <a:gd name="T28" fmla="*/ 9 w 29"/>
                    <a:gd name="T29" fmla="*/ 6 h 17"/>
                    <a:gd name="T30" fmla="*/ 9 w 29"/>
                    <a:gd name="T31" fmla="*/ 6 h 17"/>
                    <a:gd name="T32" fmla="*/ 8 w 29"/>
                    <a:gd name="T33" fmla="*/ 6 h 17"/>
                    <a:gd name="T34" fmla="*/ 6 w 29"/>
                    <a:gd name="T35" fmla="*/ 7 h 17"/>
                    <a:gd name="T36" fmla="*/ 6 w 29"/>
                    <a:gd name="T37" fmla="*/ 7 h 17"/>
                    <a:gd name="T38" fmla="*/ 2 w 29"/>
                    <a:gd name="T39" fmla="*/ 11 h 17"/>
                    <a:gd name="T40" fmla="*/ 2 w 29"/>
                    <a:gd name="T41" fmla="*/ 11 h 17"/>
                    <a:gd name="T42" fmla="*/ 0 w 29"/>
                    <a:gd name="T43" fmla="*/ 12 h 17"/>
                    <a:gd name="T44" fmla="*/ 1 w 29"/>
                    <a:gd name="T45" fmla="*/ 13 h 17"/>
                    <a:gd name="T46" fmla="*/ 1 w 29"/>
                    <a:gd name="T47" fmla="*/ 13 h 17"/>
                    <a:gd name="T48" fmla="*/ 1 w 29"/>
                    <a:gd name="T49" fmla="*/ 16 h 17"/>
                    <a:gd name="T50" fmla="*/ 2 w 29"/>
                    <a:gd name="T51" fmla="*/ 16 h 17"/>
                    <a:gd name="T52" fmla="*/ 3 w 29"/>
                    <a:gd name="T53" fmla="*/ 17 h 17"/>
                    <a:gd name="T54" fmla="*/ 3 w 29"/>
                    <a:gd name="T55" fmla="*/ 17 h 17"/>
                    <a:gd name="T56" fmla="*/ 6 w 29"/>
                    <a:gd name="T57" fmla="*/ 16 h 17"/>
                    <a:gd name="T58" fmla="*/ 7 w 29"/>
                    <a:gd name="T59" fmla="*/ 16 h 17"/>
                    <a:gd name="T60" fmla="*/ 8 w 29"/>
                    <a:gd name="T61" fmla="*/ 15 h 17"/>
                    <a:gd name="T62" fmla="*/ 8 w 29"/>
                    <a:gd name="T63" fmla="*/ 15 h 17"/>
                    <a:gd name="T64" fmla="*/ 9 w 29"/>
                    <a:gd name="T65" fmla="*/ 11 h 17"/>
                    <a:gd name="T66" fmla="*/ 10 w 29"/>
                    <a:gd name="T67" fmla="*/ 8 h 17"/>
                    <a:gd name="T68" fmla="*/ 10 w 29"/>
                    <a:gd name="T69" fmla="*/ 8 h 17"/>
                    <a:gd name="T70" fmla="*/ 11 w 29"/>
                    <a:gd name="T71" fmla="*/ 11 h 17"/>
                    <a:gd name="T72" fmla="*/ 11 w 29"/>
                    <a:gd name="T73" fmla="*/ 12 h 17"/>
                    <a:gd name="T74" fmla="*/ 13 w 29"/>
                    <a:gd name="T75" fmla="*/ 13 h 17"/>
                    <a:gd name="T76" fmla="*/ 13 w 29"/>
                    <a:gd name="T77" fmla="*/ 13 h 17"/>
                    <a:gd name="T78" fmla="*/ 16 w 29"/>
                    <a:gd name="T79" fmla="*/ 13 h 17"/>
                    <a:gd name="T80" fmla="*/ 17 w 29"/>
                    <a:gd name="T81" fmla="*/ 13 h 17"/>
                    <a:gd name="T82" fmla="*/ 20 w 29"/>
                    <a:gd name="T83" fmla="*/ 12 h 17"/>
                    <a:gd name="T84" fmla="*/ 20 w 29"/>
                    <a:gd name="T85" fmla="*/ 12 h 17"/>
                    <a:gd name="T86" fmla="*/ 22 w 29"/>
                    <a:gd name="T87" fmla="*/ 9 h 17"/>
                    <a:gd name="T88" fmla="*/ 24 w 29"/>
                    <a:gd name="T89" fmla="*/ 7 h 17"/>
                    <a:gd name="T90" fmla="*/ 24 w 29"/>
                    <a:gd name="T91" fmla="*/ 7 h 17"/>
                    <a:gd name="T92" fmla="*/ 27 w 29"/>
                    <a:gd name="T93" fmla="*/ 7 h 17"/>
                    <a:gd name="T94" fmla="*/ 28 w 29"/>
                    <a:gd name="T95" fmla="*/ 6 h 17"/>
                    <a:gd name="T96" fmla="*/ 28 w 29"/>
                    <a:gd name="T97" fmla="*/ 5 h 17"/>
                    <a:gd name="T98" fmla="*/ 28 w 29"/>
                    <a:gd name="T99" fmla="*/ 5 h 17"/>
                    <a:gd name="T100" fmla="*/ 29 w 29"/>
                    <a:gd name="T101" fmla="*/ 2 h 17"/>
                    <a:gd name="T102" fmla="*/ 29 w 29"/>
                    <a:gd name="T103" fmla="*/ 2 h 17"/>
                    <a:gd name="T104" fmla="*/ 29 w 29"/>
                    <a:gd name="T10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 h="17">
                      <a:moveTo>
                        <a:pt x="29" y="2"/>
                      </a:moveTo>
                      <a:lnTo>
                        <a:pt x="29" y="2"/>
                      </a:lnTo>
                      <a:lnTo>
                        <a:pt x="27" y="2"/>
                      </a:lnTo>
                      <a:lnTo>
                        <a:pt x="25" y="3"/>
                      </a:lnTo>
                      <a:lnTo>
                        <a:pt x="25" y="3"/>
                      </a:lnTo>
                      <a:lnTo>
                        <a:pt x="23" y="4"/>
                      </a:lnTo>
                      <a:lnTo>
                        <a:pt x="22" y="3"/>
                      </a:lnTo>
                      <a:lnTo>
                        <a:pt x="22" y="3"/>
                      </a:lnTo>
                      <a:lnTo>
                        <a:pt x="20" y="0"/>
                      </a:lnTo>
                      <a:lnTo>
                        <a:pt x="20" y="0"/>
                      </a:lnTo>
                      <a:lnTo>
                        <a:pt x="16" y="1"/>
                      </a:lnTo>
                      <a:lnTo>
                        <a:pt x="13" y="2"/>
                      </a:lnTo>
                      <a:lnTo>
                        <a:pt x="13" y="2"/>
                      </a:lnTo>
                      <a:lnTo>
                        <a:pt x="11" y="4"/>
                      </a:lnTo>
                      <a:lnTo>
                        <a:pt x="9" y="6"/>
                      </a:lnTo>
                      <a:lnTo>
                        <a:pt x="9" y="6"/>
                      </a:lnTo>
                      <a:lnTo>
                        <a:pt x="8" y="6"/>
                      </a:lnTo>
                      <a:lnTo>
                        <a:pt x="6" y="7"/>
                      </a:lnTo>
                      <a:lnTo>
                        <a:pt x="6" y="7"/>
                      </a:lnTo>
                      <a:lnTo>
                        <a:pt x="2" y="11"/>
                      </a:lnTo>
                      <a:lnTo>
                        <a:pt x="2" y="11"/>
                      </a:lnTo>
                      <a:lnTo>
                        <a:pt x="0" y="12"/>
                      </a:lnTo>
                      <a:lnTo>
                        <a:pt x="1" y="13"/>
                      </a:lnTo>
                      <a:lnTo>
                        <a:pt x="1" y="13"/>
                      </a:lnTo>
                      <a:lnTo>
                        <a:pt x="1" y="16"/>
                      </a:lnTo>
                      <a:lnTo>
                        <a:pt x="2" y="16"/>
                      </a:lnTo>
                      <a:lnTo>
                        <a:pt x="3" y="17"/>
                      </a:lnTo>
                      <a:lnTo>
                        <a:pt x="3" y="17"/>
                      </a:lnTo>
                      <a:lnTo>
                        <a:pt x="6" y="16"/>
                      </a:lnTo>
                      <a:lnTo>
                        <a:pt x="7" y="16"/>
                      </a:lnTo>
                      <a:lnTo>
                        <a:pt x="8" y="15"/>
                      </a:lnTo>
                      <a:lnTo>
                        <a:pt x="8" y="15"/>
                      </a:lnTo>
                      <a:lnTo>
                        <a:pt x="9" y="11"/>
                      </a:lnTo>
                      <a:lnTo>
                        <a:pt x="10" y="8"/>
                      </a:lnTo>
                      <a:lnTo>
                        <a:pt x="10" y="8"/>
                      </a:lnTo>
                      <a:lnTo>
                        <a:pt x="11" y="11"/>
                      </a:lnTo>
                      <a:lnTo>
                        <a:pt x="11" y="12"/>
                      </a:lnTo>
                      <a:lnTo>
                        <a:pt x="13" y="13"/>
                      </a:lnTo>
                      <a:lnTo>
                        <a:pt x="13" y="13"/>
                      </a:lnTo>
                      <a:lnTo>
                        <a:pt x="16" y="13"/>
                      </a:lnTo>
                      <a:lnTo>
                        <a:pt x="17" y="13"/>
                      </a:lnTo>
                      <a:lnTo>
                        <a:pt x="20" y="12"/>
                      </a:lnTo>
                      <a:lnTo>
                        <a:pt x="20" y="12"/>
                      </a:lnTo>
                      <a:lnTo>
                        <a:pt x="22" y="9"/>
                      </a:lnTo>
                      <a:lnTo>
                        <a:pt x="24" y="7"/>
                      </a:lnTo>
                      <a:lnTo>
                        <a:pt x="24" y="7"/>
                      </a:lnTo>
                      <a:lnTo>
                        <a:pt x="27" y="7"/>
                      </a:lnTo>
                      <a:lnTo>
                        <a:pt x="28" y="6"/>
                      </a:lnTo>
                      <a:lnTo>
                        <a:pt x="28" y="5"/>
                      </a:lnTo>
                      <a:lnTo>
                        <a:pt x="28" y="5"/>
                      </a:lnTo>
                      <a:lnTo>
                        <a:pt x="29" y="2"/>
                      </a:lnTo>
                      <a:lnTo>
                        <a:pt x="29" y="2"/>
                      </a:lnTo>
                      <a:lnTo>
                        <a:pt x="29"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8" name="フリーフォーム 227">
                  <a:extLst>
                    <a:ext uri="{FF2B5EF4-FFF2-40B4-BE49-F238E27FC236}">
                      <a16:creationId xmlns:a16="http://schemas.microsoft.com/office/drawing/2014/main" id="{00000000-0008-0000-0000-00004C060000}"/>
                    </a:ext>
                  </a:extLst>
                </p:cNvPr>
                <p:cNvSpPr>
                  <a:spLocks/>
                </p:cNvSpPr>
                <p:nvPr/>
              </p:nvSpPr>
              <p:spPr bwMode="auto">
                <a:xfrm>
                  <a:off x="203" y="729"/>
                  <a:ext cx="1" cy="1"/>
                </a:xfrm>
                <a:custGeom>
                  <a:avLst/>
                  <a:gdLst>
                    <a:gd name="T0" fmla="*/ 7 w 7"/>
                    <a:gd name="T1" fmla="*/ 1 h 8"/>
                    <a:gd name="T2" fmla="*/ 7 w 7"/>
                    <a:gd name="T3" fmla="*/ 1 h 8"/>
                    <a:gd name="T4" fmla="*/ 2 w 7"/>
                    <a:gd name="T5" fmla="*/ 0 h 8"/>
                    <a:gd name="T6" fmla="*/ 2 w 7"/>
                    <a:gd name="T7" fmla="*/ 0 h 8"/>
                    <a:gd name="T8" fmla="*/ 1 w 7"/>
                    <a:gd name="T9" fmla="*/ 0 h 8"/>
                    <a:gd name="T10" fmla="*/ 0 w 7"/>
                    <a:gd name="T11" fmla="*/ 0 h 8"/>
                    <a:gd name="T12" fmla="*/ 0 w 7"/>
                    <a:gd name="T13" fmla="*/ 0 h 8"/>
                    <a:gd name="T14" fmla="*/ 0 w 7"/>
                    <a:gd name="T15" fmla="*/ 5 h 8"/>
                    <a:gd name="T16" fmla="*/ 0 w 7"/>
                    <a:gd name="T17" fmla="*/ 5 h 8"/>
                    <a:gd name="T18" fmla="*/ 1 w 7"/>
                    <a:gd name="T19" fmla="*/ 6 h 8"/>
                    <a:gd name="T20" fmla="*/ 3 w 7"/>
                    <a:gd name="T21" fmla="*/ 8 h 8"/>
                    <a:gd name="T22" fmla="*/ 3 w 7"/>
                    <a:gd name="T23" fmla="*/ 8 h 8"/>
                    <a:gd name="T24" fmla="*/ 4 w 7"/>
                    <a:gd name="T25" fmla="*/ 8 h 8"/>
                    <a:gd name="T26" fmla="*/ 4 w 7"/>
                    <a:gd name="T27" fmla="*/ 7 h 8"/>
                    <a:gd name="T28" fmla="*/ 5 w 7"/>
                    <a:gd name="T29" fmla="*/ 5 h 8"/>
                    <a:gd name="T30" fmla="*/ 5 w 7"/>
                    <a:gd name="T31" fmla="*/ 5 h 8"/>
                    <a:gd name="T32" fmla="*/ 6 w 7"/>
                    <a:gd name="T33" fmla="*/ 5 h 8"/>
                    <a:gd name="T34" fmla="*/ 7 w 7"/>
                    <a:gd name="T35" fmla="*/ 4 h 8"/>
                    <a:gd name="T36" fmla="*/ 7 w 7"/>
                    <a:gd name="T37" fmla="*/ 4 h 8"/>
                    <a:gd name="T38" fmla="*/ 7 w 7"/>
                    <a:gd name="T39" fmla="*/ 2 h 8"/>
                    <a:gd name="T40" fmla="*/ 7 w 7"/>
                    <a:gd name="T41" fmla="*/ 1 h 8"/>
                    <a:gd name="T42" fmla="*/ 7 w 7"/>
                    <a:gd name="T4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8">
                      <a:moveTo>
                        <a:pt x="7" y="1"/>
                      </a:moveTo>
                      <a:lnTo>
                        <a:pt x="7" y="1"/>
                      </a:lnTo>
                      <a:lnTo>
                        <a:pt x="2" y="0"/>
                      </a:lnTo>
                      <a:lnTo>
                        <a:pt x="2" y="0"/>
                      </a:lnTo>
                      <a:lnTo>
                        <a:pt x="1" y="0"/>
                      </a:lnTo>
                      <a:lnTo>
                        <a:pt x="0" y="0"/>
                      </a:lnTo>
                      <a:lnTo>
                        <a:pt x="0" y="0"/>
                      </a:lnTo>
                      <a:lnTo>
                        <a:pt x="0" y="5"/>
                      </a:lnTo>
                      <a:lnTo>
                        <a:pt x="0" y="5"/>
                      </a:lnTo>
                      <a:lnTo>
                        <a:pt x="1" y="6"/>
                      </a:lnTo>
                      <a:lnTo>
                        <a:pt x="3" y="8"/>
                      </a:lnTo>
                      <a:lnTo>
                        <a:pt x="3" y="8"/>
                      </a:lnTo>
                      <a:lnTo>
                        <a:pt x="4" y="8"/>
                      </a:lnTo>
                      <a:lnTo>
                        <a:pt x="4" y="7"/>
                      </a:lnTo>
                      <a:lnTo>
                        <a:pt x="5" y="5"/>
                      </a:lnTo>
                      <a:lnTo>
                        <a:pt x="5" y="5"/>
                      </a:lnTo>
                      <a:lnTo>
                        <a:pt x="6" y="5"/>
                      </a:lnTo>
                      <a:lnTo>
                        <a:pt x="7" y="4"/>
                      </a:lnTo>
                      <a:lnTo>
                        <a:pt x="7" y="4"/>
                      </a:lnTo>
                      <a:lnTo>
                        <a:pt x="7" y="2"/>
                      </a:lnTo>
                      <a:lnTo>
                        <a:pt x="7" y="1"/>
                      </a:lnTo>
                      <a:lnTo>
                        <a:pt x="7"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9" name="フリーフォーム 228">
                  <a:extLst>
                    <a:ext uri="{FF2B5EF4-FFF2-40B4-BE49-F238E27FC236}">
                      <a16:creationId xmlns:a16="http://schemas.microsoft.com/office/drawing/2014/main" id="{00000000-0008-0000-0000-00004E060000}"/>
                    </a:ext>
                  </a:extLst>
                </p:cNvPr>
                <p:cNvSpPr>
                  <a:spLocks/>
                </p:cNvSpPr>
                <p:nvPr/>
              </p:nvSpPr>
              <p:spPr bwMode="auto">
                <a:xfrm>
                  <a:off x="200" y="735"/>
                  <a:ext cx="1" cy="1"/>
                </a:xfrm>
                <a:custGeom>
                  <a:avLst/>
                  <a:gdLst>
                    <a:gd name="T0" fmla="*/ 5 w 7"/>
                    <a:gd name="T1" fmla="*/ 0 h 13"/>
                    <a:gd name="T2" fmla="*/ 5 w 7"/>
                    <a:gd name="T3" fmla="*/ 0 h 13"/>
                    <a:gd name="T4" fmla="*/ 4 w 7"/>
                    <a:gd name="T5" fmla="*/ 1 h 13"/>
                    <a:gd name="T6" fmla="*/ 3 w 7"/>
                    <a:gd name="T7" fmla="*/ 1 h 13"/>
                    <a:gd name="T8" fmla="*/ 2 w 7"/>
                    <a:gd name="T9" fmla="*/ 4 h 13"/>
                    <a:gd name="T10" fmla="*/ 2 w 7"/>
                    <a:gd name="T11" fmla="*/ 4 h 13"/>
                    <a:gd name="T12" fmla="*/ 1 w 7"/>
                    <a:gd name="T13" fmla="*/ 7 h 13"/>
                    <a:gd name="T14" fmla="*/ 1 w 7"/>
                    <a:gd name="T15" fmla="*/ 9 h 13"/>
                    <a:gd name="T16" fmla="*/ 1 w 7"/>
                    <a:gd name="T17" fmla="*/ 9 h 13"/>
                    <a:gd name="T18" fmla="*/ 0 w 7"/>
                    <a:gd name="T19" fmla="*/ 10 h 13"/>
                    <a:gd name="T20" fmla="*/ 0 w 7"/>
                    <a:gd name="T21" fmla="*/ 12 h 13"/>
                    <a:gd name="T22" fmla="*/ 0 w 7"/>
                    <a:gd name="T23" fmla="*/ 12 h 13"/>
                    <a:gd name="T24" fmla="*/ 1 w 7"/>
                    <a:gd name="T25" fmla="*/ 13 h 13"/>
                    <a:gd name="T26" fmla="*/ 2 w 7"/>
                    <a:gd name="T27" fmla="*/ 13 h 13"/>
                    <a:gd name="T28" fmla="*/ 2 w 7"/>
                    <a:gd name="T29" fmla="*/ 13 h 13"/>
                    <a:gd name="T30" fmla="*/ 4 w 7"/>
                    <a:gd name="T31" fmla="*/ 11 h 13"/>
                    <a:gd name="T32" fmla="*/ 5 w 7"/>
                    <a:gd name="T33" fmla="*/ 10 h 13"/>
                    <a:gd name="T34" fmla="*/ 5 w 7"/>
                    <a:gd name="T35" fmla="*/ 10 h 13"/>
                    <a:gd name="T36" fmla="*/ 4 w 7"/>
                    <a:gd name="T37" fmla="*/ 8 h 13"/>
                    <a:gd name="T38" fmla="*/ 5 w 7"/>
                    <a:gd name="T39" fmla="*/ 6 h 13"/>
                    <a:gd name="T40" fmla="*/ 5 w 7"/>
                    <a:gd name="T41" fmla="*/ 6 h 13"/>
                    <a:gd name="T42" fmla="*/ 6 w 7"/>
                    <a:gd name="T43" fmla="*/ 4 h 13"/>
                    <a:gd name="T44" fmla="*/ 7 w 7"/>
                    <a:gd name="T45" fmla="*/ 1 h 13"/>
                    <a:gd name="T46" fmla="*/ 7 w 7"/>
                    <a:gd name="T47" fmla="*/ 1 h 13"/>
                    <a:gd name="T48" fmla="*/ 7 w 7"/>
                    <a:gd name="T49" fmla="*/ 0 h 13"/>
                    <a:gd name="T50" fmla="*/ 5 w 7"/>
                    <a:gd name="T51" fmla="*/ 0 h 13"/>
                    <a:gd name="T52" fmla="*/ 5 w 7"/>
                    <a:gd name="T5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3">
                      <a:moveTo>
                        <a:pt x="5" y="0"/>
                      </a:moveTo>
                      <a:lnTo>
                        <a:pt x="5" y="0"/>
                      </a:lnTo>
                      <a:lnTo>
                        <a:pt x="4" y="1"/>
                      </a:lnTo>
                      <a:lnTo>
                        <a:pt x="3" y="1"/>
                      </a:lnTo>
                      <a:lnTo>
                        <a:pt x="2" y="4"/>
                      </a:lnTo>
                      <a:lnTo>
                        <a:pt x="2" y="4"/>
                      </a:lnTo>
                      <a:lnTo>
                        <a:pt x="1" y="7"/>
                      </a:lnTo>
                      <a:lnTo>
                        <a:pt x="1" y="9"/>
                      </a:lnTo>
                      <a:lnTo>
                        <a:pt x="1" y="9"/>
                      </a:lnTo>
                      <a:lnTo>
                        <a:pt x="0" y="10"/>
                      </a:lnTo>
                      <a:lnTo>
                        <a:pt x="0" y="12"/>
                      </a:lnTo>
                      <a:lnTo>
                        <a:pt x="0" y="12"/>
                      </a:lnTo>
                      <a:lnTo>
                        <a:pt x="1" y="13"/>
                      </a:lnTo>
                      <a:lnTo>
                        <a:pt x="2" y="13"/>
                      </a:lnTo>
                      <a:lnTo>
                        <a:pt x="2" y="13"/>
                      </a:lnTo>
                      <a:lnTo>
                        <a:pt x="4" y="11"/>
                      </a:lnTo>
                      <a:lnTo>
                        <a:pt x="5" y="10"/>
                      </a:lnTo>
                      <a:lnTo>
                        <a:pt x="5" y="10"/>
                      </a:lnTo>
                      <a:lnTo>
                        <a:pt x="4" y="8"/>
                      </a:lnTo>
                      <a:lnTo>
                        <a:pt x="5" y="6"/>
                      </a:lnTo>
                      <a:lnTo>
                        <a:pt x="5" y="6"/>
                      </a:lnTo>
                      <a:lnTo>
                        <a:pt x="6" y="4"/>
                      </a:lnTo>
                      <a:lnTo>
                        <a:pt x="7" y="1"/>
                      </a:lnTo>
                      <a:lnTo>
                        <a:pt x="7" y="1"/>
                      </a:lnTo>
                      <a:lnTo>
                        <a:pt x="7" y="0"/>
                      </a:lnTo>
                      <a:lnTo>
                        <a:pt x="5" y="0"/>
                      </a:lnTo>
                      <a:lnTo>
                        <a:pt x="5"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0" name="フリーフォーム 229">
                  <a:extLst>
                    <a:ext uri="{FF2B5EF4-FFF2-40B4-BE49-F238E27FC236}">
                      <a16:creationId xmlns:a16="http://schemas.microsoft.com/office/drawing/2014/main" id="{00000000-0008-0000-0000-00004F060000}"/>
                    </a:ext>
                  </a:extLst>
                </p:cNvPr>
                <p:cNvSpPr>
                  <a:spLocks/>
                </p:cNvSpPr>
                <p:nvPr/>
              </p:nvSpPr>
              <p:spPr bwMode="auto">
                <a:xfrm>
                  <a:off x="199" y="733"/>
                  <a:ext cx="1" cy="2"/>
                </a:xfrm>
                <a:custGeom>
                  <a:avLst/>
                  <a:gdLst>
                    <a:gd name="T0" fmla="*/ 4 w 7"/>
                    <a:gd name="T1" fmla="*/ 13 h 13"/>
                    <a:gd name="T2" fmla="*/ 4 w 7"/>
                    <a:gd name="T3" fmla="*/ 13 h 13"/>
                    <a:gd name="T4" fmla="*/ 2 w 7"/>
                    <a:gd name="T5" fmla="*/ 13 h 13"/>
                    <a:gd name="T6" fmla="*/ 2 w 7"/>
                    <a:gd name="T7" fmla="*/ 12 h 13"/>
                    <a:gd name="T8" fmla="*/ 2 w 7"/>
                    <a:gd name="T9" fmla="*/ 10 h 13"/>
                    <a:gd name="T10" fmla="*/ 2 w 7"/>
                    <a:gd name="T11" fmla="*/ 10 h 13"/>
                    <a:gd name="T12" fmla="*/ 3 w 7"/>
                    <a:gd name="T13" fmla="*/ 9 h 13"/>
                    <a:gd name="T14" fmla="*/ 3 w 7"/>
                    <a:gd name="T15" fmla="*/ 8 h 13"/>
                    <a:gd name="T16" fmla="*/ 3 w 7"/>
                    <a:gd name="T17" fmla="*/ 8 h 13"/>
                    <a:gd name="T18" fmla="*/ 0 w 7"/>
                    <a:gd name="T19" fmla="*/ 6 h 13"/>
                    <a:gd name="T20" fmla="*/ 0 w 7"/>
                    <a:gd name="T21" fmla="*/ 5 h 13"/>
                    <a:gd name="T22" fmla="*/ 0 w 7"/>
                    <a:gd name="T23" fmla="*/ 3 h 13"/>
                    <a:gd name="T24" fmla="*/ 0 w 7"/>
                    <a:gd name="T25" fmla="*/ 3 h 13"/>
                    <a:gd name="T26" fmla="*/ 0 w 7"/>
                    <a:gd name="T27" fmla="*/ 1 h 13"/>
                    <a:gd name="T28" fmla="*/ 1 w 7"/>
                    <a:gd name="T29" fmla="*/ 0 h 13"/>
                    <a:gd name="T30" fmla="*/ 1 w 7"/>
                    <a:gd name="T31" fmla="*/ 0 h 13"/>
                    <a:gd name="T32" fmla="*/ 1 w 7"/>
                    <a:gd name="T33" fmla="*/ 0 h 13"/>
                    <a:gd name="T34" fmla="*/ 5 w 7"/>
                    <a:gd name="T35" fmla="*/ 6 h 13"/>
                    <a:gd name="T36" fmla="*/ 5 w 7"/>
                    <a:gd name="T37" fmla="*/ 6 h 13"/>
                    <a:gd name="T38" fmla="*/ 7 w 7"/>
                    <a:gd name="T39" fmla="*/ 8 h 13"/>
                    <a:gd name="T40" fmla="*/ 7 w 7"/>
                    <a:gd name="T41" fmla="*/ 9 h 13"/>
                    <a:gd name="T42" fmla="*/ 7 w 7"/>
                    <a:gd name="T43" fmla="*/ 11 h 13"/>
                    <a:gd name="T44" fmla="*/ 7 w 7"/>
                    <a:gd name="T45" fmla="*/ 11 h 13"/>
                    <a:gd name="T46" fmla="*/ 6 w 7"/>
                    <a:gd name="T47" fmla="*/ 12 h 13"/>
                    <a:gd name="T48" fmla="*/ 4 w 7"/>
                    <a:gd name="T49" fmla="*/ 13 h 13"/>
                    <a:gd name="T50" fmla="*/ 4 w 7"/>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13">
                      <a:moveTo>
                        <a:pt x="4" y="13"/>
                      </a:moveTo>
                      <a:lnTo>
                        <a:pt x="4" y="13"/>
                      </a:lnTo>
                      <a:lnTo>
                        <a:pt x="2" y="13"/>
                      </a:lnTo>
                      <a:lnTo>
                        <a:pt x="2" y="12"/>
                      </a:lnTo>
                      <a:lnTo>
                        <a:pt x="2" y="10"/>
                      </a:lnTo>
                      <a:lnTo>
                        <a:pt x="2" y="10"/>
                      </a:lnTo>
                      <a:lnTo>
                        <a:pt x="3" y="9"/>
                      </a:lnTo>
                      <a:lnTo>
                        <a:pt x="3" y="8"/>
                      </a:lnTo>
                      <a:lnTo>
                        <a:pt x="3" y="8"/>
                      </a:lnTo>
                      <a:lnTo>
                        <a:pt x="0" y="6"/>
                      </a:lnTo>
                      <a:lnTo>
                        <a:pt x="0" y="5"/>
                      </a:lnTo>
                      <a:lnTo>
                        <a:pt x="0" y="3"/>
                      </a:lnTo>
                      <a:lnTo>
                        <a:pt x="0" y="3"/>
                      </a:lnTo>
                      <a:lnTo>
                        <a:pt x="0" y="1"/>
                      </a:lnTo>
                      <a:lnTo>
                        <a:pt x="1" y="0"/>
                      </a:lnTo>
                      <a:lnTo>
                        <a:pt x="1" y="0"/>
                      </a:lnTo>
                      <a:lnTo>
                        <a:pt x="1" y="0"/>
                      </a:lnTo>
                      <a:lnTo>
                        <a:pt x="5" y="6"/>
                      </a:lnTo>
                      <a:lnTo>
                        <a:pt x="5" y="6"/>
                      </a:lnTo>
                      <a:lnTo>
                        <a:pt x="7" y="8"/>
                      </a:lnTo>
                      <a:lnTo>
                        <a:pt x="7" y="9"/>
                      </a:lnTo>
                      <a:lnTo>
                        <a:pt x="7" y="11"/>
                      </a:lnTo>
                      <a:lnTo>
                        <a:pt x="7" y="11"/>
                      </a:lnTo>
                      <a:lnTo>
                        <a:pt x="6" y="12"/>
                      </a:lnTo>
                      <a:lnTo>
                        <a:pt x="4" y="13"/>
                      </a:lnTo>
                      <a:lnTo>
                        <a:pt x="4"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1" name="フリーフォーム 230">
                  <a:extLst>
                    <a:ext uri="{FF2B5EF4-FFF2-40B4-BE49-F238E27FC236}">
                      <a16:creationId xmlns:a16="http://schemas.microsoft.com/office/drawing/2014/main" id="{00000000-0008-0000-0000-000050060000}"/>
                    </a:ext>
                  </a:extLst>
                </p:cNvPr>
                <p:cNvSpPr>
                  <a:spLocks/>
                </p:cNvSpPr>
                <p:nvPr/>
              </p:nvSpPr>
              <p:spPr bwMode="auto">
                <a:xfrm>
                  <a:off x="199" y="735"/>
                  <a:ext cx="1" cy="1"/>
                </a:xfrm>
                <a:custGeom>
                  <a:avLst/>
                  <a:gdLst>
                    <a:gd name="T0" fmla="*/ 6 w 8"/>
                    <a:gd name="T1" fmla="*/ 0 h 6"/>
                    <a:gd name="T2" fmla="*/ 6 w 8"/>
                    <a:gd name="T3" fmla="*/ 0 h 6"/>
                    <a:gd name="T4" fmla="*/ 3 w 8"/>
                    <a:gd name="T5" fmla="*/ 1 h 6"/>
                    <a:gd name="T6" fmla="*/ 1 w 8"/>
                    <a:gd name="T7" fmla="*/ 2 h 6"/>
                    <a:gd name="T8" fmla="*/ 1 w 8"/>
                    <a:gd name="T9" fmla="*/ 2 h 6"/>
                    <a:gd name="T10" fmla="*/ 0 w 8"/>
                    <a:gd name="T11" fmla="*/ 4 h 6"/>
                    <a:gd name="T12" fmla="*/ 0 w 8"/>
                    <a:gd name="T13" fmla="*/ 5 h 6"/>
                    <a:gd name="T14" fmla="*/ 1 w 8"/>
                    <a:gd name="T15" fmla="*/ 5 h 6"/>
                    <a:gd name="T16" fmla="*/ 1 w 8"/>
                    <a:gd name="T17" fmla="*/ 5 h 6"/>
                    <a:gd name="T18" fmla="*/ 3 w 8"/>
                    <a:gd name="T19" fmla="*/ 5 h 6"/>
                    <a:gd name="T20" fmla="*/ 4 w 8"/>
                    <a:gd name="T21" fmla="*/ 5 h 6"/>
                    <a:gd name="T22" fmla="*/ 4 w 8"/>
                    <a:gd name="T23" fmla="*/ 5 h 6"/>
                    <a:gd name="T24" fmla="*/ 5 w 8"/>
                    <a:gd name="T25" fmla="*/ 6 h 6"/>
                    <a:gd name="T26" fmla="*/ 6 w 8"/>
                    <a:gd name="T27" fmla="*/ 6 h 6"/>
                    <a:gd name="T28" fmla="*/ 6 w 8"/>
                    <a:gd name="T29" fmla="*/ 6 h 6"/>
                    <a:gd name="T30" fmla="*/ 7 w 8"/>
                    <a:gd name="T31" fmla="*/ 5 h 6"/>
                    <a:gd name="T32" fmla="*/ 8 w 8"/>
                    <a:gd name="T33" fmla="*/ 4 h 6"/>
                    <a:gd name="T34" fmla="*/ 8 w 8"/>
                    <a:gd name="T35" fmla="*/ 2 h 6"/>
                    <a:gd name="T36" fmla="*/ 6 w 8"/>
                    <a:gd name="T37" fmla="*/ 0 h 6"/>
                    <a:gd name="T38" fmla="*/ 6 w 8"/>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6">
                      <a:moveTo>
                        <a:pt x="6" y="0"/>
                      </a:moveTo>
                      <a:lnTo>
                        <a:pt x="6" y="0"/>
                      </a:lnTo>
                      <a:lnTo>
                        <a:pt x="3" y="1"/>
                      </a:lnTo>
                      <a:lnTo>
                        <a:pt x="1" y="2"/>
                      </a:lnTo>
                      <a:lnTo>
                        <a:pt x="1" y="2"/>
                      </a:lnTo>
                      <a:lnTo>
                        <a:pt x="0" y="4"/>
                      </a:lnTo>
                      <a:lnTo>
                        <a:pt x="0" y="5"/>
                      </a:lnTo>
                      <a:lnTo>
                        <a:pt x="1" y="5"/>
                      </a:lnTo>
                      <a:lnTo>
                        <a:pt x="1" y="5"/>
                      </a:lnTo>
                      <a:lnTo>
                        <a:pt x="3" y="5"/>
                      </a:lnTo>
                      <a:lnTo>
                        <a:pt x="4" y="5"/>
                      </a:lnTo>
                      <a:lnTo>
                        <a:pt x="4" y="5"/>
                      </a:lnTo>
                      <a:lnTo>
                        <a:pt x="5" y="6"/>
                      </a:lnTo>
                      <a:lnTo>
                        <a:pt x="6" y="6"/>
                      </a:lnTo>
                      <a:lnTo>
                        <a:pt x="6" y="6"/>
                      </a:lnTo>
                      <a:lnTo>
                        <a:pt x="7" y="5"/>
                      </a:lnTo>
                      <a:lnTo>
                        <a:pt x="8" y="4"/>
                      </a:lnTo>
                      <a:lnTo>
                        <a:pt x="8" y="2"/>
                      </a:lnTo>
                      <a:lnTo>
                        <a:pt x="6" y="0"/>
                      </a:lnTo>
                      <a:lnTo>
                        <a:pt x="6"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2" name="フリーフォーム 231">
                  <a:extLst>
                    <a:ext uri="{FF2B5EF4-FFF2-40B4-BE49-F238E27FC236}">
                      <a16:creationId xmlns:a16="http://schemas.microsoft.com/office/drawing/2014/main" id="{00000000-0008-0000-0000-000051060000}"/>
                    </a:ext>
                  </a:extLst>
                </p:cNvPr>
                <p:cNvSpPr>
                  <a:spLocks/>
                </p:cNvSpPr>
                <p:nvPr/>
              </p:nvSpPr>
              <p:spPr bwMode="auto">
                <a:xfrm>
                  <a:off x="195" y="731"/>
                  <a:ext cx="4" cy="5"/>
                </a:xfrm>
                <a:custGeom>
                  <a:avLst/>
                  <a:gdLst>
                    <a:gd name="T0" fmla="*/ 26 w 37"/>
                    <a:gd name="T1" fmla="*/ 38 h 39"/>
                    <a:gd name="T2" fmla="*/ 25 w 37"/>
                    <a:gd name="T3" fmla="*/ 34 h 39"/>
                    <a:gd name="T4" fmla="*/ 26 w 37"/>
                    <a:gd name="T5" fmla="*/ 30 h 39"/>
                    <a:gd name="T6" fmla="*/ 27 w 37"/>
                    <a:gd name="T7" fmla="*/ 26 h 39"/>
                    <a:gd name="T8" fmla="*/ 26 w 37"/>
                    <a:gd name="T9" fmla="*/ 23 h 39"/>
                    <a:gd name="T10" fmla="*/ 23 w 37"/>
                    <a:gd name="T11" fmla="*/ 25 h 39"/>
                    <a:gd name="T12" fmla="*/ 18 w 37"/>
                    <a:gd name="T13" fmla="*/ 29 h 39"/>
                    <a:gd name="T14" fmla="*/ 15 w 37"/>
                    <a:gd name="T15" fmla="*/ 31 h 39"/>
                    <a:gd name="T16" fmla="*/ 12 w 37"/>
                    <a:gd name="T17" fmla="*/ 33 h 39"/>
                    <a:gd name="T18" fmla="*/ 7 w 37"/>
                    <a:gd name="T19" fmla="*/ 34 h 39"/>
                    <a:gd name="T20" fmla="*/ 5 w 37"/>
                    <a:gd name="T21" fmla="*/ 33 h 39"/>
                    <a:gd name="T22" fmla="*/ 3 w 37"/>
                    <a:gd name="T23" fmla="*/ 31 h 39"/>
                    <a:gd name="T24" fmla="*/ 3 w 37"/>
                    <a:gd name="T25" fmla="*/ 25 h 39"/>
                    <a:gd name="T26" fmla="*/ 4 w 37"/>
                    <a:gd name="T27" fmla="*/ 19 h 39"/>
                    <a:gd name="T28" fmla="*/ 6 w 37"/>
                    <a:gd name="T29" fmla="*/ 16 h 39"/>
                    <a:gd name="T30" fmla="*/ 6 w 37"/>
                    <a:gd name="T31" fmla="*/ 15 h 39"/>
                    <a:gd name="T32" fmla="*/ 3 w 37"/>
                    <a:gd name="T33" fmla="*/ 14 h 39"/>
                    <a:gd name="T34" fmla="*/ 0 w 37"/>
                    <a:gd name="T35" fmla="*/ 12 h 39"/>
                    <a:gd name="T36" fmla="*/ 1 w 37"/>
                    <a:gd name="T37" fmla="*/ 7 h 39"/>
                    <a:gd name="T38" fmla="*/ 2 w 37"/>
                    <a:gd name="T39" fmla="*/ 3 h 39"/>
                    <a:gd name="T40" fmla="*/ 4 w 37"/>
                    <a:gd name="T41" fmla="*/ 1 h 39"/>
                    <a:gd name="T42" fmla="*/ 6 w 37"/>
                    <a:gd name="T43" fmla="*/ 0 h 39"/>
                    <a:gd name="T44" fmla="*/ 6 w 37"/>
                    <a:gd name="T45" fmla="*/ 5 h 39"/>
                    <a:gd name="T46" fmla="*/ 8 w 37"/>
                    <a:gd name="T47" fmla="*/ 9 h 39"/>
                    <a:gd name="T48" fmla="*/ 9 w 37"/>
                    <a:gd name="T49" fmla="*/ 9 h 39"/>
                    <a:gd name="T50" fmla="*/ 10 w 37"/>
                    <a:gd name="T51" fmla="*/ 9 h 39"/>
                    <a:gd name="T52" fmla="*/ 17 w 37"/>
                    <a:gd name="T53" fmla="*/ 10 h 39"/>
                    <a:gd name="T54" fmla="*/ 19 w 37"/>
                    <a:gd name="T55" fmla="*/ 9 h 39"/>
                    <a:gd name="T56" fmla="*/ 25 w 37"/>
                    <a:gd name="T57" fmla="*/ 7 h 39"/>
                    <a:gd name="T58" fmla="*/ 27 w 37"/>
                    <a:gd name="T59" fmla="*/ 8 h 39"/>
                    <a:gd name="T60" fmla="*/ 31 w 37"/>
                    <a:gd name="T61" fmla="*/ 12 h 39"/>
                    <a:gd name="T62" fmla="*/ 32 w 37"/>
                    <a:gd name="T63" fmla="*/ 15 h 39"/>
                    <a:gd name="T64" fmla="*/ 32 w 37"/>
                    <a:gd name="T65" fmla="*/ 19 h 39"/>
                    <a:gd name="T66" fmla="*/ 35 w 37"/>
                    <a:gd name="T67" fmla="*/ 28 h 39"/>
                    <a:gd name="T68" fmla="*/ 36 w 37"/>
                    <a:gd name="T69" fmla="*/ 31 h 39"/>
                    <a:gd name="T70" fmla="*/ 36 w 37"/>
                    <a:gd name="T71" fmla="*/ 34 h 39"/>
                    <a:gd name="T72" fmla="*/ 32 w 37"/>
                    <a:gd name="T73" fmla="*/ 37 h 39"/>
                    <a:gd name="T74" fmla="*/ 28 w 37"/>
                    <a:gd name="T75" fmla="*/ 39 h 39"/>
                    <a:gd name="T76" fmla="*/ 26 w 37"/>
                    <a:gd name="T7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9">
                      <a:moveTo>
                        <a:pt x="26" y="38"/>
                      </a:moveTo>
                      <a:lnTo>
                        <a:pt x="26" y="38"/>
                      </a:lnTo>
                      <a:lnTo>
                        <a:pt x="25" y="37"/>
                      </a:lnTo>
                      <a:lnTo>
                        <a:pt x="25" y="34"/>
                      </a:lnTo>
                      <a:lnTo>
                        <a:pt x="26" y="30"/>
                      </a:lnTo>
                      <a:lnTo>
                        <a:pt x="26" y="30"/>
                      </a:lnTo>
                      <a:lnTo>
                        <a:pt x="27" y="26"/>
                      </a:lnTo>
                      <a:lnTo>
                        <a:pt x="27" y="26"/>
                      </a:lnTo>
                      <a:lnTo>
                        <a:pt x="27" y="25"/>
                      </a:lnTo>
                      <a:lnTo>
                        <a:pt x="26" y="23"/>
                      </a:lnTo>
                      <a:lnTo>
                        <a:pt x="23" y="25"/>
                      </a:lnTo>
                      <a:lnTo>
                        <a:pt x="23" y="25"/>
                      </a:lnTo>
                      <a:lnTo>
                        <a:pt x="20" y="27"/>
                      </a:lnTo>
                      <a:lnTo>
                        <a:pt x="18" y="29"/>
                      </a:lnTo>
                      <a:lnTo>
                        <a:pt x="18" y="29"/>
                      </a:lnTo>
                      <a:lnTo>
                        <a:pt x="15" y="31"/>
                      </a:lnTo>
                      <a:lnTo>
                        <a:pt x="12" y="33"/>
                      </a:lnTo>
                      <a:lnTo>
                        <a:pt x="12" y="33"/>
                      </a:lnTo>
                      <a:lnTo>
                        <a:pt x="9" y="35"/>
                      </a:lnTo>
                      <a:lnTo>
                        <a:pt x="7" y="34"/>
                      </a:lnTo>
                      <a:lnTo>
                        <a:pt x="7" y="34"/>
                      </a:lnTo>
                      <a:lnTo>
                        <a:pt x="5" y="33"/>
                      </a:lnTo>
                      <a:lnTo>
                        <a:pt x="4" y="32"/>
                      </a:lnTo>
                      <a:lnTo>
                        <a:pt x="3" y="31"/>
                      </a:lnTo>
                      <a:lnTo>
                        <a:pt x="3" y="31"/>
                      </a:lnTo>
                      <a:lnTo>
                        <a:pt x="3" y="25"/>
                      </a:lnTo>
                      <a:lnTo>
                        <a:pt x="4" y="21"/>
                      </a:lnTo>
                      <a:lnTo>
                        <a:pt x="4" y="19"/>
                      </a:lnTo>
                      <a:lnTo>
                        <a:pt x="4" y="19"/>
                      </a:lnTo>
                      <a:lnTo>
                        <a:pt x="6" y="16"/>
                      </a:lnTo>
                      <a:lnTo>
                        <a:pt x="7" y="16"/>
                      </a:lnTo>
                      <a:lnTo>
                        <a:pt x="6" y="15"/>
                      </a:lnTo>
                      <a:lnTo>
                        <a:pt x="6" y="15"/>
                      </a:lnTo>
                      <a:lnTo>
                        <a:pt x="3" y="14"/>
                      </a:lnTo>
                      <a:lnTo>
                        <a:pt x="1" y="13"/>
                      </a:lnTo>
                      <a:lnTo>
                        <a:pt x="0" y="12"/>
                      </a:lnTo>
                      <a:lnTo>
                        <a:pt x="0" y="12"/>
                      </a:lnTo>
                      <a:lnTo>
                        <a:pt x="1" y="7"/>
                      </a:lnTo>
                      <a:lnTo>
                        <a:pt x="1" y="5"/>
                      </a:lnTo>
                      <a:lnTo>
                        <a:pt x="2" y="3"/>
                      </a:lnTo>
                      <a:lnTo>
                        <a:pt x="2" y="3"/>
                      </a:lnTo>
                      <a:lnTo>
                        <a:pt x="4" y="1"/>
                      </a:lnTo>
                      <a:lnTo>
                        <a:pt x="5" y="0"/>
                      </a:lnTo>
                      <a:lnTo>
                        <a:pt x="6" y="0"/>
                      </a:lnTo>
                      <a:lnTo>
                        <a:pt x="6" y="0"/>
                      </a:lnTo>
                      <a:lnTo>
                        <a:pt x="6" y="5"/>
                      </a:lnTo>
                      <a:lnTo>
                        <a:pt x="7" y="7"/>
                      </a:lnTo>
                      <a:lnTo>
                        <a:pt x="8" y="9"/>
                      </a:lnTo>
                      <a:lnTo>
                        <a:pt x="8" y="9"/>
                      </a:lnTo>
                      <a:lnTo>
                        <a:pt x="9" y="9"/>
                      </a:lnTo>
                      <a:lnTo>
                        <a:pt x="10" y="9"/>
                      </a:lnTo>
                      <a:lnTo>
                        <a:pt x="10" y="9"/>
                      </a:lnTo>
                      <a:lnTo>
                        <a:pt x="14" y="10"/>
                      </a:lnTo>
                      <a:lnTo>
                        <a:pt x="17" y="10"/>
                      </a:lnTo>
                      <a:lnTo>
                        <a:pt x="19" y="9"/>
                      </a:lnTo>
                      <a:lnTo>
                        <a:pt x="19" y="9"/>
                      </a:lnTo>
                      <a:lnTo>
                        <a:pt x="22" y="8"/>
                      </a:lnTo>
                      <a:lnTo>
                        <a:pt x="25" y="7"/>
                      </a:lnTo>
                      <a:lnTo>
                        <a:pt x="27" y="8"/>
                      </a:lnTo>
                      <a:lnTo>
                        <a:pt x="27" y="8"/>
                      </a:lnTo>
                      <a:lnTo>
                        <a:pt x="29" y="10"/>
                      </a:lnTo>
                      <a:lnTo>
                        <a:pt x="31" y="12"/>
                      </a:lnTo>
                      <a:lnTo>
                        <a:pt x="31" y="12"/>
                      </a:lnTo>
                      <a:lnTo>
                        <a:pt x="32" y="15"/>
                      </a:lnTo>
                      <a:lnTo>
                        <a:pt x="32" y="19"/>
                      </a:lnTo>
                      <a:lnTo>
                        <a:pt x="32" y="19"/>
                      </a:lnTo>
                      <a:lnTo>
                        <a:pt x="33" y="23"/>
                      </a:lnTo>
                      <a:lnTo>
                        <a:pt x="35" y="28"/>
                      </a:lnTo>
                      <a:lnTo>
                        <a:pt x="35" y="28"/>
                      </a:lnTo>
                      <a:lnTo>
                        <a:pt x="36" y="31"/>
                      </a:lnTo>
                      <a:lnTo>
                        <a:pt x="37" y="32"/>
                      </a:lnTo>
                      <a:lnTo>
                        <a:pt x="36" y="34"/>
                      </a:lnTo>
                      <a:lnTo>
                        <a:pt x="36" y="34"/>
                      </a:lnTo>
                      <a:lnTo>
                        <a:pt x="32" y="37"/>
                      </a:lnTo>
                      <a:lnTo>
                        <a:pt x="30" y="39"/>
                      </a:lnTo>
                      <a:lnTo>
                        <a:pt x="28" y="39"/>
                      </a:lnTo>
                      <a:lnTo>
                        <a:pt x="26" y="38"/>
                      </a:lnTo>
                      <a:lnTo>
                        <a:pt x="26" y="3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3" name="フリーフォーム 232">
                  <a:extLst>
                    <a:ext uri="{FF2B5EF4-FFF2-40B4-BE49-F238E27FC236}">
                      <a16:creationId xmlns:a16="http://schemas.microsoft.com/office/drawing/2014/main" id="{00000000-0008-0000-0000-000052060000}"/>
                    </a:ext>
                  </a:extLst>
                </p:cNvPr>
                <p:cNvSpPr>
                  <a:spLocks/>
                </p:cNvSpPr>
                <p:nvPr/>
              </p:nvSpPr>
              <p:spPr bwMode="auto">
                <a:xfrm>
                  <a:off x="198" y="730"/>
                  <a:ext cx="3" cy="4"/>
                </a:xfrm>
                <a:custGeom>
                  <a:avLst/>
                  <a:gdLst>
                    <a:gd name="T0" fmla="*/ 22 w 25"/>
                    <a:gd name="T1" fmla="*/ 37 h 37"/>
                    <a:gd name="T2" fmla="*/ 22 w 25"/>
                    <a:gd name="T3" fmla="*/ 37 h 37"/>
                    <a:gd name="T4" fmla="*/ 19 w 25"/>
                    <a:gd name="T5" fmla="*/ 37 h 37"/>
                    <a:gd name="T6" fmla="*/ 16 w 25"/>
                    <a:gd name="T7" fmla="*/ 35 h 37"/>
                    <a:gd name="T8" fmla="*/ 16 w 25"/>
                    <a:gd name="T9" fmla="*/ 35 h 37"/>
                    <a:gd name="T10" fmla="*/ 14 w 25"/>
                    <a:gd name="T11" fmla="*/ 33 h 37"/>
                    <a:gd name="T12" fmla="*/ 12 w 25"/>
                    <a:gd name="T13" fmla="*/ 31 h 37"/>
                    <a:gd name="T14" fmla="*/ 12 w 25"/>
                    <a:gd name="T15" fmla="*/ 31 h 37"/>
                    <a:gd name="T16" fmla="*/ 11 w 25"/>
                    <a:gd name="T17" fmla="*/ 29 h 37"/>
                    <a:gd name="T18" fmla="*/ 10 w 25"/>
                    <a:gd name="T19" fmla="*/ 28 h 37"/>
                    <a:gd name="T20" fmla="*/ 10 w 25"/>
                    <a:gd name="T21" fmla="*/ 28 h 37"/>
                    <a:gd name="T22" fmla="*/ 8 w 25"/>
                    <a:gd name="T23" fmla="*/ 27 h 37"/>
                    <a:gd name="T24" fmla="*/ 7 w 25"/>
                    <a:gd name="T25" fmla="*/ 26 h 37"/>
                    <a:gd name="T26" fmla="*/ 7 w 25"/>
                    <a:gd name="T27" fmla="*/ 26 h 37"/>
                    <a:gd name="T28" fmla="*/ 5 w 25"/>
                    <a:gd name="T29" fmla="*/ 22 h 37"/>
                    <a:gd name="T30" fmla="*/ 3 w 25"/>
                    <a:gd name="T31" fmla="*/ 18 h 37"/>
                    <a:gd name="T32" fmla="*/ 3 w 25"/>
                    <a:gd name="T33" fmla="*/ 18 h 37"/>
                    <a:gd name="T34" fmla="*/ 1 w 25"/>
                    <a:gd name="T35" fmla="*/ 15 h 37"/>
                    <a:gd name="T36" fmla="*/ 0 w 25"/>
                    <a:gd name="T37" fmla="*/ 13 h 37"/>
                    <a:gd name="T38" fmla="*/ 0 w 25"/>
                    <a:gd name="T39" fmla="*/ 13 h 37"/>
                    <a:gd name="T40" fmla="*/ 0 w 25"/>
                    <a:gd name="T41" fmla="*/ 9 h 37"/>
                    <a:gd name="T42" fmla="*/ 0 w 25"/>
                    <a:gd name="T43" fmla="*/ 7 h 37"/>
                    <a:gd name="T44" fmla="*/ 1 w 25"/>
                    <a:gd name="T45" fmla="*/ 6 h 37"/>
                    <a:gd name="T46" fmla="*/ 1 w 25"/>
                    <a:gd name="T47" fmla="*/ 6 h 37"/>
                    <a:gd name="T48" fmla="*/ 3 w 25"/>
                    <a:gd name="T49" fmla="*/ 4 h 37"/>
                    <a:gd name="T50" fmla="*/ 5 w 25"/>
                    <a:gd name="T51" fmla="*/ 2 h 37"/>
                    <a:gd name="T52" fmla="*/ 5 w 25"/>
                    <a:gd name="T53" fmla="*/ 2 h 37"/>
                    <a:gd name="T54" fmla="*/ 8 w 25"/>
                    <a:gd name="T55" fmla="*/ 0 h 37"/>
                    <a:gd name="T56" fmla="*/ 10 w 25"/>
                    <a:gd name="T57" fmla="*/ 0 h 37"/>
                    <a:gd name="T58" fmla="*/ 12 w 25"/>
                    <a:gd name="T59" fmla="*/ 1 h 37"/>
                    <a:gd name="T60" fmla="*/ 12 w 25"/>
                    <a:gd name="T61" fmla="*/ 1 h 37"/>
                    <a:gd name="T62" fmla="*/ 15 w 25"/>
                    <a:gd name="T63" fmla="*/ 7 h 37"/>
                    <a:gd name="T64" fmla="*/ 16 w 25"/>
                    <a:gd name="T65" fmla="*/ 9 h 37"/>
                    <a:gd name="T66" fmla="*/ 18 w 25"/>
                    <a:gd name="T67" fmla="*/ 10 h 37"/>
                    <a:gd name="T68" fmla="*/ 18 w 25"/>
                    <a:gd name="T69" fmla="*/ 10 h 37"/>
                    <a:gd name="T70" fmla="*/ 20 w 25"/>
                    <a:gd name="T71" fmla="*/ 11 h 37"/>
                    <a:gd name="T72" fmla="*/ 21 w 25"/>
                    <a:gd name="T73" fmla="*/ 14 h 37"/>
                    <a:gd name="T74" fmla="*/ 21 w 25"/>
                    <a:gd name="T75" fmla="*/ 14 h 37"/>
                    <a:gd name="T76" fmla="*/ 24 w 25"/>
                    <a:gd name="T77" fmla="*/ 18 h 37"/>
                    <a:gd name="T78" fmla="*/ 25 w 25"/>
                    <a:gd name="T79" fmla="*/ 20 h 37"/>
                    <a:gd name="T80" fmla="*/ 25 w 25"/>
                    <a:gd name="T81" fmla="*/ 20 h 37"/>
                    <a:gd name="T82" fmla="*/ 24 w 25"/>
                    <a:gd name="T83" fmla="*/ 21 h 37"/>
                    <a:gd name="T84" fmla="*/ 23 w 25"/>
                    <a:gd name="T85" fmla="*/ 21 h 37"/>
                    <a:gd name="T86" fmla="*/ 23 w 25"/>
                    <a:gd name="T87" fmla="*/ 23 h 37"/>
                    <a:gd name="T88" fmla="*/ 23 w 25"/>
                    <a:gd name="T89" fmla="*/ 23 h 37"/>
                    <a:gd name="T90" fmla="*/ 24 w 25"/>
                    <a:gd name="T91" fmla="*/ 26 h 37"/>
                    <a:gd name="T92" fmla="*/ 24 w 25"/>
                    <a:gd name="T93" fmla="*/ 28 h 37"/>
                    <a:gd name="T94" fmla="*/ 24 w 25"/>
                    <a:gd name="T95" fmla="*/ 28 h 37"/>
                    <a:gd name="T96" fmla="*/ 22 w 25"/>
                    <a:gd name="T97" fmla="*/ 30 h 37"/>
                    <a:gd name="T98" fmla="*/ 21 w 25"/>
                    <a:gd name="T99" fmla="*/ 31 h 37"/>
                    <a:gd name="T100" fmla="*/ 21 w 25"/>
                    <a:gd name="T101" fmla="*/ 33 h 37"/>
                    <a:gd name="T102" fmla="*/ 21 w 25"/>
                    <a:gd name="T103" fmla="*/ 33 h 37"/>
                    <a:gd name="T104" fmla="*/ 22 w 25"/>
                    <a:gd name="T105" fmla="*/ 35 h 37"/>
                    <a:gd name="T106" fmla="*/ 22 w 25"/>
                    <a:gd name="T107" fmla="*/ 37 h 37"/>
                    <a:gd name="T108" fmla="*/ 22 w 25"/>
                    <a:gd name="T10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37">
                      <a:moveTo>
                        <a:pt x="22" y="37"/>
                      </a:moveTo>
                      <a:lnTo>
                        <a:pt x="22" y="37"/>
                      </a:lnTo>
                      <a:lnTo>
                        <a:pt x="19" y="37"/>
                      </a:lnTo>
                      <a:lnTo>
                        <a:pt x="16" y="35"/>
                      </a:lnTo>
                      <a:lnTo>
                        <a:pt x="16" y="35"/>
                      </a:lnTo>
                      <a:lnTo>
                        <a:pt x="14" y="33"/>
                      </a:lnTo>
                      <a:lnTo>
                        <a:pt x="12" y="31"/>
                      </a:lnTo>
                      <a:lnTo>
                        <a:pt x="12" y="31"/>
                      </a:lnTo>
                      <a:lnTo>
                        <a:pt x="11" y="29"/>
                      </a:lnTo>
                      <a:lnTo>
                        <a:pt x="10" y="28"/>
                      </a:lnTo>
                      <a:lnTo>
                        <a:pt x="10" y="28"/>
                      </a:lnTo>
                      <a:lnTo>
                        <a:pt x="8" y="27"/>
                      </a:lnTo>
                      <a:lnTo>
                        <a:pt x="7" y="26"/>
                      </a:lnTo>
                      <a:lnTo>
                        <a:pt x="7" y="26"/>
                      </a:lnTo>
                      <a:lnTo>
                        <a:pt x="5" y="22"/>
                      </a:lnTo>
                      <a:lnTo>
                        <a:pt x="3" y="18"/>
                      </a:lnTo>
                      <a:lnTo>
                        <a:pt x="3" y="18"/>
                      </a:lnTo>
                      <a:lnTo>
                        <a:pt x="1" y="15"/>
                      </a:lnTo>
                      <a:lnTo>
                        <a:pt x="0" y="13"/>
                      </a:lnTo>
                      <a:lnTo>
                        <a:pt x="0" y="13"/>
                      </a:lnTo>
                      <a:lnTo>
                        <a:pt x="0" y="9"/>
                      </a:lnTo>
                      <a:lnTo>
                        <a:pt x="0" y="7"/>
                      </a:lnTo>
                      <a:lnTo>
                        <a:pt x="1" y="6"/>
                      </a:lnTo>
                      <a:lnTo>
                        <a:pt x="1" y="6"/>
                      </a:lnTo>
                      <a:lnTo>
                        <a:pt x="3" y="4"/>
                      </a:lnTo>
                      <a:lnTo>
                        <a:pt x="5" y="2"/>
                      </a:lnTo>
                      <a:lnTo>
                        <a:pt x="5" y="2"/>
                      </a:lnTo>
                      <a:lnTo>
                        <a:pt x="8" y="0"/>
                      </a:lnTo>
                      <a:lnTo>
                        <a:pt x="10" y="0"/>
                      </a:lnTo>
                      <a:lnTo>
                        <a:pt x="12" y="1"/>
                      </a:lnTo>
                      <a:lnTo>
                        <a:pt x="12" y="1"/>
                      </a:lnTo>
                      <a:lnTo>
                        <a:pt x="15" y="7"/>
                      </a:lnTo>
                      <a:lnTo>
                        <a:pt x="16" y="9"/>
                      </a:lnTo>
                      <a:lnTo>
                        <a:pt x="18" y="10"/>
                      </a:lnTo>
                      <a:lnTo>
                        <a:pt x="18" y="10"/>
                      </a:lnTo>
                      <a:lnTo>
                        <a:pt x="20" y="11"/>
                      </a:lnTo>
                      <a:lnTo>
                        <a:pt x="21" y="14"/>
                      </a:lnTo>
                      <a:lnTo>
                        <a:pt x="21" y="14"/>
                      </a:lnTo>
                      <a:lnTo>
                        <a:pt x="24" y="18"/>
                      </a:lnTo>
                      <a:lnTo>
                        <a:pt x="25" y="20"/>
                      </a:lnTo>
                      <a:lnTo>
                        <a:pt x="25" y="20"/>
                      </a:lnTo>
                      <a:lnTo>
                        <a:pt x="24" y="21"/>
                      </a:lnTo>
                      <a:lnTo>
                        <a:pt x="23" y="21"/>
                      </a:lnTo>
                      <a:lnTo>
                        <a:pt x="23" y="23"/>
                      </a:lnTo>
                      <a:lnTo>
                        <a:pt x="23" y="23"/>
                      </a:lnTo>
                      <a:lnTo>
                        <a:pt x="24" y="26"/>
                      </a:lnTo>
                      <a:lnTo>
                        <a:pt x="24" y="28"/>
                      </a:lnTo>
                      <a:lnTo>
                        <a:pt x="24" y="28"/>
                      </a:lnTo>
                      <a:lnTo>
                        <a:pt x="22" y="30"/>
                      </a:lnTo>
                      <a:lnTo>
                        <a:pt x="21" y="31"/>
                      </a:lnTo>
                      <a:lnTo>
                        <a:pt x="21" y="33"/>
                      </a:lnTo>
                      <a:lnTo>
                        <a:pt x="21" y="33"/>
                      </a:lnTo>
                      <a:lnTo>
                        <a:pt x="22" y="35"/>
                      </a:lnTo>
                      <a:lnTo>
                        <a:pt x="22" y="37"/>
                      </a:lnTo>
                      <a:lnTo>
                        <a:pt x="22" y="3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4" name="フリーフォーム 233">
                  <a:extLst>
                    <a:ext uri="{FF2B5EF4-FFF2-40B4-BE49-F238E27FC236}">
                      <a16:creationId xmlns:a16="http://schemas.microsoft.com/office/drawing/2014/main" id="{00000000-0008-0000-0000-000053060000}"/>
                    </a:ext>
                  </a:extLst>
                </p:cNvPr>
                <p:cNvSpPr>
                  <a:spLocks/>
                </p:cNvSpPr>
                <p:nvPr/>
              </p:nvSpPr>
              <p:spPr bwMode="auto">
                <a:xfrm>
                  <a:off x="197" y="730"/>
                  <a:ext cx="1" cy="2"/>
                </a:xfrm>
                <a:custGeom>
                  <a:avLst/>
                  <a:gdLst>
                    <a:gd name="T0" fmla="*/ 7 w 10"/>
                    <a:gd name="T1" fmla="*/ 18 h 18"/>
                    <a:gd name="T2" fmla="*/ 7 w 10"/>
                    <a:gd name="T3" fmla="*/ 18 h 18"/>
                    <a:gd name="T4" fmla="*/ 4 w 10"/>
                    <a:gd name="T5" fmla="*/ 18 h 18"/>
                    <a:gd name="T6" fmla="*/ 2 w 10"/>
                    <a:gd name="T7" fmla="*/ 18 h 18"/>
                    <a:gd name="T8" fmla="*/ 1 w 10"/>
                    <a:gd name="T9" fmla="*/ 17 h 18"/>
                    <a:gd name="T10" fmla="*/ 1 w 10"/>
                    <a:gd name="T11" fmla="*/ 17 h 18"/>
                    <a:gd name="T12" fmla="*/ 1 w 10"/>
                    <a:gd name="T13" fmla="*/ 13 h 18"/>
                    <a:gd name="T14" fmla="*/ 0 w 10"/>
                    <a:gd name="T15" fmla="*/ 11 h 18"/>
                    <a:gd name="T16" fmla="*/ 0 w 10"/>
                    <a:gd name="T17" fmla="*/ 10 h 18"/>
                    <a:gd name="T18" fmla="*/ 0 w 10"/>
                    <a:gd name="T19" fmla="*/ 10 h 18"/>
                    <a:gd name="T20" fmla="*/ 2 w 10"/>
                    <a:gd name="T21" fmla="*/ 9 h 18"/>
                    <a:gd name="T22" fmla="*/ 3 w 10"/>
                    <a:gd name="T23" fmla="*/ 5 h 18"/>
                    <a:gd name="T24" fmla="*/ 3 w 10"/>
                    <a:gd name="T25" fmla="*/ 5 h 18"/>
                    <a:gd name="T26" fmla="*/ 3 w 10"/>
                    <a:gd name="T27" fmla="*/ 3 h 18"/>
                    <a:gd name="T28" fmla="*/ 4 w 10"/>
                    <a:gd name="T29" fmla="*/ 2 h 18"/>
                    <a:gd name="T30" fmla="*/ 6 w 10"/>
                    <a:gd name="T31" fmla="*/ 0 h 18"/>
                    <a:gd name="T32" fmla="*/ 6 w 10"/>
                    <a:gd name="T33" fmla="*/ 1 h 18"/>
                    <a:gd name="T34" fmla="*/ 6 w 10"/>
                    <a:gd name="T35" fmla="*/ 1 h 18"/>
                    <a:gd name="T36" fmla="*/ 8 w 10"/>
                    <a:gd name="T37" fmla="*/ 4 h 18"/>
                    <a:gd name="T38" fmla="*/ 10 w 10"/>
                    <a:gd name="T39" fmla="*/ 9 h 18"/>
                    <a:gd name="T40" fmla="*/ 10 w 10"/>
                    <a:gd name="T41" fmla="*/ 9 h 18"/>
                    <a:gd name="T42" fmla="*/ 10 w 10"/>
                    <a:gd name="T43" fmla="*/ 14 h 18"/>
                    <a:gd name="T44" fmla="*/ 9 w 10"/>
                    <a:gd name="T45" fmla="*/ 17 h 18"/>
                    <a:gd name="T46" fmla="*/ 8 w 10"/>
                    <a:gd name="T47" fmla="*/ 18 h 18"/>
                    <a:gd name="T48" fmla="*/ 7 w 10"/>
                    <a:gd name="T49" fmla="*/ 18 h 18"/>
                    <a:gd name="T50" fmla="*/ 7 w 10"/>
                    <a:gd name="T5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8">
                      <a:moveTo>
                        <a:pt x="7" y="18"/>
                      </a:moveTo>
                      <a:lnTo>
                        <a:pt x="7" y="18"/>
                      </a:lnTo>
                      <a:lnTo>
                        <a:pt x="4" y="18"/>
                      </a:lnTo>
                      <a:lnTo>
                        <a:pt x="2" y="18"/>
                      </a:lnTo>
                      <a:lnTo>
                        <a:pt x="1" y="17"/>
                      </a:lnTo>
                      <a:lnTo>
                        <a:pt x="1" y="17"/>
                      </a:lnTo>
                      <a:lnTo>
                        <a:pt x="1" y="13"/>
                      </a:lnTo>
                      <a:lnTo>
                        <a:pt x="0" y="11"/>
                      </a:lnTo>
                      <a:lnTo>
                        <a:pt x="0" y="10"/>
                      </a:lnTo>
                      <a:lnTo>
                        <a:pt x="0" y="10"/>
                      </a:lnTo>
                      <a:lnTo>
                        <a:pt x="2" y="9"/>
                      </a:lnTo>
                      <a:lnTo>
                        <a:pt x="3" y="5"/>
                      </a:lnTo>
                      <a:lnTo>
                        <a:pt x="3" y="5"/>
                      </a:lnTo>
                      <a:lnTo>
                        <a:pt x="3" y="3"/>
                      </a:lnTo>
                      <a:lnTo>
                        <a:pt x="4" y="2"/>
                      </a:lnTo>
                      <a:lnTo>
                        <a:pt x="6" y="0"/>
                      </a:lnTo>
                      <a:lnTo>
                        <a:pt x="6" y="1"/>
                      </a:lnTo>
                      <a:lnTo>
                        <a:pt x="6" y="1"/>
                      </a:lnTo>
                      <a:lnTo>
                        <a:pt x="8" y="4"/>
                      </a:lnTo>
                      <a:lnTo>
                        <a:pt x="10" y="9"/>
                      </a:lnTo>
                      <a:lnTo>
                        <a:pt x="10" y="9"/>
                      </a:lnTo>
                      <a:lnTo>
                        <a:pt x="10" y="14"/>
                      </a:lnTo>
                      <a:lnTo>
                        <a:pt x="9" y="17"/>
                      </a:lnTo>
                      <a:lnTo>
                        <a:pt x="8" y="18"/>
                      </a:lnTo>
                      <a:lnTo>
                        <a:pt x="7" y="18"/>
                      </a:lnTo>
                      <a:lnTo>
                        <a:pt x="7" y="1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5" name="フリーフォーム 234">
                  <a:extLst>
                    <a:ext uri="{FF2B5EF4-FFF2-40B4-BE49-F238E27FC236}">
                      <a16:creationId xmlns:a16="http://schemas.microsoft.com/office/drawing/2014/main" id="{00000000-0008-0000-0000-000054060000}"/>
                    </a:ext>
                  </a:extLst>
                </p:cNvPr>
                <p:cNvSpPr>
                  <a:spLocks/>
                </p:cNvSpPr>
                <p:nvPr/>
              </p:nvSpPr>
              <p:spPr bwMode="auto">
                <a:xfrm>
                  <a:off x="200" y="728"/>
                  <a:ext cx="2" cy="2"/>
                </a:xfrm>
                <a:custGeom>
                  <a:avLst/>
                  <a:gdLst>
                    <a:gd name="T0" fmla="*/ 24 w 24"/>
                    <a:gd name="T1" fmla="*/ 3 h 19"/>
                    <a:gd name="T2" fmla="*/ 24 w 24"/>
                    <a:gd name="T3" fmla="*/ 3 h 19"/>
                    <a:gd name="T4" fmla="*/ 24 w 24"/>
                    <a:gd name="T5" fmla="*/ 5 h 19"/>
                    <a:gd name="T6" fmla="*/ 23 w 24"/>
                    <a:gd name="T7" fmla="*/ 6 h 19"/>
                    <a:gd name="T8" fmla="*/ 23 w 24"/>
                    <a:gd name="T9" fmla="*/ 6 h 19"/>
                    <a:gd name="T10" fmla="*/ 22 w 24"/>
                    <a:gd name="T11" fmla="*/ 6 h 19"/>
                    <a:gd name="T12" fmla="*/ 21 w 24"/>
                    <a:gd name="T13" fmla="*/ 7 h 19"/>
                    <a:gd name="T14" fmla="*/ 21 w 24"/>
                    <a:gd name="T15" fmla="*/ 7 h 19"/>
                    <a:gd name="T16" fmla="*/ 19 w 24"/>
                    <a:gd name="T17" fmla="*/ 9 h 19"/>
                    <a:gd name="T18" fmla="*/ 18 w 24"/>
                    <a:gd name="T19" fmla="*/ 10 h 19"/>
                    <a:gd name="T20" fmla="*/ 16 w 24"/>
                    <a:gd name="T21" fmla="*/ 12 h 19"/>
                    <a:gd name="T22" fmla="*/ 16 w 24"/>
                    <a:gd name="T23" fmla="*/ 12 h 19"/>
                    <a:gd name="T24" fmla="*/ 15 w 24"/>
                    <a:gd name="T25" fmla="*/ 16 h 19"/>
                    <a:gd name="T26" fmla="*/ 15 w 24"/>
                    <a:gd name="T27" fmla="*/ 18 h 19"/>
                    <a:gd name="T28" fmla="*/ 14 w 24"/>
                    <a:gd name="T29" fmla="*/ 19 h 19"/>
                    <a:gd name="T30" fmla="*/ 14 w 24"/>
                    <a:gd name="T31" fmla="*/ 19 h 19"/>
                    <a:gd name="T32" fmla="*/ 10 w 24"/>
                    <a:gd name="T33" fmla="*/ 19 h 19"/>
                    <a:gd name="T34" fmla="*/ 6 w 24"/>
                    <a:gd name="T35" fmla="*/ 19 h 19"/>
                    <a:gd name="T36" fmla="*/ 6 w 24"/>
                    <a:gd name="T37" fmla="*/ 19 h 19"/>
                    <a:gd name="T38" fmla="*/ 3 w 24"/>
                    <a:gd name="T39" fmla="*/ 18 h 19"/>
                    <a:gd name="T40" fmla="*/ 2 w 24"/>
                    <a:gd name="T41" fmla="*/ 17 h 19"/>
                    <a:gd name="T42" fmla="*/ 1 w 24"/>
                    <a:gd name="T43" fmla="*/ 16 h 19"/>
                    <a:gd name="T44" fmla="*/ 1 w 24"/>
                    <a:gd name="T45" fmla="*/ 16 h 19"/>
                    <a:gd name="T46" fmla="*/ 0 w 24"/>
                    <a:gd name="T47" fmla="*/ 9 h 19"/>
                    <a:gd name="T48" fmla="*/ 0 w 24"/>
                    <a:gd name="T49" fmla="*/ 9 h 19"/>
                    <a:gd name="T50" fmla="*/ 0 w 24"/>
                    <a:gd name="T51" fmla="*/ 7 h 19"/>
                    <a:gd name="T52" fmla="*/ 2 w 24"/>
                    <a:gd name="T53" fmla="*/ 5 h 19"/>
                    <a:gd name="T54" fmla="*/ 2 w 24"/>
                    <a:gd name="T55" fmla="*/ 5 h 19"/>
                    <a:gd name="T56" fmla="*/ 6 w 24"/>
                    <a:gd name="T57" fmla="*/ 2 h 19"/>
                    <a:gd name="T58" fmla="*/ 9 w 24"/>
                    <a:gd name="T59" fmla="*/ 1 h 19"/>
                    <a:gd name="T60" fmla="*/ 11 w 24"/>
                    <a:gd name="T61" fmla="*/ 1 h 19"/>
                    <a:gd name="T62" fmla="*/ 11 w 24"/>
                    <a:gd name="T63" fmla="*/ 1 h 19"/>
                    <a:gd name="T64" fmla="*/ 19 w 24"/>
                    <a:gd name="T65" fmla="*/ 0 h 19"/>
                    <a:gd name="T66" fmla="*/ 23 w 24"/>
                    <a:gd name="T67" fmla="*/ 0 h 19"/>
                    <a:gd name="T68" fmla="*/ 24 w 24"/>
                    <a:gd name="T69" fmla="*/ 2 h 19"/>
                    <a:gd name="T70" fmla="*/ 24 w 24"/>
                    <a:gd name="T71" fmla="*/ 3 h 19"/>
                    <a:gd name="T72" fmla="*/ 24 w 24"/>
                    <a:gd name="T7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19">
                      <a:moveTo>
                        <a:pt x="24" y="3"/>
                      </a:moveTo>
                      <a:lnTo>
                        <a:pt x="24" y="3"/>
                      </a:lnTo>
                      <a:lnTo>
                        <a:pt x="24" y="5"/>
                      </a:lnTo>
                      <a:lnTo>
                        <a:pt x="23" y="6"/>
                      </a:lnTo>
                      <a:lnTo>
                        <a:pt x="23" y="6"/>
                      </a:lnTo>
                      <a:lnTo>
                        <a:pt x="22" y="6"/>
                      </a:lnTo>
                      <a:lnTo>
                        <a:pt x="21" y="7"/>
                      </a:lnTo>
                      <a:lnTo>
                        <a:pt x="21" y="7"/>
                      </a:lnTo>
                      <a:lnTo>
                        <a:pt x="19" y="9"/>
                      </a:lnTo>
                      <a:lnTo>
                        <a:pt x="18" y="10"/>
                      </a:lnTo>
                      <a:lnTo>
                        <a:pt x="16" y="12"/>
                      </a:lnTo>
                      <a:lnTo>
                        <a:pt x="16" y="12"/>
                      </a:lnTo>
                      <a:lnTo>
                        <a:pt x="15" y="16"/>
                      </a:lnTo>
                      <a:lnTo>
                        <a:pt x="15" y="18"/>
                      </a:lnTo>
                      <a:lnTo>
                        <a:pt x="14" y="19"/>
                      </a:lnTo>
                      <a:lnTo>
                        <a:pt x="14" y="19"/>
                      </a:lnTo>
                      <a:lnTo>
                        <a:pt x="10" y="19"/>
                      </a:lnTo>
                      <a:lnTo>
                        <a:pt x="6" y="19"/>
                      </a:lnTo>
                      <a:lnTo>
                        <a:pt x="6" y="19"/>
                      </a:lnTo>
                      <a:lnTo>
                        <a:pt x="3" y="18"/>
                      </a:lnTo>
                      <a:lnTo>
                        <a:pt x="2" y="17"/>
                      </a:lnTo>
                      <a:lnTo>
                        <a:pt x="1" y="16"/>
                      </a:lnTo>
                      <a:lnTo>
                        <a:pt x="1" y="16"/>
                      </a:lnTo>
                      <a:lnTo>
                        <a:pt x="0" y="9"/>
                      </a:lnTo>
                      <a:lnTo>
                        <a:pt x="0" y="9"/>
                      </a:lnTo>
                      <a:lnTo>
                        <a:pt x="0" y="7"/>
                      </a:lnTo>
                      <a:lnTo>
                        <a:pt x="2" y="5"/>
                      </a:lnTo>
                      <a:lnTo>
                        <a:pt x="2" y="5"/>
                      </a:lnTo>
                      <a:lnTo>
                        <a:pt x="6" y="2"/>
                      </a:lnTo>
                      <a:lnTo>
                        <a:pt x="9" y="1"/>
                      </a:lnTo>
                      <a:lnTo>
                        <a:pt x="11" y="1"/>
                      </a:lnTo>
                      <a:lnTo>
                        <a:pt x="11" y="1"/>
                      </a:lnTo>
                      <a:lnTo>
                        <a:pt x="19" y="0"/>
                      </a:lnTo>
                      <a:lnTo>
                        <a:pt x="23" y="0"/>
                      </a:lnTo>
                      <a:lnTo>
                        <a:pt x="24" y="2"/>
                      </a:lnTo>
                      <a:lnTo>
                        <a:pt x="24" y="3"/>
                      </a:lnTo>
                      <a:lnTo>
                        <a:pt x="24"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6" name="フリーフォーム 235">
                  <a:extLst>
                    <a:ext uri="{FF2B5EF4-FFF2-40B4-BE49-F238E27FC236}">
                      <a16:creationId xmlns:a16="http://schemas.microsoft.com/office/drawing/2014/main" id="{00000000-0008-0000-0000-000055060000}"/>
                    </a:ext>
                  </a:extLst>
                </p:cNvPr>
                <p:cNvSpPr>
                  <a:spLocks/>
                </p:cNvSpPr>
                <p:nvPr/>
              </p:nvSpPr>
              <p:spPr bwMode="auto">
                <a:xfrm>
                  <a:off x="199" y="728"/>
                  <a:ext cx="1" cy="1"/>
                </a:xfrm>
                <a:custGeom>
                  <a:avLst/>
                  <a:gdLst>
                    <a:gd name="T0" fmla="*/ 6 w 7"/>
                    <a:gd name="T1" fmla="*/ 7 h 8"/>
                    <a:gd name="T2" fmla="*/ 6 w 7"/>
                    <a:gd name="T3" fmla="*/ 7 h 8"/>
                    <a:gd name="T4" fmla="*/ 7 w 7"/>
                    <a:gd name="T5" fmla="*/ 6 h 8"/>
                    <a:gd name="T6" fmla="*/ 7 w 7"/>
                    <a:gd name="T7" fmla="*/ 5 h 8"/>
                    <a:gd name="T8" fmla="*/ 5 w 7"/>
                    <a:gd name="T9" fmla="*/ 3 h 8"/>
                    <a:gd name="T10" fmla="*/ 5 w 7"/>
                    <a:gd name="T11" fmla="*/ 3 h 8"/>
                    <a:gd name="T12" fmla="*/ 5 w 7"/>
                    <a:gd name="T13" fmla="*/ 0 h 8"/>
                    <a:gd name="T14" fmla="*/ 5 w 7"/>
                    <a:gd name="T15" fmla="*/ 0 h 8"/>
                    <a:gd name="T16" fmla="*/ 4 w 7"/>
                    <a:gd name="T17" fmla="*/ 0 h 8"/>
                    <a:gd name="T18" fmla="*/ 4 w 7"/>
                    <a:gd name="T19" fmla="*/ 0 h 8"/>
                    <a:gd name="T20" fmla="*/ 2 w 7"/>
                    <a:gd name="T21" fmla="*/ 2 h 8"/>
                    <a:gd name="T22" fmla="*/ 1 w 7"/>
                    <a:gd name="T23" fmla="*/ 3 h 8"/>
                    <a:gd name="T24" fmla="*/ 0 w 7"/>
                    <a:gd name="T25" fmla="*/ 4 h 8"/>
                    <a:gd name="T26" fmla="*/ 0 w 7"/>
                    <a:gd name="T27" fmla="*/ 4 h 8"/>
                    <a:gd name="T28" fmla="*/ 0 w 7"/>
                    <a:gd name="T29" fmla="*/ 6 h 8"/>
                    <a:gd name="T30" fmla="*/ 1 w 7"/>
                    <a:gd name="T31" fmla="*/ 7 h 8"/>
                    <a:gd name="T32" fmla="*/ 2 w 7"/>
                    <a:gd name="T33" fmla="*/ 7 h 8"/>
                    <a:gd name="T34" fmla="*/ 2 w 7"/>
                    <a:gd name="T35" fmla="*/ 7 h 8"/>
                    <a:gd name="T36" fmla="*/ 4 w 7"/>
                    <a:gd name="T37" fmla="*/ 8 h 8"/>
                    <a:gd name="T38" fmla="*/ 5 w 7"/>
                    <a:gd name="T39" fmla="*/ 8 h 8"/>
                    <a:gd name="T40" fmla="*/ 6 w 7"/>
                    <a:gd name="T41" fmla="*/ 7 h 8"/>
                    <a:gd name="T42" fmla="*/ 6 w 7"/>
                    <a:gd name="T4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8">
                      <a:moveTo>
                        <a:pt x="6" y="7"/>
                      </a:moveTo>
                      <a:lnTo>
                        <a:pt x="6" y="7"/>
                      </a:lnTo>
                      <a:lnTo>
                        <a:pt x="7" y="6"/>
                      </a:lnTo>
                      <a:lnTo>
                        <a:pt x="7" y="5"/>
                      </a:lnTo>
                      <a:lnTo>
                        <a:pt x="5" y="3"/>
                      </a:lnTo>
                      <a:lnTo>
                        <a:pt x="5" y="3"/>
                      </a:lnTo>
                      <a:lnTo>
                        <a:pt x="5" y="0"/>
                      </a:lnTo>
                      <a:lnTo>
                        <a:pt x="5" y="0"/>
                      </a:lnTo>
                      <a:lnTo>
                        <a:pt x="4" y="0"/>
                      </a:lnTo>
                      <a:lnTo>
                        <a:pt x="4" y="0"/>
                      </a:lnTo>
                      <a:lnTo>
                        <a:pt x="2" y="2"/>
                      </a:lnTo>
                      <a:lnTo>
                        <a:pt x="1" y="3"/>
                      </a:lnTo>
                      <a:lnTo>
                        <a:pt x="0" y="4"/>
                      </a:lnTo>
                      <a:lnTo>
                        <a:pt x="0" y="4"/>
                      </a:lnTo>
                      <a:lnTo>
                        <a:pt x="0" y="6"/>
                      </a:lnTo>
                      <a:lnTo>
                        <a:pt x="1" y="7"/>
                      </a:lnTo>
                      <a:lnTo>
                        <a:pt x="2" y="7"/>
                      </a:lnTo>
                      <a:lnTo>
                        <a:pt x="2" y="7"/>
                      </a:lnTo>
                      <a:lnTo>
                        <a:pt x="4" y="8"/>
                      </a:lnTo>
                      <a:lnTo>
                        <a:pt x="5" y="8"/>
                      </a:lnTo>
                      <a:lnTo>
                        <a:pt x="6" y="7"/>
                      </a:lnTo>
                      <a:lnTo>
                        <a:pt x="6"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7" name="フリーフォーム 236">
                  <a:extLst>
                    <a:ext uri="{FF2B5EF4-FFF2-40B4-BE49-F238E27FC236}">
                      <a16:creationId xmlns:a16="http://schemas.microsoft.com/office/drawing/2014/main" id="{00000000-0008-0000-0000-000056060000}"/>
                    </a:ext>
                  </a:extLst>
                </p:cNvPr>
                <p:cNvSpPr>
                  <a:spLocks/>
                </p:cNvSpPr>
                <p:nvPr/>
              </p:nvSpPr>
              <p:spPr bwMode="auto">
                <a:xfrm>
                  <a:off x="208" y="729"/>
                  <a:ext cx="0" cy="0"/>
                </a:xfrm>
                <a:custGeom>
                  <a:avLst/>
                  <a:gdLst>
                    <a:gd name="T0" fmla="*/ 5 w 6"/>
                    <a:gd name="T1" fmla="*/ 5 h 5"/>
                    <a:gd name="T2" fmla="*/ 5 w 6"/>
                    <a:gd name="T3" fmla="*/ 5 h 5"/>
                    <a:gd name="T4" fmla="*/ 2 w 6"/>
                    <a:gd name="T5" fmla="*/ 3 h 5"/>
                    <a:gd name="T6" fmla="*/ 0 w 6"/>
                    <a:gd name="T7" fmla="*/ 2 h 5"/>
                    <a:gd name="T8" fmla="*/ 0 w 6"/>
                    <a:gd name="T9" fmla="*/ 1 h 5"/>
                    <a:gd name="T10" fmla="*/ 0 w 6"/>
                    <a:gd name="T11" fmla="*/ 1 h 5"/>
                    <a:gd name="T12" fmla="*/ 3 w 6"/>
                    <a:gd name="T13" fmla="*/ 0 h 5"/>
                    <a:gd name="T14" fmla="*/ 4 w 6"/>
                    <a:gd name="T15" fmla="*/ 0 h 5"/>
                    <a:gd name="T16" fmla="*/ 5 w 6"/>
                    <a:gd name="T17" fmla="*/ 1 h 5"/>
                    <a:gd name="T18" fmla="*/ 5 w 6"/>
                    <a:gd name="T19" fmla="*/ 1 h 5"/>
                    <a:gd name="T20" fmla="*/ 6 w 6"/>
                    <a:gd name="T21" fmla="*/ 3 h 5"/>
                    <a:gd name="T22" fmla="*/ 6 w 6"/>
                    <a:gd name="T23" fmla="*/ 4 h 5"/>
                    <a:gd name="T24" fmla="*/ 5 w 6"/>
                    <a:gd name="T25" fmla="*/ 5 h 5"/>
                    <a:gd name="T26" fmla="*/ 5 w 6"/>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
                      <a:moveTo>
                        <a:pt x="5" y="5"/>
                      </a:moveTo>
                      <a:lnTo>
                        <a:pt x="5" y="5"/>
                      </a:lnTo>
                      <a:lnTo>
                        <a:pt x="2" y="3"/>
                      </a:lnTo>
                      <a:lnTo>
                        <a:pt x="0" y="2"/>
                      </a:lnTo>
                      <a:lnTo>
                        <a:pt x="0" y="1"/>
                      </a:lnTo>
                      <a:lnTo>
                        <a:pt x="0" y="1"/>
                      </a:lnTo>
                      <a:lnTo>
                        <a:pt x="3" y="0"/>
                      </a:lnTo>
                      <a:lnTo>
                        <a:pt x="4" y="0"/>
                      </a:lnTo>
                      <a:lnTo>
                        <a:pt x="5" y="1"/>
                      </a:lnTo>
                      <a:lnTo>
                        <a:pt x="5" y="1"/>
                      </a:lnTo>
                      <a:lnTo>
                        <a:pt x="6" y="3"/>
                      </a:lnTo>
                      <a:lnTo>
                        <a:pt x="6" y="4"/>
                      </a:lnTo>
                      <a:lnTo>
                        <a:pt x="5" y="5"/>
                      </a:lnTo>
                      <a:lnTo>
                        <a:pt x="5"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8" name="フリーフォーム 237">
                  <a:extLst>
                    <a:ext uri="{FF2B5EF4-FFF2-40B4-BE49-F238E27FC236}">
                      <a16:creationId xmlns:a16="http://schemas.microsoft.com/office/drawing/2014/main" id="{00000000-0008-0000-0000-000057060000}"/>
                    </a:ext>
                  </a:extLst>
                </p:cNvPr>
                <p:cNvSpPr>
                  <a:spLocks/>
                </p:cNvSpPr>
                <p:nvPr/>
              </p:nvSpPr>
              <p:spPr bwMode="auto">
                <a:xfrm>
                  <a:off x="191" y="733"/>
                  <a:ext cx="8" cy="9"/>
                </a:xfrm>
                <a:custGeom>
                  <a:avLst/>
                  <a:gdLst>
                    <a:gd name="T0" fmla="*/ 69 w 72"/>
                    <a:gd name="T1" fmla="*/ 35 h 81"/>
                    <a:gd name="T2" fmla="*/ 61 w 72"/>
                    <a:gd name="T3" fmla="*/ 32 h 81"/>
                    <a:gd name="T4" fmla="*/ 58 w 72"/>
                    <a:gd name="T5" fmla="*/ 25 h 81"/>
                    <a:gd name="T6" fmla="*/ 53 w 72"/>
                    <a:gd name="T7" fmla="*/ 27 h 81"/>
                    <a:gd name="T8" fmla="*/ 50 w 72"/>
                    <a:gd name="T9" fmla="*/ 25 h 81"/>
                    <a:gd name="T10" fmla="*/ 47 w 72"/>
                    <a:gd name="T11" fmla="*/ 20 h 81"/>
                    <a:gd name="T12" fmla="*/ 37 w 72"/>
                    <a:gd name="T13" fmla="*/ 12 h 81"/>
                    <a:gd name="T14" fmla="*/ 33 w 72"/>
                    <a:gd name="T15" fmla="*/ 8 h 81"/>
                    <a:gd name="T16" fmla="*/ 32 w 72"/>
                    <a:gd name="T17" fmla="*/ 2 h 81"/>
                    <a:gd name="T18" fmla="*/ 25 w 72"/>
                    <a:gd name="T19" fmla="*/ 0 h 81"/>
                    <a:gd name="T20" fmla="*/ 20 w 72"/>
                    <a:gd name="T21" fmla="*/ 3 h 81"/>
                    <a:gd name="T22" fmla="*/ 16 w 72"/>
                    <a:gd name="T23" fmla="*/ 3 h 81"/>
                    <a:gd name="T24" fmla="*/ 15 w 72"/>
                    <a:gd name="T25" fmla="*/ 10 h 81"/>
                    <a:gd name="T26" fmla="*/ 13 w 72"/>
                    <a:gd name="T27" fmla="*/ 13 h 81"/>
                    <a:gd name="T28" fmla="*/ 9 w 72"/>
                    <a:gd name="T29" fmla="*/ 16 h 81"/>
                    <a:gd name="T30" fmla="*/ 16 w 72"/>
                    <a:gd name="T31" fmla="*/ 16 h 81"/>
                    <a:gd name="T32" fmla="*/ 18 w 72"/>
                    <a:gd name="T33" fmla="*/ 20 h 81"/>
                    <a:gd name="T34" fmla="*/ 18 w 72"/>
                    <a:gd name="T35" fmla="*/ 24 h 81"/>
                    <a:gd name="T36" fmla="*/ 17 w 72"/>
                    <a:gd name="T37" fmla="*/ 31 h 81"/>
                    <a:gd name="T38" fmla="*/ 14 w 72"/>
                    <a:gd name="T39" fmla="*/ 31 h 81"/>
                    <a:gd name="T40" fmla="*/ 9 w 72"/>
                    <a:gd name="T41" fmla="*/ 32 h 81"/>
                    <a:gd name="T42" fmla="*/ 5 w 72"/>
                    <a:gd name="T43" fmla="*/ 35 h 81"/>
                    <a:gd name="T44" fmla="*/ 0 w 72"/>
                    <a:gd name="T45" fmla="*/ 39 h 81"/>
                    <a:gd name="T46" fmla="*/ 2 w 72"/>
                    <a:gd name="T47" fmla="*/ 40 h 81"/>
                    <a:gd name="T48" fmla="*/ 4 w 72"/>
                    <a:gd name="T49" fmla="*/ 43 h 81"/>
                    <a:gd name="T50" fmla="*/ 8 w 72"/>
                    <a:gd name="T51" fmla="*/ 46 h 81"/>
                    <a:gd name="T52" fmla="*/ 14 w 72"/>
                    <a:gd name="T53" fmla="*/ 43 h 81"/>
                    <a:gd name="T54" fmla="*/ 20 w 72"/>
                    <a:gd name="T55" fmla="*/ 39 h 81"/>
                    <a:gd name="T56" fmla="*/ 24 w 72"/>
                    <a:gd name="T57" fmla="*/ 37 h 81"/>
                    <a:gd name="T58" fmla="*/ 36 w 72"/>
                    <a:gd name="T59" fmla="*/ 40 h 81"/>
                    <a:gd name="T60" fmla="*/ 33 w 72"/>
                    <a:gd name="T61" fmla="*/ 45 h 81"/>
                    <a:gd name="T62" fmla="*/ 29 w 72"/>
                    <a:gd name="T63" fmla="*/ 50 h 81"/>
                    <a:gd name="T64" fmla="*/ 32 w 72"/>
                    <a:gd name="T65" fmla="*/ 54 h 81"/>
                    <a:gd name="T66" fmla="*/ 45 w 72"/>
                    <a:gd name="T67" fmla="*/ 53 h 81"/>
                    <a:gd name="T68" fmla="*/ 44 w 72"/>
                    <a:gd name="T69" fmla="*/ 55 h 81"/>
                    <a:gd name="T70" fmla="*/ 42 w 72"/>
                    <a:gd name="T71" fmla="*/ 61 h 81"/>
                    <a:gd name="T72" fmla="*/ 33 w 72"/>
                    <a:gd name="T73" fmla="*/ 64 h 81"/>
                    <a:gd name="T74" fmla="*/ 30 w 72"/>
                    <a:gd name="T75" fmla="*/ 61 h 81"/>
                    <a:gd name="T76" fmla="*/ 26 w 72"/>
                    <a:gd name="T77" fmla="*/ 67 h 81"/>
                    <a:gd name="T78" fmla="*/ 28 w 72"/>
                    <a:gd name="T79" fmla="*/ 74 h 81"/>
                    <a:gd name="T80" fmla="*/ 26 w 72"/>
                    <a:gd name="T81" fmla="*/ 81 h 81"/>
                    <a:gd name="T82" fmla="*/ 34 w 72"/>
                    <a:gd name="T83" fmla="*/ 80 h 81"/>
                    <a:gd name="T84" fmla="*/ 41 w 72"/>
                    <a:gd name="T85" fmla="*/ 75 h 81"/>
                    <a:gd name="T86" fmla="*/ 47 w 72"/>
                    <a:gd name="T87" fmla="*/ 67 h 81"/>
                    <a:gd name="T88" fmla="*/ 52 w 72"/>
                    <a:gd name="T89" fmla="*/ 62 h 81"/>
                    <a:gd name="T90" fmla="*/ 56 w 72"/>
                    <a:gd name="T91" fmla="*/ 60 h 81"/>
                    <a:gd name="T92" fmla="*/ 60 w 72"/>
                    <a:gd name="T93" fmla="*/ 53 h 81"/>
                    <a:gd name="T94" fmla="*/ 56 w 72"/>
                    <a:gd name="T95" fmla="*/ 54 h 81"/>
                    <a:gd name="T96" fmla="*/ 51 w 72"/>
                    <a:gd name="T97" fmla="*/ 56 h 81"/>
                    <a:gd name="T98" fmla="*/ 48 w 72"/>
                    <a:gd name="T99" fmla="*/ 51 h 81"/>
                    <a:gd name="T100" fmla="*/ 52 w 72"/>
                    <a:gd name="T101" fmla="*/ 45 h 81"/>
                    <a:gd name="T102" fmla="*/ 57 w 72"/>
                    <a:gd name="T103" fmla="*/ 44 h 81"/>
                    <a:gd name="T104" fmla="*/ 58 w 72"/>
                    <a:gd name="T105" fmla="*/ 46 h 81"/>
                    <a:gd name="T106" fmla="*/ 65 w 72"/>
                    <a:gd name="T107" fmla="*/ 43 h 81"/>
                    <a:gd name="T108" fmla="*/ 64 w 72"/>
                    <a:gd name="T109" fmla="*/ 40 h 81"/>
                    <a:gd name="T110" fmla="*/ 72 w 72"/>
                    <a:gd name="T111"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81">
                      <a:moveTo>
                        <a:pt x="71" y="34"/>
                      </a:moveTo>
                      <a:lnTo>
                        <a:pt x="71" y="34"/>
                      </a:lnTo>
                      <a:lnTo>
                        <a:pt x="70" y="35"/>
                      </a:lnTo>
                      <a:lnTo>
                        <a:pt x="69" y="35"/>
                      </a:lnTo>
                      <a:lnTo>
                        <a:pt x="66" y="35"/>
                      </a:lnTo>
                      <a:lnTo>
                        <a:pt x="66" y="35"/>
                      </a:lnTo>
                      <a:lnTo>
                        <a:pt x="62" y="33"/>
                      </a:lnTo>
                      <a:lnTo>
                        <a:pt x="61" y="32"/>
                      </a:lnTo>
                      <a:lnTo>
                        <a:pt x="60" y="30"/>
                      </a:lnTo>
                      <a:lnTo>
                        <a:pt x="60" y="30"/>
                      </a:lnTo>
                      <a:lnTo>
                        <a:pt x="59" y="26"/>
                      </a:lnTo>
                      <a:lnTo>
                        <a:pt x="58" y="25"/>
                      </a:lnTo>
                      <a:lnTo>
                        <a:pt x="58" y="25"/>
                      </a:lnTo>
                      <a:lnTo>
                        <a:pt x="58" y="25"/>
                      </a:lnTo>
                      <a:lnTo>
                        <a:pt x="56" y="26"/>
                      </a:lnTo>
                      <a:lnTo>
                        <a:pt x="53" y="27"/>
                      </a:lnTo>
                      <a:lnTo>
                        <a:pt x="53" y="27"/>
                      </a:lnTo>
                      <a:lnTo>
                        <a:pt x="52" y="26"/>
                      </a:lnTo>
                      <a:lnTo>
                        <a:pt x="50" y="25"/>
                      </a:lnTo>
                      <a:lnTo>
                        <a:pt x="50" y="25"/>
                      </a:lnTo>
                      <a:lnTo>
                        <a:pt x="49" y="23"/>
                      </a:lnTo>
                      <a:lnTo>
                        <a:pt x="49" y="21"/>
                      </a:lnTo>
                      <a:lnTo>
                        <a:pt x="47" y="20"/>
                      </a:lnTo>
                      <a:lnTo>
                        <a:pt x="47" y="20"/>
                      </a:lnTo>
                      <a:lnTo>
                        <a:pt x="44" y="18"/>
                      </a:lnTo>
                      <a:lnTo>
                        <a:pt x="42" y="16"/>
                      </a:lnTo>
                      <a:lnTo>
                        <a:pt x="42" y="16"/>
                      </a:lnTo>
                      <a:lnTo>
                        <a:pt x="37" y="12"/>
                      </a:lnTo>
                      <a:lnTo>
                        <a:pt x="37" y="12"/>
                      </a:lnTo>
                      <a:lnTo>
                        <a:pt x="34" y="11"/>
                      </a:lnTo>
                      <a:lnTo>
                        <a:pt x="33" y="10"/>
                      </a:lnTo>
                      <a:lnTo>
                        <a:pt x="33" y="8"/>
                      </a:lnTo>
                      <a:lnTo>
                        <a:pt x="33" y="8"/>
                      </a:lnTo>
                      <a:lnTo>
                        <a:pt x="33" y="4"/>
                      </a:lnTo>
                      <a:lnTo>
                        <a:pt x="33" y="3"/>
                      </a:lnTo>
                      <a:lnTo>
                        <a:pt x="32" y="2"/>
                      </a:lnTo>
                      <a:lnTo>
                        <a:pt x="32" y="2"/>
                      </a:lnTo>
                      <a:lnTo>
                        <a:pt x="29" y="1"/>
                      </a:lnTo>
                      <a:lnTo>
                        <a:pt x="25" y="0"/>
                      </a:lnTo>
                      <a:lnTo>
                        <a:pt x="25" y="0"/>
                      </a:lnTo>
                      <a:lnTo>
                        <a:pt x="24" y="1"/>
                      </a:lnTo>
                      <a:lnTo>
                        <a:pt x="23" y="2"/>
                      </a:lnTo>
                      <a:lnTo>
                        <a:pt x="21" y="3"/>
                      </a:lnTo>
                      <a:lnTo>
                        <a:pt x="20" y="3"/>
                      </a:lnTo>
                      <a:lnTo>
                        <a:pt x="20" y="3"/>
                      </a:lnTo>
                      <a:lnTo>
                        <a:pt x="18" y="3"/>
                      </a:lnTo>
                      <a:lnTo>
                        <a:pt x="17" y="2"/>
                      </a:lnTo>
                      <a:lnTo>
                        <a:pt x="16" y="3"/>
                      </a:lnTo>
                      <a:lnTo>
                        <a:pt x="16" y="3"/>
                      </a:lnTo>
                      <a:lnTo>
                        <a:pt x="15" y="5"/>
                      </a:lnTo>
                      <a:lnTo>
                        <a:pt x="15" y="10"/>
                      </a:lnTo>
                      <a:lnTo>
                        <a:pt x="15" y="10"/>
                      </a:lnTo>
                      <a:lnTo>
                        <a:pt x="15" y="13"/>
                      </a:lnTo>
                      <a:lnTo>
                        <a:pt x="14" y="13"/>
                      </a:lnTo>
                      <a:lnTo>
                        <a:pt x="13" y="13"/>
                      </a:lnTo>
                      <a:lnTo>
                        <a:pt x="13" y="13"/>
                      </a:lnTo>
                      <a:lnTo>
                        <a:pt x="9" y="14"/>
                      </a:lnTo>
                      <a:lnTo>
                        <a:pt x="8" y="15"/>
                      </a:lnTo>
                      <a:lnTo>
                        <a:pt x="9" y="16"/>
                      </a:lnTo>
                      <a:lnTo>
                        <a:pt x="9" y="16"/>
                      </a:lnTo>
                      <a:lnTo>
                        <a:pt x="11" y="17"/>
                      </a:lnTo>
                      <a:lnTo>
                        <a:pt x="13" y="17"/>
                      </a:lnTo>
                      <a:lnTo>
                        <a:pt x="13" y="17"/>
                      </a:lnTo>
                      <a:lnTo>
                        <a:pt x="16" y="16"/>
                      </a:lnTo>
                      <a:lnTo>
                        <a:pt x="17" y="15"/>
                      </a:lnTo>
                      <a:lnTo>
                        <a:pt x="18" y="17"/>
                      </a:lnTo>
                      <a:lnTo>
                        <a:pt x="18" y="17"/>
                      </a:lnTo>
                      <a:lnTo>
                        <a:pt x="18" y="20"/>
                      </a:lnTo>
                      <a:lnTo>
                        <a:pt x="18" y="21"/>
                      </a:lnTo>
                      <a:lnTo>
                        <a:pt x="18" y="21"/>
                      </a:lnTo>
                      <a:lnTo>
                        <a:pt x="17" y="22"/>
                      </a:lnTo>
                      <a:lnTo>
                        <a:pt x="18" y="24"/>
                      </a:lnTo>
                      <a:lnTo>
                        <a:pt x="18" y="24"/>
                      </a:lnTo>
                      <a:lnTo>
                        <a:pt x="18" y="28"/>
                      </a:lnTo>
                      <a:lnTo>
                        <a:pt x="18" y="30"/>
                      </a:lnTo>
                      <a:lnTo>
                        <a:pt x="17" y="31"/>
                      </a:lnTo>
                      <a:lnTo>
                        <a:pt x="17" y="31"/>
                      </a:lnTo>
                      <a:lnTo>
                        <a:pt x="16" y="32"/>
                      </a:lnTo>
                      <a:lnTo>
                        <a:pt x="14" y="31"/>
                      </a:lnTo>
                      <a:lnTo>
                        <a:pt x="14" y="31"/>
                      </a:lnTo>
                      <a:lnTo>
                        <a:pt x="12" y="30"/>
                      </a:lnTo>
                      <a:lnTo>
                        <a:pt x="11" y="30"/>
                      </a:lnTo>
                      <a:lnTo>
                        <a:pt x="11" y="30"/>
                      </a:lnTo>
                      <a:lnTo>
                        <a:pt x="9" y="32"/>
                      </a:lnTo>
                      <a:lnTo>
                        <a:pt x="6" y="33"/>
                      </a:lnTo>
                      <a:lnTo>
                        <a:pt x="6" y="33"/>
                      </a:lnTo>
                      <a:lnTo>
                        <a:pt x="5" y="34"/>
                      </a:lnTo>
                      <a:lnTo>
                        <a:pt x="5" y="35"/>
                      </a:lnTo>
                      <a:lnTo>
                        <a:pt x="4" y="37"/>
                      </a:lnTo>
                      <a:lnTo>
                        <a:pt x="2" y="38"/>
                      </a:lnTo>
                      <a:lnTo>
                        <a:pt x="2" y="38"/>
                      </a:lnTo>
                      <a:lnTo>
                        <a:pt x="0" y="39"/>
                      </a:lnTo>
                      <a:lnTo>
                        <a:pt x="0" y="40"/>
                      </a:lnTo>
                      <a:lnTo>
                        <a:pt x="0" y="40"/>
                      </a:lnTo>
                      <a:lnTo>
                        <a:pt x="0" y="40"/>
                      </a:lnTo>
                      <a:lnTo>
                        <a:pt x="2" y="40"/>
                      </a:lnTo>
                      <a:lnTo>
                        <a:pt x="4" y="40"/>
                      </a:lnTo>
                      <a:lnTo>
                        <a:pt x="4" y="42"/>
                      </a:lnTo>
                      <a:lnTo>
                        <a:pt x="4" y="42"/>
                      </a:lnTo>
                      <a:lnTo>
                        <a:pt x="4" y="43"/>
                      </a:lnTo>
                      <a:lnTo>
                        <a:pt x="4" y="45"/>
                      </a:lnTo>
                      <a:lnTo>
                        <a:pt x="4" y="45"/>
                      </a:lnTo>
                      <a:lnTo>
                        <a:pt x="6" y="46"/>
                      </a:lnTo>
                      <a:lnTo>
                        <a:pt x="8" y="46"/>
                      </a:lnTo>
                      <a:lnTo>
                        <a:pt x="12" y="45"/>
                      </a:lnTo>
                      <a:lnTo>
                        <a:pt x="12" y="45"/>
                      </a:lnTo>
                      <a:lnTo>
                        <a:pt x="13" y="44"/>
                      </a:lnTo>
                      <a:lnTo>
                        <a:pt x="14" y="43"/>
                      </a:lnTo>
                      <a:lnTo>
                        <a:pt x="14" y="43"/>
                      </a:lnTo>
                      <a:lnTo>
                        <a:pt x="19" y="42"/>
                      </a:lnTo>
                      <a:lnTo>
                        <a:pt x="19" y="42"/>
                      </a:lnTo>
                      <a:lnTo>
                        <a:pt x="20" y="39"/>
                      </a:lnTo>
                      <a:lnTo>
                        <a:pt x="21" y="38"/>
                      </a:lnTo>
                      <a:lnTo>
                        <a:pt x="21" y="38"/>
                      </a:lnTo>
                      <a:lnTo>
                        <a:pt x="22" y="37"/>
                      </a:lnTo>
                      <a:lnTo>
                        <a:pt x="24" y="37"/>
                      </a:lnTo>
                      <a:lnTo>
                        <a:pt x="24" y="37"/>
                      </a:lnTo>
                      <a:lnTo>
                        <a:pt x="30" y="38"/>
                      </a:lnTo>
                      <a:lnTo>
                        <a:pt x="33" y="38"/>
                      </a:lnTo>
                      <a:lnTo>
                        <a:pt x="36" y="40"/>
                      </a:lnTo>
                      <a:lnTo>
                        <a:pt x="36" y="40"/>
                      </a:lnTo>
                      <a:lnTo>
                        <a:pt x="36" y="42"/>
                      </a:lnTo>
                      <a:lnTo>
                        <a:pt x="36" y="43"/>
                      </a:lnTo>
                      <a:lnTo>
                        <a:pt x="33" y="45"/>
                      </a:lnTo>
                      <a:lnTo>
                        <a:pt x="33" y="45"/>
                      </a:lnTo>
                      <a:lnTo>
                        <a:pt x="31" y="47"/>
                      </a:lnTo>
                      <a:lnTo>
                        <a:pt x="30" y="49"/>
                      </a:lnTo>
                      <a:lnTo>
                        <a:pt x="29" y="50"/>
                      </a:lnTo>
                      <a:lnTo>
                        <a:pt x="29" y="50"/>
                      </a:lnTo>
                      <a:lnTo>
                        <a:pt x="29" y="53"/>
                      </a:lnTo>
                      <a:lnTo>
                        <a:pt x="30" y="54"/>
                      </a:lnTo>
                      <a:lnTo>
                        <a:pt x="32" y="54"/>
                      </a:lnTo>
                      <a:lnTo>
                        <a:pt x="32" y="54"/>
                      </a:lnTo>
                      <a:lnTo>
                        <a:pt x="39" y="53"/>
                      </a:lnTo>
                      <a:lnTo>
                        <a:pt x="45" y="53"/>
                      </a:lnTo>
                      <a:lnTo>
                        <a:pt x="45" y="53"/>
                      </a:lnTo>
                      <a:lnTo>
                        <a:pt x="46" y="53"/>
                      </a:lnTo>
                      <a:lnTo>
                        <a:pt x="46" y="54"/>
                      </a:lnTo>
                      <a:lnTo>
                        <a:pt x="44" y="55"/>
                      </a:lnTo>
                      <a:lnTo>
                        <a:pt x="44" y="55"/>
                      </a:lnTo>
                      <a:lnTo>
                        <a:pt x="44" y="58"/>
                      </a:lnTo>
                      <a:lnTo>
                        <a:pt x="44" y="59"/>
                      </a:lnTo>
                      <a:lnTo>
                        <a:pt x="42" y="61"/>
                      </a:lnTo>
                      <a:lnTo>
                        <a:pt x="42" y="61"/>
                      </a:lnTo>
                      <a:lnTo>
                        <a:pt x="39" y="64"/>
                      </a:lnTo>
                      <a:lnTo>
                        <a:pt x="37" y="64"/>
                      </a:lnTo>
                      <a:lnTo>
                        <a:pt x="37" y="64"/>
                      </a:lnTo>
                      <a:lnTo>
                        <a:pt x="33" y="64"/>
                      </a:lnTo>
                      <a:lnTo>
                        <a:pt x="31" y="62"/>
                      </a:lnTo>
                      <a:lnTo>
                        <a:pt x="31" y="62"/>
                      </a:lnTo>
                      <a:lnTo>
                        <a:pt x="31" y="61"/>
                      </a:lnTo>
                      <a:lnTo>
                        <a:pt x="30" y="61"/>
                      </a:lnTo>
                      <a:lnTo>
                        <a:pt x="30" y="63"/>
                      </a:lnTo>
                      <a:lnTo>
                        <a:pt x="30" y="63"/>
                      </a:lnTo>
                      <a:lnTo>
                        <a:pt x="27" y="66"/>
                      </a:lnTo>
                      <a:lnTo>
                        <a:pt x="26" y="67"/>
                      </a:lnTo>
                      <a:lnTo>
                        <a:pt x="26" y="68"/>
                      </a:lnTo>
                      <a:lnTo>
                        <a:pt x="26" y="68"/>
                      </a:lnTo>
                      <a:lnTo>
                        <a:pt x="28" y="70"/>
                      </a:lnTo>
                      <a:lnTo>
                        <a:pt x="28" y="74"/>
                      </a:lnTo>
                      <a:lnTo>
                        <a:pt x="28" y="74"/>
                      </a:lnTo>
                      <a:lnTo>
                        <a:pt x="26" y="78"/>
                      </a:lnTo>
                      <a:lnTo>
                        <a:pt x="25" y="80"/>
                      </a:lnTo>
                      <a:lnTo>
                        <a:pt x="26" y="81"/>
                      </a:lnTo>
                      <a:lnTo>
                        <a:pt x="26" y="81"/>
                      </a:lnTo>
                      <a:lnTo>
                        <a:pt x="26" y="81"/>
                      </a:lnTo>
                      <a:lnTo>
                        <a:pt x="31" y="81"/>
                      </a:lnTo>
                      <a:lnTo>
                        <a:pt x="34" y="80"/>
                      </a:lnTo>
                      <a:lnTo>
                        <a:pt x="36" y="79"/>
                      </a:lnTo>
                      <a:lnTo>
                        <a:pt x="36" y="79"/>
                      </a:lnTo>
                      <a:lnTo>
                        <a:pt x="41" y="75"/>
                      </a:lnTo>
                      <a:lnTo>
                        <a:pt x="41" y="75"/>
                      </a:lnTo>
                      <a:lnTo>
                        <a:pt x="44" y="71"/>
                      </a:lnTo>
                      <a:lnTo>
                        <a:pt x="45" y="69"/>
                      </a:lnTo>
                      <a:lnTo>
                        <a:pt x="47" y="67"/>
                      </a:lnTo>
                      <a:lnTo>
                        <a:pt x="47" y="67"/>
                      </a:lnTo>
                      <a:lnTo>
                        <a:pt x="51" y="65"/>
                      </a:lnTo>
                      <a:lnTo>
                        <a:pt x="52" y="63"/>
                      </a:lnTo>
                      <a:lnTo>
                        <a:pt x="52" y="63"/>
                      </a:lnTo>
                      <a:lnTo>
                        <a:pt x="52" y="62"/>
                      </a:lnTo>
                      <a:lnTo>
                        <a:pt x="52" y="61"/>
                      </a:lnTo>
                      <a:lnTo>
                        <a:pt x="53" y="61"/>
                      </a:lnTo>
                      <a:lnTo>
                        <a:pt x="53" y="61"/>
                      </a:lnTo>
                      <a:lnTo>
                        <a:pt x="56" y="60"/>
                      </a:lnTo>
                      <a:lnTo>
                        <a:pt x="59" y="58"/>
                      </a:lnTo>
                      <a:lnTo>
                        <a:pt x="59" y="58"/>
                      </a:lnTo>
                      <a:lnTo>
                        <a:pt x="60" y="55"/>
                      </a:lnTo>
                      <a:lnTo>
                        <a:pt x="60" y="53"/>
                      </a:lnTo>
                      <a:lnTo>
                        <a:pt x="60" y="53"/>
                      </a:lnTo>
                      <a:lnTo>
                        <a:pt x="59" y="53"/>
                      </a:lnTo>
                      <a:lnTo>
                        <a:pt x="56" y="54"/>
                      </a:lnTo>
                      <a:lnTo>
                        <a:pt x="56" y="54"/>
                      </a:lnTo>
                      <a:lnTo>
                        <a:pt x="54" y="56"/>
                      </a:lnTo>
                      <a:lnTo>
                        <a:pt x="52" y="57"/>
                      </a:lnTo>
                      <a:lnTo>
                        <a:pt x="51" y="56"/>
                      </a:lnTo>
                      <a:lnTo>
                        <a:pt x="51" y="56"/>
                      </a:lnTo>
                      <a:lnTo>
                        <a:pt x="51" y="54"/>
                      </a:lnTo>
                      <a:lnTo>
                        <a:pt x="50" y="53"/>
                      </a:lnTo>
                      <a:lnTo>
                        <a:pt x="50" y="53"/>
                      </a:lnTo>
                      <a:lnTo>
                        <a:pt x="48" y="51"/>
                      </a:lnTo>
                      <a:lnTo>
                        <a:pt x="47" y="50"/>
                      </a:lnTo>
                      <a:lnTo>
                        <a:pt x="47" y="50"/>
                      </a:lnTo>
                      <a:lnTo>
                        <a:pt x="49" y="48"/>
                      </a:lnTo>
                      <a:lnTo>
                        <a:pt x="52" y="45"/>
                      </a:lnTo>
                      <a:lnTo>
                        <a:pt x="52" y="45"/>
                      </a:lnTo>
                      <a:lnTo>
                        <a:pt x="55" y="44"/>
                      </a:lnTo>
                      <a:lnTo>
                        <a:pt x="57" y="44"/>
                      </a:lnTo>
                      <a:lnTo>
                        <a:pt x="57" y="44"/>
                      </a:lnTo>
                      <a:lnTo>
                        <a:pt x="57" y="44"/>
                      </a:lnTo>
                      <a:lnTo>
                        <a:pt x="57" y="46"/>
                      </a:lnTo>
                      <a:lnTo>
                        <a:pt x="58" y="46"/>
                      </a:lnTo>
                      <a:lnTo>
                        <a:pt x="58" y="46"/>
                      </a:lnTo>
                      <a:lnTo>
                        <a:pt x="58" y="46"/>
                      </a:lnTo>
                      <a:lnTo>
                        <a:pt x="63" y="45"/>
                      </a:lnTo>
                      <a:lnTo>
                        <a:pt x="65" y="44"/>
                      </a:lnTo>
                      <a:lnTo>
                        <a:pt x="65" y="43"/>
                      </a:lnTo>
                      <a:lnTo>
                        <a:pt x="65" y="43"/>
                      </a:lnTo>
                      <a:lnTo>
                        <a:pt x="64" y="42"/>
                      </a:lnTo>
                      <a:lnTo>
                        <a:pt x="64" y="40"/>
                      </a:lnTo>
                      <a:lnTo>
                        <a:pt x="64" y="40"/>
                      </a:lnTo>
                      <a:lnTo>
                        <a:pt x="66" y="39"/>
                      </a:lnTo>
                      <a:lnTo>
                        <a:pt x="69" y="37"/>
                      </a:lnTo>
                      <a:lnTo>
                        <a:pt x="69" y="37"/>
                      </a:lnTo>
                      <a:lnTo>
                        <a:pt x="72" y="35"/>
                      </a:lnTo>
                      <a:lnTo>
                        <a:pt x="72" y="34"/>
                      </a:lnTo>
                      <a:lnTo>
                        <a:pt x="71" y="34"/>
                      </a:lnTo>
                      <a:lnTo>
                        <a:pt x="71" y="3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9" name="フリーフォーム 238">
                  <a:extLst>
                    <a:ext uri="{FF2B5EF4-FFF2-40B4-BE49-F238E27FC236}">
                      <a16:creationId xmlns:a16="http://schemas.microsoft.com/office/drawing/2014/main" id="{00000000-0008-0000-0000-000058060000}"/>
                    </a:ext>
                  </a:extLst>
                </p:cNvPr>
                <p:cNvSpPr>
                  <a:spLocks/>
                </p:cNvSpPr>
                <p:nvPr/>
              </p:nvSpPr>
              <p:spPr bwMode="auto">
                <a:xfrm>
                  <a:off x="186" y="734"/>
                  <a:ext cx="5" cy="3"/>
                </a:xfrm>
                <a:custGeom>
                  <a:avLst/>
                  <a:gdLst>
                    <a:gd name="T0" fmla="*/ 36 w 37"/>
                    <a:gd name="T1" fmla="*/ 1 h 33"/>
                    <a:gd name="T2" fmla="*/ 31 w 37"/>
                    <a:gd name="T3" fmla="*/ 0 h 33"/>
                    <a:gd name="T4" fmla="*/ 29 w 37"/>
                    <a:gd name="T5" fmla="*/ 4 h 33"/>
                    <a:gd name="T6" fmla="*/ 27 w 37"/>
                    <a:gd name="T7" fmla="*/ 6 h 33"/>
                    <a:gd name="T8" fmla="*/ 25 w 37"/>
                    <a:gd name="T9" fmla="*/ 11 h 33"/>
                    <a:gd name="T10" fmla="*/ 22 w 37"/>
                    <a:gd name="T11" fmla="*/ 14 h 33"/>
                    <a:gd name="T12" fmla="*/ 21 w 37"/>
                    <a:gd name="T13" fmla="*/ 14 h 33"/>
                    <a:gd name="T14" fmla="*/ 19 w 37"/>
                    <a:gd name="T15" fmla="*/ 13 h 33"/>
                    <a:gd name="T16" fmla="*/ 20 w 37"/>
                    <a:gd name="T17" fmla="*/ 11 h 33"/>
                    <a:gd name="T18" fmla="*/ 18 w 37"/>
                    <a:gd name="T19" fmla="*/ 9 h 33"/>
                    <a:gd name="T20" fmla="*/ 16 w 37"/>
                    <a:gd name="T21" fmla="*/ 13 h 33"/>
                    <a:gd name="T22" fmla="*/ 16 w 37"/>
                    <a:gd name="T23" fmla="*/ 14 h 33"/>
                    <a:gd name="T24" fmla="*/ 16 w 37"/>
                    <a:gd name="T25" fmla="*/ 15 h 33"/>
                    <a:gd name="T26" fmla="*/ 12 w 37"/>
                    <a:gd name="T27" fmla="*/ 15 h 33"/>
                    <a:gd name="T28" fmla="*/ 10 w 37"/>
                    <a:gd name="T29" fmla="*/ 16 h 33"/>
                    <a:gd name="T30" fmla="*/ 9 w 37"/>
                    <a:gd name="T31" fmla="*/ 18 h 33"/>
                    <a:gd name="T32" fmla="*/ 6 w 37"/>
                    <a:gd name="T33" fmla="*/ 20 h 33"/>
                    <a:gd name="T34" fmla="*/ 2 w 37"/>
                    <a:gd name="T35" fmla="*/ 19 h 33"/>
                    <a:gd name="T36" fmla="*/ 0 w 37"/>
                    <a:gd name="T37" fmla="*/ 19 h 33"/>
                    <a:gd name="T38" fmla="*/ 2 w 37"/>
                    <a:gd name="T39" fmla="*/ 21 h 33"/>
                    <a:gd name="T40" fmla="*/ 3 w 37"/>
                    <a:gd name="T41" fmla="*/ 23 h 33"/>
                    <a:gd name="T42" fmla="*/ 2 w 37"/>
                    <a:gd name="T43" fmla="*/ 29 h 33"/>
                    <a:gd name="T44" fmla="*/ 5 w 37"/>
                    <a:gd name="T45" fmla="*/ 31 h 33"/>
                    <a:gd name="T46" fmla="*/ 9 w 37"/>
                    <a:gd name="T47" fmla="*/ 33 h 33"/>
                    <a:gd name="T48" fmla="*/ 17 w 37"/>
                    <a:gd name="T49" fmla="*/ 32 h 33"/>
                    <a:gd name="T50" fmla="*/ 19 w 37"/>
                    <a:gd name="T51" fmla="*/ 30 h 33"/>
                    <a:gd name="T52" fmla="*/ 21 w 37"/>
                    <a:gd name="T53" fmla="*/ 29 h 33"/>
                    <a:gd name="T54" fmla="*/ 28 w 37"/>
                    <a:gd name="T55" fmla="*/ 29 h 33"/>
                    <a:gd name="T56" fmla="*/ 29 w 37"/>
                    <a:gd name="T57" fmla="*/ 29 h 33"/>
                    <a:gd name="T58" fmla="*/ 30 w 37"/>
                    <a:gd name="T59" fmla="*/ 29 h 33"/>
                    <a:gd name="T60" fmla="*/ 28 w 37"/>
                    <a:gd name="T61" fmla="*/ 27 h 33"/>
                    <a:gd name="T62" fmla="*/ 28 w 37"/>
                    <a:gd name="T63" fmla="*/ 26 h 33"/>
                    <a:gd name="T64" fmla="*/ 29 w 37"/>
                    <a:gd name="T65" fmla="*/ 23 h 33"/>
                    <a:gd name="T66" fmla="*/ 28 w 37"/>
                    <a:gd name="T67" fmla="*/ 22 h 33"/>
                    <a:gd name="T68" fmla="*/ 28 w 37"/>
                    <a:gd name="T69" fmla="*/ 20 h 33"/>
                    <a:gd name="T70" fmla="*/ 32 w 37"/>
                    <a:gd name="T71" fmla="*/ 17 h 33"/>
                    <a:gd name="T72" fmla="*/ 33 w 37"/>
                    <a:gd name="T73" fmla="*/ 14 h 33"/>
                    <a:gd name="T74" fmla="*/ 33 w 37"/>
                    <a:gd name="T75" fmla="*/ 12 h 33"/>
                    <a:gd name="T76" fmla="*/ 36 w 37"/>
                    <a:gd name="T77" fmla="*/ 7 h 33"/>
                    <a:gd name="T78" fmla="*/ 37 w 37"/>
                    <a:gd name="T79" fmla="*/ 4 h 33"/>
                    <a:gd name="T80" fmla="*/ 36 w 37"/>
                    <a:gd name="T8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3">
                      <a:moveTo>
                        <a:pt x="36" y="1"/>
                      </a:moveTo>
                      <a:lnTo>
                        <a:pt x="36" y="1"/>
                      </a:lnTo>
                      <a:lnTo>
                        <a:pt x="34" y="0"/>
                      </a:lnTo>
                      <a:lnTo>
                        <a:pt x="31" y="0"/>
                      </a:lnTo>
                      <a:lnTo>
                        <a:pt x="31" y="0"/>
                      </a:lnTo>
                      <a:lnTo>
                        <a:pt x="29" y="4"/>
                      </a:lnTo>
                      <a:lnTo>
                        <a:pt x="27" y="6"/>
                      </a:lnTo>
                      <a:lnTo>
                        <a:pt x="27" y="6"/>
                      </a:lnTo>
                      <a:lnTo>
                        <a:pt x="25" y="11"/>
                      </a:lnTo>
                      <a:lnTo>
                        <a:pt x="25" y="11"/>
                      </a:lnTo>
                      <a:lnTo>
                        <a:pt x="24" y="13"/>
                      </a:lnTo>
                      <a:lnTo>
                        <a:pt x="22" y="14"/>
                      </a:lnTo>
                      <a:lnTo>
                        <a:pt x="22" y="14"/>
                      </a:lnTo>
                      <a:lnTo>
                        <a:pt x="21" y="14"/>
                      </a:lnTo>
                      <a:lnTo>
                        <a:pt x="19" y="13"/>
                      </a:lnTo>
                      <a:lnTo>
                        <a:pt x="19" y="13"/>
                      </a:lnTo>
                      <a:lnTo>
                        <a:pt x="20" y="11"/>
                      </a:lnTo>
                      <a:lnTo>
                        <a:pt x="20" y="11"/>
                      </a:lnTo>
                      <a:lnTo>
                        <a:pt x="19" y="10"/>
                      </a:lnTo>
                      <a:lnTo>
                        <a:pt x="18" y="9"/>
                      </a:lnTo>
                      <a:lnTo>
                        <a:pt x="18" y="9"/>
                      </a:lnTo>
                      <a:lnTo>
                        <a:pt x="16" y="13"/>
                      </a:lnTo>
                      <a:lnTo>
                        <a:pt x="16" y="13"/>
                      </a:lnTo>
                      <a:lnTo>
                        <a:pt x="16" y="14"/>
                      </a:lnTo>
                      <a:lnTo>
                        <a:pt x="16" y="15"/>
                      </a:lnTo>
                      <a:lnTo>
                        <a:pt x="16" y="15"/>
                      </a:lnTo>
                      <a:lnTo>
                        <a:pt x="12" y="15"/>
                      </a:lnTo>
                      <a:lnTo>
                        <a:pt x="12" y="15"/>
                      </a:lnTo>
                      <a:lnTo>
                        <a:pt x="11" y="15"/>
                      </a:lnTo>
                      <a:lnTo>
                        <a:pt x="10" y="16"/>
                      </a:lnTo>
                      <a:lnTo>
                        <a:pt x="10" y="16"/>
                      </a:lnTo>
                      <a:lnTo>
                        <a:pt x="9" y="18"/>
                      </a:lnTo>
                      <a:lnTo>
                        <a:pt x="7" y="19"/>
                      </a:lnTo>
                      <a:lnTo>
                        <a:pt x="6" y="20"/>
                      </a:lnTo>
                      <a:lnTo>
                        <a:pt x="6" y="20"/>
                      </a:lnTo>
                      <a:lnTo>
                        <a:pt x="2" y="19"/>
                      </a:lnTo>
                      <a:lnTo>
                        <a:pt x="0" y="19"/>
                      </a:lnTo>
                      <a:lnTo>
                        <a:pt x="0" y="19"/>
                      </a:lnTo>
                      <a:lnTo>
                        <a:pt x="0" y="19"/>
                      </a:lnTo>
                      <a:lnTo>
                        <a:pt x="2" y="21"/>
                      </a:lnTo>
                      <a:lnTo>
                        <a:pt x="3" y="23"/>
                      </a:lnTo>
                      <a:lnTo>
                        <a:pt x="3" y="23"/>
                      </a:lnTo>
                      <a:lnTo>
                        <a:pt x="2" y="26"/>
                      </a:lnTo>
                      <a:lnTo>
                        <a:pt x="2" y="29"/>
                      </a:lnTo>
                      <a:lnTo>
                        <a:pt x="2" y="29"/>
                      </a:lnTo>
                      <a:lnTo>
                        <a:pt x="5" y="31"/>
                      </a:lnTo>
                      <a:lnTo>
                        <a:pt x="9" y="33"/>
                      </a:lnTo>
                      <a:lnTo>
                        <a:pt x="9" y="33"/>
                      </a:lnTo>
                      <a:lnTo>
                        <a:pt x="12" y="32"/>
                      </a:lnTo>
                      <a:lnTo>
                        <a:pt x="17" y="32"/>
                      </a:lnTo>
                      <a:lnTo>
                        <a:pt x="17" y="32"/>
                      </a:lnTo>
                      <a:lnTo>
                        <a:pt x="19" y="30"/>
                      </a:lnTo>
                      <a:lnTo>
                        <a:pt x="20" y="29"/>
                      </a:lnTo>
                      <a:lnTo>
                        <a:pt x="21" y="29"/>
                      </a:lnTo>
                      <a:lnTo>
                        <a:pt x="21" y="29"/>
                      </a:lnTo>
                      <a:lnTo>
                        <a:pt x="28" y="29"/>
                      </a:lnTo>
                      <a:lnTo>
                        <a:pt x="28" y="29"/>
                      </a:lnTo>
                      <a:lnTo>
                        <a:pt x="29" y="29"/>
                      </a:lnTo>
                      <a:lnTo>
                        <a:pt x="30" y="29"/>
                      </a:lnTo>
                      <a:lnTo>
                        <a:pt x="30" y="29"/>
                      </a:lnTo>
                      <a:lnTo>
                        <a:pt x="29" y="27"/>
                      </a:lnTo>
                      <a:lnTo>
                        <a:pt x="28" y="27"/>
                      </a:lnTo>
                      <a:lnTo>
                        <a:pt x="28" y="26"/>
                      </a:lnTo>
                      <a:lnTo>
                        <a:pt x="28" y="26"/>
                      </a:lnTo>
                      <a:lnTo>
                        <a:pt x="29" y="25"/>
                      </a:lnTo>
                      <a:lnTo>
                        <a:pt x="29" y="23"/>
                      </a:lnTo>
                      <a:lnTo>
                        <a:pt x="29" y="23"/>
                      </a:lnTo>
                      <a:lnTo>
                        <a:pt x="28" y="22"/>
                      </a:lnTo>
                      <a:lnTo>
                        <a:pt x="28" y="20"/>
                      </a:lnTo>
                      <a:lnTo>
                        <a:pt x="28" y="20"/>
                      </a:lnTo>
                      <a:lnTo>
                        <a:pt x="29" y="19"/>
                      </a:lnTo>
                      <a:lnTo>
                        <a:pt x="32" y="17"/>
                      </a:lnTo>
                      <a:lnTo>
                        <a:pt x="32" y="17"/>
                      </a:lnTo>
                      <a:lnTo>
                        <a:pt x="33" y="14"/>
                      </a:lnTo>
                      <a:lnTo>
                        <a:pt x="33" y="12"/>
                      </a:lnTo>
                      <a:lnTo>
                        <a:pt x="33" y="12"/>
                      </a:lnTo>
                      <a:lnTo>
                        <a:pt x="35" y="10"/>
                      </a:lnTo>
                      <a:lnTo>
                        <a:pt x="36" y="7"/>
                      </a:lnTo>
                      <a:lnTo>
                        <a:pt x="36" y="7"/>
                      </a:lnTo>
                      <a:lnTo>
                        <a:pt x="37" y="4"/>
                      </a:lnTo>
                      <a:lnTo>
                        <a:pt x="36" y="1"/>
                      </a:lnTo>
                      <a:lnTo>
                        <a:pt x="36"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0" name="フリーフォーム 239">
                  <a:extLst>
                    <a:ext uri="{FF2B5EF4-FFF2-40B4-BE49-F238E27FC236}">
                      <a16:creationId xmlns:a16="http://schemas.microsoft.com/office/drawing/2014/main" id="{00000000-0008-0000-0000-00005A060000}"/>
                    </a:ext>
                  </a:extLst>
                </p:cNvPr>
                <p:cNvSpPr>
                  <a:spLocks/>
                </p:cNvSpPr>
                <p:nvPr/>
              </p:nvSpPr>
              <p:spPr bwMode="auto">
                <a:xfrm>
                  <a:off x="185" y="738"/>
                  <a:ext cx="3" cy="2"/>
                </a:xfrm>
                <a:custGeom>
                  <a:avLst/>
                  <a:gdLst>
                    <a:gd name="T0" fmla="*/ 17 w 23"/>
                    <a:gd name="T1" fmla="*/ 2 h 18"/>
                    <a:gd name="T2" fmla="*/ 17 w 23"/>
                    <a:gd name="T3" fmla="*/ 2 h 18"/>
                    <a:gd name="T4" fmla="*/ 17 w 23"/>
                    <a:gd name="T5" fmla="*/ 0 h 18"/>
                    <a:gd name="T6" fmla="*/ 16 w 23"/>
                    <a:gd name="T7" fmla="*/ 0 h 18"/>
                    <a:gd name="T8" fmla="*/ 16 w 23"/>
                    <a:gd name="T9" fmla="*/ 0 h 18"/>
                    <a:gd name="T10" fmla="*/ 13 w 23"/>
                    <a:gd name="T11" fmla="*/ 2 h 18"/>
                    <a:gd name="T12" fmla="*/ 13 w 23"/>
                    <a:gd name="T13" fmla="*/ 2 h 18"/>
                    <a:gd name="T14" fmla="*/ 12 w 23"/>
                    <a:gd name="T15" fmla="*/ 3 h 18"/>
                    <a:gd name="T16" fmla="*/ 11 w 23"/>
                    <a:gd name="T17" fmla="*/ 4 h 18"/>
                    <a:gd name="T18" fmla="*/ 11 w 23"/>
                    <a:gd name="T19" fmla="*/ 4 h 18"/>
                    <a:gd name="T20" fmla="*/ 9 w 23"/>
                    <a:gd name="T21" fmla="*/ 4 h 18"/>
                    <a:gd name="T22" fmla="*/ 8 w 23"/>
                    <a:gd name="T23" fmla="*/ 4 h 18"/>
                    <a:gd name="T24" fmla="*/ 8 w 23"/>
                    <a:gd name="T25" fmla="*/ 4 h 18"/>
                    <a:gd name="T26" fmla="*/ 5 w 23"/>
                    <a:gd name="T27" fmla="*/ 6 h 18"/>
                    <a:gd name="T28" fmla="*/ 2 w 23"/>
                    <a:gd name="T29" fmla="*/ 8 h 18"/>
                    <a:gd name="T30" fmla="*/ 2 w 23"/>
                    <a:gd name="T31" fmla="*/ 8 h 18"/>
                    <a:gd name="T32" fmla="*/ 1 w 23"/>
                    <a:gd name="T33" fmla="*/ 10 h 18"/>
                    <a:gd name="T34" fmla="*/ 1 w 23"/>
                    <a:gd name="T35" fmla="*/ 12 h 18"/>
                    <a:gd name="T36" fmla="*/ 1 w 23"/>
                    <a:gd name="T37" fmla="*/ 12 h 18"/>
                    <a:gd name="T38" fmla="*/ 1 w 23"/>
                    <a:gd name="T39" fmla="*/ 14 h 18"/>
                    <a:gd name="T40" fmla="*/ 0 w 23"/>
                    <a:gd name="T41" fmla="*/ 16 h 18"/>
                    <a:gd name="T42" fmla="*/ 0 w 23"/>
                    <a:gd name="T43" fmla="*/ 16 h 18"/>
                    <a:gd name="T44" fmla="*/ 0 w 23"/>
                    <a:gd name="T45" fmla="*/ 17 h 18"/>
                    <a:gd name="T46" fmla="*/ 3 w 23"/>
                    <a:gd name="T47" fmla="*/ 18 h 18"/>
                    <a:gd name="T48" fmla="*/ 3 w 23"/>
                    <a:gd name="T49" fmla="*/ 18 h 18"/>
                    <a:gd name="T50" fmla="*/ 8 w 23"/>
                    <a:gd name="T51" fmla="*/ 17 h 18"/>
                    <a:gd name="T52" fmla="*/ 13 w 23"/>
                    <a:gd name="T53" fmla="*/ 16 h 18"/>
                    <a:gd name="T54" fmla="*/ 13 w 23"/>
                    <a:gd name="T55" fmla="*/ 16 h 18"/>
                    <a:gd name="T56" fmla="*/ 17 w 23"/>
                    <a:gd name="T57" fmla="*/ 13 h 18"/>
                    <a:gd name="T58" fmla="*/ 21 w 23"/>
                    <a:gd name="T59" fmla="*/ 10 h 18"/>
                    <a:gd name="T60" fmla="*/ 21 w 23"/>
                    <a:gd name="T61" fmla="*/ 10 h 18"/>
                    <a:gd name="T62" fmla="*/ 23 w 23"/>
                    <a:gd name="T63" fmla="*/ 9 h 18"/>
                    <a:gd name="T64" fmla="*/ 23 w 23"/>
                    <a:gd name="T65" fmla="*/ 8 h 18"/>
                    <a:gd name="T66" fmla="*/ 23 w 23"/>
                    <a:gd name="T67" fmla="*/ 7 h 18"/>
                    <a:gd name="T68" fmla="*/ 23 w 23"/>
                    <a:gd name="T69" fmla="*/ 7 h 18"/>
                    <a:gd name="T70" fmla="*/ 21 w 23"/>
                    <a:gd name="T71" fmla="*/ 5 h 18"/>
                    <a:gd name="T72" fmla="*/ 18 w 23"/>
                    <a:gd name="T73" fmla="*/ 4 h 18"/>
                    <a:gd name="T74" fmla="*/ 18 w 23"/>
                    <a:gd name="T75" fmla="*/ 4 h 18"/>
                    <a:gd name="T76" fmla="*/ 17 w 23"/>
                    <a:gd name="T77" fmla="*/ 3 h 18"/>
                    <a:gd name="T78" fmla="*/ 17 w 23"/>
                    <a:gd name="T79" fmla="*/ 2 h 18"/>
                    <a:gd name="T80" fmla="*/ 17 w 23"/>
                    <a:gd name="T8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8">
                      <a:moveTo>
                        <a:pt x="17" y="2"/>
                      </a:moveTo>
                      <a:lnTo>
                        <a:pt x="17" y="2"/>
                      </a:lnTo>
                      <a:lnTo>
                        <a:pt x="17" y="0"/>
                      </a:lnTo>
                      <a:lnTo>
                        <a:pt x="16" y="0"/>
                      </a:lnTo>
                      <a:lnTo>
                        <a:pt x="16" y="0"/>
                      </a:lnTo>
                      <a:lnTo>
                        <a:pt x="13" y="2"/>
                      </a:lnTo>
                      <a:lnTo>
                        <a:pt x="13" y="2"/>
                      </a:lnTo>
                      <a:lnTo>
                        <a:pt x="12" y="3"/>
                      </a:lnTo>
                      <a:lnTo>
                        <a:pt x="11" y="4"/>
                      </a:lnTo>
                      <a:lnTo>
                        <a:pt x="11" y="4"/>
                      </a:lnTo>
                      <a:lnTo>
                        <a:pt x="9" y="4"/>
                      </a:lnTo>
                      <a:lnTo>
                        <a:pt x="8" y="4"/>
                      </a:lnTo>
                      <a:lnTo>
                        <a:pt x="8" y="4"/>
                      </a:lnTo>
                      <a:lnTo>
                        <a:pt x="5" y="6"/>
                      </a:lnTo>
                      <a:lnTo>
                        <a:pt x="2" y="8"/>
                      </a:lnTo>
                      <a:lnTo>
                        <a:pt x="2" y="8"/>
                      </a:lnTo>
                      <a:lnTo>
                        <a:pt x="1" y="10"/>
                      </a:lnTo>
                      <a:lnTo>
                        <a:pt x="1" y="12"/>
                      </a:lnTo>
                      <a:lnTo>
                        <a:pt x="1" y="12"/>
                      </a:lnTo>
                      <a:lnTo>
                        <a:pt x="1" y="14"/>
                      </a:lnTo>
                      <a:lnTo>
                        <a:pt x="0" y="16"/>
                      </a:lnTo>
                      <a:lnTo>
                        <a:pt x="0" y="16"/>
                      </a:lnTo>
                      <a:lnTo>
                        <a:pt x="0" y="17"/>
                      </a:lnTo>
                      <a:lnTo>
                        <a:pt x="3" y="18"/>
                      </a:lnTo>
                      <a:lnTo>
                        <a:pt x="3" y="18"/>
                      </a:lnTo>
                      <a:lnTo>
                        <a:pt x="8" y="17"/>
                      </a:lnTo>
                      <a:lnTo>
                        <a:pt x="13" y="16"/>
                      </a:lnTo>
                      <a:lnTo>
                        <a:pt x="13" y="16"/>
                      </a:lnTo>
                      <a:lnTo>
                        <a:pt x="17" y="13"/>
                      </a:lnTo>
                      <a:lnTo>
                        <a:pt x="21" y="10"/>
                      </a:lnTo>
                      <a:lnTo>
                        <a:pt x="21" y="10"/>
                      </a:lnTo>
                      <a:lnTo>
                        <a:pt x="23" y="9"/>
                      </a:lnTo>
                      <a:lnTo>
                        <a:pt x="23" y="8"/>
                      </a:lnTo>
                      <a:lnTo>
                        <a:pt x="23" y="7"/>
                      </a:lnTo>
                      <a:lnTo>
                        <a:pt x="23" y="7"/>
                      </a:lnTo>
                      <a:lnTo>
                        <a:pt x="21" y="5"/>
                      </a:lnTo>
                      <a:lnTo>
                        <a:pt x="18" y="4"/>
                      </a:lnTo>
                      <a:lnTo>
                        <a:pt x="18" y="4"/>
                      </a:lnTo>
                      <a:lnTo>
                        <a:pt x="17" y="3"/>
                      </a:lnTo>
                      <a:lnTo>
                        <a:pt x="17" y="2"/>
                      </a:lnTo>
                      <a:lnTo>
                        <a:pt x="17"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1" name="フリーフォーム 240">
                  <a:extLst>
                    <a:ext uri="{FF2B5EF4-FFF2-40B4-BE49-F238E27FC236}">
                      <a16:creationId xmlns:a16="http://schemas.microsoft.com/office/drawing/2014/main" id="{00000000-0008-0000-0000-00005C060000}"/>
                    </a:ext>
                  </a:extLst>
                </p:cNvPr>
                <p:cNvSpPr>
                  <a:spLocks/>
                </p:cNvSpPr>
                <p:nvPr/>
              </p:nvSpPr>
              <p:spPr bwMode="auto">
                <a:xfrm>
                  <a:off x="181" y="738"/>
                  <a:ext cx="3" cy="2"/>
                </a:xfrm>
                <a:custGeom>
                  <a:avLst/>
                  <a:gdLst>
                    <a:gd name="T0" fmla="*/ 25 w 27"/>
                    <a:gd name="T1" fmla="*/ 6 h 19"/>
                    <a:gd name="T2" fmla="*/ 25 w 27"/>
                    <a:gd name="T3" fmla="*/ 6 h 19"/>
                    <a:gd name="T4" fmla="*/ 23 w 27"/>
                    <a:gd name="T5" fmla="*/ 5 h 19"/>
                    <a:gd name="T6" fmla="*/ 20 w 27"/>
                    <a:gd name="T7" fmla="*/ 4 h 19"/>
                    <a:gd name="T8" fmla="*/ 20 w 27"/>
                    <a:gd name="T9" fmla="*/ 4 h 19"/>
                    <a:gd name="T10" fmla="*/ 12 w 27"/>
                    <a:gd name="T11" fmla="*/ 2 h 19"/>
                    <a:gd name="T12" fmla="*/ 12 w 27"/>
                    <a:gd name="T13" fmla="*/ 2 h 19"/>
                    <a:gd name="T14" fmla="*/ 10 w 27"/>
                    <a:gd name="T15" fmla="*/ 1 h 19"/>
                    <a:gd name="T16" fmla="*/ 8 w 27"/>
                    <a:gd name="T17" fmla="*/ 0 h 19"/>
                    <a:gd name="T18" fmla="*/ 8 w 27"/>
                    <a:gd name="T19" fmla="*/ 0 h 19"/>
                    <a:gd name="T20" fmla="*/ 4 w 27"/>
                    <a:gd name="T21" fmla="*/ 0 h 19"/>
                    <a:gd name="T22" fmla="*/ 1 w 27"/>
                    <a:gd name="T23" fmla="*/ 1 h 19"/>
                    <a:gd name="T24" fmla="*/ 1 w 27"/>
                    <a:gd name="T25" fmla="*/ 1 h 19"/>
                    <a:gd name="T26" fmla="*/ 0 w 27"/>
                    <a:gd name="T27" fmla="*/ 3 h 19"/>
                    <a:gd name="T28" fmla="*/ 0 w 27"/>
                    <a:gd name="T29" fmla="*/ 6 h 19"/>
                    <a:gd name="T30" fmla="*/ 0 w 27"/>
                    <a:gd name="T31" fmla="*/ 6 h 19"/>
                    <a:gd name="T32" fmla="*/ 2 w 27"/>
                    <a:gd name="T33" fmla="*/ 8 h 19"/>
                    <a:gd name="T34" fmla="*/ 4 w 27"/>
                    <a:gd name="T35" fmla="*/ 9 h 19"/>
                    <a:gd name="T36" fmla="*/ 4 w 27"/>
                    <a:gd name="T37" fmla="*/ 9 h 19"/>
                    <a:gd name="T38" fmla="*/ 6 w 27"/>
                    <a:gd name="T39" fmla="*/ 9 h 19"/>
                    <a:gd name="T40" fmla="*/ 9 w 27"/>
                    <a:gd name="T41" fmla="*/ 11 h 19"/>
                    <a:gd name="T42" fmla="*/ 9 w 27"/>
                    <a:gd name="T43" fmla="*/ 11 h 19"/>
                    <a:gd name="T44" fmla="*/ 10 w 27"/>
                    <a:gd name="T45" fmla="*/ 13 h 19"/>
                    <a:gd name="T46" fmla="*/ 11 w 27"/>
                    <a:gd name="T47" fmla="*/ 13 h 19"/>
                    <a:gd name="T48" fmla="*/ 12 w 27"/>
                    <a:gd name="T49" fmla="*/ 14 h 19"/>
                    <a:gd name="T50" fmla="*/ 12 w 27"/>
                    <a:gd name="T51" fmla="*/ 14 h 19"/>
                    <a:gd name="T52" fmla="*/ 15 w 27"/>
                    <a:gd name="T53" fmla="*/ 13 h 19"/>
                    <a:gd name="T54" fmla="*/ 18 w 27"/>
                    <a:gd name="T55" fmla="*/ 13 h 19"/>
                    <a:gd name="T56" fmla="*/ 18 w 27"/>
                    <a:gd name="T57" fmla="*/ 13 h 19"/>
                    <a:gd name="T58" fmla="*/ 20 w 27"/>
                    <a:gd name="T59" fmla="*/ 14 h 19"/>
                    <a:gd name="T60" fmla="*/ 19 w 27"/>
                    <a:gd name="T61" fmla="*/ 16 h 19"/>
                    <a:gd name="T62" fmla="*/ 19 w 27"/>
                    <a:gd name="T63" fmla="*/ 16 h 19"/>
                    <a:gd name="T64" fmla="*/ 17 w 27"/>
                    <a:gd name="T65" fmla="*/ 18 h 19"/>
                    <a:gd name="T66" fmla="*/ 17 w 27"/>
                    <a:gd name="T67" fmla="*/ 19 h 19"/>
                    <a:gd name="T68" fmla="*/ 18 w 27"/>
                    <a:gd name="T69" fmla="*/ 19 h 19"/>
                    <a:gd name="T70" fmla="*/ 18 w 27"/>
                    <a:gd name="T71" fmla="*/ 19 h 19"/>
                    <a:gd name="T72" fmla="*/ 23 w 27"/>
                    <a:gd name="T73" fmla="*/ 16 h 19"/>
                    <a:gd name="T74" fmla="*/ 23 w 27"/>
                    <a:gd name="T75" fmla="*/ 16 h 19"/>
                    <a:gd name="T76" fmla="*/ 26 w 27"/>
                    <a:gd name="T77" fmla="*/ 15 h 19"/>
                    <a:gd name="T78" fmla="*/ 27 w 27"/>
                    <a:gd name="T79" fmla="*/ 12 h 19"/>
                    <a:gd name="T80" fmla="*/ 27 w 27"/>
                    <a:gd name="T81" fmla="*/ 12 h 19"/>
                    <a:gd name="T82" fmla="*/ 27 w 27"/>
                    <a:gd name="T83" fmla="*/ 9 h 19"/>
                    <a:gd name="T84" fmla="*/ 27 w 27"/>
                    <a:gd name="T85" fmla="*/ 8 h 19"/>
                    <a:gd name="T86" fmla="*/ 27 w 27"/>
                    <a:gd name="T87" fmla="*/ 8 h 19"/>
                    <a:gd name="T88" fmla="*/ 27 w 27"/>
                    <a:gd name="T89" fmla="*/ 8 h 19"/>
                    <a:gd name="T90" fmla="*/ 25 w 27"/>
                    <a:gd name="T91" fmla="*/ 9 h 19"/>
                    <a:gd name="T92" fmla="*/ 25 w 27"/>
                    <a:gd name="T93" fmla="*/ 9 h 19"/>
                    <a:gd name="T94" fmla="*/ 25 w 27"/>
                    <a:gd name="T95" fmla="*/ 8 h 19"/>
                    <a:gd name="T96" fmla="*/ 25 w 27"/>
                    <a:gd name="T97" fmla="*/ 8 h 19"/>
                    <a:gd name="T98" fmla="*/ 25 w 27"/>
                    <a:gd name="T99" fmla="*/ 6 h 19"/>
                    <a:gd name="T100" fmla="*/ 25 w 27"/>
                    <a:gd name="T101" fmla="*/ 6 h 19"/>
                    <a:gd name="T102" fmla="*/ 25 w 27"/>
                    <a:gd name="T10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9">
                      <a:moveTo>
                        <a:pt x="25" y="6"/>
                      </a:moveTo>
                      <a:lnTo>
                        <a:pt x="25" y="6"/>
                      </a:lnTo>
                      <a:lnTo>
                        <a:pt x="23" y="5"/>
                      </a:lnTo>
                      <a:lnTo>
                        <a:pt x="20" y="4"/>
                      </a:lnTo>
                      <a:lnTo>
                        <a:pt x="20" y="4"/>
                      </a:lnTo>
                      <a:lnTo>
                        <a:pt x="12" y="2"/>
                      </a:lnTo>
                      <a:lnTo>
                        <a:pt x="12" y="2"/>
                      </a:lnTo>
                      <a:lnTo>
                        <a:pt x="10" y="1"/>
                      </a:lnTo>
                      <a:lnTo>
                        <a:pt x="8" y="0"/>
                      </a:lnTo>
                      <a:lnTo>
                        <a:pt x="8" y="0"/>
                      </a:lnTo>
                      <a:lnTo>
                        <a:pt x="4" y="0"/>
                      </a:lnTo>
                      <a:lnTo>
                        <a:pt x="1" y="1"/>
                      </a:lnTo>
                      <a:lnTo>
                        <a:pt x="1" y="1"/>
                      </a:lnTo>
                      <a:lnTo>
                        <a:pt x="0" y="3"/>
                      </a:lnTo>
                      <a:lnTo>
                        <a:pt x="0" y="6"/>
                      </a:lnTo>
                      <a:lnTo>
                        <a:pt x="0" y="6"/>
                      </a:lnTo>
                      <a:lnTo>
                        <a:pt x="2" y="8"/>
                      </a:lnTo>
                      <a:lnTo>
                        <a:pt x="4" y="9"/>
                      </a:lnTo>
                      <a:lnTo>
                        <a:pt x="4" y="9"/>
                      </a:lnTo>
                      <a:lnTo>
                        <a:pt x="6" y="9"/>
                      </a:lnTo>
                      <a:lnTo>
                        <a:pt x="9" y="11"/>
                      </a:lnTo>
                      <a:lnTo>
                        <a:pt x="9" y="11"/>
                      </a:lnTo>
                      <a:lnTo>
                        <a:pt x="10" y="13"/>
                      </a:lnTo>
                      <a:lnTo>
                        <a:pt x="11" y="13"/>
                      </a:lnTo>
                      <a:lnTo>
                        <a:pt x="12" y="14"/>
                      </a:lnTo>
                      <a:lnTo>
                        <a:pt x="12" y="14"/>
                      </a:lnTo>
                      <a:lnTo>
                        <a:pt x="15" y="13"/>
                      </a:lnTo>
                      <a:lnTo>
                        <a:pt x="18" y="13"/>
                      </a:lnTo>
                      <a:lnTo>
                        <a:pt x="18" y="13"/>
                      </a:lnTo>
                      <a:lnTo>
                        <a:pt x="20" y="14"/>
                      </a:lnTo>
                      <a:lnTo>
                        <a:pt x="19" y="16"/>
                      </a:lnTo>
                      <a:lnTo>
                        <a:pt x="19" y="16"/>
                      </a:lnTo>
                      <a:lnTo>
                        <a:pt x="17" y="18"/>
                      </a:lnTo>
                      <a:lnTo>
                        <a:pt x="17" y="19"/>
                      </a:lnTo>
                      <a:lnTo>
                        <a:pt x="18" y="19"/>
                      </a:lnTo>
                      <a:lnTo>
                        <a:pt x="18" y="19"/>
                      </a:lnTo>
                      <a:lnTo>
                        <a:pt x="23" y="16"/>
                      </a:lnTo>
                      <a:lnTo>
                        <a:pt x="23" y="16"/>
                      </a:lnTo>
                      <a:lnTo>
                        <a:pt x="26" y="15"/>
                      </a:lnTo>
                      <a:lnTo>
                        <a:pt x="27" y="12"/>
                      </a:lnTo>
                      <a:lnTo>
                        <a:pt x="27" y="12"/>
                      </a:lnTo>
                      <a:lnTo>
                        <a:pt x="27" y="9"/>
                      </a:lnTo>
                      <a:lnTo>
                        <a:pt x="27" y="8"/>
                      </a:lnTo>
                      <a:lnTo>
                        <a:pt x="27" y="8"/>
                      </a:lnTo>
                      <a:lnTo>
                        <a:pt x="27" y="8"/>
                      </a:lnTo>
                      <a:lnTo>
                        <a:pt x="25" y="9"/>
                      </a:lnTo>
                      <a:lnTo>
                        <a:pt x="25" y="9"/>
                      </a:lnTo>
                      <a:lnTo>
                        <a:pt x="25" y="8"/>
                      </a:lnTo>
                      <a:lnTo>
                        <a:pt x="25" y="8"/>
                      </a:lnTo>
                      <a:lnTo>
                        <a:pt x="25" y="6"/>
                      </a:lnTo>
                      <a:lnTo>
                        <a:pt x="25" y="6"/>
                      </a:lnTo>
                      <a:lnTo>
                        <a:pt x="25"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2" name="フリーフォーム 241">
                  <a:extLst>
                    <a:ext uri="{FF2B5EF4-FFF2-40B4-BE49-F238E27FC236}">
                      <a16:creationId xmlns:a16="http://schemas.microsoft.com/office/drawing/2014/main" id="{00000000-0008-0000-0000-00005F060000}"/>
                    </a:ext>
                  </a:extLst>
                </p:cNvPr>
                <p:cNvSpPr>
                  <a:spLocks/>
                </p:cNvSpPr>
                <p:nvPr/>
              </p:nvSpPr>
              <p:spPr bwMode="auto">
                <a:xfrm>
                  <a:off x="190" y="738"/>
                  <a:ext cx="0" cy="0"/>
                </a:xfrm>
                <a:custGeom>
                  <a:avLst/>
                  <a:gdLst>
                    <a:gd name="T0" fmla="*/ 5 w 6"/>
                    <a:gd name="T1" fmla="*/ 3 h 7"/>
                    <a:gd name="T2" fmla="*/ 5 w 6"/>
                    <a:gd name="T3" fmla="*/ 3 h 7"/>
                    <a:gd name="T4" fmla="*/ 5 w 6"/>
                    <a:gd name="T5" fmla="*/ 4 h 7"/>
                    <a:gd name="T6" fmla="*/ 5 w 6"/>
                    <a:gd name="T7" fmla="*/ 5 h 7"/>
                    <a:gd name="T8" fmla="*/ 5 w 6"/>
                    <a:gd name="T9" fmla="*/ 5 h 7"/>
                    <a:gd name="T10" fmla="*/ 6 w 6"/>
                    <a:gd name="T11" fmla="*/ 7 h 7"/>
                    <a:gd name="T12" fmla="*/ 6 w 6"/>
                    <a:gd name="T13" fmla="*/ 7 h 7"/>
                    <a:gd name="T14" fmla="*/ 6 w 6"/>
                    <a:gd name="T15" fmla="*/ 7 h 7"/>
                    <a:gd name="T16" fmla="*/ 3 w 6"/>
                    <a:gd name="T17" fmla="*/ 7 h 7"/>
                    <a:gd name="T18" fmla="*/ 1 w 6"/>
                    <a:gd name="T19" fmla="*/ 7 h 7"/>
                    <a:gd name="T20" fmla="*/ 0 w 6"/>
                    <a:gd name="T21" fmla="*/ 6 h 7"/>
                    <a:gd name="T22" fmla="*/ 0 w 6"/>
                    <a:gd name="T23" fmla="*/ 6 h 7"/>
                    <a:gd name="T24" fmla="*/ 1 w 6"/>
                    <a:gd name="T25" fmla="*/ 2 h 7"/>
                    <a:gd name="T26" fmla="*/ 2 w 6"/>
                    <a:gd name="T27" fmla="*/ 1 h 7"/>
                    <a:gd name="T28" fmla="*/ 3 w 6"/>
                    <a:gd name="T29" fmla="*/ 0 h 7"/>
                    <a:gd name="T30" fmla="*/ 3 w 6"/>
                    <a:gd name="T31" fmla="*/ 0 h 7"/>
                    <a:gd name="T32" fmla="*/ 5 w 6"/>
                    <a:gd name="T33" fmla="*/ 3 h 7"/>
                    <a:gd name="T34" fmla="*/ 5 w 6"/>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5" y="3"/>
                      </a:moveTo>
                      <a:lnTo>
                        <a:pt x="5" y="3"/>
                      </a:lnTo>
                      <a:lnTo>
                        <a:pt x="5" y="4"/>
                      </a:lnTo>
                      <a:lnTo>
                        <a:pt x="5" y="5"/>
                      </a:lnTo>
                      <a:lnTo>
                        <a:pt x="5" y="5"/>
                      </a:lnTo>
                      <a:lnTo>
                        <a:pt x="6" y="7"/>
                      </a:lnTo>
                      <a:lnTo>
                        <a:pt x="6" y="7"/>
                      </a:lnTo>
                      <a:lnTo>
                        <a:pt x="6" y="7"/>
                      </a:lnTo>
                      <a:lnTo>
                        <a:pt x="3" y="7"/>
                      </a:lnTo>
                      <a:lnTo>
                        <a:pt x="1" y="7"/>
                      </a:lnTo>
                      <a:lnTo>
                        <a:pt x="0" y="6"/>
                      </a:lnTo>
                      <a:lnTo>
                        <a:pt x="0" y="6"/>
                      </a:lnTo>
                      <a:lnTo>
                        <a:pt x="1" y="2"/>
                      </a:lnTo>
                      <a:lnTo>
                        <a:pt x="2" y="1"/>
                      </a:lnTo>
                      <a:lnTo>
                        <a:pt x="3" y="0"/>
                      </a:lnTo>
                      <a:lnTo>
                        <a:pt x="3" y="0"/>
                      </a:lnTo>
                      <a:lnTo>
                        <a:pt x="5" y="3"/>
                      </a:lnTo>
                      <a:lnTo>
                        <a:pt x="5"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3" name="フリーフォーム 242">
                  <a:extLst>
                    <a:ext uri="{FF2B5EF4-FFF2-40B4-BE49-F238E27FC236}">
                      <a16:creationId xmlns:a16="http://schemas.microsoft.com/office/drawing/2014/main" id="{00000000-0008-0000-0000-000063060000}"/>
                    </a:ext>
                  </a:extLst>
                </p:cNvPr>
                <p:cNvSpPr>
                  <a:spLocks/>
                </p:cNvSpPr>
                <p:nvPr/>
              </p:nvSpPr>
              <p:spPr bwMode="auto">
                <a:xfrm>
                  <a:off x="164" y="733"/>
                  <a:ext cx="3" cy="3"/>
                </a:xfrm>
                <a:custGeom>
                  <a:avLst/>
                  <a:gdLst>
                    <a:gd name="T0" fmla="*/ 29 w 31"/>
                    <a:gd name="T1" fmla="*/ 6 h 32"/>
                    <a:gd name="T2" fmla="*/ 29 w 31"/>
                    <a:gd name="T3" fmla="*/ 6 h 32"/>
                    <a:gd name="T4" fmla="*/ 27 w 31"/>
                    <a:gd name="T5" fmla="*/ 2 h 32"/>
                    <a:gd name="T6" fmla="*/ 26 w 31"/>
                    <a:gd name="T7" fmla="*/ 0 h 32"/>
                    <a:gd name="T8" fmla="*/ 25 w 31"/>
                    <a:gd name="T9" fmla="*/ 0 h 32"/>
                    <a:gd name="T10" fmla="*/ 25 w 31"/>
                    <a:gd name="T11" fmla="*/ 0 h 32"/>
                    <a:gd name="T12" fmla="*/ 23 w 31"/>
                    <a:gd name="T13" fmla="*/ 3 h 32"/>
                    <a:gd name="T14" fmla="*/ 21 w 31"/>
                    <a:gd name="T15" fmla="*/ 4 h 32"/>
                    <a:gd name="T16" fmla="*/ 19 w 31"/>
                    <a:gd name="T17" fmla="*/ 5 h 32"/>
                    <a:gd name="T18" fmla="*/ 19 w 31"/>
                    <a:gd name="T19" fmla="*/ 5 h 32"/>
                    <a:gd name="T20" fmla="*/ 14 w 31"/>
                    <a:gd name="T21" fmla="*/ 6 h 32"/>
                    <a:gd name="T22" fmla="*/ 12 w 31"/>
                    <a:gd name="T23" fmla="*/ 7 h 32"/>
                    <a:gd name="T24" fmla="*/ 12 w 31"/>
                    <a:gd name="T25" fmla="*/ 7 h 32"/>
                    <a:gd name="T26" fmla="*/ 9 w 31"/>
                    <a:gd name="T27" fmla="*/ 9 h 32"/>
                    <a:gd name="T28" fmla="*/ 8 w 31"/>
                    <a:gd name="T29" fmla="*/ 15 h 32"/>
                    <a:gd name="T30" fmla="*/ 8 w 31"/>
                    <a:gd name="T31" fmla="*/ 15 h 32"/>
                    <a:gd name="T32" fmla="*/ 7 w 31"/>
                    <a:gd name="T33" fmla="*/ 17 h 32"/>
                    <a:gd name="T34" fmla="*/ 6 w 31"/>
                    <a:gd name="T35" fmla="*/ 19 h 32"/>
                    <a:gd name="T36" fmla="*/ 3 w 31"/>
                    <a:gd name="T37" fmla="*/ 22 h 32"/>
                    <a:gd name="T38" fmla="*/ 3 w 31"/>
                    <a:gd name="T39" fmla="*/ 22 h 32"/>
                    <a:gd name="T40" fmla="*/ 1 w 31"/>
                    <a:gd name="T41" fmla="*/ 23 h 32"/>
                    <a:gd name="T42" fmla="*/ 0 w 31"/>
                    <a:gd name="T43" fmla="*/ 25 h 32"/>
                    <a:gd name="T44" fmla="*/ 0 w 31"/>
                    <a:gd name="T45" fmla="*/ 26 h 32"/>
                    <a:gd name="T46" fmla="*/ 0 w 31"/>
                    <a:gd name="T47" fmla="*/ 26 h 32"/>
                    <a:gd name="T48" fmla="*/ 1 w 31"/>
                    <a:gd name="T49" fmla="*/ 27 h 32"/>
                    <a:gd name="T50" fmla="*/ 1 w 31"/>
                    <a:gd name="T51" fmla="*/ 30 h 32"/>
                    <a:gd name="T52" fmla="*/ 2 w 31"/>
                    <a:gd name="T53" fmla="*/ 32 h 32"/>
                    <a:gd name="T54" fmla="*/ 3 w 31"/>
                    <a:gd name="T55" fmla="*/ 32 h 32"/>
                    <a:gd name="T56" fmla="*/ 3 w 31"/>
                    <a:gd name="T57" fmla="*/ 32 h 32"/>
                    <a:gd name="T58" fmla="*/ 8 w 31"/>
                    <a:gd name="T59" fmla="*/ 31 h 32"/>
                    <a:gd name="T60" fmla="*/ 12 w 31"/>
                    <a:gd name="T61" fmla="*/ 29 h 32"/>
                    <a:gd name="T62" fmla="*/ 12 w 31"/>
                    <a:gd name="T63" fmla="*/ 29 h 32"/>
                    <a:gd name="T64" fmla="*/ 16 w 31"/>
                    <a:gd name="T65" fmla="*/ 25 h 32"/>
                    <a:gd name="T66" fmla="*/ 20 w 31"/>
                    <a:gd name="T67" fmla="*/ 22 h 32"/>
                    <a:gd name="T68" fmla="*/ 20 w 31"/>
                    <a:gd name="T69" fmla="*/ 22 h 32"/>
                    <a:gd name="T70" fmla="*/ 26 w 31"/>
                    <a:gd name="T71" fmla="*/ 17 h 32"/>
                    <a:gd name="T72" fmla="*/ 29 w 31"/>
                    <a:gd name="T73" fmla="*/ 14 h 32"/>
                    <a:gd name="T74" fmla="*/ 31 w 31"/>
                    <a:gd name="T75" fmla="*/ 11 h 32"/>
                    <a:gd name="T76" fmla="*/ 31 w 31"/>
                    <a:gd name="T77" fmla="*/ 11 h 32"/>
                    <a:gd name="T78" fmla="*/ 30 w 31"/>
                    <a:gd name="T79" fmla="*/ 8 h 32"/>
                    <a:gd name="T80" fmla="*/ 29 w 31"/>
                    <a:gd name="T81" fmla="*/ 6 h 32"/>
                    <a:gd name="T82" fmla="*/ 29 w 31"/>
                    <a:gd name="T8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2">
                      <a:moveTo>
                        <a:pt x="29" y="6"/>
                      </a:moveTo>
                      <a:lnTo>
                        <a:pt x="29" y="6"/>
                      </a:lnTo>
                      <a:lnTo>
                        <a:pt x="27" y="2"/>
                      </a:lnTo>
                      <a:lnTo>
                        <a:pt x="26" y="0"/>
                      </a:lnTo>
                      <a:lnTo>
                        <a:pt x="25" y="0"/>
                      </a:lnTo>
                      <a:lnTo>
                        <a:pt x="25" y="0"/>
                      </a:lnTo>
                      <a:lnTo>
                        <a:pt x="23" y="3"/>
                      </a:lnTo>
                      <a:lnTo>
                        <a:pt x="21" y="4"/>
                      </a:lnTo>
                      <a:lnTo>
                        <a:pt x="19" y="5"/>
                      </a:lnTo>
                      <a:lnTo>
                        <a:pt x="19" y="5"/>
                      </a:lnTo>
                      <a:lnTo>
                        <a:pt x="14" y="6"/>
                      </a:lnTo>
                      <a:lnTo>
                        <a:pt x="12" y="7"/>
                      </a:lnTo>
                      <a:lnTo>
                        <a:pt x="12" y="7"/>
                      </a:lnTo>
                      <a:lnTo>
                        <a:pt x="9" y="9"/>
                      </a:lnTo>
                      <a:lnTo>
                        <a:pt x="8" y="15"/>
                      </a:lnTo>
                      <a:lnTo>
                        <a:pt x="8" y="15"/>
                      </a:lnTo>
                      <a:lnTo>
                        <a:pt x="7" y="17"/>
                      </a:lnTo>
                      <a:lnTo>
                        <a:pt x="6" y="19"/>
                      </a:lnTo>
                      <a:lnTo>
                        <a:pt x="3" y="22"/>
                      </a:lnTo>
                      <a:lnTo>
                        <a:pt x="3" y="22"/>
                      </a:lnTo>
                      <a:lnTo>
                        <a:pt x="1" y="23"/>
                      </a:lnTo>
                      <a:lnTo>
                        <a:pt x="0" y="25"/>
                      </a:lnTo>
                      <a:lnTo>
                        <a:pt x="0" y="26"/>
                      </a:lnTo>
                      <a:lnTo>
                        <a:pt x="0" y="26"/>
                      </a:lnTo>
                      <a:lnTo>
                        <a:pt x="1" y="27"/>
                      </a:lnTo>
                      <a:lnTo>
                        <a:pt x="1" y="30"/>
                      </a:lnTo>
                      <a:lnTo>
                        <a:pt x="2" y="32"/>
                      </a:lnTo>
                      <a:lnTo>
                        <a:pt x="3" y="32"/>
                      </a:lnTo>
                      <a:lnTo>
                        <a:pt x="3" y="32"/>
                      </a:lnTo>
                      <a:lnTo>
                        <a:pt x="8" y="31"/>
                      </a:lnTo>
                      <a:lnTo>
                        <a:pt x="12" y="29"/>
                      </a:lnTo>
                      <a:lnTo>
                        <a:pt x="12" y="29"/>
                      </a:lnTo>
                      <a:lnTo>
                        <a:pt x="16" y="25"/>
                      </a:lnTo>
                      <a:lnTo>
                        <a:pt x="20" y="22"/>
                      </a:lnTo>
                      <a:lnTo>
                        <a:pt x="20" y="22"/>
                      </a:lnTo>
                      <a:lnTo>
                        <a:pt x="26" y="17"/>
                      </a:lnTo>
                      <a:lnTo>
                        <a:pt x="29" y="14"/>
                      </a:lnTo>
                      <a:lnTo>
                        <a:pt x="31" y="11"/>
                      </a:lnTo>
                      <a:lnTo>
                        <a:pt x="31" y="11"/>
                      </a:lnTo>
                      <a:lnTo>
                        <a:pt x="30" y="8"/>
                      </a:lnTo>
                      <a:lnTo>
                        <a:pt x="29" y="6"/>
                      </a:lnTo>
                      <a:lnTo>
                        <a:pt x="29"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4" name="フリーフォーム 243">
                  <a:extLst>
                    <a:ext uri="{FF2B5EF4-FFF2-40B4-BE49-F238E27FC236}">
                      <a16:creationId xmlns:a16="http://schemas.microsoft.com/office/drawing/2014/main" id="{00000000-0008-0000-0000-000068060000}"/>
                    </a:ext>
                  </a:extLst>
                </p:cNvPr>
                <p:cNvSpPr>
                  <a:spLocks/>
                </p:cNvSpPr>
                <p:nvPr/>
              </p:nvSpPr>
              <p:spPr bwMode="auto">
                <a:xfrm>
                  <a:off x="176" y="746"/>
                  <a:ext cx="3" cy="4"/>
                </a:xfrm>
                <a:custGeom>
                  <a:avLst/>
                  <a:gdLst>
                    <a:gd name="T0" fmla="*/ 26 w 27"/>
                    <a:gd name="T1" fmla="*/ 1 h 31"/>
                    <a:gd name="T2" fmla="*/ 23 w 27"/>
                    <a:gd name="T3" fmla="*/ 0 h 31"/>
                    <a:gd name="T4" fmla="*/ 23 w 27"/>
                    <a:gd name="T5" fmla="*/ 2 h 31"/>
                    <a:gd name="T6" fmla="*/ 22 w 27"/>
                    <a:gd name="T7" fmla="*/ 3 h 31"/>
                    <a:gd name="T8" fmla="*/ 21 w 27"/>
                    <a:gd name="T9" fmla="*/ 4 h 31"/>
                    <a:gd name="T10" fmla="*/ 20 w 27"/>
                    <a:gd name="T11" fmla="*/ 5 h 31"/>
                    <a:gd name="T12" fmla="*/ 16 w 27"/>
                    <a:gd name="T13" fmla="*/ 8 h 31"/>
                    <a:gd name="T14" fmla="*/ 15 w 27"/>
                    <a:gd name="T15" fmla="*/ 9 h 31"/>
                    <a:gd name="T16" fmla="*/ 13 w 27"/>
                    <a:gd name="T17" fmla="*/ 9 h 31"/>
                    <a:gd name="T18" fmla="*/ 11 w 27"/>
                    <a:gd name="T19" fmla="*/ 9 h 31"/>
                    <a:gd name="T20" fmla="*/ 10 w 27"/>
                    <a:gd name="T21" fmla="*/ 10 h 31"/>
                    <a:gd name="T22" fmla="*/ 7 w 27"/>
                    <a:gd name="T23" fmla="*/ 16 h 31"/>
                    <a:gd name="T24" fmla="*/ 0 w 27"/>
                    <a:gd name="T25" fmla="*/ 20 h 31"/>
                    <a:gd name="T26" fmla="*/ 0 w 27"/>
                    <a:gd name="T27" fmla="*/ 21 h 31"/>
                    <a:gd name="T28" fmla="*/ 2 w 27"/>
                    <a:gd name="T29" fmla="*/ 24 h 31"/>
                    <a:gd name="T30" fmla="*/ 5 w 27"/>
                    <a:gd name="T31" fmla="*/ 27 h 31"/>
                    <a:gd name="T32" fmla="*/ 7 w 27"/>
                    <a:gd name="T33" fmla="*/ 30 h 31"/>
                    <a:gd name="T34" fmla="*/ 9 w 27"/>
                    <a:gd name="T35" fmla="*/ 31 h 31"/>
                    <a:gd name="T36" fmla="*/ 9 w 27"/>
                    <a:gd name="T37" fmla="*/ 31 h 31"/>
                    <a:gd name="T38" fmla="*/ 14 w 27"/>
                    <a:gd name="T39" fmla="*/ 26 h 31"/>
                    <a:gd name="T40" fmla="*/ 16 w 27"/>
                    <a:gd name="T41" fmla="*/ 26 h 31"/>
                    <a:gd name="T42" fmla="*/ 19 w 27"/>
                    <a:gd name="T43" fmla="*/ 26 h 31"/>
                    <a:gd name="T44" fmla="*/ 22 w 27"/>
                    <a:gd name="T45" fmla="*/ 25 h 31"/>
                    <a:gd name="T46" fmla="*/ 23 w 27"/>
                    <a:gd name="T47" fmla="*/ 23 h 31"/>
                    <a:gd name="T48" fmla="*/ 21 w 27"/>
                    <a:gd name="T49" fmla="*/ 20 h 31"/>
                    <a:gd name="T50" fmla="*/ 20 w 27"/>
                    <a:gd name="T51" fmla="*/ 19 h 31"/>
                    <a:gd name="T52" fmla="*/ 19 w 27"/>
                    <a:gd name="T53" fmla="*/ 18 h 31"/>
                    <a:gd name="T54" fmla="*/ 20 w 27"/>
                    <a:gd name="T55" fmla="*/ 17 h 31"/>
                    <a:gd name="T56" fmla="*/ 23 w 27"/>
                    <a:gd name="T57" fmla="*/ 16 h 31"/>
                    <a:gd name="T58" fmla="*/ 23 w 27"/>
                    <a:gd name="T59" fmla="*/ 13 h 31"/>
                    <a:gd name="T60" fmla="*/ 21 w 27"/>
                    <a:gd name="T61" fmla="*/ 6 h 31"/>
                    <a:gd name="T62" fmla="*/ 22 w 27"/>
                    <a:gd name="T63" fmla="*/ 4 h 31"/>
                    <a:gd name="T64" fmla="*/ 24 w 27"/>
                    <a:gd name="T65" fmla="*/ 4 h 31"/>
                    <a:gd name="T66" fmla="*/ 26 w 27"/>
                    <a:gd name="T67" fmla="*/ 2 h 31"/>
                    <a:gd name="T68" fmla="*/ 26 w 27"/>
                    <a:gd name="T6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1">
                      <a:moveTo>
                        <a:pt x="26" y="1"/>
                      </a:moveTo>
                      <a:lnTo>
                        <a:pt x="26" y="1"/>
                      </a:lnTo>
                      <a:lnTo>
                        <a:pt x="24" y="1"/>
                      </a:lnTo>
                      <a:lnTo>
                        <a:pt x="23" y="0"/>
                      </a:lnTo>
                      <a:lnTo>
                        <a:pt x="23" y="0"/>
                      </a:lnTo>
                      <a:lnTo>
                        <a:pt x="23" y="2"/>
                      </a:lnTo>
                      <a:lnTo>
                        <a:pt x="23" y="2"/>
                      </a:lnTo>
                      <a:lnTo>
                        <a:pt x="22" y="3"/>
                      </a:lnTo>
                      <a:lnTo>
                        <a:pt x="22" y="3"/>
                      </a:lnTo>
                      <a:lnTo>
                        <a:pt x="21" y="4"/>
                      </a:lnTo>
                      <a:lnTo>
                        <a:pt x="20" y="5"/>
                      </a:lnTo>
                      <a:lnTo>
                        <a:pt x="20" y="5"/>
                      </a:lnTo>
                      <a:lnTo>
                        <a:pt x="18" y="7"/>
                      </a:lnTo>
                      <a:lnTo>
                        <a:pt x="16" y="8"/>
                      </a:lnTo>
                      <a:lnTo>
                        <a:pt x="16" y="8"/>
                      </a:lnTo>
                      <a:lnTo>
                        <a:pt x="15" y="9"/>
                      </a:lnTo>
                      <a:lnTo>
                        <a:pt x="13" y="9"/>
                      </a:lnTo>
                      <a:lnTo>
                        <a:pt x="13" y="9"/>
                      </a:lnTo>
                      <a:lnTo>
                        <a:pt x="12" y="9"/>
                      </a:lnTo>
                      <a:lnTo>
                        <a:pt x="11" y="9"/>
                      </a:lnTo>
                      <a:lnTo>
                        <a:pt x="10" y="10"/>
                      </a:lnTo>
                      <a:lnTo>
                        <a:pt x="10" y="10"/>
                      </a:lnTo>
                      <a:lnTo>
                        <a:pt x="7" y="16"/>
                      </a:lnTo>
                      <a:lnTo>
                        <a:pt x="7" y="16"/>
                      </a:lnTo>
                      <a:lnTo>
                        <a:pt x="3" y="19"/>
                      </a:lnTo>
                      <a:lnTo>
                        <a:pt x="0" y="20"/>
                      </a:lnTo>
                      <a:lnTo>
                        <a:pt x="0" y="20"/>
                      </a:lnTo>
                      <a:lnTo>
                        <a:pt x="0" y="21"/>
                      </a:lnTo>
                      <a:lnTo>
                        <a:pt x="0" y="22"/>
                      </a:lnTo>
                      <a:lnTo>
                        <a:pt x="2" y="24"/>
                      </a:lnTo>
                      <a:lnTo>
                        <a:pt x="2" y="24"/>
                      </a:lnTo>
                      <a:lnTo>
                        <a:pt x="5" y="27"/>
                      </a:lnTo>
                      <a:lnTo>
                        <a:pt x="7" y="30"/>
                      </a:lnTo>
                      <a:lnTo>
                        <a:pt x="7" y="30"/>
                      </a:lnTo>
                      <a:lnTo>
                        <a:pt x="8" y="31"/>
                      </a:lnTo>
                      <a:lnTo>
                        <a:pt x="9" y="31"/>
                      </a:lnTo>
                      <a:lnTo>
                        <a:pt x="9" y="31"/>
                      </a:lnTo>
                      <a:lnTo>
                        <a:pt x="9" y="31"/>
                      </a:lnTo>
                      <a:lnTo>
                        <a:pt x="11" y="28"/>
                      </a:lnTo>
                      <a:lnTo>
                        <a:pt x="14" y="26"/>
                      </a:lnTo>
                      <a:lnTo>
                        <a:pt x="14" y="26"/>
                      </a:lnTo>
                      <a:lnTo>
                        <a:pt x="16" y="26"/>
                      </a:lnTo>
                      <a:lnTo>
                        <a:pt x="19" y="26"/>
                      </a:lnTo>
                      <a:lnTo>
                        <a:pt x="19" y="26"/>
                      </a:lnTo>
                      <a:lnTo>
                        <a:pt x="21" y="26"/>
                      </a:lnTo>
                      <a:lnTo>
                        <a:pt x="22" y="25"/>
                      </a:lnTo>
                      <a:lnTo>
                        <a:pt x="23" y="23"/>
                      </a:lnTo>
                      <a:lnTo>
                        <a:pt x="23" y="23"/>
                      </a:lnTo>
                      <a:lnTo>
                        <a:pt x="22" y="21"/>
                      </a:lnTo>
                      <a:lnTo>
                        <a:pt x="21" y="20"/>
                      </a:lnTo>
                      <a:lnTo>
                        <a:pt x="20" y="19"/>
                      </a:lnTo>
                      <a:lnTo>
                        <a:pt x="20" y="19"/>
                      </a:lnTo>
                      <a:lnTo>
                        <a:pt x="19" y="18"/>
                      </a:lnTo>
                      <a:lnTo>
                        <a:pt x="19" y="18"/>
                      </a:lnTo>
                      <a:lnTo>
                        <a:pt x="20" y="17"/>
                      </a:lnTo>
                      <a:lnTo>
                        <a:pt x="20" y="17"/>
                      </a:lnTo>
                      <a:lnTo>
                        <a:pt x="23" y="16"/>
                      </a:lnTo>
                      <a:lnTo>
                        <a:pt x="23" y="16"/>
                      </a:lnTo>
                      <a:lnTo>
                        <a:pt x="23" y="13"/>
                      </a:lnTo>
                      <a:lnTo>
                        <a:pt x="23" y="13"/>
                      </a:lnTo>
                      <a:lnTo>
                        <a:pt x="22" y="9"/>
                      </a:lnTo>
                      <a:lnTo>
                        <a:pt x="21" y="6"/>
                      </a:lnTo>
                      <a:lnTo>
                        <a:pt x="21" y="6"/>
                      </a:lnTo>
                      <a:lnTo>
                        <a:pt x="22" y="4"/>
                      </a:lnTo>
                      <a:lnTo>
                        <a:pt x="24" y="4"/>
                      </a:lnTo>
                      <a:lnTo>
                        <a:pt x="24" y="4"/>
                      </a:lnTo>
                      <a:lnTo>
                        <a:pt x="26" y="3"/>
                      </a:lnTo>
                      <a:lnTo>
                        <a:pt x="26" y="2"/>
                      </a:lnTo>
                      <a:lnTo>
                        <a:pt x="27" y="2"/>
                      </a:lnTo>
                      <a:lnTo>
                        <a:pt x="26" y="1"/>
                      </a:lnTo>
                      <a:lnTo>
                        <a:pt x="26"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5" name="フリーフォーム 244">
                  <a:extLst>
                    <a:ext uri="{FF2B5EF4-FFF2-40B4-BE49-F238E27FC236}">
                      <a16:creationId xmlns:a16="http://schemas.microsoft.com/office/drawing/2014/main" id="{00000000-0008-0000-0000-000069060000}"/>
                    </a:ext>
                  </a:extLst>
                </p:cNvPr>
                <p:cNvSpPr>
                  <a:spLocks/>
                </p:cNvSpPr>
                <p:nvPr/>
              </p:nvSpPr>
              <p:spPr bwMode="auto">
                <a:xfrm>
                  <a:off x="179" y="751"/>
                  <a:ext cx="2" cy="2"/>
                </a:xfrm>
                <a:custGeom>
                  <a:avLst/>
                  <a:gdLst>
                    <a:gd name="T0" fmla="*/ 17 w 17"/>
                    <a:gd name="T1" fmla="*/ 1 h 24"/>
                    <a:gd name="T2" fmla="*/ 17 w 17"/>
                    <a:gd name="T3" fmla="*/ 1 h 24"/>
                    <a:gd name="T4" fmla="*/ 15 w 17"/>
                    <a:gd name="T5" fmla="*/ 0 h 24"/>
                    <a:gd name="T6" fmla="*/ 13 w 17"/>
                    <a:gd name="T7" fmla="*/ 0 h 24"/>
                    <a:gd name="T8" fmla="*/ 13 w 17"/>
                    <a:gd name="T9" fmla="*/ 0 h 24"/>
                    <a:gd name="T10" fmla="*/ 11 w 17"/>
                    <a:gd name="T11" fmla="*/ 0 h 24"/>
                    <a:gd name="T12" fmla="*/ 10 w 17"/>
                    <a:gd name="T13" fmla="*/ 1 h 24"/>
                    <a:gd name="T14" fmla="*/ 7 w 17"/>
                    <a:gd name="T15" fmla="*/ 4 h 24"/>
                    <a:gd name="T16" fmla="*/ 7 w 17"/>
                    <a:gd name="T17" fmla="*/ 4 h 24"/>
                    <a:gd name="T18" fmla="*/ 7 w 17"/>
                    <a:gd name="T19" fmla="*/ 5 h 24"/>
                    <a:gd name="T20" fmla="*/ 5 w 17"/>
                    <a:gd name="T21" fmla="*/ 6 h 24"/>
                    <a:gd name="T22" fmla="*/ 5 w 17"/>
                    <a:gd name="T23" fmla="*/ 6 h 24"/>
                    <a:gd name="T24" fmla="*/ 2 w 17"/>
                    <a:gd name="T25" fmla="*/ 7 h 24"/>
                    <a:gd name="T26" fmla="*/ 0 w 17"/>
                    <a:gd name="T27" fmla="*/ 9 h 24"/>
                    <a:gd name="T28" fmla="*/ 0 w 17"/>
                    <a:gd name="T29" fmla="*/ 9 h 24"/>
                    <a:gd name="T30" fmla="*/ 0 w 17"/>
                    <a:gd name="T31" fmla="*/ 11 h 24"/>
                    <a:gd name="T32" fmla="*/ 0 w 17"/>
                    <a:gd name="T33" fmla="*/ 12 h 24"/>
                    <a:gd name="T34" fmla="*/ 0 w 17"/>
                    <a:gd name="T35" fmla="*/ 12 h 24"/>
                    <a:gd name="T36" fmla="*/ 1 w 17"/>
                    <a:gd name="T37" fmla="*/ 12 h 24"/>
                    <a:gd name="T38" fmla="*/ 2 w 17"/>
                    <a:gd name="T39" fmla="*/ 12 h 24"/>
                    <a:gd name="T40" fmla="*/ 2 w 17"/>
                    <a:gd name="T41" fmla="*/ 12 h 24"/>
                    <a:gd name="T42" fmla="*/ 2 w 17"/>
                    <a:gd name="T43" fmla="*/ 12 h 24"/>
                    <a:gd name="T44" fmla="*/ 3 w 17"/>
                    <a:gd name="T45" fmla="*/ 15 h 24"/>
                    <a:gd name="T46" fmla="*/ 3 w 17"/>
                    <a:gd name="T47" fmla="*/ 18 h 24"/>
                    <a:gd name="T48" fmla="*/ 3 w 17"/>
                    <a:gd name="T49" fmla="*/ 18 h 24"/>
                    <a:gd name="T50" fmla="*/ 1 w 17"/>
                    <a:gd name="T51" fmla="*/ 20 h 24"/>
                    <a:gd name="T52" fmla="*/ 1 w 17"/>
                    <a:gd name="T53" fmla="*/ 22 h 24"/>
                    <a:gd name="T54" fmla="*/ 2 w 17"/>
                    <a:gd name="T55" fmla="*/ 23 h 24"/>
                    <a:gd name="T56" fmla="*/ 2 w 17"/>
                    <a:gd name="T57" fmla="*/ 23 h 24"/>
                    <a:gd name="T58" fmla="*/ 3 w 17"/>
                    <a:gd name="T59" fmla="*/ 24 h 24"/>
                    <a:gd name="T60" fmla="*/ 4 w 17"/>
                    <a:gd name="T61" fmla="*/ 24 h 24"/>
                    <a:gd name="T62" fmla="*/ 4 w 17"/>
                    <a:gd name="T63" fmla="*/ 24 h 24"/>
                    <a:gd name="T64" fmla="*/ 4 w 17"/>
                    <a:gd name="T65" fmla="*/ 24 h 24"/>
                    <a:gd name="T66" fmla="*/ 5 w 17"/>
                    <a:gd name="T67" fmla="*/ 23 h 24"/>
                    <a:gd name="T68" fmla="*/ 6 w 17"/>
                    <a:gd name="T69" fmla="*/ 22 h 24"/>
                    <a:gd name="T70" fmla="*/ 6 w 17"/>
                    <a:gd name="T71" fmla="*/ 22 h 24"/>
                    <a:gd name="T72" fmla="*/ 7 w 17"/>
                    <a:gd name="T73" fmla="*/ 23 h 24"/>
                    <a:gd name="T74" fmla="*/ 10 w 17"/>
                    <a:gd name="T75" fmla="*/ 23 h 24"/>
                    <a:gd name="T76" fmla="*/ 10 w 17"/>
                    <a:gd name="T77" fmla="*/ 23 h 24"/>
                    <a:gd name="T78" fmla="*/ 11 w 17"/>
                    <a:gd name="T79" fmla="*/ 22 h 24"/>
                    <a:gd name="T80" fmla="*/ 12 w 17"/>
                    <a:gd name="T81" fmla="*/ 22 h 24"/>
                    <a:gd name="T82" fmla="*/ 11 w 17"/>
                    <a:gd name="T83" fmla="*/ 22 h 24"/>
                    <a:gd name="T84" fmla="*/ 11 w 17"/>
                    <a:gd name="T85" fmla="*/ 22 h 24"/>
                    <a:gd name="T86" fmla="*/ 10 w 17"/>
                    <a:gd name="T87" fmla="*/ 20 h 24"/>
                    <a:gd name="T88" fmla="*/ 9 w 17"/>
                    <a:gd name="T89" fmla="*/ 18 h 24"/>
                    <a:gd name="T90" fmla="*/ 9 w 17"/>
                    <a:gd name="T91" fmla="*/ 18 h 24"/>
                    <a:gd name="T92" fmla="*/ 5 w 17"/>
                    <a:gd name="T93" fmla="*/ 16 h 24"/>
                    <a:gd name="T94" fmla="*/ 5 w 17"/>
                    <a:gd name="T95" fmla="*/ 16 h 24"/>
                    <a:gd name="T96" fmla="*/ 5 w 17"/>
                    <a:gd name="T97" fmla="*/ 13 h 24"/>
                    <a:gd name="T98" fmla="*/ 5 w 17"/>
                    <a:gd name="T99" fmla="*/ 12 h 24"/>
                    <a:gd name="T100" fmla="*/ 6 w 17"/>
                    <a:gd name="T101" fmla="*/ 11 h 24"/>
                    <a:gd name="T102" fmla="*/ 6 w 17"/>
                    <a:gd name="T103" fmla="*/ 11 h 24"/>
                    <a:gd name="T104" fmla="*/ 11 w 17"/>
                    <a:gd name="T105" fmla="*/ 12 h 24"/>
                    <a:gd name="T106" fmla="*/ 12 w 17"/>
                    <a:gd name="T107" fmla="*/ 11 h 24"/>
                    <a:gd name="T108" fmla="*/ 13 w 17"/>
                    <a:gd name="T109" fmla="*/ 10 h 24"/>
                    <a:gd name="T110" fmla="*/ 13 w 17"/>
                    <a:gd name="T111" fmla="*/ 10 h 24"/>
                    <a:gd name="T112" fmla="*/ 13 w 17"/>
                    <a:gd name="T113" fmla="*/ 6 h 24"/>
                    <a:gd name="T114" fmla="*/ 14 w 17"/>
                    <a:gd name="T115" fmla="*/ 3 h 24"/>
                    <a:gd name="T116" fmla="*/ 14 w 17"/>
                    <a:gd name="T117" fmla="*/ 3 h 24"/>
                    <a:gd name="T118" fmla="*/ 16 w 17"/>
                    <a:gd name="T119" fmla="*/ 2 h 24"/>
                    <a:gd name="T120" fmla="*/ 17 w 17"/>
                    <a:gd name="T121" fmla="*/ 1 h 24"/>
                    <a:gd name="T122" fmla="*/ 17 w 17"/>
                    <a:gd name="T12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24">
                      <a:moveTo>
                        <a:pt x="17" y="1"/>
                      </a:moveTo>
                      <a:lnTo>
                        <a:pt x="17" y="1"/>
                      </a:lnTo>
                      <a:lnTo>
                        <a:pt x="15" y="0"/>
                      </a:lnTo>
                      <a:lnTo>
                        <a:pt x="13" y="0"/>
                      </a:lnTo>
                      <a:lnTo>
                        <a:pt x="13" y="0"/>
                      </a:lnTo>
                      <a:lnTo>
                        <a:pt x="11" y="0"/>
                      </a:lnTo>
                      <a:lnTo>
                        <a:pt x="10" y="1"/>
                      </a:lnTo>
                      <a:lnTo>
                        <a:pt x="7" y="4"/>
                      </a:lnTo>
                      <a:lnTo>
                        <a:pt x="7" y="4"/>
                      </a:lnTo>
                      <a:lnTo>
                        <a:pt x="7" y="5"/>
                      </a:lnTo>
                      <a:lnTo>
                        <a:pt x="5" y="6"/>
                      </a:lnTo>
                      <a:lnTo>
                        <a:pt x="5" y="6"/>
                      </a:lnTo>
                      <a:lnTo>
                        <a:pt x="2" y="7"/>
                      </a:lnTo>
                      <a:lnTo>
                        <a:pt x="0" y="9"/>
                      </a:lnTo>
                      <a:lnTo>
                        <a:pt x="0" y="9"/>
                      </a:lnTo>
                      <a:lnTo>
                        <a:pt x="0" y="11"/>
                      </a:lnTo>
                      <a:lnTo>
                        <a:pt x="0" y="12"/>
                      </a:lnTo>
                      <a:lnTo>
                        <a:pt x="0" y="12"/>
                      </a:lnTo>
                      <a:lnTo>
                        <a:pt x="1" y="12"/>
                      </a:lnTo>
                      <a:lnTo>
                        <a:pt x="2" y="12"/>
                      </a:lnTo>
                      <a:lnTo>
                        <a:pt x="2" y="12"/>
                      </a:lnTo>
                      <a:lnTo>
                        <a:pt x="2" y="12"/>
                      </a:lnTo>
                      <a:lnTo>
                        <a:pt x="3" y="15"/>
                      </a:lnTo>
                      <a:lnTo>
                        <a:pt x="3" y="18"/>
                      </a:lnTo>
                      <a:lnTo>
                        <a:pt x="3" y="18"/>
                      </a:lnTo>
                      <a:lnTo>
                        <a:pt x="1" y="20"/>
                      </a:lnTo>
                      <a:lnTo>
                        <a:pt x="1" y="22"/>
                      </a:lnTo>
                      <a:lnTo>
                        <a:pt x="2" y="23"/>
                      </a:lnTo>
                      <a:lnTo>
                        <a:pt x="2" y="23"/>
                      </a:lnTo>
                      <a:lnTo>
                        <a:pt x="3" y="24"/>
                      </a:lnTo>
                      <a:lnTo>
                        <a:pt x="4" y="24"/>
                      </a:lnTo>
                      <a:lnTo>
                        <a:pt x="4" y="24"/>
                      </a:lnTo>
                      <a:lnTo>
                        <a:pt x="4" y="24"/>
                      </a:lnTo>
                      <a:lnTo>
                        <a:pt x="5" y="23"/>
                      </a:lnTo>
                      <a:lnTo>
                        <a:pt x="6" y="22"/>
                      </a:lnTo>
                      <a:lnTo>
                        <a:pt x="6" y="22"/>
                      </a:lnTo>
                      <a:lnTo>
                        <a:pt x="7" y="23"/>
                      </a:lnTo>
                      <a:lnTo>
                        <a:pt x="10" y="23"/>
                      </a:lnTo>
                      <a:lnTo>
                        <a:pt x="10" y="23"/>
                      </a:lnTo>
                      <a:lnTo>
                        <a:pt x="11" y="22"/>
                      </a:lnTo>
                      <a:lnTo>
                        <a:pt x="12" y="22"/>
                      </a:lnTo>
                      <a:lnTo>
                        <a:pt x="11" y="22"/>
                      </a:lnTo>
                      <a:lnTo>
                        <a:pt x="11" y="22"/>
                      </a:lnTo>
                      <a:lnTo>
                        <a:pt x="10" y="20"/>
                      </a:lnTo>
                      <a:lnTo>
                        <a:pt x="9" y="18"/>
                      </a:lnTo>
                      <a:lnTo>
                        <a:pt x="9" y="18"/>
                      </a:lnTo>
                      <a:lnTo>
                        <a:pt x="5" y="16"/>
                      </a:lnTo>
                      <a:lnTo>
                        <a:pt x="5" y="16"/>
                      </a:lnTo>
                      <a:lnTo>
                        <a:pt x="5" y="13"/>
                      </a:lnTo>
                      <a:lnTo>
                        <a:pt x="5" y="12"/>
                      </a:lnTo>
                      <a:lnTo>
                        <a:pt x="6" y="11"/>
                      </a:lnTo>
                      <a:lnTo>
                        <a:pt x="6" y="11"/>
                      </a:lnTo>
                      <a:lnTo>
                        <a:pt x="11" y="12"/>
                      </a:lnTo>
                      <a:lnTo>
                        <a:pt x="12" y="11"/>
                      </a:lnTo>
                      <a:lnTo>
                        <a:pt x="13" y="10"/>
                      </a:lnTo>
                      <a:lnTo>
                        <a:pt x="13" y="10"/>
                      </a:lnTo>
                      <a:lnTo>
                        <a:pt x="13" y="6"/>
                      </a:lnTo>
                      <a:lnTo>
                        <a:pt x="14" y="3"/>
                      </a:lnTo>
                      <a:lnTo>
                        <a:pt x="14" y="3"/>
                      </a:lnTo>
                      <a:lnTo>
                        <a:pt x="16" y="2"/>
                      </a:lnTo>
                      <a:lnTo>
                        <a:pt x="17" y="1"/>
                      </a:lnTo>
                      <a:lnTo>
                        <a:pt x="17"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6" name="フリーフォーム 245">
                  <a:extLst>
                    <a:ext uri="{FF2B5EF4-FFF2-40B4-BE49-F238E27FC236}">
                      <a16:creationId xmlns:a16="http://schemas.microsoft.com/office/drawing/2014/main" id="{00000000-0008-0000-0000-00006D060000}"/>
                    </a:ext>
                  </a:extLst>
                </p:cNvPr>
                <p:cNvSpPr>
                  <a:spLocks/>
                </p:cNvSpPr>
                <p:nvPr/>
              </p:nvSpPr>
              <p:spPr bwMode="auto">
                <a:xfrm>
                  <a:off x="174" y="744"/>
                  <a:ext cx="1" cy="1"/>
                </a:xfrm>
                <a:custGeom>
                  <a:avLst/>
                  <a:gdLst>
                    <a:gd name="T0" fmla="*/ 4 w 5"/>
                    <a:gd name="T1" fmla="*/ 12 h 12"/>
                    <a:gd name="T2" fmla="*/ 4 w 5"/>
                    <a:gd name="T3" fmla="*/ 12 h 12"/>
                    <a:gd name="T4" fmla="*/ 5 w 5"/>
                    <a:gd name="T5" fmla="*/ 10 h 12"/>
                    <a:gd name="T6" fmla="*/ 5 w 5"/>
                    <a:gd name="T7" fmla="*/ 5 h 12"/>
                    <a:gd name="T8" fmla="*/ 5 w 5"/>
                    <a:gd name="T9" fmla="*/ 1 h 12"/>
                    <a:gd name="T10" fmla="*/ 4 w 5"/>
                    <a:gd name="T11" fmla="*/ 0 h 12"/>
                    <a:gd name="T12" fmla="*/ 4 w 5"/>
                    <a:gd name="T13" fmla="*/ 0 h 12"/>
                    <a:gd name="T14" fmla="*/ 3 w 5"/>
                    <a:gd name="T15" fmla="*/ 4 h 12"/>
                    <a:gd name="T16" fmla="*/ 2 w 5"/>
                    <a:gd name="T17" fmla="*/ 7 h 12"/>
                    <a:gd name="T18" fmla="*/ 1 w 5"/>
                    <a:gd name="T19" fmla="*/ 8 h 12"/>
                    <a:gd name="T20" fmla="*/ 1 w 5"/>
                    <a:gd name="T21" fmla="*/ 8 h 12"/>
                    <a:gd name="T22" fmla="*/ 0 w 5"/>
                    <a:gd name="T23" fmla="*/ 9 h 12"/>
                    <a:gd name="T24" fmla="*/ 1 w 5"/>
                    <a:gd name="T25" fmla="*/ 10 h 12"/>
                    <a:gd name="T26" fmla="*/ 2 w 5"/>
                    <a:gd name="T27" fmla="*/ 11 h 12"/>
                    <a:gd name="T28" fmla="*/ 4 w 5"/>
                    <a:gd name="T29" fmla="*/ 12 h 12"/>
                    <a:gd name="T30" fmla="*/ 4 w 5"/>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4" y="12"/>
                      </a:moveTo>
                      <a:lnTo>
                        <a:pt x="4" y="12"/>
                      </a:lnTo>
                      <a:lnTo>
                        <a:pt x="5" y="10"/>
                      </a:lnTo>
                      <a:lnTo>
                        <a:pt x="5" y="5"/>
                      </a:lnTo>
                      <a:lnTo>
                        <a:pt x="5" y="1"/>
                      </a:lnTo>
                      <a:lnTo>
                        <a:pt x="4" y="0"/>
                      </a:lnTo>
                      <a:lnTo>
                        <a:pt x="4" y="0"/>
                      </a:lnTo>
                      <a:lnTo>
                        <a:pt x="3" y="4"/>
                      </a:lnTo>
                      <a:lnTo>
                        <a:pt x="2" y="7"/>
                      </a:lnTo>
                      <a:lnTo>
                        <a:pt x="1" y="8"/>
                      </a:lnTo>
                      <a:lnTo>
                        <a:pt x="1" y="8"/>
                      </a:lnTo>
                      <a:lnTo>
                        <a:pt x="0" y="9"/>
                      </a:lnTo>
                      <a:lnTo>
                        <a:pt x="1" y="10"/>
                      </a:lnTo>
                      <a:lnTo>
                        <a:pt x="2" y="11"/>
                      </a:lnTo>
                      <a:lnTo>
                        <a:pt x="4" y="12"/>
                      </a:lnTo>
                      <a:lnTo>
                        <a:pt x="4" y="1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7" name="フリーフォーム 246">
                  <a:extLst>
                    <a:ext uri="{FF2B5EF4-FFF2-40B4-BE49-F238E27FC236}">
                      <a16:creationId xmlns:a16="http://schemas.microsoft.com/office/drawing/2014/main" id="{00000000-0008-0000-0000-00006F060000}"/>
                    </a:ext>
                  </a:extLst>
                </p:cNvPr>
                <p:cNvSpPr>
                  <a:spLocks/>
                </p:cNvSpPr>
                <p:nvPr/>
              </p:nvSpPr>
              <p:spPr bwMode="auto">
                <a:xfrm>
                  <a:off x="160" y="749"/>
                  <a:ext cx="12" cy="5"/>
                </a:xfrm>
                <a:custGeom>
                  <a:avLst/>
                  <a:gdLst>
                    <a:gd name="T0" fmla="*/ 103 w 106"/>
                    <a:gd name="T1" fmla="*/ 10 h 48"/>
                    <a:gd name="T2" fmla="*/ 97 w 106"/>
                    <a:gd name="T3" fmla="*/ 10 h 48"/>
                    <a:gd name="T4" fmla="*/ 90 w 106"/>
                    <a:gd name="T5" fmla="*/ 5 h 48"/>
                    <a:gd name="T6" fmla="*/ 84 w 106"/>
                    <a:gd name="T7" fmla="*/ 7 h 48"/>
                    <a:gd name="T8" fmla="*/ 80 w 106"/>
                    <a:gd name="T9" fmla="*/ 12 h 48"/>
                    <a:gd name="T10" fmla="*/ 79 w 106"/>
                    <a:gd name="T11" fmla="*/ 17 h 48"/>
                    <a:gd name="T12" fmla="*/ 75 w 106"/>
                    <a:gd name="T13" fmla="*/ 16 h 48"/>
                    <a:gd name="T14" fmla="*/ 70 w 106"/>
                    <a:gd name="T15" fmla="*/ 16 h 48"/>
                    <a:gd name="T16" fmla="*/ 66 w 106"/>
                    <a:gd name="T17" fmla="*/ 21 h 48"/>
                    <a:gd name="T18" fmla="*/ 63 w 106"/>
                    <a:gd name="T19" fmla="*/ 25 h 48"/>
                    <a:gd name="T20" fmla="*/ 57 w 106"/>
                    <a:gd name="T21" fmla="*/ 28 h 48"/>
                    <a:gd name="T22" fmla="*/ 52 w 106"/>
                    <a:gd name="T23" fmla="*/ 27 h 48"/>
                    <a:gd name="T24" fmla="*/ 54 w 106"/>
                    <a:gd name="T25" fmla="*/ 21 h 48"/>
                    <a:gd name="T26" fmla="*/ 48 w 106"/>
                    <a:gd name="T27" fmla="*/ 23 h 48"/>
                    <a:gd name="T28" fmla="*/ 46 w 106"/>
                    <a:gd name="T29" fmla="*/ 21 h 48"/>
                    <a:gd name="T30" fmla="*/ 45 w 106"/>
                    <a:gd name="T31" fmla="*/ 15 h 48"/>
                    <a:gd name="T32" fmla="*/ 43 w 106"/>
                    <a:gd name="T33" fmla="*/ 9 h 48"/>
                    <a:gd name="T34" fmla="*/ 39 w 106"/>
                    <a:gd name="T35" fmla="*/ 4 h 48"/>
                    <a:gd name="T36" fmla="*/ 36 w 106"/>
                    <a:gd name="T37" fmla="*/ 8 h 48"/>
                    <a:gd name="T38" fmla="*/ 30 w 106"/>
                    <a:gd name="T39" fmla="*/ 6 h 48"/>
                    <a:gd name="T40" fmla="*/ 27 w 106"/>
                    <a:gd name="T41" fmla="*/ 5 h 48"/>
                    <a:gd name="T42" fmla="*/ 25 w 106"/>
                    <a:gd name="T43" fmla="*/ 1 h 48"/>
                    <a:gd name="T44" fmla="*/ 21 w 106"/>
                    <a:gd name="T45" fmla="*/ 2 h 48"/>
                    <a:gd name="T46" fmla="*/ 15 w 106"/>
                    <a:gd name="T47" fmla="*/ 2 h 48"/>
                    <a:gd name="T48" fmla="*/ 13 w 106"/>
                    <a:gd name="T49" fmla="*/ 3 h 48"/>
                    <a:gd name="T50" fmla="*/ 11 w 106"/>
                    <a:gd name="T51" fmla="*/ 8 h 48"/>
                    <a:gd name="T52" fmla="*/ 6 w 106"/>
                    <a:gd name="T53" fmla="*/ 6 h 48"/>
                    <a:gd name="T54" fmla="*/ 3 w 106"/>
                    <a:gd name="T55" fmla="*/ 9 h 48"/>
                    <a:gd name="T56" fmla="*/ 4 w 106"/>
                    <a:gd name="T57" fmla="*/ 14 h 48"/>
                    <a:gd name="T58" fmla="*/ 0 w 106"/>
                    <a:gd name="T59" fmla="*/ 18 h 48"/>
                    <a:gd name="T60" fmla="*/ 1 w 106"/>
                    <a:gd name="T61" fmla="*/ 31 h 48"/>
                    <a:gd name="T62" fmla="*/ 7 w 106"/>
                    <a:gd name="T63" fmla="*/ 38 h 48"/>
                    <a:gd name="T64" fmla="*/ 10 w 106"/>
                    <a:gd name="T65" fmla="*/ 40 h 48"/>
                    <a:gd name="T66" fmla="*/ 10 w 106"/>
                    <a:gd name="T67" fmla="*/ 46 h 48"/>
                    <a:gd name="T68" fmla="*/ 13 w 106"/>
                    <a:gd name="T69" fmla="*/ 46 h 48"/>
                    <a:gd name="T70" fmla="*/ 17 w 106"/>
                    <a:gd name="T71" fmla="*/ 41 h 48"/>
                    <a:gd name="T72" fmla="*/ 28 w 106"/>
                    <a:gd name="T73" fmla="*/ 39 h 48"/>
                    <a:gd name="T74" fmla="*/ 31 w 106"/>
                    <a:gd name="T75" fmla="*/ 42 h 48"/>
                    <a:gd name="T76" fmla="*/ 35 w 106"/>
                    <a:gd name="T77" fmla="*/ 42 h 48"/>
                    <a:gd name="T78" fmla="*/ 35 w 106"/>
                    <a:gd name="T79" fmla="*/ 34 h 48"/>
                    <a:gd name="T80" fmla="*/ 38 w 106"/>
                    <a:gd name="T81" fmla="*/ 30 h 48"/>
                    <a:gd name="T82" fmla="*/ 41 w 106"/>
                    <a:gd name="T83" fmla="*/ 31 h 48"/>
                    <a:gd name="T84" fmla="*/ 41 w 106"/>
                    <a:gd name="T85" fmla="*/ 33 h 48"/>
                    <a:gd name="T86" fmla="*/ 43 w 106"/>
                    <a:gd name="T87" fmla="*/ 32 h 48"/>
                    <a:gd name="T88" fmla="*/ 49 w 106"/>
                    <a:gd name="T89" fmla="*/ 34 h 48"/>
                    <a:gd name="T90" fmla="*/ 55 w 106"/>
                    <a:gd name="T91" fmla="*/ 36 h 48"/>
                    <a:gd name="T92" fmla="*/ 57 w 106"/>
                    <a:gd name="T93" fmla="*/ 37 h 48"/>
                    <a:gd name="T94" fmla="*/ 54 w 106"/>
                    <a:gd name="T95" fmla="*/ 45 h 48"/>
                    <a:gd name="T96" fmla="*/ 56 w 106"/>
                    <a:gd name="T97" fmla="*/ 48 h 48"/>
                    <a:gd name="T98" fmla="*/ 63 w 106"/>
                    <a:gd name="T99" fmla="*/ 45 h 48"/>
                    <a:gd name="T100" fmla="*/ 67 w 106"/>
                    <a:gd name="T101" fmla="*/ 46 h 48"/>
                    <a:gd name="T102" fmla="*/ 70 w 106"/>
                    <a:gd name="T103" fmla="*/ 44 h 48"/>
                    <a:gd name="T104" fmla="*/ 68 w 106"/>
                    <a:gd name="T105" fmla="*/ 34 h 48"/>
                    <a:gd name="T106" fmla="*/ 70 w 106"/>
                    <a:gd name="T107" fmla="*/ 27 h 48"/>
                    <a:gd name="T108" fmla="*/ 75 w 106"/>
                    <a:gd name="T109" fmla="*/ 24 h 48"/>
                    <a:gd name="T110" fmla="*/ 79 w 106"/>
                    <a:gd name="T111" fmla="*/ 22 h 48"/>
                    <a:gd name="T112" fmla="*/ 84 w 106"/>
                    <a:gd name="T113" fmla="*/ 25 h 48"/>
                    <a:gd name="T114" fmla="*/ 86 w 106"/>
                    <a:gd name="T115" fmla="*/ 21 h 48"/>
                    <a:gd name="T116" fmla="*/ 95 w 106"/>
                    <a:gd name="T117" fmla="*/ 17 h 48"/>
                    <a:gd name="T118" fmla="*/ 102 w 106"/>
                    <a:gd name="T119" fmla="*/ 13 h 48"/>
                    <a:gd name="T120" fmla="*/ 105 w 106"/>
                    <a:gd name="T12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48">
                      <a:moveTo>
                        <a:pt x="105" y="9"/>
                      </a:moveTo>
                      <a:lnTo>
                        <a:pt x="105" y="9"/>
                      </a:lnTo>
                      <a:lnTo>
                        <a:pt x="104" y="9"/>
                      </a:lnTo>
                      <a:lnTo>
                        <a:pt x="103" y="10"/>
                      </a:lnTo>
                      <a:lnTo>
                        <a:pt x="101" y="11"/>
                      </a:lnTo>
                      <a:lnTo>
                        <a:pt x="99" y="11"/>
                      </a:lnTo>
                      <a:lnTo>
                        <a:pt x="99" y="11"/>
                      </a:lnTo>
                      <a:lnTo>
                        <a:pt x="97" y="10"/>
                      </a:lnTo>
                      <a:lnTo>
                        <a:pt x="95" y="8"/>
                      </a:lnTo>
                      <a:lnTo>
                        <a:pt x="95" y="8"/>
                      </a:lnTo>
                      <a:lnTo>
                        <a:pt x="93" y="6"/>
                      </a:lnTo>
                      <a:lnTo>
                        <a:pt x="90" y="5"/>
                      </a:lnTo>
                      <a:lnTo>
                        <a:pt x="90" y="5"/>
                      </a:lnTo>
                      <a:lnTo>
                        <a:pt x="87" y="6"/>
                      </a:lnTo>
                      <a:lnTo>
                        <a:pt x="84" y="7"/>
                      </a:lnTo>
                      <a:lnTo>
                        <a:pt x="84" y="7"/>
                      </a:lnTo>
                      <a:lnTo>
                        <a:pt x="83" y="9"/>
                      </a:lnTo>
                      <a:lnTo>
                        <a:pt x="81" y="11"/>
                      </a:lnTo>
                      <a:lnTo>
                        <a:pt x="81" y="11"/>
                      </a:lnTo>
                      <a:lnTo>
                        <a:pt x="80" y="12"/>
                      </a:lnTo>
                      <a:lnTo>
                        <a:pt x="80" y="14"/>
                      </a:lnTo>
                      <a:lnTo>
                        <a:pt x="80" y="14"/>
                      </a:lnTo>
                      <a:lnTo>
                        <a:pt x="80" y="16"/>
                      </a:lnTo>
                      <a:lnTo>
                        <a:pt x="79" y="17"/>
                      </a:lnTo>
                      <a:lnTo>
                        <a:pt x="79" y="17"/>
                      </a:lnTo>
                      <a:lnTo>
                        <a:pt x="79" y="17"/>
                      </a:lnTo>
                      <a:lnTo>
                        <a:pt x="75" y="16"/>
                      </a:lnTo>
                      <a:lnTo>
                        <a:pt x="75" y="16"/>
                      </a:lnTo>
                      <a:lnTo>
                        <a:pt x="74" y="16"/>
                      </a:lnTo>
                      <a:lnTo>
                        <a:pt x="72" y="17"/>
                      </a:lnTo>
                      <a:lnTo>
                        <a:pt x="72" y="17"/>
                      </a:lnTo>
                      <a:lnTo>
                        <a:pt x="70" y="16"/>
                      </a:lnTo>
                      <a:lnTo>
                        <a:pt x="69" y="16"/>
                      </a:lnTo>
                      <a:lnTo>
                        <a:pt x="69" y="16"/>
                      </a:lnTo>
                      <a:lnTo>
                        <a:pt x="66" y="21"/>
                      </a:lnTo>
                      <a:lnTo>
                        <a:pt x="66" y="21"/>
                      </a:lnTo>
                      <a:lnTo>
                        <a:pt x="64" y="23"/>
                      </a:lnTo>
                      <a:lnTo>
                        <a:pt x="64" y="23"/>
                      </a:lnTo>
                      <a:lnTo>
                        <a:pt x="64" y="24"/>
                      </a:lnTo>
                      <a:lnTo>
                        <a:pt x="63" y="25"/>
                      </a:lnTo>
                      <a:lnTo>
                        <a:pt x="63" y="25"/>
                      </a:lnTo>
                      <a:lnTo>
                        <a:pt x="61" y="27"/>
                      </a:lnTo>
                      <a:lnTo>
                        <a:pt x="57" y="28"/>
                      </a:lnTo>
                      <a:lnTo>
                        <a:pt x="57" y="28"/>
                      </a:lnTo>
                      <a:lnTo>
                        <a:pt x="53" y="27"/>
                      </a:lnTo>
                      <a:lnTo>
                        <a:pt x="52" y="27"/>
                      </a:lnTo>
                      <a:lnTo>
                        <a:pt x="52" y="27"/>
                      </a:lnTo>
                      <a:lnTo>
                        <a:pt x="52" y="27"/>
                      </a:lnTo>
                      <a:lnTo>
                        <a:pt x="54" y="24"/>
                      </a:lnTo>
                      <a:lnTo>
                        <a:pt x="55" y="23"/>
                      </a:lnTo>
                      <a:lnTo>
                        <a:pt x="55" y="23"/>
                      </a:lnTo>
                      <a:lnTo>
                        <a:pt x="54" y="21"/>
                      </a:lnTo>
                      <a:lnTo>
                        <a:pt x="52" y="21"/>
                      </a:lnTo>
                      <a:lnTo>
                        <a:pt x="52" y="21"/>
                      </a:lnTo>
                      <a:lnTo>
                        <a:pt x="49" y="22"/>
                      </a:lnTo>
                      <a:lnTo>
                        <a:pt x="48" y="23"/>
                      </a:lnTo>
                      <a:lnTo>
                        <a:pt x="48" y="23"/>
                      </a:lnTo>
                      <a:lnTo>
                        <a:pt x="47" y="22"/>
                      </a:lnTo>
                      <a:lnTo>
                        <a:pt x="46" y="21"/>
                      </a:lnTo>
                      <a:lnTo>
                        <a:pt x="46" y="21"/>
                      </a:lnTo>
                      <a:lnTo>
                        <a:pt x="47" y="19"/>
                      </a:lnTo>
                      <a:lnTo>
                        <a:pt x="47" y="17"/>
                      </a:lnTo>
                      <a:lnTo>
                        <a:pt x="47" y="17"/>
                      </a:lnTo>
                      <a:lnTo>
                        <a:pt x="45" y="15"/>
                      </a:lnTo>
                      <a:lnTo>
                        <a:pt x="44" y="14"/>
                      </a:lnTo>
                      <a:lnTo>
                        <a:pt x="43" y="12"/>
                      </a:lnTo>
                      <a:lnTo>
                        <a:pt x="43" y="12"/>
                      </a:lnTo>
                      <a:lnTo>
                        <a:pt x="43" y="9"/>
                      </a:lnTo>
                      <a:lnTo>
                        <a:pt x="42" y="6"/>
                      </a:lnTo>
                      <a:lnTo>
                        <a:pt x="42" y="6"/>
                      </a:lnTo>
                      <a:lnTo>
                        <a:pt x="40" y="5"/>
                      </a:lnTo>
                      <a:lnTo>
                        <a:pt x="39" y="4"/>
                      </a:lnTo>
                      <a:lnTo>
                        <a:pt x="38" y="4"/>
                      </a:lnTo>
                      <a:lnTo>
                        <a:pt x="38" y="4"/>
                      </a:lnTo>
                      <a:lnTo>
                        <a:pt x="37" y="7"/>
                      </a:lnTo>
                      <a:lnTo>
                        <a:pt x="36" y="8"/>
                      </a:lnTo>
                      <a:lnTo>
                        <a:pt x="34" y="8"/>
                      </a:lnTo>
                      <a:lnTo>
                        <a:pt x="34" y="8"/>
                      </a:lnTo>
                      <a:lnTo>
                        <a:pt x="32" y="7"/>
                      </a:lnTo>
                      <a:lnTo>
                        <a:pt x="30" y="6"/>
                      </a:lnTo>
                      <a:lnTo>
                        <a:pt x="30" y="6"/>
                      </a:lnTo>
                      <a:lnTo>
                        <a:pt x="28" y="6"/>
                      </a:lnTo>
                      <a:lnTo>
                        <a:pt x="27" y="5"/>
                      </a:lnTo>
                      <a:lnTo>
                        <a:pt x="27" y="5"/>
                      </a:lnTo>
                      <a:lnTo>
                        <a:pt x="27" y="4"/>
                      </a:lnTo>
                      <a:lnTo>
                        <a:pt x="26" y="2"/>
                      </a:lnTo>
                      <a:lnTo>
                        <a:pt x="26" y="2"/>
                      </a:lnTo>
                      <a:lnTo>
                        <a:pt x="25" y="1"/>
                      </a:lnTo>
                      <a:lnTo>
                        <a:pt x="24" y="0"/>
                      </a:lnTo>
                      <a:lnTo>
                        <a:pt x="23" y="0"/>
                      </a:lnTo>
                      <a:lnTo>
                        <a:pt x="23" y="0"/>
                      </a:lnTo>
                      <a:lnTo>
                        <a:pt x="21" y="2"/>
                      </a:lnTo>
                      <a:lnTo>
                        <a:pt x="19" y="3"/>
                      </a:lnTo>
                      <a:lnTo>
                        <a:pt x="19" y="3"/>
                      </a:lnTo>
                      <a:lnTo>
                        <a:pt x="16" y="3"/>
                      </a:lnTo>
                      <a:lnTo>
                        <a:pt x="15" y="2"/>
                      </a:lnTo>
                      <a:lnTo>
                        <a:pt x="15" y="2"/>
                      </a:lnTo>
                      <a:lnTo>
                        <a:pt x="14" y="2"/>
                      </a:lnTo>
                      <a:lnTo>
                        <a:pt x="13" y="3"/>
                      </a:lnTo>
                      <a:lnTo>
                        <a:pt x="13" y="3"/>
                      </a:lnTo>
                      <a:lnTo>
                        <a:pt x="12" y="5"/>
                      </a:lnTo>
                      <a:lnTo>
                        <a:pt x="12" y="7"/>
                      </a:lnTo>
                      <a:lnTo>
                        <a:pt x="12" y="7"/>
                      </a:lnTo>
                      <a:lnTo>
                        <a:pt x="11" y="8"/>
                      </a:lnTo>
                      <a:lnTo>
                        <a:pt x="9" y="7"/>
                      </a:lnTo>
                      <a:lnTo>
                        <a:pt x="9" y="7"/>
                      </a:lnTo>
                      <a:lnTo>
                        <a:pt x="7" y="6"/>
                      </a:lnTo>
                      <a:lnTo>
                        <a:pt x="6" y="6"/>
                      </a:lnTo>
                      <a:lnTo>
                        <a:pt x="6" y="6"/>
                      </a:lnTo>
                      <a:lnTo>
                        <a:pt x="4" y="7"/>
                      </a:lnTo>
                      <a:lnTo>
                        <a:pt x="3" y="8"/>
                      </a:lnTo>
                      <a:lnTo>
                        <a:pt x="3" y="9"/>
                      </a:lnTo>
                      <a:lnTo>
                        <a:pt x="3" y="9"/>
                      </a:lnTo>
                      <a:lnTo>
                        <a:pt x="4" y="11"/>
                      </a:lnTo>
                      <a:lnTo>
                        <a:pt x="4" y="14"/>
                      </a:lnTo>
                      <a:lnTo>
                        <a:pt x="4" y="14"/>
                      </a:lnTo>
                      <a:lnTo>
                        <a:pt x="3" y="15"/>
                      </a:lnTo>
                      <a:lnTo>
                        <a:pt x="2" y="16"/>
                      </a:lnTo>
                      <a:lnTo>
                        <a:pt x="2" y="16"/>
                      </a:lnTo>
                      <a:lnTo>
                        <a:pt x="0" y="18"/>
                      </a:lnTo>
                      <a:lnTo>
                        <a:pt x="0" y="21"/>
                      </a:lnTo>
                      <a:lnTo>
                        <a:pt x="0" y="21"/>
                      </a:lnTo>
                      <a:lnTo>
                        <a:pt x="1" y="28"/>
                      </a:lnTo>
                      <a:lnTo>
                        <a:pt x="1" y="31"/>
                      </a:lnTo>
                      <a:lnTo>
                        <a:pt x="2" y="33"/>
                      </a:lnTo>
                      <a:lnTo>
                        <a:pt x="2" y="33"/>
                      </a:lnTo>
                      <a:lnTo>
                        <a:pt x="4" y="35"/>
                      </a:lnTo>
                      <a:lnTo>
                        <a:pt x="7" y="38"/>
                      </a:lnTo>
                      <a:lnTo>
                        <a:pt x="7" y="38"/>
                      </a:lnTo>
                      <a:lnTo>
                        <a:pt x="9" y="39"/>
                      </a:lnTo>
                      <a:lnTo>
                        <a:pt x="10" y="40"/>
                      </a:lnTo>
                      <a:lnTo>
                        <a:pt x="10" y="40"/>
                      </a:lnTo>
                      <a:lnTo>
                        <a:pt x="9" y="42"/>
                      </a:lnTo>
                      <a:lnTo>
                        <a:pt x="10" y="43"/>
                      </a:lnTo>
                      <a:lnTo>
                        <a:pt x="10" y="43"/>
                      </a:lnTo>
                      <a:lnTo>
                        <a:pt x="10" y="46"/>
                      </a:lnTo>
                      <a:lnTo>
                        <a:pt x="11" y="48"/>
                      </a:lnTo>
                      <a:lnTo>
                        <a:pt x="12" y="48"/>
                      </a:lnTo>
                      <a:lnTo>
                        <a:pt x="12" y="48"/>
                      </a:lnTo>
                      <a:lnTo>
                        <a:pt x="13" y="46"/>
                      </a:lnTo>
                      <a:lnTo>
                        <a:pt x="15" y="44"/>
                      </a:lnTo>
                      <a:lnTo>
                        <a:pt x="15" y="44"/>
                      </a:lnTo>
                      <a:lnTo>
                        <a:pt x="16" y="42"/>
                      </a:lnTo>
                      <a:lnTo>
                        <a:pt x="17" y="41"/>
                      </a:lnTo>
                      <a:lnTo>
                        <a:pt x="19" y="40"/>
                      </a:lnTo>
                      <a:lnTo>
                        <a:pt x="19" y="40"/>
                      </a:lnTo>
                      <a:lnTo>
                        <a:pt x="25" y="39"/>
                      </a:lnTo>
                      <a:lnTo>
                        <a:pt x="28" y="39"/>
                      </a:lnTo>
                      <a:lnTo>
                        <a:pt x="30" y="40"/>
                      </a:lnTo>
                      <a:lnTo>
                        <a:pt x="30" y="40"/>
                      </a:lnTo>
                      <a:lnTo>
                        <a:pt x="31" y="42"/>
                      </a:lnTo>
                      <a:lnTo>
                        <a:pt x="31" y="42"/>
                      </a:lnTo>
                      <a:lnTo>
                        <a:pt x="32" y="43"/>
                      </a:lnTo>
                      <a:lnTo>
                        <a:pt x="32" y="43"/>
                      </a:lnTo>
                      <a:lnTo>
                        <a:pt x="34" y="42"/>
                      </a:lnTo>
                      <a:lnTo>
                        <a:pt x="35" y="42"/>
                      </a:lnTo>
                      <a:lnTo>
                        <a:pt x="35" y="42"/>
                      </a:lnTo>
                      <a:lnTo>
                        <a:pt x="35" y="42"/>
                      </a:lnTo>
                      <a:lnTo>
                        <a:pt x="35" y="38"/>
                      </a:lnTo>
                      <a:lnTo>
                        <a:pt x="35" y="34"/>
                      </a:lnTo>
                      <a:lnTo>
                        <a:pt x="35" y="34"/>
                      </a:lnTo>
                      <a:lnTo>
                        <a:pt x="36" y="32"/>
                      </a:lnTo>
                      <a:lnTo>
                        <a:pt x="37" y="31"/>
                      </a:lnTo>
                      <a:lnTo>
                        <a:pt x="38" y="30"/>
                      </a:lnTo>
                      <a:lnTo>
                        <a:pt x="38" y="30"/>
                      </a:lnTo>
                      <a:lnTo>
                        <a:pt x="40" y="30"/>
                      </a:lnTo>
                      <a:lnTo>
                        <a:pt x="41" y="30"/>
                      </a:lnTo>
                      <a:lnTo>
                        <a:pt x="41" y="31"/>
                      </a:lnTo>
                      <a:lnTo>
                        <a:pt x="41" y="31"/>
                      </a:lnTo>
                      <a:lnTo>
                        <a:pt x="40" y="32"/>
                      </a:lnTo>
                      <a:lnTo>
                        <a:pt x="40" y="33"/>
                      </a:lnTo>
                      <a:lnTo>
                        <a:pt x="41" y="33"/>
                      </a:lnTo>
                      <a:lnTo>
                        <a:pt x="41" y="33"/>
                      </a:lnTo>
                      <a:lnTo>
                        <a:pt x="42" y="33"/>
                      </a:lnTo>
                      <a:lnTo>
                        <a:pt x="42" y="32"/>
                      </a:lnTo>
                      <a:lnTo>
                        <a:pt x="43" y="32"/>
                      </a:lnTo>
                      <a:lnTo>
                        <a:pt x="44" y="32"/>
                      </a:lnTo>
                      <a:lnTo>
                        <a:pt x="44" y="32"/>
                      </a:lnTo>
                      <a:lnTo>
                        <a:pt x="46" y="33"/>
                      </a:lnTo>
                      <a:lnTo>
                        <a:pt x="49" y="34"/>
                      </a:lnTo>
                      <a:lnTo>
                        <a:pt x="49" y="34"/>
                      </a:lnTo>
                      <a:lnTo>
                        <a:pt x="53" y="35"/>
                      </a:lnTo>
                      <a:lnTo>
                        <a:pt x="55" y="36"/>
                      </a:lnTo>
                      <a:lnTo>
                        <a:pt x="55" y="36"/>
                      </a:lnTo>
                      <a:lnTo>
                        <a:pt x="56" y="37"/>
                      </a:lnTo>
                      <a:lnTo>
                        <a:pt x="57" y="36"/>
                      </a:lnTo>
                      <a:lnTo>
                        <a:pt x="57" y="37"/>
                      </a:lnTo>
                      <a:lnTo>
                        <a:pt x="57" y="37"/>
                      </a:lnTo>
                      <a:lnTo>
                        <a:pt x="56" y="39"/>
                      </a:lnTo>
                      <a:lnTo>
                        <a:pt x="55" y="42"/>
                      </a:lnTo>
                      <a:lnTo>
                        <a:pt x="55" y="42"/>
                      </a:lnTo>
                      <a:lnTo>
                        <a:pt x="54" y="45"/>
                      </a:lnTo>
                      <a:lnTo>
                        <a:pt x="54" y="47"/>
                      </a:lnTo>
                      <a:lnTo>
                        <a:pt x="55" y="48"/>
                      </a:lnTo>
                      <a:lnTo>
                        <a:pt x="55" y="48"/>
                      </a:lnTo>
                      <a:lnTo>
                        <a:pt x="56" y="48"/>
                      </a:lnTo>
                      <a:lnTo>
                        <a:pt x="59" y="46"/>
                      </a:lnTo>
                      <a:lnTo>
                        <a:pt x="59" y="46"/>
                      </a:lnTo>
                      <a:lnTo>
                        <a:pt x="61" y="45"/>
                      </a:lnTo>
                      <a:lnTo>
                        <a:pt x="63" y="45"/>
                      </a:lnTo>
                      <a:lnTo>
                        <a:pt x="64" y="45"/>
                      </a:lnTo>
                      <a:lnTo>
                        <a:pt x="64" y="45"/>
                      </a:lnTo>
                      <a:lnTo>
                        <a:pt x="66" y="46"/>
                      </a:lnTo>
                      <a:lnTo>
                        <a:pt x="67" y="46"/>
                      </a:lnTo>
                      <a:lnTo>
                        <a:pt x="67" y="46"/>
                      </a:lnTo>
                      <a:lnTo>
                        <a:pt x="69" y="46"/>
                      </a:lnTo>
                      <a:lnTo>
                        <a:pt x="69" y="45"/>
                      </a:lnTo>
                      <a:lnTo>
                        <a:pt x="70" y="44"/>
                      </a:lnTo>
                      <a:lnTo>
                        <a:pt x="70" y="44"/>
                      </a:lnTo>
                      <a:lnTo>
                        <a:pt x="69" y="39"/>
                      </a:lnTo>
                      <a:lnTo>
                        <a:pt x="68" y="34"/>
                      </a:lnTo>
                      <a:lnTo>
                        <a:pt x="68" y="34"/>
                      </a:lnTo>
                      <a:lnTo>
                        <a:pt x="67" y="32"/>
                      </a:lnTo>
                      <a:lnTo>
                        <a:pt x="69" y="29"/>
                      </a:lnTo>
                      <a:lnTo>
                        <a:pt x="69" y="29"/>
                      </a:lnTo>
                      <a:lnTo>
                        <a:pt x="70" y="27"/>
                      </a:lnTo>
                      <a:lnTo>
                        <a:pt x="70" y="25"/>
                      </a:lnTo>
                      <a:lnTo>
                        <a:pt x="71" y="24"/>
                      </a:lnTo>
                      <a:lnTo>
                        <a:pt x="71" y="24"/>
                      </a:lnTo>
                      <a:lnTo>
                        <a:pt x="75" y="24"/>
                      </a:lnTo>
                      <a:lnTo>
                        <a:pt x="77" y="24"/>
                      </a:lnTo>
                      <a:lnTo>
                        <a:pt x="77" y="24"/>
                      </a:lnTo>
                      <a:lnTo>
                        <a:pt x="77" y="23"/>
                      </a:lnTo>
                      <a:lnTo>
                        <a:pt x="79" y="22"/>
                      </a:lnTo>
                      <a:lnTo>
                        <a:pt x="79" y="22"/>
                      </a:lnTo>
                      <a:lnTo>
                        <a:pt x="81" y="24"/>
                      </a:lnTo>
                      <a:lnTo>
                        <a:pt x="83" y="25"/>
                      </a:lnTo>
                      <a:lnTo>
                        <a:pt x="84" y="25"/>
                      </a:lnTo>
                      <a:lnTo>
                        <a:pt x="84" y="25"/>
                      </a:lnTo>
                      <a:lnTo>
                        <a:pt x="85" y="23"/>
                      </a:lnTo>
                      <a:lnTo>
                        <a:pt x="86" y="21"/>
                      </a:lnTo>
                      <a:lnTo>
                        <a:pt x="86" y="21"/>
                      </a:lnTo>
                      <a:lnTo>
                        <a:pt x="90" y="18"/>
                      </a:lnTo>
                      <a:lnTo>
                        <a:pt x="90" y="18"/>
                      </a:lnTo>
                      <a:lnTo>
                        <a:pt x="93" y="17"/>
                      </a:lnTo>
                      <a:lnTo>
                        <a:pt x="95" y="17"/>
                      </a:lnTo>
                      <a:lnTo>
                        <a:pt x="95" y="17"/>
                      </a:lnTo>
                      <a:lnTo>
                        <a:pt x="98" y="16"/>
                      </a:lnTo>
                      <a:lnTo>
                        <a:pt x="98" y="16"/>
                      </a:lnTo>
                      <a:lnTo>
                        <a:pt x="102" y="13"/>
                      </a:lnTo>
                      <a:lnTo>
                        <a:pt x="102" y="13"/>
                      </a:lnTo>
                      <a:lnTo>
                        <a:pt x="104" y="11"/>
                      </a:lnTo>
                      <a:lnTo>
                        <a:pt x="106" y="10"/>
                      </a:lnTo>
                      <a:lnTo>
                        <a:pt x="105" y="9"/>
                      </a:lnTo>
                      <a:lnTo>
                        <a:pt x="105" y="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8" name="フリーフォーム 247">
                  <a:extLst>
                    <a:ext uri="{FF2B5EF4-FFF2-40B4-BE49-F238E27FC236}">
                      <a16:creationId xmlns:a16="http://schemas.microsoft.com/office/drawing/2014/main" id="{00000000-0008-0000-0000-000070060000}"/>
                    </a:ext>
                  </a:extLst>
                </p:cNvPr>
                <p:cNvSpPr>
                  <a:spLocks/>
                </p:cNvSpPr>
                <p:nvPr/>
              </p:nvSpPr>
              <p:spPr bwMode="auto">
                <a:xfrm>
                  <a:off x="160" y="756"/>
                  <a:ext cx="4" cy="2"/>
                </a:xfrm>
                <a:custGeom>
                  <a:avLst/>
                  <a:gdLst>
                    <a:gd name="T0" fmla="*/ 36 w 36"/>
                    <a:gd name="T1" fmla="*/ 14 h 19"/>
                    <a:gd name="T2" fmla="*/ 36 w 36"/>
                    <a:gd name="T3" fmla="*/ 14 h 19"/>
                    <a:gd name="T4" fmla="*/ 34 w 36"/>
                    <a:gd name="T5" fmla="*/ 14 h 19"/>
                    <a:gd name="T6" fmla="*/ 33 w 36"/>
                    <a:gd name="T7" fmla="*/ 15 h 19"/>
                    <a:gd name="T8" fmla="*/ 33 w 36"/>
                    <a:gd name="T9" fmla="*/ 15 h 19"/>
                    <a:gd name="T10" fmla="*/ 32 w 36"/>
                    <a:gd name="T11" fmla="*/ 14 h 19"/>
                    <a:gd name="T12" fmla="*/ 30 w 36"/>
                    <a:gd name="T13" fmla="*/ 12 h 19"/>
                    <a:gd name="T14" fmla="*/ 30 w 36"/>
                    <a:gd name="T15" fmla="*/ 12 h 19"/>
                    <a:gd name="T16" fmla="*/ 28 w 36"/>
                    <a:gd name="T17" fmla="*/ 10 h 19"/>
                    <a:gd name="T18" fmla="*/ 27 w 36"/>
                    <a:gd name="T19" fmla="*/ 9 h 19"/>
                    <a:gd name="T20" fmla="*/ 27 w 36"/>
                    <a:gd name="T21" fmla="*/ 9 h 19"/>
                    <a:gd name="T22" fmla="*/ 24 w 36"/>
                    <a:gd name="T23" fmla="*/ 8 h 19"/>
                    <a:gd name="T24" fmla="*/ 23 w 36"/>
                    <a:gd name="T25" fmla="*/ 7 h 19"/>
                    <a:gd name="T26" fmla="*/ 22 w 36"/>
                    <a:gd name="T27" fmla="*/ 6 h 19"/>
                    <a:gd name="T28" fmla="*/ 22 w 36"/>
                    <a:gd name="T29" fmla="*/ 6 h 19"/>
                    <a:gd name="T30" fmla="*/ 22 w 36"/>
                    <a:gd name="T31" fmla="*/ 4 h 19"/>
                    <a:gd name="T32" fmla="*/ 21 w 36"/>
                    <a:gd name="T33" fmla="*/ 3 h 19"/>
                    <a:gd name="T34" fmla="*/ 21 w 36"/>
                    <a:gd name="T35" fmla="*/ 3 h 19"/>
                    <a:gd name="T36" fmla="*/ 18 w 36"/>
                    <a:gd name="T37" fmla="*/ 1 h 19"/>
                    <a:gd name="T38" fmla="*/ 17 w 36"/>
                    <a:gd name="T39" fmla="*/ 0 h 19"/>
                    <a:gd name="T40" fmla="*/ 15 w 36"/>
                    <a:gd name="T41" fmla="*/ 0 h 19"/>
                    <a:gd name="T42" fmla="*/ 15 w 36"/>
                    <a:gd name="T43" fmla="*/ 0 h 19"/>
                    <a:gd name="T44" fmla="*/ 12 w 36"/>
                    <a:gd name="T45" fmla="*/ 0 h 19"/>
                    <a:gd name="T46" fmla="*/ 10 w 36"/>
                    <a:gd name="T47" fmla="*/ 1 h 19"/>
                    <a:gd name="T48" fmla="*/ 10 w 36"/>
                    <a:gd name="T49" fmla="*/ 1 h 19"/>
                    <a:gd name="T50" fmla="*/ 10 w 36"/>
                    <a:gd name="T51" fmla="*/ 2 h 19"/>
                    <a:gd name="T52" fmla="*/ 8 w 36"/>
                    <a:gd name="T53" fmla="*/ 3 h 19"/>
                    <a:gd name="T54" fmla="*/ 8 w 36"/>
                    <a:gd name="T55" fmla="*/ 3 h 19"/>
                    <a:gd name="T56" fmla="*/ 6 w 36"/>
                    <a:gd name="T57" fmla="*/ 3 h 19"/>
                    <a:gd name="T58" fmla="*/ 4 w 36"/>
                    <a:gd name="T59" fmla="*/ 3 h 19"/>
                    <a:gd name="T60" fmla="*/ 4 w 36"/>
                    <a:gd name="T61" fmla="*/ 3 h 19"/>
                    <a:gd name="T62" fmla="*/ 3 w 36"/>
                    <a:gd name="T63" fmla="*/ 3 h 19"/>
                    <a:gd name="T64" fmla="*/ 2 w 36"/>
                    <a:gd name="T65" fmla="*/ 5 h 19"/>
                    <a:gd name="T66" fmla="*/ 0 w 36"/>
                    <a:gd name="T67" fmla="*/ 7 h 19"/>
                    <a:gd name="T68" fmla="*/ 0 w 36"/>
                    <a:gd name="T69" fmla="*/ 7 h 19"/>
                    <a:gd name="T70" fmla="*/ 1 w 36"/>
                    <a:gd name="T71" fmla="*/ 9 h 19"/>
                    <a:gd name="T72" fmla="*/ 2 w 36"/>
                    <a:gd name="T73" fmla="*/ 9 h 19"/>
                    <a:gd name="T74" fmla="*/ 2 w 36"/>
                    <a:gd name="T75" fmla="*/ 9 h 19"/>
                    <a:gd name="T76" fmla="*/ 5 w 36"/>
                    <a:gd name="T77" fmla="*/ 7 h 19"/>
                    <a:gd name="T78" fmla="*/ 7 w 36"/>
                    <a:gd name="T79" fmla="*/ 6 h 19"/>
                    <a:gd name="T80" fmla="*/ 8 w 36"/>
                    <a:gd name="T81" fmla="*/ 6 h 19"/>
                    <a:gd name="T82" fmla="*/ 8 w 36"/>
                    <a:gd name="T83" fmla="*/ 6 h 19"/>
                    <a:gd name="T84" fmla="*/ 9 w 36"/>
                    <a:gd name="T85" fmla="*/ 7 h 19"/>
                    <a:gd name="T86" fmla="*/ 10 w 36"/>
                    <a:gd name="T87" fmla="*/ 10 h 19"/>
                    <a:gd name="T88" fmla="*/ 10 w 36"/>
                    <a:gd name="T89" fmla="*/ 10 h 19"/>
                    <a:gd name="T90" fmla="*/ 13 w 36"/>
                    <a:gd name="T91" fmla="*/ 12 h 19"/>
                    <a:gd name="T92" fmla="*/ 16 w 36"/>
                    <a:gd name="T93" fmla="*/ 13 h 19"/>
                    <a:gd name="T94" fmla="*/ 16 w 36"/>
                    <a:gd name="T95" fmla="*/ 13 h 19"/>
                    <a:gd name="T96" fmla="*/ 22 w 36"/>
                    <a:gd name="T97" fmla="*/ 14 h 19"/>
                    <a:gd name="T98" fmla="*/ 26 w 36"/>
                    <a:gd name="T99" fmla="*/ 15 h 19"/>
                    <a:gd name="T100" fmla="*/ 26 w 36"/>
                    <a:gd name="T101" fmla="*/ 15 h 19"/>
                    <a:gd name="T102" fmla="*/ 28 w 36"/>
                    <a:gd name="T103" fmla="*/ 17 h 19"/>
                    <a:gd name="T104" fmla="*/ 29 w 36"/>
                    <a:gd name="T105" fmla="*/ 19 h 19"/>
                    <a:gd name="T106" fmla="*/ 31 w 36"/>
                    <a:gd name="T107" fmla="*/ 19 h 19"/>
                    <a:gd name="T108" fmla="*/ 31 w 36"/>
                    <a:gd name="T109" fmla="*/ 19 h 19"/>
                    <a:gd name="T110" fmla="*/ 32 w 36"/>
                    <a:gd name="T111" fmla="*/ 19 h 19"/>
                    <a:gd name="T112" fmla="*/ 33 w 36"/>
                    <a:gd name="T113" fmla="*/ 18 h 19"/>
                    <a:gd name="T114" fmla="*/ 34 w 36"/>
                    <a:gd name="T115" fmla="*/ 17 h 19"/>
                    <a:gd name="T116" fmla="*/ 34 w 36"/>
                    <a:gd name="T117" fmla="*/ 17 h 19"/>
                    <a:gd name="T118" fmla="*/ 35 w 36"/>
                    <a:gd name="T119" fmla="*/ 15 h 19"/>
                    <a:gd name="T120" fmla="*/ 36 w 36"/>
                    <a:gd name="T121" fmla="*/ 14 h 19"/>
                    <a:gd name="T122" fmla="*/ 36 w 36"/>
                    <a:gd name="T123"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 h="19">
                      <a:moveTo>
                        <a:pt x="36" y="14"/>
                      </a:moveTo>
                      <a:lnTo>
                        <a:pt x="36" y="14"/>
                      </a:lnTo>
                      <a:lnTo>
                        <a:pt x="34" y="14"/>
                      </a:lnTo>
                      <a:lnTo>
                        <a:pt x="33" y="15"/>
                      </a:lnTo>
                      <a:lnTo>
                        <a:pt x="33" y="15"/>
                      </a:lnTo>
                      <a:lnTo>
                        <a:pt x="32" y="14"/>
                      </a:lnTo>
                      <a:lnTo>
                        <a:pt x="30" y="12"/>
                      </a:lnTo>
                      <a:lnTo>
                        <a:pt x="30" y="12"/>
                      </a:lnTo>
                      <a:lnTo>
                        <a:pt x="28" y="10"/>
                      </a:lnTo>
                      <a:lnTo>
                        <a:pt x="27" y="9"/>
                      </a:lnTo>
                      <a:lnTo>
                        <a:pt x="27" y="9"/>
                      </a:lnTo>
                      <a:lnTo>
                        <a:pt x="24" y="8"/>
                      </a:lnTo>
                      <a:lnTo>
                        <a:pt x="23" y="7"/>
                      </a:lnTo>
                      <a:lnTo>
                        <a:pt x="22" y="6"/>
                      </a:lnTo>
                      <a:lnTo>
                        <a:pt x="22" y="6"/>
                      </a:lnTo>
                      <a:lnTo>
                        <a:pt x="22" y="4"/>
                      </a:lnTo>
                      <a:lnTo>
                        <a:pt x="21" y="3"/>
                      </a:lnTo>
                      <a:lnTo>
                        <a:pt x="21" y="3"/>
                      </a:lnTo>
                      <a:lnTo>
                        <a:pt x="18" y="1"/>
                      </a:lnTo>
                      <a:lnTo>
                        <a:pt x="17" y="0"/>
                      </a:lnTo>
                      <a:lnTo>
                        <a:pt x="15" y="0"/>
                      </a:lnTo>
                      <a:lnTo>
                        <a:pt x="15" y="0"/>
                      </a:lnTo>
                      <a:lnTo>
                        <a:pt x="12" y="0"/>
                      </a:lnTo>
                      <a:lnTo>
                        <a:pt x="10" y="1"/>
                      </a:lnTo>
                      <a:lnTo>
                        <a:pt x="10" y="1"/>
                      </a:lnTo>
                      <a:lnTo>
                        <a:pt x="10" y="2"/>
                      </a:lnTo>
                      <a:lnTo>
                        <a:pt x="8" y="3"/>
                      </a:lnTo>
                      <a:lnTo>
                        <a:pt x="8" y="3"/>
                      </a:lnTo>
                      <a:lnTo>
                        <a:pt x="6" y="3"/>
                      </a:lnTo>
                      <a:lnTo>
                        <a:pt x="4" y="3"/>
                      </a:lnTo>
                      <a:lnTo>
                        <a:pt x="4" y="3"/>
                      </a:lnTo>
                      <a:lnTo>
                        <a:pt x="3" y="3"/>
                      </a:lnTo>
                      <a:lnTo>
                        <a:pt x="2" y="5"/>
                      </a:lnTo>
                      <a:lnTo>
                        <a:pt x="0" y="7"/>
                      </a:lnTo>
                      <a:lnTo>
                        <a:pt x="0" y="7"/>
                      </a:lnTo>
                      <a:lnTo>
                        <a:pt x="1" y="9"/>
                      </a:lnTo>
                      <a:lnTo>
                        <a:pt x="2" y="9"/>
                      </a:lnTo>
                      <a:lnTo>
                        <a:pt x="2" y="9"/>
                      </a:lnTo>
                      <a:lnTo>
                        <a:pt x="5" y="7"/>
                      </a:lnTo>
                      <a:lnTo>
                        <a:pt x="7" y="6"/>
                      </a:lnTo>
                      <a:lnTo>
                        <a:pt x="8" y="6"/>
                      </a:lnTo>
                      <a:lnTo>
                        <a:pt x="8" y="6"/>
                      </a:lnTo>
                      <a:lnTo>
                        <a:pt x="9" y="7"/>
                      </a:lnTo>
                      <a:lnTo>
                        <a:pt x="10" y="10"/>
                      </a:lnTo>
                      <a:lnTo>
                        <a:pt x="10" y="10"/>
                      </a:lnTo>
                      <a:lnTo>
                        <a:pt x="13" y="12"/>
                      </a:lnTo>
                      <a:lnTo>
                        <a:pt x="16" y="13"/>
                      </a:lnTo>
                      <a:lnTo>
                        <a:pt x="16" y="13"/>
                      </a:lnTo>
                      <a:lnTo>
                        <a:pt x="22" y="14"/>
                      </a:lnTo>
                      <a:lnTo>
                        <a:pt x="26" y="15"/>
                      </a:lnTo>
                      <a:lnTo>
                        <a:pt x="26" y="15"/>
                      </a:lnTo>
                      <a:lnTo>
                        <a:pt x="28" y="17"/>
                      </a:lnTo>
                      <a:lnTo>
                        <a:pt x="29" y="19"/>
                      </a:lnTo>
                      <a:lnTo>
                        <a:pt x="31" y="19"/>
                      </a:lnTo>
                      <a:lnTo>
                        <a:pt x="31" y="19"/>
                      </a:lnTo>
                      <a:lnTo>
                        <a:pt x="32" y="19"/>
                      </a:lnTo>
                      <a:lnTo>
                        <a:pt x="33" y="18"/>
                      </a:lnTo>
                      <a:lnTo>
                        <a:pt x="34" y="17"/>
                      </a:lnTo>
                      <a:lnTo>
                        <a:pt x="34" y="17"/>
                      </a:lnTo>
                      <a:lnTo>
                        <a:pt x="35" y="15"/>
                      </a:lnTo>
                      <a:lnTo>
                        <a:pt x="36" y="14"/>
                      </a:lnTo>
                      <a:lnTo>
                        <a:pt x="36" y="1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9" name="フリーフォーム 248">
                  <a:extLst>
                    <a:ext uri="{FF2B5EF4-FFF2-40B4-BE49-F238E27FC236}">
                      <a16:creationId xmlns:a16="http://schemas.microsoft.com/office/drawing/2014/main" id="{00000000-0008-0000-0000-000073060000}"/>
                    </a:ext>
                  </a:extLst>
                </p:cNvPr>
                <p:cNvSpPr>
                  <a:spLocks/>
                </p:cNvSpPr>
                <p:nvPr/>
              </p:nvSpPr>
              <p:spPr bwMode="auto">
                <a:xfrm>
                  <a:off x="146" y="748"/>
                  <a:ext cx="3" cy="2"/>
                </a:xfrm>
                <a:custGeom>
                  <a:avLst/>
                  <a:gdLst>
                    <a:gd name="T0" fmla="*/ 25 w 25"/>
                    <a:gd name="T1" fmla="*/ 7 h 24"/>
                    <a:gd name="T2" fmla="*/ 23 w 25"/>
                    <a:gd name="T3" fmla="*/ 4 h 24"/>
                    <a:gd name="T4" fmla="*/ 21 w 25"/>
                    <a:gd name="T5" fmla="*/ 4 h 24"/>
                    <a:gd name="T6" fmla="*/ 18 w 25"/>
                    <a:gd name="T7" fmla="*/ 3 h 24"/>
                    <a:gd name="T8" fmla="*/ 18 w 25"/>
                    <a:gd name="T9" fmla="*/ 0 h 24"/>
                    <a:gd name="T10" fmla="*/ 17 w 25"/>
                    <a:gd name="T11" fmla="*/ 0 h 24"/>
                    <a:gd name="T12" fmla="*/ 15 w 25"/>
                    <a:gd name="T13" fmla="*/ 5 h 24"/>
                    <a:gd name="T14" fmla="*/ 15 w 25"/>
                    <a:gd name="T15" fmla="*/ 7 h 24"/>
                    <a:gd name="T16" fmla="*/ 14 w 25"/>
                    <a:gd name="T17" fmla="*/ 8 h 24"/>
                    <a:gd name="T18" fmla="*/ 12 w 25"/>
                    <a:gd name="T19" fmla="*/ 8 h 24"/>
                    <a:gd name="T20" fmla="*/ 13 w 25"/>
                    <a:gd name="T21" fmla="*/ 9 h 24"/>
                    <a:gd name="T22" fmla="*/ 14 w 25"/>
                    <a:gd name="T23" fmla="*/ 11 h 24"/>
                    <a:gd name="T24" fmla="*/ 13 w 25"/>
                    <a:gd name="T25" fmla="*/ 13 h 24"/>
                    <a:gd name="T26" fmla="*/ 12 w 25"/>
                    <a:gd name="T27" fmla="*/ 15 h 24"/>
                    <a:gd name="T28" fmla="*/ 11 w 25"/>
                    <a:gd name="T29" fmla="*/ 14 h 24"/>
                    <a:gd name="T30" fmla="*/ 9 w 25"/>
                    <a:gd name="T31" fmla="*/ 12 h 24"/>
                    <a:gd name="T32" fmla="*/ 9 w 25"/>
                    <a:gd name="T33" fmla="*/ 13 h 24"/>
                    <a:gd name="T34" fmla="*/ 9 w 25"/>
                    <a:gd name="T35" fmla="*/ 17 h 24"/>
                    <a:gd name="T36" fmla="*/ 8 w 25"/>
                    <a:gd name="T37" fmla="*/ 17 h 24"/>
                    <a:gd name="T38" fmla="*/ 5 w 25"/>
                    <a:gd name="T39" fmla="*/ 15 h 24"/>
                    <a:gd name="T40" fmla="*/ 6 w 25"/>
                    <a:gd name="T41" fmla="*/ 14 h 24"/>
                    <a:gd name="T42" fmla="*/ 5 w 25"/>
                    <a:gd name="T43" fmla="*/ 13 h 24"/>
                    <a:gd name="T44" fmla="*/ 3 w 25"/>
                    <a:gd name="T45" fmla="*/ 14 h 24"/>
                    <a:gd name="T46" fmla="*/ 1 w 25"/>
                    <a:gd name="T47" fmla="*/ 16 h 24"/>
                    <a:gd name="T48" fmla="*/ 0 w 25"/>
                    <a:gd name="T49" fmla="*/ 19 h 24"/>
                    <a:gd name="T50" fmla="*/ 0 w 25"/>
                    <a:gd name="T51" fmla="*/ 20 h 24"/>
                    <a:gd name="T52" fmla="*/ 4 w 25"/>
                    <a:gd name="T53" fmla="*/ 22 h 24"/>
                    <a:gd name="T54" fmla="*/ 6 w 25"/>
                    <a:gd name="T55" fmla="*/ 24 h 24"/>
                    <a:gd name="T56" fmla="*/ 8 w 25"/>
                    <a:gd name="T57" fmla="*/ 24 h 24"/>
                    <a:gd name="T58" fmla="*/ 12 w 25"/>
                    <a:gd name="T59" fmla="*/ 21 h 24"/>
                    <a:gd name="T60" fmla="*/ 15 w 25"/>
                    <a:gd name="T61" fmla="*/ 17 h 24"/>
                    <a:gd name="T62" fmla="*/ 18 w 25"/>
                    <a:gd name="T63" fmla="*/ 13 h 24"/>
                    <a:gd name="T64" fmla="*/ 19 w 25"/>
                    <a:gd name="T65" fmla="*/ 10 h 24"/>
                    <a:gd name="T66" fmla="*/ 23 w 25"/>
                    <a:gd name="T67" fmla="*/ 8 h 24"/>
                    <a:gd name="T68" fmla="*/ 25 w 25"/>
                    <a:gd name="T69" fmla="*/ 8 h 24"/>
                    <a:gd name="T70" fmla="*/ 25 w 25"/>
                    <a:gd name="T7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4">
                      <a:moveTo>
                        <a:pt x="25" y="7"/>
                      </a:moveTo>
                      <a:lnTo>
                        <a:pt x="25" y="7"/>
                      </a:lnTo>
                      <a:lnTo>
                        <a:pt x="24" y="5"/>
                      </a:lnTo>
                      <a:lnTo>
                        <a:pt x="23" y="4"/>
                      </a:lnTo>
                      <a:lnTo>
                        <a:pt x="23" y="4"/>
                      </a:lnTo>
                      <a:lnTo>
                        <a:pt x="21" y="4"/>
                      </a:lnTo>
                      <a:lnTo>
                        <a:pt x="18" y="3"/>
                      </a:lnTo>
                      <a:lnTo>
                        <a:pt x="18" y="3"/>
                      </a:lnTo>
                      <a:lnTo>
                        <a:pt x="18" y="0"/>
                      </a:lnTo>
                      <a:lnTo>
                        <a:pt x="18" y="0"/>
                      </a:lnTo>
                      <a:lnTo>
                        <a:pt x="17" y="0"/>
                      </a:lnTo>
                      <a:lnTo>
                        <a:pt x="17" y="0"/>
                      </a:lnTo>
                      <a:lnTo>
                        <a:pt x="16" y="3"/>
                      </a:lnTo>
                      <a:lnTo>
                        <a:pt x="15" y="5"/>
                      </a:lnTo>
                      <a:lnTo>
                        <a:pt x="15" y="5"/>
                      </a:lnTo>
                      <a:lnTo>
                        <a:pt x="15" y="7"/>
                      </a:lnTo>
                      <a:lnTo>
                        <a:pt x="14" y="8"/>
                      </a:lnTo>
                      <a:lnTo>
                        <a:pt x="14" y="8"/>
                      </a:lnTo>
                      <a:lnTo>
                        <a:pt x="12" y="8"/>
                      </a:lnTo>
                      <a:lnTo>
                        <a:pt x="12" y="8"/>
                      </a:lnTo>
                      <a:lnTo>
                        <a:pt x="13" y="9"/>
                      </a:lnTo>
                      <a:lnTo>
                        <a:pt x="13" y="9"/>
                      </a:lnTo>
                      <a:lnTo>
                        <a:pt x="14" y="10"/>
                      </a:lnTo>
                      <a:lnTo>
                        <a:pt x="14" y="11"/>
                      </a:lnTo>
                      <a:lnTo>
                        <a:pt x="13" y="13"/>
                      </a:lnTo>
                      <a:lnTo>
                        <a:pt x="13" y="13"/>
                      </a:lnTo>
                      <a:lnTo>
                        <a:pt x="13" y="15"/>
                      </a:lnTo>
                      <a:lnTo>
                        <a:pt x="12" y="15"/>
                      </a:lnTo>
                      <a:lnTo>
                        <a:pt x="11" y="14"/>
                      </a:lnTo>
                      <a:lnTo>
                        <a:pt x="11" y="14"/>
                      </a:lnTo>
                      <a:lnTo>
                        <a:pt x="10" y="13"/>
                      </a:lnTo>
                      <a:lnTo>
                        <a:pt x="9" y="12"/>
                      </a:lnTo>
                      <a:lnTo>
                        <a:pt x="9" y="13"/>
                      </a:lnTo>
                      <a:lnTo>
                        <a:pt x="9" y="13"/>
                      </a:lnTo>
                      <a:lnTo>
                        <a:pt x="9" y="16"/>
                      </a:lnTo>
                      <a:lnTo>
                        <a:pt x="9" y="17"/>
                      </a:lnTo>
                      <a:lnTo>
                        <a:pt x="8" y="17"/>
                      </a:lnTo>
                      <a:lnTo>
                        <a:pt x="8" y="17"/>
                      </a:lnTo>
                      <a:lnTo>
                        <a:pt x="5" y="17"/>
                      </a:lnTo>
                      <a:lnTo>
                        <a:pt x="5" y="15"/>
                      </a:lnTo>
                      <a:lnTo>
                        <a:pt x="5" y="15"/>
                      </a:lnTo>
                      <a:lnTo>
                        <a:pt x="6" y="14"/>
                      </a:lnTo>
                      <a:lnTo>
                        <a:pt x="6" y="13"/>
                      </a:lnTo>
                      <a:lnTo>
                        <a:pt x="5" y="13"/>
                      </a:lnTo>
                      <a:lnTo>
                        <a:pt x="5" y="13"/>
                      </a:lnTo>
                      <a:lnTo>
                        <a:pt x="3" y="14"/>
                      </a:lnTo>
                      <a:lnTo>
                        <a:pt x="1" y="16"/>
                      </a:lnTo>
                      <a:lnTo>
                        <a:pt x="1" y="16"/>
                      </a:lnTo>
                      <a:lnTo>
                        <a:pt x="0" y="18"/>
                      </a:lnTo>
                      <a:lnTo>
                        <a:pt x="0" y="19"/>
                      </a:lnTo>
                      <a:lnTo>
                        <a:pt x="0" y="20"/>
                      </a:lnTo>
                      <a:lnTo>
                        <a:pt x="0" y="20"/>
                      </a:lnTo>
                      <a:lnTo>
                        <a:pt x="2" y="21"/>
                      </a:lnTo>
                      <a:lnTo>
                        <a:pt x="4" y="22"/>
                      </a:lnTo>
                      <a:lnTo>
                        <a:pt x="4" y="22"/>
                      </a:lnTo>
                      <a:lnTo>
                        <a:pt x="6" y="24"/>
                      </a:lnTo>
                      <a:lnTo>
                        <a:pt x="7" y="24"/>
                      </a:lnTo>
                      <a:lnTo>
                        <a:pt x="8" y="24"/>
                      </a:lnTo>
                      <a:lnTo>
                        <a:pt x="8" y="24"/>
                      </a:lnTo>
                      <a:lnTo>
                        <a:pt x="12" y="21"/>
                      </a:lnTo>
                      <a:lnTo>
                        <a:pt x="15" y="17"/>
                      </a:lnTo>
                      <a:lnTo>
                        <a:pt x="15" y="17"/>
                      </a:lnTo>
                      <a:lnTo>
                        <a:pt x="17" y="15"/>
                      </a:lnTo>
                      <a:lnTo>
                        <a:pt x="18" y="13"/>
                      </a:lnTo>
                      <a:lnTo>
                        <a:pt x="18" y="13"/>
                      </a:lnTo>
                      <a:lnTo>
                        <a:pt x="19" y="10"/>
                      </a:lnTo>
                      <a:lnTo>
                        <a:pt x="23" y="8"/>
                      </a:lnTo>
                      <a:lnTo>
                        <a:pt x="23" y="8"/>
                      </a:lnTo>
                      <a:lnTo>
                        <a:pt x="25" y="8"/>
                      </a:lnTo>
                      <a:lnTo>
                        <a:pt x="25" y="8"/>
                      </a:lnTo>
                      <a:lnTo>
                        <a:pt x="25" y="7"/>
                      </a:lnTo>
                      <a:lnTo>
                        <a:pt x="25"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0" name="フリーフォーム 249">
                  <a:extLst>
                    <a:ext uri="{FF2B5EF4-FFF2-40B4-BE49-F238E27FC236}">
                      <a16:creationId xmlns:a16="http://schemas.microsoft.com/office/drawing/2014/main" id="{00000000-0008-0000-0000-000074060000}"/>
                    </a:ext>
                  </a:extLst>
                </p:cNvPr>
                <p:cNvSpPr>
                  <a:spLocks/>
                </p:cNvSpPr>
                <p:nvPr/>
              </p:nvSpPr>
              <p:spPr bwMode="auto">
                <a:xfrm>
                  <a:off x="143" y="745"/>
                  <a:ext cx="2" cy="1"/>
                </a:xfrm>
                <a:custGeom>
                  <a:avLst/>
                  <a:gdLst>
                    <a:gd name="T0" fmla="*/ 19 w 20"/>
                    <a:gd name="T1" fmla="*/ 2 h 13"/>
                    <a:gd name="T2" fmla="*/ 19 w 20"/>
                    <a:gd name="T3" fmla="*/ 2 h 13"/>
                    <a:gd name="T4" fmla="*/ 18 w 20"/>
                    <a:gd name="T5" fmla="*/ 1 h 13"/>
                    <a:gd name="T6" fmla="*/ 17 w 20"/>
                    <a:gd name="T7" fmla="*/ 0 h 13"/>
                    <a:gd name="T8" fmla="*/ 15 w 20"/>
                    <a:gd name="T9" fmla="*/ 1 h 13"/>
                    <a:gd name="T10" fmla="*/ 15 w 20"/>
                    <a:gd name="T11" fmla="*/ 1 h 13"/>
                    <a:gd name="T12" fmla="*/ 14 w 20"/>
                    <a:gd name="T13" fmla="*/ 2 h 13"/>
                    <a:gd name="T14" fmla="*/ 13 w 20"/>
                    <a:gd name="T15" fmla="*/ 3 h 13"/>
                    <a:gd name="T16" fmla="*/ 13 w 20"/>
                    <a:gd name="T17" fmla="*/ 3 h 13"/>
                    <a:gd name="T18" fmla="*/ 12 w 20"/>
                    <a:gd name="T19" fmla="*/ 4 h 13"/>
                    <a:gd name="T20" fmla="*/ 11 w 20"/>
                    <a:gd name="T21" fmla="*/ 6 h 13"/>
                    <a:gd name="T22" fmla="*/ 11 w 20"/>
                    <a:gd name="T23" fmla="*/ 6 h 13"/>
                    <a:gd name="T24" fmla="*/ 10 w 20"/>
                    <a:gd name="T25" fmla="*/ 7 h 13"/>
                    <a:gd name="T26" fmla="*/ 8 w 20"/>
                    <a:gd name="T27" fmla="*/ 8 h 13"/>
                    <a:gd name="T28" fmla="*/ 8 w 20"/>
                    <a:gd name="T29" fmla="*/ 8 h 13"/>
                    <a:gd name="T30" fmla="*/ 8 w 20"/>
                    <a:gd name="T31" fmla="*/ 7 h 13"/>
                    <a:gd name="T32" fmla="*/ 7 w 20"/>
                    <a:gd name="T33" fmla="*/ 6 h 13"/>
                    <a:gd name="T34" fmla="*/ 7 w 20"/>
                    <a:gd name="T35" fmla="*/ 6 h 13"/>
                    <a:gd name="T36" fmla="*/ 3 w 20"/>
                    <a:gd name="T37" fmla="*/ 7 h 13"/>
                    <a:gd name="T38" fmla="*/ 1 w 20"/>
                    <a:gd name="T39" fmla="*/ 7 h 13"/>
                    <a:gd name="T40" fmla="*/ 0 w 20"/>
                    <a:gd name="T41" fmla="*/ 8 h 13"/>
                    <a:gd name="T42" fmla="*/ 0 w 20"/>
                    <a:gd name="T43" fmla="*/ 8 h 13"/>
                    <a:gd name="T44" fmla="*/ 0 w 20"/>
                    <a:gd name="T45" fmla="*/ 12 h 13"/>
                    <a:gd name="T46" fmla="*/ 1 w 20"/>
                    <a:gd name="T47" fmla="*/ 13 h 13"/>
                    <a:gd name="T48" fmla="*/ 2 w 20"/>
                    <a:gd name="T49" fmla="*/ 13 h 13"/>
                    <a:gd name="T50" fmla="*/ 2 w 20"/>
                    <a:gd name="T51" fmla="*/ 13 h 13"/>
                    <a:gd name="T52" fmla="*/ 7 w 20"/>
                    <a:gd name="T53" fmla="*/ 12 h 13"/>
                    <a:gd name="T54" fmla="*/ 9 w 20"/>
                    <a:gd name="T55" fmla="*/ 11 h 13"/>
                    <a:gd name="T56" fmla="*/ 11 w 20"/>
                    <a:gd name="T57" fmla="*/ 9 h 13"/>
                    <a:gd name="T58" fmla="*/ 11 w 20"/>
                    <a:gd name="T59" fmla="*/ 9 h 13"/>
                    <a:gd name="T60" fmla="*/ 12 w 20"/>
                    <a:gd name="T61" fmla="*/ 7 h 13"/>
                    <a:gd name="T62" fmla="*/ 14 w 20"/>
                    <a:gd name="T63" fmla="*/ 5 h 13"/>
                    <a:gd name="T64" fmla="*/ 14 w 20"/>
                    <a:gd name="T65" fmla="*/ 5 h 13"/>
                    <a:gd name="T66" fmla="*/ 18 w 20"/>
                    <a:gd name="T67" fmla="*/ 4 h 13"/>
                    <a:gd name="T68" fmla="*/ 20 w 20"/>
                    <a:gd name="T69" fmla="*/ 3 h 13"/>
                    <a:gd name="T70" fmla="*/ 19 w 20"/>
                    <a:gd name="T71" fmla="*/ 2 h 13"/>
                    <a:gd name="T72" fmla="*/ 19 w 20"/>
                    <a:gd name="T7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3">
                      <a:moveTo>
                        <a:pt x="19" y="2"/>
                      </a:moveTo>
                      <a:lnTo>
                        <a:pt x="19" y="2"/>
                      </a:lnTo>
                      <a:lnTo>
                        <a:pt x="18" y="1"/>
                      </a:lnTo>
                      <a:lnTo>
                        <a:pt x="17" y="0"/>
                      </a:lnTo>
                      <a:lnTo>
                        <a:pt x="15" y="1"/>
                      </a:lnTo>
                      <a:lnTo>
                        <a:pt x="15" y="1"/>
                      </a:lnTo>
                      <a:lnTo>
                        <a:pt x="14" y="2"/>
                      </a:lnTo>
                      <a:lnTo>
                        <a:pt x="13" y="3"/>
                      </a:lnTo>
                      <a:lnTo>
                        <a:pt x="13" y="3"/>
                      </a:lnTo>
                      <a:lnTo>
                        <a:pt x="12" y="4"/>
                      </a:lnTo>
                      <a:lnTo>
                        <a:pt x="11" y="6"/>
                      </a:lnTo>
                      <a:lnTo>
                        <a:pt x="11" y="6"/>
                      </a:lnTo>
                      <a:lnTo>
                        <a:pt x="10" y="7"/>
                      </a:lnTo>
                      <a:lnTo>
                        <a:pt x="8" y="8"/>
                      </a:lnTo>
                      <a:lnTo>
                        <a:pt x="8" y="8"/>
                      </a:lnTo>
                      <a:lnTo>
                        <a:pt x="8" y="7"/>
                      </a:lnTo>
                      <a:lnTo>
                        <a:pt x="7" y="6"/>
                      </a:lnTo>
                      <a:lnTo>
                        <a:pt x="7" y="6"/>
                      </a:lnTo>
                      <a:lnTo>
                        <a:pt x="3" y="7"/>
                      </a:lnTo>
                      <a:lnTo>
                        <a:pt x="1" y="7"/>
                      </a:lnTo>
                      <a:lnTo>
                        <a:pt x="0" y="8"/>
                      </a:lnTo>
                      <a:lnTo>
                        <a:pt x="0" y="8"/>
                      </a:lnTo>
                      <a:lnTo>
                        <a:pt x="0" y="12"/>
                      </a:lnTo>
                      <a:lnTo>
                        <a:pt x="1" y="13"/>
                      </a:lnTo>
                      <a:lnTo>
                        <a:pt x="2" y="13"/>
                      </a:lnTo>
                      <a:lnTo>
                        <a:pt x="2" y="13"/>
                      </a:lnTo>
                      <a:lnTo>
                        <a:pt x="7" y="12"/>
                      </a:lnTo>
                      <a:lnTo>
                        <a:pt x="9" y="11"/>
                      </a:lnTo>
                      <a:lnTo>
                        <a:pt x="11" y="9"/>
                      </a:lnTo>
                      <a:lnTo>
                        <a:pt x="11" y="9"/>
                      </a:lnTo>
                      <a:lnTo>
                        <a:pt x="12" y="7"/>
                      </a:lnTo>
                      <a:lnTo>
                        <a:pt x="14" y="5"/>
                      </a:lnTo>
                      <a:lnTo>
                        <a:pt x="14" y="5"/>
                      </a:lnTo>
                      <a:lnTo>
                        <a:pt x="18" y="4"/>
                      </a:lnTo>
                      <a:lnTo>
                        <a:pt x="20" y="3"/>
                      </a:lnTo>
                      <a:lnTo>
                        <a:pt x="19" y="2"/>
                      </a:lnTo>
                      <a:lnTo>
                        <a:pt x="19"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1" name="フリーフォーム 250">
                  <a:extLst>
                    <a:ext uri="{FF2B5EF4-FFF2-40B4-BE49-F238E27FC236}">
                      <a16:creationId xmlns:a16="http://schemas.microsoft.com/office/drawing/2014/main" id="{00000000-0008-0000-0000-000075060000}"/>
                    </a:ext>
                  </a:extLst>
                </p:cNvPr>
                <p:cNvSpPr>
                  <a:spLocks/>
                </p:cNvSpPr>
                <p:nvPr/>
              </p:nvSpPr>
              <p:spPr bwMode="auto">
                <a:xfrm>
                  <a:off x="141" y="746"/>
                  <a:ext cx="2" cy="2"/>
                </a:xfrm>
                <a:custGeom>
                  <a:avLst/>
                  <a:gdLst>
                    <a:gd name="T0" fmla="*/ 14 w 14"/>
                    <a:gd name="T1" fmla="*/ 19 h 21"/>
                    <a:gd name="T2" fmla="*/ 14 w 14"/>
                    <a:gd name="T3" fmla="*/ 19 h 21"/>
                    <a:gd name="T4" fmla="*/ 9 w 14"/>
                    <a:gd name="T5" fmla="*/ 14 h 21"/>
                    <a:gd name="T6" fmla="*/ 9 w 14"/>
                    <a:gd name="T7" fmla="*/ 14 h 21"/>
                    <a:gd name="T8" fmla="*/ 8 w 14"/>
                    <a:gd name="T9" fmla="*/ 12 h 21"/>
                    <a:gd name="T10" fmla="*/ 7 w 14"/>
                    <a:gd name="T11" fmla="*/ 11 h 21"/>
                    <a:gd name="T12" fmla="*/ 7 w 14"/>
                    <a:gd name="T13" fmla="*/ 10 h 21"/>
                    <a:gd name="T14" fmla="*/ 7 w 14"/>
                    <a:gd name="T15" fmla="*/ 10 h 21"/>
                    <a:gd name="T16" fmla="*/ 9 w 14"/>
                    <a:gd name="T17" fmla="*/ 8 h 21"/>
                    <a:gd name="T18" fmla="*/ 9 w 14"/>
                    <a:gd name="T19" fmla="*/ 7 h 21"/>
                    <a:gd name="T20" fmla="*/ 9 w 14"/>
                    <a:gd name="T21" fmla="*/ 7 h 21"/>
                    <a:gd name="T22" fmla="*/ 8 w 14"/>
                    <a:gd name="T23" fmla="*/ 5 h 21"/>
                    <a:gd name="T24" fmla="*/ 7 w 14"/>
                    <a:gd name="T25" fmla="*/ 4 h 21"/>
                    <a:gd name="T26" fmla="*/ 7 w 14"/>
                    <a:gd name="T27" fmla="*/ 3 h 21"/>
                    <a:gd name="T28" fmla="*/ 7 w 14"/>
                    <a:gd name="T29" fmla="*/ 3 h 21"/>
                    <a:gd name="T30" fmla="*/ 9 w 14"/>
                    <a:gd name="T31" fmla="*/ 1 h 21"/>
                    <a:gd name="T32" fmla="*/ 9 w 14"/>
                    <a:gd name="T33" fmla="*/ 0 h 21"/>
                    <a:gd name="T34" fmla="*/ 9 w 14"/>
                    <a:gd name="T35" fmla="*/ 0 h 21"/>
                    <a:gd name="T36" fmla="*/ 9 w 14"/>
                    <a:gd name="T37" fmla="*/ 0 h 21"/>
                    <a:gd name="T38" fmla="*/ 7 w 14"/>
                    <a:gd name="T39" fmla="*/ 0 h 21"/>
                    <a:gd name="T40" fmla="*/ 6 w 14"/>
                    <a:gd name="T41" fmla="*/ 1 h 21"/>
                    <a:gd name="T42" fmla="*/ 5 w 14"/>
                    <a:gd name="T43" fmla="*/ 3 h 21"/>
                    <a:gd name="T44" fmla="*/ 5 w 14"/>
                    <a:gd name="T45" fmla="*/ 3 h 21"/>
                    <a:gd name="T46" fmla="*/ 6 w 14"/>
                    <a:gd name="T47" fmla="*/ 6 h 21"/>
                    <a:gd name="T48" fmla="*/ 5 w 14"/>
                    <a:gd name="T49" fmla="*/ 8 h 21"/>
                    <a:gd name="T50" fmla="*/ 5 w 14"/>
                    <a:gd name="T51" fmla="*/ 8 h 21"/>
                    <a:gd name="T52" fmla="*/ 5 w 14"/>
                    <a:gd name="T53" fmla="*/ 8 h 21"/>
                    <a:gd name="T54" fmla="*/ 1 w 14"/>
                    <a:gd name="T55" fmla="*/ 9 h 21"/>
                    <a:gd name="T56" fmla="*/ 0 w 14"/>
                    <a:gd name="T57" fmla="*/ 9 h 21"/>
                    <a:gd name="T58" fmla="*/ 1 w 14"/>
                    <a:gd name="T59" fmla="*/ 9 h 21"/>
                    <a:gd name="T60" fmla="*/ 1 w 14"/>
                    <a:gd name="T61" fmla="*/ 9 h 21"/>
                    <a:gd name="T62" fmla="*/ 4 w 14"/>
                    <a:gd name="T63" fmla="*/ 11 h 21"/>
                    <a:gd name="T64" fmla="*/ 6 w 14"/>
                    <a:gd name="T65" fmla="*/ 12 h 21"/>
                    <a:gd name="T66" fmla="*/ 6 w 14"/>
                    <a:gd name="T67" fmla="*/ 12 h 21"/>
                    <a:gd name="T68" fmla="*/ 8 w 14"/>
                    <a:gd name="T69" fmla="*/ 17 h 21"/>
                    <a:gd name="T70" fmla="*/ 10 w 14"/>
                    <a:gd name="T71" fmla="*/ 21 h 21"/>
                    <a:gd name="T72" fmla="*/ 10 w 14"/>
                    <a:gd name="T73" fmla="*/ 21 h 21"/>
                    <a:gd name="T74" fmla="*/ 13 w 14"/>
                    <a:gd name="T75" fmla="*/ 21 h 21"/>
                    <a:gd name="T76" fmla="*/ 14 w 14"/>
                    <a:gd name="T77" fmla="*/ 21 h 21"/>
                    <a:gd name="T78" fmla="*/ 14 w 14"/>
                    <a:gd name="T79" fmla="*/ 19 h 21"/>
                    <a:gd name="T80" fmla="*/ 14 w 14"/>
                    <a:gd name="T8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1">
                      <a:moveTo>
                        <a:pt x="14" y="19"/>
                      </a:moveTo>
                      <a:lnTo>
                        <a:pt x="14" y="19"/>
                      </a:lnTo>
                      <a:lnTo>
                        <a:pt x="9" y="14"/>
                      </a:lnTo>
                      <a:lnTo>
                        <a:pt x="9" y="14"/>
                      </a:lnTo>
                      <a:lnTo>
                        <a:pt x="8" y="12"/>
                      </a:lnTo>
                      <a:lnTo>
                        <a:pt x="7" y="11"/>
                      </a:lnTo>
                      <a:lnTo>
                        <a:pt x="7" y="10"/>
                      </a:lnTo>
                      <a:lnTo>
                        <a:pt x="7" y="10"/>
                      </a:lnTo>
                      <a:lnTo>
                        <a:pt x="9" y="8"/>
                      </a:lnTo>
                      <a:lnTo>
                        <a:pt x="9" y="7"/>
                      </a:lnTo>
                      <a:lnTo>
                        <a:pt x="9" y="7"/>
                      </a:lnTo>
                      <a:lnTo>
                        <a:pt x="8" y="5"/>
                      </a:lnTo>
                      <a:lnTo>
                        <a:pt x="7" y="4"/>
                      </a:lnTo>
                      <a:lnTo>
                        <a:pt x="7" y="3"/>
                      </a:lnTo>
                      <a:lnTo>
                        <a:pt x="7" y="3"/>
                      </a:lnTo>
                      <a:lnTo>
                        <a:pt x="9" y="1"/>
                      </a:lnTo>
                      <a:lnTo>
                        <a:pt x="9" y="0"/>
                      </a:lnTo>
                      <a:lnTo>
                        <a:pt x="9" y="0"/>
                      </a:lnTo>
                      <a:lnTo>
                        <a:pt x="9" y="0"/>
                      </a:lnTo>
                      <a:lnTo>
                        <a:pt x="7" y="0"/>
                      </a:lnTo>
                      <a:lnTo>
                        <a:pt x="6" y="1"/>
                      </a:lnTo>
                      <a:lnTo>
                        <a:pt x="5" y="3"/>
                      </a:lnTo>
                      <a:lnTo>
                        <a:pt x="5" y="3"/>
                      </a:lnTo>
                      <a:lnTo>
                        <a:pt x="6" y="6"/>
                      </a:lnTo>
                      <a:lnTo>
                        <a:pt x="5" y="8"/>
                      </a:lnTo>
                      <a:lnTo>
                        <a:pt x="5" y="8"/>
                      </a:lnTo>
                      <a:lnTo>
                        <a:pt x="5" y="8"/>
                      </a:lnTo>
                      <a:lnTo>
                        <a:pt x="1" y="9"/>
                      </a:lnTo>
                      <a:lnTo>
                        <a:pt x="0" y="9"/>
                      </a:lnTo>
                      <a:lnTo>
                        <a:pt x="1" y="9"/>
                      </a:lnTo>
                      <a:lnTo>
                        <a:pt x="1" y="9"/>
                      </a:lnTo>
                      <a:lnTo>
                        <a:pt x="4" y="11"/>
                      </a:lnTo>
                      <a:lnTo>
                        <a:pt x="6" y="12"/>
                      </a:lnTo>
                      <a:lnTo>
                        <a:pt x="6" y="12"/>
                      </a:lnTo>
                      <a:lnTo>
                        <a:pt x="8" y="17"/>
                      </a:lnTo>
                      <a:lnTo>
                        <a:pt x="10" y="21"/>
                      </a:lnTo>
                      <a:lnTo>
                        <a:pt x="10" y="21"/>
                      </a:lnTo>
                      <a:lnTo>
                        <a:pt x="13" y="21"/>
                      </a:lnTo>
                      <a:lnTo>
                        <a:pt x="14" y="21"/>
                      </a:lnTo>
                      <a:lnTo>
                        <a:pt x="14" y="19"/>
                      </a:lnTo>
                      <a:lnTo>
                        <a:pt x="14" y="1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2" name="フリーフォーム 251">
                  <a:extLst>
                    <a:ext uri="{FF2B5EF4-FFF2-40B4-BE49-F238E27FC236}">
                      <a16:creationId xmlns:a16="http://schemas.microsoft.com/office/drawing/2014/main" id="{00000000-0008-0000-0000-000076060000}"/>
                    </a:ext>
                  </a:extLst>
                </p:cNvPr>
                <p:cNvSpPr>
                  <a:spLocks/>
                </p:cNvSpPr>
                <p:nvPr/>
              </p:nvSpPr>
              <p:spPr bwMode="auto">
                <a:xfrm>
                  <a:off x="136" y="746"/>
                  <a:ext cx="2" cy="2"/>
                </a:xfrm>
                <a:custGeom>
                  <a:avLst/>
                  <a:gdLst>
                    <a:gd name="T0" fmla="*/ 15 w 15"/>
                    <a:gd name="T1" fmla="*/ 2 h 12"/>
                    <a:gd name="T2" fmla="*/ 15 w 15"/>
                    <a:gd name="T3" fmla="*/ 2 h 12"/>
                    <a:gd name="T4" fmla="*/ 13 w 15"/>
                    <a:gd name="T5" fmla="*/ 0 h 12"/>
                    <a:gd name="T6" fmla="*/ 12 w 15"/>
                    <a:gd name="T7" fmla="*/ 0 h 12"/>
                    <a:gd name="T8" fmla="*/ 9 w 15"/>
                    <a:gd name="T9" fmla="*/ 0 h 12"/>
                    <a:gd name="T10" fmla="*/ 9 w 15"/>
                    <a:gd name="T11" fmla="*/ 0 h 12"/>
                    <a:gd name="T12" fmla="*/ 8 w 15"/>
                    <a:gd name="T13" fmla="*/ 1 h 12"/>
                    <a:gd name="T14" fmla="*/ 6 w 15"/>
                    <a:gd name="T15" fmla="*/ 3 h 12"/>
                    <a:gd name="T16" fmla="*/ 6 w 15"/>
                    <a:gd name="T17" fmla="*/ 3 h 12"/>
                    <a:gd name="T18" fmla="*/ 4 w 15"/>
                    <a:gd name="T19" fmla="*/ 3 h 12"/>
                    <a:gd name="T20" fmla="*/ 3 w 15"/>
                    <a:gd name="T21" fmla="*/ 4 h 12"/>
                    <a:gd name="T22" fmla="*/ 3 w 15"/>
                    <a:gd name="T23" fmla="*/ 4 h 12"/>
                    <a:gd name="T24" fmla="*/ 3 w 15"/>
                    <a:gd name="T25" fmla="*/ 6 h 12"/>
                    <a:gd name="T26" fmla="*/ 2 w 15"/>
                    <a:gd name="T27" fmla="*/ 8 h 12"/>
                    <a:gd name="T28" fmla="*/ 2 w 15"/>
                    <a:gd name="T29" fmla="*/ 8 h 12"/>
                    <a:gd name="T30" fmla="*/ 0 w 15"/>
                    <a:gd name="T31" fmla="*/ 10 h 12"/>
                    <a:gd name="T32" fmla="*/ 0 w 15"/>
                    <a:gd name="T33" fmla="*/ 10 h 12"/>
                    <a:gd name="T34" fmla="*/ 0 w 15"/>
                    <a:gd name="T35" fmla="*/ 10 h 12"/>
                    <a:gd name="T36" fmla="*/ 0 w 15"/>
                    <a:gd name="T37" fmla="*/ 10 h 12"/>
                    <a:gd name="T38" fmla="*/ 2 w 15"/>
                    <a:gd name="T39" fmla="*/ 11 h 12"/>
                    <a:gd name="T40" fmla="*/ 4 w 15"/>
                    <a:gd name="T41" fmla="*/ 12 h 12"/>
                    <a:gd name="T42" fmla="*/ 4 w 15"/>
                    <a:gd name="T43" fmla="*/ 12 h 12"/>
                    <a:gd name="T44" fmla="*/ 6 w 15"/>
                    <a:gd name="T45" fmla="*/ 11 h 12"/>
                    <a:gd name="T46" fmla="*/ 9 w 15"/>
                    <a:gd name="T47" fmla="*/ 10 h 12"/>
                    <a:gd name="T48" fmla="*/ 9 w 15"/>
                    <a:gd name="T49" fmla="*/ 10 h 12"/>
                    <a:gd name="T50" fmla="*/ 13 w 15"/>
                    <a:gd name="T51" fmla="*/ 5 h 12"/>
                    <a:gd name="T52" fmla="*/ 13 w 15"/>
                    <a:gd name="T53" fmla="*/ 5 h 12"/>
                    <a:gd name="T54" fmla="*/ 15 w 15"/>
                    <a:gd name="T55" fmla="*/ 4 h 12"/>
                    <a:gd name="T56" fmla="*/ 15 w 15"/>
                    <a:gd name="T57" fmla="*/ 3 h 12"/>
                    <a:gd name="T58" fmla="*/ 15 w 15"/>
                    <a:gd name="T59" fmla="*/ 2 h 12"/>
                    <a:gd name="T60" fmla="*/ 15 w 15"/>
                    <a:gd name="T6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12">
                      <a:moveTo>
                        <a:pt x="15" y="2"/>
                      </a:moveTo>
                      <a:lnTo>
                        <a:pt x="15" y="2"/>
                      </a:lnTo>
                      <a:lnTo>
                        <a:pt x="13" y="0"/>
                      </a:lnTo>
                      <a:lnTo>
                        <a:pt x="12" y="0"/>
                      </a:lnTo>
                      <a:lnTo>
                        <a:pt x="9" y="0"/>
                      </a:lnTo>
                      <a:lnTo>
                        <a:pt x="9" y="0"/>
                      </a:lnTo>
                      <a:lnTo>
                        <a:pt x="8" y="1"/>
                      </a:lnTo>
                      <a:lnTo>
                        <a:pt x="6" y="3"/>
                      </a:lnTo>
                      <a:lnTo>
                        <a:pt x="6" y="3"/>
                      </a:lnTo>
                      <a:lnTo>
                        <a:pt x="4" y="3"/>
                      </a:lnTo>
                      <a:lnTo>
                        <a:pt x="3" y="4"/>
                      </a:lnTo>
                      <a:lnTo>
                        <a:pt x="3" y="4"/>
                      </a:lnTo>
                      <a:lnTo>
                        <a:pt x="3" y="6"/>
                      </a:lnTo>
                      <a:lnTo>
                        <a:pt x="2" y="8"/>
                      </a:lnTo>
                      <a:lnTo>
                        <a:pt x="2" y="8"/>
                      </a:lnTo>
                      <a:lnTo>
                        <a:pt x="0" y="10"/>
                      </a:lnTo>
                      <a:lnTo>
                        <a:pt x="0" y="10"/>
                      </a:lnTo>
                      <a:lnTo>
                        <a:pt x="0" y="10"/>
                      </a:lnTo>
                      <a:lnTo>
                        <a:pt x="0" y="10"/>
                      </a:lnTo>
                      <a:lnTo>
                        <a:pt x="2" y="11"/>
                      </a:lnTo>
                      <a:lnTo>
                        <a:pt x="4" y="12"/>
                      </a:lnTo>
                      <a:lnTo>
                        <a:pt x="4" y="12"/>
                      </a:lnTo>
                      <a:lnTo>
                        <a:pt x="6" y="11"/>
                      </a:lnTo>
                      <a:lnTo>
                        <a:pt x="9" y="10"/>
                      </a:lnTo>
                      <a:lnTo>
                        <a:pt x="9" y="10"/>
                      </a:lnTo>
                      <a:lnTo>
                        <a:pt x="13" y="5"/>
                      </a:lnTo>
                      <a:lnTo>
                        <a:pt x="13" y="5"/>
                      </a:lnTo>
                      <a:lnTo>
                        <a:pt x="15" y="4"/>
                      </a:lnTo>
                      <a:lnTo>
                        <a:pt x="15" y="3"/>
                      </a:lnTo>
                      <a:lnTo>
                        <a:pt x="15" y="2"/>
                      </a:lnTo>
                      <a:lnTo>
                        <a:pt x="15"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3" name="フリーフォーム 252">
                  <a:extLst>
                    <a:ext uri="{FF2B5EF4-FFF2-40B4-BE49-F238E27FC236}">
                      <a16:creationId xmlns:a16="http://schemas.microsoft.com/office/drawing/2014/main" id="{00000000-0008-0000-0000-000077060000}"/>
                    </a:ext>
                  </a:extLst>
                </p:cNvPr>
                <p:cNvSpPr>
                  <a:spLocks/>
                </p:cNvSpPr>
                <p:nvPr/>
              </p:nvSpPr>
              <p:spPr bwMode="auto">
                <a:xfrm>
                  <a:off x="115" y="754"/>
                  <a:ext cx="1" cy="2"/>
                </a:xfrm>
                <a:custGeom>
                  <a:avLst/>
                  <a:gdLst>
                    <a:gd name="T0" fmla="*/ 2 w 3"/>
                    <a:gd name="T1" fmla="*/ 1 h 15"/>
                    <a:gd name="T2" fmla="*/ 2 w 3"/>
                    <a:gd name="T3" fmla="*/ 1 h 15"/>
                    <a:gd name="T4" fmla="*/ 1 w 3"/>
                    <a:gd name="T5" fmla="*/ 0 h 15"/>
                    <a:gd name="T6" fmla="*/ 0 w 3"/>
                    <a:gd name="T7" fmla="*/ 1 h 15"/>
                    <a:gd name="T8" fmla="*/ 0 w 3"/>
                    <a:gd name="T9" fmla="*/ 4 h 15"/>
                    <a:gd name="T10" fmla="*/ 0 w 3"/>
                    <a:gd name="T11" fmla="*/ 4 h 15"/>
                    <a:gd name="T12" fmla="*/ 0 w 3"/>
                    <a:gd name="T13" fmla="*/ 11 h 15"/>
                    <a:gd name="T14" fmla="*/ 0 w 3"/>
                    <a:gd name="T15" fmla="*/ 14 h 15"/>
                    <a:gd name="T16" fmla="*/ 1 w 3"/>
                    <a:gd name="T17" fmla="*/ 15 h 15"/>
                    <a:gd name="T18" fmla="*/ 1 w 3"/>
                    <a:gd name="T19" fmla="*/ 15 h 15"/>
                    <a:gd name="T20" fmla="*/ 2 w 3"/>
                    <a:gd name="T21" fmla="*/ 15 h 15"/>
                    <a:gd name="T22" fmla="*/ 2 w 3"/>
                    <a:gd name="T23" fmla="*/ 13 h 15"/>
                    <a:gd name="T24" fmla="*/ 3 w 3"/>
                    <a:gd name="T25" fmla="*/ 11 h 15"/>
                    <a:gd name="T26" fmla="*/ 3 w 3"/>
                    <a:gd name="T27" fmla="*/ 8 h 15"/>
                    <a:gd name="T28" fmla="*/ 3 w 3"/>
                    <a:gd name="T29" fmla="*/ 8 h 15"/>
                    <a:gd name="T30" fmla="*/ 3 w 3"/>
                    <a:gd name="T31" fmla="*/ 4 h 15"/>
                    <a:gd name="T32" fmla="*/ 3 w 3"/>
                    <a:gd name="T33" fmla="*/ 2 h 15"/>
                    <a:gd name="T34" fmla="*/ 2 w 3"/>
                    <a:gd name="T35" fmla="*/ 1 h 15"/>
                    <a:gd name="T36" fmla="*/ 2 w 3"/>
                    <a:gd name="T3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5">
                      <a:moveTo>
                        <a:pt x="2" y="1"/>
                      </a:moveTo>
                      <a:lnTo>
                        <a:pt x="2" y="1"/>
                      </a:lnTo>
                      <a:lnTo>
                        <a:pt x="1" y="0"/>
                      </a:lnTo>
                      <a:lnTo>
                        <a:pt x="0" y="1"/>
                      </a:lnTo>
                      <a:lnTo>
                        <a:pt x="0" y="4"/>
                      </a:lnTo>
                      <a:lnTo>
                        <a:pt x="0" y="4"/>
                      </a:lnTo>
                      <a:lnTo>
                        <a:pt x="0" y="11"/>
                      </a:lnTo>
                      <a:lnTo>
                        <a:pt x="0" y="14"/>
                      </a:lnTo>
                      <a:lnTo>
                        <a:pt x="1" y="15"/>
                      </a:lnTo>
                      <a:lnTo>
                        <a:pt x="1" y="15"/>
                      </a:lnTo>
                      <a:lnTo>
                        <a:pt x="2" y="15"/>
                      </a:lnTo>
                      <a:lnTo>
                        <a:pt x="2" y="13"/>
                      </a:lnTo>
                      <a:lnTo>
                        <a:pt x="3" y="11"/>
                      </a:lnTo>
                      <a:lnTo>
                        <a:pt x="3" y="8"/>
                      </a:lnTo>
                      <a:lnTo>
                        <a:pt x="3" y="8"/>
                      </a:lnTo>
                      <a:lnTo>
                        <a:pt x="3" y="4"/>
                      </a:lnTo>
                      <a:lnTo>
                        <a:pt x="3" y="2"/>
                      </a:lnTo>
                      <a:lnTo>
                        <a:pt x="2" y="1"/>
                      </a:lnTo>
                      <a:lnTo>
                        <a:pt x="2"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4" name="フリーフォーム 253">
                  <a:extLst>
                    <a:ext uri="{FF2B5EF4-FFF2-40B4-BE49-F238E27FC236}">
                      <a16:creationId xmlns:a16="http://schemas.microsoft.com/office/drawing/2014/main" id="{00000000-0008-0000-0000-000078060000}"/>
                    </a:ext>
                  </a:extLst>
                </p:cNvPr>
                <p:cNvSpPr>
                  <a:spLocks/>
                </p:cNvSpPr>
                <p:nvPr/>
              </p:nvSpPr>
              <p:spPr bwMode="auto">
                <a:xfrm>
                  <a:off x="174" y="806"/>
                  <a:ext cx="2" cy="2"/>
                </a:xfrm>
                <a:custGeom>
                  <a:avLst/>
                  <a:gdLst>
                    <a:gd name="T0" fmla="*/ 6 w 12"/>
                    <a:gd name="T1" fmla="*/ 3 h 22"/>
                    <a:gd name="T2" fmla="*/ 6 w 12"/>
                    <a:gd name="T3" fmla="*/ 3 h 22"/>
                    <a:gd name="T4" fmla="*/ 4 w 12"/>
                    <a:gd name="T5" fmla="*/ 1 h 22"/>
                    <a:gd name="T6" fmla="*/ 3 w 12"/>
                    <a:gd name="T7" fmla="*/ 0 h 22"/>
                    <a:gd name="T8" fmla="*/ 3 w 12"/>
                    <a:gd name="T9" fmla="*/ 0 h 22"/>
                    <a:gd name="T10" fmla="*/ 3 w 12"/>
                    <a:gd name="T11" fmla="*/ 0 h 22"/>
                    <a:gd name="T12" fmla="*/ 2 w 12"/>
                    <a:gd name="T13" fmla="*/ 1 h 22"/>
                    <a:gd name="T14" fmla="*/ 3 w 12"/>
                    <a:gd name="T15" fmla="*/ 2 h 22"/>
                    <a:gd name="T16" fmla="*/ 3 w 12"/>
                    <a:gd name="T17" fmla="*/ 4 h 22"/>
                    <a:gd name="T18" fmla="*/ 2 w 12"/>
                    <a:gd name="T19" fmla="*/ 6 h 22"/>
                    <a:gd name="T20" fmla="*/ 2 w 12"/>
                    <a:gd name="T21" fmla="*/ 6 h 22"/>
                    <a:gd name="T22" fmla="*/ 0 w 12"/>
                    <a:gd name="T23" fmla="*/ 9 h 22"/>
                    <a:gd name="T24" fmla="*/ 0 w 12"/>
                    <a:gd name="T25" fmla="*/ 11 h 22"/>
                    <a:gd name="T26" fmla="*/ 0 w 12"/>
                    <a:gd name="T27" fmla="*/ 12 h 22"/>
                    <a:gd name="T28" fmla="*/ 0 w 12"/>
                    <a:gd name="T29" fmla="*/ 12 h 22"/>
                    <a:gd name="T30" fmla="*/ 3 w 12"/>
                    <a:gd name="T31" fmla="*/ 15 h 22"/>
                    <a:gd name="T32" fmla="*/ 3 w 12"/>
                    <a:gd name="T33" fmla="*/ 17 h 22"/>
                    <a:gd name="T34" fmla="*/ 3 w 12"/>
                    <a:gd name="T35" fmla="*/ 17 h 22"/>
                    <a:gd name="T36" fmla="*/ 1 w 12"/>
                    <a:gd name="T37" fmla="*/ 20 h 22"/>
                    <a:gd name="T38" fmla="*/ 0 w 12"/>
                    <a:gd name="T39" fmla="*/ 21 h 22"/>
                    <a:gd name="T40" fmla="*/ 1 w 12"/>
                    <a:gd name="T41" fmla="*/ 22 h 22"/>
                    <a:gd name="T42" fmla="*/ 1 w 12"/>
                    <a:gd name="T43" fmla="*/ 22 h 22"/>
                    <a:gd name="T44" fmla="*/ 4 w 12"/>
                    <a:gd name="T45" fmla="*/ 21 h 22"/>
                    <a:gd name="T46" fmla="*/ 8 w 12"/>
                    <a:gd name="T47" fmla="*/ 18 h 22"/>
                    <a:gd name="T48" fmla="*/ 8 w 12"/>
                    <a:gd name="T49" fmla="*/ 18 h 22"/>
                    <a:gd name="T50" fmla="*/ 11 w 12"/>
                    <a:gd name="T51" fmla="*/ 17 h 22"/>
                    <a:gd name="T52" fmla="*/ 12 w 12"/>
                    <a:gd name="T53" fmla="*/ 17 h 22"/>
                    <a:gd name="T54" fmla="*/ 12 w 12"/>
                    <a:gd name="T55" fmla="*/ 16 h 22"/>
                    <a:gd name="T56" fmla="*/ 12 w 12"/>
                    <a:gd name="T57" fmla="*/ 16 h 22"/>
                    <a:gd name="T58" fmla="*/ 10 w 12"/>
                    <a:gd name="T59" fmla="*/ 14 h 22"/>
                    <a:gd name="T60" fmla="*/ 9 w 12"/>
                    <a:gd name="T61" fmla="*/ 13 h 22"/>
                    <a:gd name="T62" fmla="*/ 10 w 12"/>
                    <a:gd name="T63" fmla="*/ 11 h 22"/>
                    <a:gd name="T64" fmla="*/ 10 w 12"/>
                    <a:gd name="T65" fmla="*/ 11 h 22"/>
                    <a:gd name="T66" fmla="*/ 11 w 12"/>
                    <a:gd name="T67" fmla="*/ 8 h 22"/>
                    <a:gd name="T68" fmla="*/ 11 w 12"/>
                    <a:gd name="T69" fmla="*/ 7 h 22"/>
                    <a:gd name="T70" fmla="*/ 10 w 12"/>
                    <a:gd name="T71" fmla="*/ 6 h 22"/>
                    <a:gd name="T72" fmla="*/ 10 w 12"/>
                    <a:gd name="T73" fmla="*/ 6 h 22"/>
                    <a:gd name="T74" fmla="*/ 7 w 12"/>
                    <a:gd name="T75" fmla="*/ 4 h 22"/>
                    <a:gd name="T76" fmla="*/ 6 w 12"/>
                    <a:gd name="T77" fmla="*/ 3 h 22"/>
                    <a:gd name="T78" fmla="*/ 6 w 12"/>
                    <a:gd name="T79"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22">
                      <a:moveTo>
                        <a:pt x="6" y="3"/>
                      </a:moveTo>
                      <a:lnTo>
                        <a:pt x="6" y="3"/>
                      </a:lnTo>
                      <a:lnTo>
                        <a:pt x="4" y="1"/>
                      </a:lnTo>
                      <a:lnTo>
                        <a:pt x="3" y="0"/>
                      </a:lnTo>
                      <a:lnTo>
                        <a:pt x="3" y="0"/>
                      </a:lnTo>
                      <a:lnTo>
                        <a:pt x="3" y="0"/>
                      </a:lnTo>
                      <a:lnTo>
                        <a:pt x="2" y="1"/>
                      </a:lnTo>
                      <a:lnTo>
                        <a:pt x="3" y="2"/>
                      </a:lnTo>
                      <a:lnTo>
                        <a:pt x="3" y="4"/>
                      </a:lnTo>
                      <a:lnTo>
                        <a:pt x="2" y="6"/>
                      </a:lnTo>
                      <a:lnTo>
                        <a:pt x="2" y="6"/>
                      </a:lnTo>
                      <a:lnTo>
                        <a:pt x="0" y="9"/>
                      </a:lnTo>
                      <a:lnTo>
                        <a:pt x="0" y="11"/>
                      </a:lnTo>
                      <a:lnTo>
                        <a:pt x="0" y="12"/>
                      </a:lnTo>
                      <a:lnTo>
                        <a:pt x="0" y="12"/>
                      </a:lnTo>
                      <a:lnTo>
                        <a:pt x="3" y="15"/>
                      </a:lnTo>
                      <a:lnTo>
                        <a:pt x="3" y="17"/>
                      </a:lnTo>
                      <a:lnTo>
                        <a:pt x="3" y="17"/>
                      </a:lnTo>
                      <a:lnTo>
                        <a:pt x="1" y="20"/>
                      </a:lnTo>
                      <a:lnTo>
                        <a:pt x="0" y="21"/>
                      </a:lnTo>
                      <a:lnTo>
                        <a:pt x="1" y="22"/>
                      </a:lnTo>
                      <a:lnTo>
                        <a:pt x="1" y="22"/>
                      </a:lnTo>
                      <a:lnTo>
                        <a:pt x="4" y="21"/>
                      </a:lnTo>
                      <a:lnTo>
                        <a:pt x="8" y="18"/>
                      </a:lnTo>
                      <a:lnTo>
                        <a:pt x="8" y="18"/>
                      </a:lnTo>
                      <a:lnTo>
                        <a:pt x="11" y="17"/>
                      </a:lnTo>
                      <a:lnTo>
                        <a:pt x="12" y="17"/>
                      </a:lnTo>
                      <a:lnTo>
                        <a:pt x="12" y="16"/>
                      </a:lnTo>
                      <a:lnTo>
                        <a:pt x="12" y="16"/>
                      </a:lnTo>
                      <a:lnTo>
                        <a:pt x="10" y="14"/>
                      </a:lnTo>
                      <a:lnTo>
                        <a:pt x="9" y="13"/>
                      </a:lnTo>
                      <a:lnTo>
                        <a:pt x="10" y="11"/>
                      </a:lnTo>
                      <a:lnTo>
                        <a:pt x="10" y="11"/>
                      </a:lnTo>
                      <a:lnTo>
                        <a:pt x="11" y="8"/>
                      </a:lnTo>
                      <a:lnTo>
                        <a:pt x="11" y="7"/>
                      </a:lnTo>
                      <a:lnTo>
                        <a:pt x="10" y="6"/>
                      </a:lnTo>
                      <a:lnTo>
                        <a:pt x="10" y="6"/>
                      </a:lnTo>
                      <a:lnTo>
                        <a:pt x="7" y="4"/>
                      </a:lnTo>
                      <a:lnTo>
                        <a:pt x="6" y="3"/>
                      </a:lnTo>
                      <a:lnTo>
                        <a:pt x="6"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5" name="フリーフォーム 254">
                  <a:extLst>
                    <a:ext uri="{FF2B5EF4-FFF2-40B4-BE49-F238E27FC236}">
                      <a16:creationId xmlns:a16="http://schemas.microsoft.com/office/drawing/2014/main" id="{00000000-0008-0000-0000-00007D060000}"/>
                    </a:ext>
                  </a:extLst>
                </p:cNvPr>
                <p:cNvSpPr>
                  <a:spLocks/>
                </p:cNvSpPr>
                <p:nvPr/>
              </p:nvSpPr>
              <p:spPr bwMode="auto">
                <a:xfrm>
                  <a:off x="220" y="728"/>
                  <a:ext cx="1" cy="3"/>
                </a:xfrm>
                <a:custGeom>
                  <a:avLst/>
                  <a:gdLst>
                    <a:gd name="T0" fmla="*/ 6 w 16"/>
                    <a:gd name="T1" fmla="*/ 22 h 22"/>
                    <a:gd name="T2" fmla="*/ 6 w 16"/>
                    <a:gd name="T3" fmla="*/ 22 h 22"/>
                    <a:gd name="T4" fmla="*/ 4 w 16"/>
                    <a:gd name="T5" fmla="*/ 22 h 22"/>
                    <a:gd name="T6" fmla="*/ 3 w 16"/>
                    <a:gd name="T7" fmla="*/ 20 h 22"/>
                    <a:gd name="T8" fmla="*/ 2 w 16"/>
                    <a:gd name="T9" fmla="*/ 19 h 22"/>
                    <a:gd name="T10" fmla="*/ 2 w 16"/>
                    <a:gd name="T11" fmla="*/ 19 h 22"/>
                    <a:gd name="T12" fmla="*/ 0 w 16"/>
                    <a:gd name="T13" fmla="*/ 17 h 22"/>
                    <a:gd name="T14" fmla="*/ 0 w 16"/>
                    <a:gd name="T15" fmla="*/ 15 h 22"/>
                    <a:gd name="T16" fmla="*/ 0 w 16"/>
                    <a:gd name="T17" fmla="*/ 12 h 22"/>
                    <a:gd name="T18" fmla="*/ 1 w 16"/>
                    <a:gd name="T19" fmla="*/ 11 h 22"/>
                    <a:gd name="T20" fmla="*/ 1 w 16"/>
                    <a:gd name="T21" fmla="*/ 11 h 22"/>
                    <a:gd name="T22" fmla="*/ 3 w 16"/>
                    <a:gd name="T23" fmla="*/ 9 h 22"/>
                    <a:gd name="T24" fmla="*/ 5 w 16"/>
                    <a:gd name="T25" fmla="*/ 7 h 22"/>
                    <a:gd name="T26" fmla="*/ 5 w 16"/>
                    <a:gd name="T27" fmla="*/ 7 h 22"/>
                    <a:gd name="T28" fmla="*/ 7 w 16"/>
                    <a:gd name="T29" fmla="*/ 6 h 22"/>
                    <a:gd name="T30" fmla="*/ 8 w 16"/>
                    <a:gd name="T31" fmla="*/ 4 h 22"/>
                    <a:gd name="T32" fmla="*/ 8 w 16"/>
                    <a:gd name="T33" fmla="*/ 4 h 22"/>
                    <a:gd name="T34" fmla="*/ 10 w 16"/>
                    <a:gd name="T35" fmla="*/ 1 h 22"/>
                    <a:gd name="T36" fmla="*/ 11 w 16"/>
                    <a:gd name="T37" fmla="*/ 0 h 22"/>
                    <a:gd name="T38" fmla="*/ 11 w 16"/>
                    <a:gd name="T39" fmla="*/ 1 h 22"/>
                    <a:gd name="T40" fmla="*/ 11 w 16"/>
                    <a:gd name="T41" fmla="*/ 1 h 22"/>
                    <a:gd name="T42" fmla="*/ 12 w 16"/>
                    <a:gd name="T43" fmla="*/ 5 h 22"/>
                    <a:gd name="T44" fmla="*/ 13 w 16"/>
                    <a:gd name="T45" fmla="*/ 7 h 22"/>
                    <a:gd name="T46" fmla="*/ 14 w 16"/>
                    <a:gd name="T47" fmla="*/ 9 h 22"/>
                    <a:gd name="T48" fmla="*/ 14 w 16"/>
                    <a:gd name="T49" fmla="*/ 9 h 22"/>
                    <a:gd name="T50" fmla="*/ 16 w 16"/>
                    <a:gd name="T51" fmla="*/ 11 h 22"/>
                    <a:gd name="T52" fmla="*/ 16 w 16"/>
                    <a:gd name="T53" fmla="*/ 13 h 22"/>
                    <a:gd name="T54" fmla="*/ 14 w 16"/>
                    <a:gd name="T55" fmla="*/ 14 h 22"/>
                    <a:gd name="T56" fmla="*/ 14 w 16"/>
                    <a:gd name="T57" fmla="*/ 14 h 22"/>
                    <a:gd name="T58" fmla="*/ 12 w 16"/>
                    <a:gd name="T59" fmla="*/ 15 h 22"/>
                    <a:gd name="T60" fmla="*/ 11 w 16"/>
                    <a:gd name="T61" fmla="*/ 15 h 22"/>
                    <a:gd name="T62" fmla="*/ 11 w 16"/>
                    <a:gd name="T63" fmla="*/ 15 h 22"/>
                    <a:gd name="T64" fmla="*/ 10 w 16"/>
                    <a:gd name="T65" fmla="*/ 16 h 22"/>
                    <a:gd name="T66" fmla="*/ 10 w 16"/>
                    <a:gd name="T67" fmla="*/ 16 h 22"/>
                    <a:gd name="T68" fmla="*/ 8 w 16"/>
                    <a:gd name="T69" fmla="*/ 19 h 22"/>
                    <a:gd name="T70" fmla="*/ 7 w 16"/>
                    <a:gd name="T71" fmla="*/ 22 h 22"/>
                    <a:gd name="T72" fmla="*/ 6 w 16"/>
                    <a:gd name="T73" fmla="*/ 22 h 22"/>
                    <a:gd name="T74" fmla="*/ 6 w 16"/>
                    <a:gd name="T7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22">
                      <a:moveTo>
                        <a:pt x="6" y="22"/>
                      </a:moveTo>
                      <a:lnTo>
                        <a:pt x="6" y="22"/>
                      </a:lnTo>
                      <a:lnTo>
                        <a:pt x="4" y="22"/>
                      </a:lnTo>
                      <a:lnTo>
                        <a:pt x="3" y="20"/>
                      </a:lnTo>
                      <a:lnTo>
                        <a:pt x="2" y="19"/>
                      </a:lnTo>
                      <a:lnTo>
                        <a:pt x="2" y="19"/>
                      </a:lnTo>
                      <a:lnTo>
                        <a:pt x="0" y="17"/>
                      </a:lnTo>
                      <a:lnTo>
                        <a:pt x="0" y="15"/>
                      </a:lnTo>
                      <a:lnTo>
                        <a:pt x="0" y="12"/>
                      </a:lnTo>
                      <a:lnTo>
                        <a:pt x="1" y="11"/>
                      </a:lnTo>
                      <a:lnTo>
                        <a:pt x="1" y="11"/>
                      </a:lnTo>
                      <a:lnTo>
                        <a:pt x="3" y="9"/>
                      </a:lnTo>
                      <a:lnTo>
                        <a:pt x="5" y="7"/>
                      </a:lnTo>
                      <a:lnTo>
                        <a:pt x="5" y="7"/>
                      </a:lnTo>
                      <a:lnTo>
                        <a:pt x="7" y="6"/>
                      </a:lnTo>
                      <a:lnTo>
                        <a:pt x="8" y="4"/>
                      </a:lnTo>
                      <a:lnTo>
                        <a:pt x="8" y="4"/>
                      </a:lnTo>
                      <a:lnTo>
                        <a:pt x="10" y="1"/>
                      </a:lnTo>
                      <a:lnTo>
                        <a:pt x="11" y="0"/>
                      </a:lnTo>
                      <a:lnTo>
                        <a:pt x="11" y="1"/>
                      </a:lnTo>
                      <a:lnTo>
                        <a:pt x="11" y="1"/>
                      </a:lnTo>
                      <a:lnTo>
                        <a:pt x="12" y="5"/>
                      </a:lnTo>
                      <a:lnTo>
                        <a:pt x="13" y="7"/>
                      </a:lnTo>
                      <a:lnTo>
                        <a:pt x="14" y="9"/>
                      </a:lnTo>
                      <a:lnTo>
                        <a:pt x="14" y="9"/>
                      </a:lnTo>
                      <a:lnTo>
                        <a:pt x="16" y="11"/>
                      </a:lnTo>
                      <a:lnTo>
                        <a:pt x="16" y="13"/>
                      </a:lnTo>
                      <a:lnTo>
                        <a:pt x="14" y="14"/>
                      </a:lnTo>
                      <a:lnTo>
                        <a:pt x="14" y="14"/>
                      </a:lnTo>
                      <a:lnTo>
                        <a:pt x="12" y="15"/>
                      </a:lnTo>
                      <a:lnTo>
                        <a:pt x="11" y="15"/>
                      </a:lnTo>
                      <a:lnTo>
                        <a:pt x="11" y="15"/>
                      </a:lnTo>
                      <a:lnTo>
                        <a:pt x="10" y="16"/>
                      </a:lnTo>
                      <a:lnTo>
                        <a:pt x="10" y="16"/>
                      </a:lnTo>
                      <a:lnTo>
                        <a:pt x="8" y="19"/>
                      </a:lnTo>
                      <a:lnTo>
                        <a:pt x="7" y="22"/>
                      </a:lnTo>
                      <a:lnTo>
                        <a:pt x="6" y="22"/>
                      </a:lnTo>
                      <a:lnTo>
                        <a:pt x="6" y="2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6" name="フリーフォーム 255">
                  <a:extLst>
                    <a:ext uri="{FF2B5EF4-FFF2-40B4-BE49-F238E27FC236}">
                      <a16:creationId xmlns:a16="http://schemas.microsoft.com/office/drawing/2014/main" id="{00000000-0008-0000-0000-00007F060000}"/>
                    </a:ext>
                  </a:extLst>
                </p:cNvPr>
                <p:cNvSpPr>
                  <a:spLocks/>
                </p:cNvSpPr>
                <p:nvPr/>
              </p:nvSpPr>
              <p:spPr bwMode="auto">
                <a:xfrm>
                  <a:off x="218" y="729"/>
                  <a:ext cx="0" cy="0"/>
                </a:xfrm>
                <a:custGeom>
                  <a:avLst/>
                  <a:gdLst>
                    <a:gd name="T0" fmla="*/ 3 w 3"/>
                    <a:gd name="T1" fmla="*/ 0 h 3"/>
                    <a:gd name="T2" fmla="*/ 3 w 3"/>
                    <a:gd name="T3" fmla="*/ 0 h 3"/>
                    <a:gd name="T4" fmla="*/ 1 w 3"/>
                    <a:gd name="T5" fmla="*/ 1 h 3"/>
                    <a:gd name="T6" fmla="*/ 0 w 3"/>
                    <a:gd name="T7" fmla="*/ 2 h 3"/>
                    <a:gd name="T8" fmla="*/ 0 w 3"/>
                    <a:gd name="T9" fmla="*/ 2 h 3"/>
                    <a:gd name="T10" fmla="*/ 2 w 3"/>
                    <a:gd name="T11" fmla="*/ 3 h 3"/>
                    <a:gd name="T12" fmla="*/ 3 w 3"/>
                    <a:gd name="T13" fmla="*/ 3 h 3"/>
                    <a:gd name="T14" fmla="*/ 3 w 3"/>
                    <a:gd name="T15" fmla="*/ 3 h 3"/>
                    <a:gd name="T16" fmla="*/ 3 w 3"/>
                    <a:gd name="T17" fmla="*/ 3 h 3"/>
                    <a:gd name="T18" fmla="*/ 3 w 3"/>
                    <a:gd name="T19" fmla="*/ 1 h 3"/>
                    <a:gd name="T20" fmla="*/ 3 w 3"/>
                    <a:gd name="T21" fmla="*/ 0 h 3"/>
                    <a:gd name="T22" fmla="*/ 3 w 3"/>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3">
                      <a:moveTo>
                        <a:pt x="3" y="0"/>
                      </a:moveTo>
                      <a:lnTo>
                        <a:pt x="3" y="0"/>
                      </a:lnTo>
                      <a:lnTo>
                        <a:pt x="1" y="1"/>
                      </a:lnTo>
                      <a:lnTo>
                        <a:pt x="0" y="2"/>
                      </a:lnTo>
                      <a:lnTo>
                        <a:pt x="0" y="2"/>
                      </a:lnTo>
                      <a:lnTo>
                        <a:pt x="2" y="3"/>
                      </a:lnTo>
                      <a:lnTo>
                        <a:pt x="3" y="3"/>
                      </a:lnTo>
                      <a:lnTo>
                        <a:pt x="3" y="3"/>
                      </a:lnTo>
                      <a:lnTo>
                        <a:pt x="3" y="3"/>
                      </a:lnTo>
                      <a:lnTo>
                        <a:pt x="3" y="1"/>
                      </a:lnTo>
                      <a:lnTo>
                        <a:pt x="3" y="0"/>
                      </a:lnTo>
                      <a:lnTo>
                        <a:pt x="3"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7" name="フリーフォーム 256">
                  <a:extLst>
                    <a:ext uri="{FF2B5EF4-FFF2-40B4-BE49-F238E27FC236}">
                      <a16:creationId xmlns:a16="http://schemas.microsoft.com/office/drawing/2014/main" id="{00000000-0008-0000-0000-000081060000}"/>
                    </a:ext>
                  </a:extLst>
                </p:cNvPr>
                <p:cNvSpPr>
                  <a:spLocks/>
                </p:cNvSpPr>
                <p:nvPr/>
              </p:nvSpPr>
              <p:spPr bwMode="auto">
                <a:xfrm>
                  <a:off x="213" y="728"/>
                  <a:ext cx="1" cy="2"/>
                </a:xfrm>
                <a:custGeom>
                  <a:avLst/>
                  <a:gdLst>
                    <a:gd name="T0" fmla="*/ 10 w 14"/>
                    <a:gd name="T1" fmla="*/ 0 h 14"/>
                    <a:gd name="T2" fmla="*/ 10 w 14"/>
                    <a:gd name="T3" fmla="*/ 0 h 14"/>
                    <a:gd name="T4" fmla="*/ 8 w 14"/>
                    <a:gd name="T5" fmla="*/ 0 h 14"/>
                    <a:gd name="T6" fmla="*/ 7 w 14"/>
                    <a:gd name="T7" fmla="*/ 1 h 14"/>
                    <a:gd name="T8" fmla="*/ 7 w 14"/>
                    <a:gd name="T9" fmla="*/ 1 h 14"/>
                    <a:gd name="T10" fmla="*/ 6 w 14"/>
                    <a:gd name="T11" fmla="*/ 3 h 14"/>
                    <a:gd name="T12" fmla="*/ 4 w 14"/>
                    <a:gd name="T13" fmla="*/ 4 h 14"/>
                    <a:gd name="T14" fmla="*/ 4 w 14"/>
                    <a:gd name="T15" fmla="*/ 4 h 14"/>
                    <a:gd name="T16" fmla="*/ 1 w 14"/>
                    <a:gd name="T17" fmla="*/ 6 h 14"/>
                    <a:gd name="T18" fmla="*/ 0 w 14"/>
                    <a:gd name="T19" fmla="*/ 7 h 14"/>
                    <a:gd name="T20" fmla="*/ 0 w 14"/>
                    <a:gd name="T21" fmla="*/ 8 h 14"/>
                    <a:gd name="T22" fmla="*/ 0 w 14"/>
                    <a:gd name="T23" fmla="*/ 8 h 14"/>
                    <a:gd name="T24" fmla="*/ 4 w 14"/>
                    <a:gd name="T25" fmla="*/ 11 h 14"/>
                    <a:gd name="T26" fmla="*/ 9 w 14"/>
                    <a:gd name="T27" fmla="*/ 13 h 14"/>
                    <a:gd name="T28" fmla="*/ 9 w 14"/>
                    <a:gd name="T29" fmla="*/ 13 h 14"/>
                    <a:gd name="T30" fmla="*/ 12 w 14"/>
                    <a:gd name="T31" fmla="*/ 14 h 14"/>
                    <a:gd name="T32" fmla="*/ 13 w 14"/>
                    <a:gd name="T33" fmla="*/ 14 h 14"/>
                    <a:gd name="T34" fmla="*/ 14 w 14"/>
                    <a:gd name="T35" fmla="*/ 14 h 14"/>
                    <a:gd name="T36" fmla="*/ 14 w 14"/>
                    <a:gd name="T37" fmla="*/ 14 h 14"/>
                    <a:gd name="T38" fmla="*/ 14 w 14"/>
                    <a:gd name="T39" fmla="*/ 11 h 14"/>
                    <a:gd name="T40" fmla="*/ 14 w 14"/>
                    <a:gd name="T41" fmla="*/ 10 h 14"/>
                    <a:gd name="T42" fmla="*/ 14 w 14"/>
                    <a:gd name="T43" fmla="*/ 10 h 14"/>
                    <a:gd name="T44" fmla="*/ 14 w 14"/>
                    <a:gd name="T45" fmla="*/ 10 h 14"/>
                    <a:gd name="T46" fmla="*/ 11 w 14"/>
                    <a:gd name="T47" fmla="*/ 10 h 14"/>
                    <a:gd name="T48" fmla="*/ 10 w 14"/>
                    <a:gd name="T49" fmla="*/ 9 h 14"/>
                    <a:gd name="T50" fmla="*/ 10 w 14"/>
                    <a:gd name="T51" fmla="*/ 8 h 14"/>
                    <a:gd name="T52" fmla="*/ 10 w 14"/>
                    <a:gd name="T53" fmla="*/ 8 h 14"/>
                    <a:gd name="T54" fmla="*/ 12 w 14"/>
                    <a:gd name="T55" fmla="*/ 6 h 14"/>
                    <a:gd name="T56" fmla="*/ 13 w 14"/>
                    <a:gd name="T57" fmla="*/ 4 h 14"/>
                    <a:gd name="T58" fmla="*/ 13 w 14"/>
                    <a:gd name="T59" fmla="*/ 4 h 14"/>
                    <a:gd name="T60" fmla="*/ 13 w 14"/>
                    <a:gd name="T61" fmla="*/ 3 h 14"/>
                    <a:gd name="T62" fmla="*/ 12 w 14"/>
                    <a:gd name="T63" fmla="*/ 2 h 14"/>
                    <a:gd name="T64" fmla="*/ 10 w 14"/>
                    <a:gd name="T65" fmla="*/ 0 h 14"/>
                    <a:gd name="T66" fmla="*/ 10 w 14"/>
                    <a:gd name="T6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4">
                      <a:moveTo>
                        <a:pt x="10" y="0"/>
                      </a:moveTo>
                      <a:lnTo>
                        <a:pt x="10" y="0"/>
                      </a:lnTo>
                      <a:lnTo>
                        <a:pt x="8" y="0"/>
                      </a:lnTo>
                      <a:lnTo>
                        <a:pt x="7" y="1"/>
                      </a:lnTo>
                      <a:lnTo>
                        <a:pt x="7" y="1"/>
                      </a:lnTo>
                      <a:lnTo>
                        <a:pt x="6" y="3"/>
                      </a:lnTo>
                      <a:lnTo>
                        <a:pt x="4" y="4"/>
                      </a:lnTo>
                      <a:lnTo>
                        <a:pt x="4" y="4"/>
                      </a:lnTo>
                      <a:lnTo>
                        <a:pt x="1" y="6"/>
                      </a:lnTo>
                      <a:lnTo>
                        <a:pt x="0" y="7"/>
                      </a:lnTo>
                      <a:lnTo>
                        <a:pt x="0" y="8"/>
                      </a:lnTo>
                      <a:lnTo>
                        <a:pt x="0" y="8"/>
                      </a:lnTo>
                      <a:lnTo>
                        <a:pt x="4" y="11"/>
                      </a:lnTo>
                      <a:lnTo>
                        <a:pt x="9" y="13"/>
                      </a:lnTo>
                      <a:lnTo>
                        <a:pt x="9" y="13"/>
                      </a:lnTo>
                      <a:lnTo>
                        <a:pt x="12" y="14"/>
                      </a:lnTo>
                      <a:lnTo>
                        <a:pt x="13" y="14"/>
                      </a:lnTo>
                      <a:lnTo>
                        <a:pt x="14" y="14"/>
                      </a:lnTo>
                      <a:lnTo>
                        <a:pt x="14" y="14"/>
                      </a:lnTo>
                      <a:lnTo>
                        <a:pt x="14" y="11"/>
                      </a:lnTo>
                      <a:lnTo>
                        <a:pt x="14" y="10"/>
                      </a:lnTo>
                      <a:lnTo>
                        <a:pt x="14" y="10"/>
                      </a:lnTo>
                      <a:lnTo>
                        <a:pt x="14" y="10"/>
                      </a:lnTo>
                      <a:lnTo>
                        <a:pt x="11" y="10"/>
                      </a:lnTo>
                      <a:lnTo>
                        <a:pt x="10" y="9"/>
                      </a:lnTo>
                      <a:lnTo>
                        <a:pt x="10" y="8"/>
                      </a:lnTo>
                      <a:lnTo>
                        <a:pt x="10" y="8"/>
                      </a:lnTo>
                      <a:lnTo>
                        <a:pt x="12" y="6"/>
                      </a:lnTo>
                      <a:lnTo>
                        <a:pt x="13" y="4"/>
                      </a:lnTo>
                      <a:lnTo>
                        <a:pt x="13" y="4"/>
                      </a:lnTo>
                      <a:lnTo>
                        <a:pt x="13" y="3"/>
                      </a:lnTo>
                      <a:lnTo>
                        <a:pt x="12" y="2"/>
                      </a:lnTo>
                      <a:lnTo>
                        <a:pt x="10" y="0"/>
                      </a:lnTo>
                      <a:lnTo>
                        <a:pt x="1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8" name="フリーフォーム 257">
                  <a:extLst>
                    <a:ext uri="{FF2B5EF4-FFF2-40B4-BE49-F238E27FC236}">
                      <a16:creationId xmlns:a16="http://schemas.microsoft.com/office/drawing/2014/main" id="{00000000-0008-0000-0000-000082060000}"/>
                    </a:ext>
                  </a:extLst>
                </p:cNvPr>
                <p:cNvSpPr>
                  <a:spLocks/>
                </p:cNvSpPr>
                <p:nvPr/>
              </p:nvSpPr>
              <p:spPr bwMode="auto">
                <a:xfrm>
                  <a:off x="212" y="727"/>
                  <a:ext cx="1" cy="2"/>
                </a:xfrm>
                <a:custGeom>
                  <a:avLst/>
                  <a:gdLst>
                    <a:gd name="T0" fmla="*/ 4 w 9"/>
                    <a:gd name="T1" fmla="*/ 11 h 11"/>
                    <a:gd name="T2" fmla="*/ 4 w 9"/>
                    <a:gd name="T3" fmla="*/ 11 h 11"/>
                    <a:gd name="T4" fmla="*/ 2 w 9"/>
                    <a:gd name="T5" fmla="*/ 8 h 11"/>
                    <a:gd name="T6" fmla="*/ 0 w 9"/>
                    <a:gd name="T7" fmla="*/ 6 h 11"/>
                    <a:gd name="T8" fmla="*/ 2 w 9"/>
                    <a:gd name="T9" fmla="*/ 5 h 11"/>
                    <a:gd name="T10" fmla="*/ 2 w 9"/>
                    <a:gd name="T11" fmla="*/ 5 h 11"/>
                    <a:gd name="T12" fmla="*/ 5 w 9"/>
                    <a:gd name="T13" fmla="*/ 2 h 11"/>
                    <a:gd name="T14" fmla="*/ 8 w 9"/>
                    <a:gd name="T15" fmla="*/ 1 h 11"/>
                    <a:gd name="T16" fmla="*/ 8 w 9"/>
                    <a:gd name="T17" fmla="*/ 0 h 11"/>
                    <a:gd name="T18" fmla="*/ 8 w 9"/>
                    <a:gd name="T19" fmla="*/ 1 h 11"/>
                    <a:gd name="T20" fmla="*/ 8 w 9"/>
                    <a:gd name="T21" fmla="*/ 1 h 11"/>
                    <a:gd name="T22" fmla="*/ 8 w 9"/>
                    <a:gd name="T23" fmla="*/ 4 h 11"/>
                    <a:gd name="T24" fmla="*/ 9 w 9"/>
                    <a:gd name="T25" fmla="*/ 6 h 11"/>
                    <a:gd name="T26" fmla="*/ 9 w 9"/>
                    <a:gd name="T27" fmla="*/ 6 h 11"/>
                    <a:gd name="T28" fmla="*/ 9 w 9"/>
                    <a:gd name="T29" fmla="*/ 8 h 11"/>
                    <a:gd name="T30" fmla="*/ 7 w 9"/>
                    <a:gd name="T31" fmla="*/ 10 h 11"/>
                    <a:gd name="T32" fmla="*/ 5 w 9"/>
                    <a:gd name="T33" fmla="*/ 11 h 11"/>
                    <a:gd name="T34" fmla="*/ 4 w 9"/>
                    <a:gd name="T35" fmla="*/ 11 h 11"/>
                    <a:gd name="T36" fmla="*/ 4 w 9"/>
                    <a:gd name="T3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1">
                      <a:moveTo>
                        <a:pt x="4" y="11"/>
                      </a:moveTo>
                      <a:lnTo>
                        <a:pt x="4" y="11"/>
                      </a:lnTo>
                      <a:lnTo>
                        <a:pt x="2" y="8"/>
                      </a:lnTo>
                      <a:lnTo>
                        <a:pt x="0" y="6"/>
                      </a:lnTo>
                      <a:lnTo>
                        <a:pt x="2" y="5"/>
                      </a:lnTo>
                      <a:lnTo>
                        <a:pt x="2" y="5"/>
                      </a:lnTo>
                      <a:lnTo>
                        <a:pt x="5" y="2"/>
                      </a:lnTo>
                      <a:lnTo>
                        <a:pt x="8" y="1"/>
                      </a:lnTo>
                      <a:lnTo>
                        <a:pt x="8" y="0"/>
                      </a:lnTo>
                      <a:lnTo>
                        <a:pt x="8" y="1"/>
                      </a:lnTo>
                      <a:lnTo>
                        <a:pt x="8" y="1"/>
                      </a:lnTo>
                      <a:lnTo>
                        <a:pt x="8" y="4"/>
                      </a:lnTo>
                      <a:lnTo>
                        <a:pt x="9" y="6"/>
                      </a:lnTo>
                      <a:lnTo>
                        <a:pt x="9" y="6"/>
                      </a:lnTo>
                      <a:lnTo>
                        <a:pt x="9" y="8"/>
                      </a:lnTo>
                      <a:lnTo>
                        <a:pt x="7" y="10"/>
                      </a:lnTo>
                      <a:lnTo>
                        <a:pt x="5" y="11"/>
                      </a:lnTo>
                      <a:lnTo>
                        <a:pt x="4" y="11"/>
                      </a:lnTo>
                      <a:lnTo>
                        <a:pt x="4" y="1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9" name="フリーフォーム 258">
                  <a:extLst>
                    <a:ext uri="{FF2B5EF4-FFF2-40B4-BE49-F238E27FC236}">
                      <a16:creationId xmlns:a16="http://schemas.microsoft.com/office/drawing/2014/main" id="{00000000-0008-0000-0000-000083060000}"/>
                    </a:ext>
                  </a:extLst>
                </p:cNvPr>
                <p:cNvSpPr>
                  <a:spLocks/>
                </p:cNvSpPr>
                <p:nvPr/>
              </p:nvSpPr>
              <p:spPr bwMode="auto">
                <a:xfrm>
                  <a:off x="212" y="727"/>
                  <a:ext cx="1" cy="0"/>
                </a:xfrm>
                <a:custGeom>
                  <a:avLst/>
                  <a:gdLst>
                    <a:gd name="T0" fmla="*/ 0 w 8"/>
                    <a:gd name="T1" fmla="*/ 4 h 5"/>
                    <a:gd name="T2" fmla="*/ 0 w 8"/>
                    <a:gd name="T3" fmla="*/ 4 h 5"/>
                    <a:gd name="T4" fmla="*/ 1 w 8"/>
                    <a:gd name="T5" fmla="*/ 2 h 5"/>
                    <a:gd name="T6" fmla="*/ 4 w 8"/>
                    <a:gd name="T7" fmla="*/ 1 h 5"/>
                    <a:gd name="T8" fmla="*/ 6 w 8"/>
                    <a:gd name="T9" fmla="*/ 0 h 5"/>
                    <a:gd name="T10" fmla="*/ 8 w 8"/>
                    <a:gd name="T11" fmla="*/ 0 h 5"/>
                    <a:gd name="T12" fmla="*/ 8 w 8"/>
                    <a:gd name="T13" fmla="*/ 0 h 5"/>
                    <a:gd name="T14" fmla="*/ 7 w 8"/>
                    <a:gd name="T15" fmla="*/ 1 h 5"/>
                    <a:gd name="T16" fmla="*/ 5 w 8"/>
                    <a:gd name="T17" fmla="*/ 4 h 5"/>
                    <a:gd name="T18" fmla="*/ 2 w 8"/>
                    <a:gd name="T19" fmla="*/ 5 h 5"/>
                    <a:gd name="T20" fmla="*/ 1 w 8"/>
                    <a:gd name="T21" fmla="*/ 5 h 5"/>
                    <a:gd name="T22" fmla="*/ 0 w 8"/>
                    <a:gd name="T23" fmla="*/ 4 h 5"/>
                    <a:gd name="T24" fmla="*/ 0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0" y="4"/>
                      </a:moveTo>
                      <a:lnTo>
                        <a:pt x="0" y="4"/>
                      </a:lnTo>
                      <a:lnTo>
                        <a:pt x="1" y="2"/>
                      </a:lnTo>
                      <a:lnTo>
                        <a:pt x="4" y="1"/>
                      </a:lnTo>
                      <a:lnTo>
                        <a:pt x="6" y="0"/>
                      </a:lnTo>
                      <a:lnTo>
                        <a:pt x="8" y="0"/>
                      </a:lnTo>
                      <a:lnTo>
                        <a:pt x="8" y="0"/>
                      </a:lnTo>
                      <a:lnTo>
                        <a:pt x="7" y="1"/>
                      </a:lnTo>
                      <a:lnTo>
                        <a:pt x="5" y="4"/>
                      </a:lnTo>
                      <a:lnTo>
                        <a:pt x="2" y="5"/>
                      </a:lnTo>
                      <a:lnTo>
                        <a:pt x="1" y="5"/>
                      </a:lnTo>
                      <a:lnTo>
                        <a:pt x="0" y="4"/>
                      </a:lnTo>
                      <a:lnTo>
                        <a:pt x="0"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0" name="フリーフォーム 259">
                  <a:extLst>
                    <a:ext uri="{FF2B5EF4-FFF2-40B4-BE49-F238E27FC236}">
                      <a16:creationId xmlns:a16="http://schemas.microsoft.com/office/drawing/2014/main" id="{00000000-0008-0000-0000-000087060000}"/>
                    </a:ext>
                  </a:extLst>
                </p:cNvPr>
                <p:cNvSpPr>
                  <a:spLocks/>
                </p:cNvSpPr>
                <p:nvPr/>
              </p:nvSpPr>
              <p:spPr bwMode="auto">
                <a:xfrm>
                  <a:off x="222" y="728"/>
                  <a:ext cx="2" cy="2"/>
                </a:xfrm>
                <a:custGeom>
                  <a:avLst/>
                  <a:gdLst>
                    <a:gd name="T0" fmla="*/ 15 w 18"/>
                    <a:gd name="T1" fmla="*/ 6 h 12"/>
                    <a:gd name="T2" fmla="*/ 15 w 18"/>
                    <a:gd name="T3" fmla="*/ 6 h 12"/>
                    <a:gd name="T4" fmla="*/ 17 w 18"/>
                    <a:gd name="T5" fmla="*/ 5 h 12"/>
                    <a:gd name="T6" fmla="*/ 18 w 18"/>
                    <a:gd name="T7" fmla="*/ 4 h 12"/>
                    <a:gd name="T8" fmla="*/ 17 w 18"/>
                    <a:gd name="T9" fmla="*/ 4 h 12"/>
                    <a:gd name="T10" fmla="*/ 17 w 18"/>
                    <a:gd name="T11" fmla="*/ 4 h 12"/>
                    <a:gd name="T12" fmla="*/ 16 w 18"/>
                    <a:gd name="T13" fmla="*/ 2 h 12"/>
                    <a:gd name="T14" fmla="*/ 15 w 18"/>
                    <a:gd name="T15" fmla="*/ 1 h 12"/>
                    <a:gd name="T16" fmla="*/ 14 w 18"/>
                    <a:gd name="T17" fmla="*/ 1 h 12"/>
                    <a:gd name="T18" fmla="*/ 14 w 18"/>
                    <a:gd name="T19" fmla="*/ 1 h 12"/>
                    <a:gd name="T20" fmla="*/ 12 w 18"/>
                    <a:gd name="T21" fmla="*/ 2 h 12"/>
                    <a:gd name="T22" fmla="*/ 9 w 18"/>
                    <a:gd name="T23" fmla="*/ 2 h 12"/>
                    <a:gd name="T24" fmla="*/ 9 w 18"/>
                    <a:gd name="T25" fmla="*/ 2 h 12"/>
                    <a:gd name="T26" fmla="*/ 6 w 18"/>
                    <a:gd name="T27" fmla="*/ 0 h 12"/>
                    <a:gd name="T28" fmla="*/ 6 w 18"/>
                    <a:gd name="T29" fmla="*/ 0 h 12"/>
                    <a:gd name="T30" fmla="*/ 2 w 18"/>
                    <a:gd name="T31" fmla="*/ 0 h 12"/>
                    <a:gd name="T32" fmla="*/ 0 w 18"/>
                    <a:gd name="T33" fmla="*/ 2 h 12"/>
                    <a:gd name="T34" fmla="*/ 0 w 18"/>
                    <a:gd name="T35" fmla="*/ 2 h 12"/>
                    <a:gd name="T36" fmla="*/ 1 w 18"/>
                    <a:gd name="T37" fmla="*/ 3 h 12"/>
                    <a:gd name="T38" fmla="*/ 1 w 18"/>
                    <a:gd name="T39" fmla="*/ 3 h 12"/>
                    <a:gd name="T40" fmla="*/ 5 w 18"/>
                    <a:gd name="T41" fmla="*/ 5 h 12"/>
                    <a:gd name="T42" fmla="*/ 6 w 18"/>
                    <a:gd name="T43" fmla="*/ 6 h 12"/>
                    <a:gd name="T44" fmla="*/ 6 w 18"/>
                    <a:gd name="T45" fmla="*/ 7 h 12"/>
                    <a:gd name="T46" fmla="*/ 6 w 18"/>
                    <a:gd name="T47" fmla="*/ 7 h 12"/>
                    <a:gd name="T48" fmla="*/ 4 w 18"/>
                    <a:gd name="T49" fmla="*/ 10 h 12"/>
                    <a:gd name="T50" fmla="*/ 4 w 18"/>
                    <a:gd name="T51" fmla="*/ 11 h 12"/>
                    <a:gd name="T52" fmla="*/ 5 w 18"/>
                    <a:gd name="T53" fmla="*/ 12 h 12"/>
                    <a:gd name="T54" fmla="*/ 5 w 18"/>
                    <a:gd name="T55" fmla="*/ 12 h 12"/>
                    <a:gd name="T56" fmla="*/ 7 w 18"/>
                    <a:gd name="T57" fmla="*/ 11 h 12"/>
                    <a:gd name="T58" fmla="*/ 9 w 18"/>
                    <a:gd name="T59" fmla="*/ 10 h 12"/>
                    <a:gd name="T60" fmla="*/ 15 w 18"/>
                    <a:gd name="T61" fmla="*/ 6 h 12"/>
                    <a:gd name="T62" fmla="*/ 15 w 18"/>
                    <a:gd name="T6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 h="12">
                      <a:moveTo>
                        <a:pt x="15" y="6"/>
                      </a:moveTo>
                      <a:lnTo>
                        <a:pt x="15" y="6"/>
                      </a:lnTo>
                      <a:lnTo>
                        <a:pt x="17" y="5"/>
                      </a:lnTo>
                      <a:lnTo>
                        <a:pt x="18" y="4"/>
                      </a:lnTo>
                      <a:lnTo>
                        <a:pt x="17" y="4"/>
                      </a:lnTo>
                      <a:lnTo>
                        <a:pt x="17" y="4"/>
                      </a:lnTo>
                      <a:lnTo>
                        <a:pt x="16" y="2"/>
                      </a:lnTo>
                      <a:lnTo>
                        <a:pt x="15" y="1"/>
                      </a:lnTo>
                      <a:lnTo>
                        <a:pt x="14" y="1"/>
                      </a:lnTo>
                      <a:lnTo>
                        <a:pt x="14" y="1"/>
                      </a:lnTo>
                      <a:lnTo>
                        <a:pt x="12" y="2"/>
                      </a:lnTo>
                      <a:lnTo>
                        <a:pt x="9" y="2"/>
                      </a:lnTo>
                      <a:lnTo>
                        <a:pt x="9" y="2"/>
                      </a:lnTo>
                      <a:lnTo>
                        <a:pt x="6" y="0"/>
                      </a:lnTo>
                      <a:lnTo>
                        <a:pt x="6" y="0"/>
                      </a:lnTo>
                      <a:lnTo>
                        <a:pt x="2" y="0"/>
                      </a:lnTo>
                      <a:lnTo>
                        <a:pt x="0" y="2"/>
                      </a:lnTo>
                      <a:lnTo>
                        <a:pt x="0" y="2"/>
                      </a:lnTo>
                      <a:lnTo>
                        <a:pt x="1" y="3"/>
                      </a:lnTo>
                      <a:lnTo>
                        <a:pt x="1" y="3"/>
                      </a:lnTo>
                      <a:lnTo>
                        <a:pt x="5" y="5"/>
                      </a:lnTo>
                      <a:lnTo>
                        <a:pt x="6" y="6"/>
                      </a:lnTo>
                      <a:lnTo>
                        <a:pt x="6" y="7"/>
                      </a:lnTo>
                      <a:lnTo>
                        <a:pt x="6" y="7"/>
                      </a:lnTo>
                      <a:lnTo>
                        <a:pt x="4" y="10"/>
                      </a:lnTo>
                      <a:lnTo>
                        <a:pt x="4" y="11"/>
                      </a:lnTo>
                      <a:lnTo>
                        <a:pt x="5" y="12"/>
                      </a:lnTo>
                      <a:lnTo>
                        <a:pt x="5" y="12"/>
                      </a:lnTo>
                      <a:lnTo>
                        <a:pt x="7" y="11"/>
                      </a:lnTo>
                      <a:lnTo>
                        <a:pt x="9" y="10"/>
                      </a:lnTo>
                      <a:lnTo>
                        <a:pt x="15" y="6"/>
                      </a:lnTo>
                      <a:lnTo>
                        <a:pt x="15"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1" name="フリーフォーム 260">
                  <a:extLst>
                    <a:ext uri="{FF2B5EF4-FFF2-40B4-BE49-F238E27FC236}">
                      <a16:creationId xmlns:a16="http://schemas.microsoft.com/office/drawing/2014/main" id="{00000000-0008-0000-0000-000089060000}"/>
                    </a:ext>
                  </a:extLst>
                </p:cNvPr>
                <p:cNvSpPr>
                  <a:spLocks/>
                </p:cNvSpPr>
                <p:nvPr/>
              </p:nvSpPr>
              <p:spPr bwMode="auto">
                <a:xfrm>
                  <a:off x="231" y="725"/>
                  <a:ext cx="1" cy="1"/>
                </a:xfrm>
                <a:custGeom>
                  <a:avLst/>
                  <a:gdLst>
                    <a:gd name="T0" fmla="*/ 15 w 16"/>
                    <a:gd name="T1" fmla="*/ 10 h 14"/>
                    <a:gd name="T2" fmla="*/ 15 w 16"/>
                    <a:gd name="T3" fmla="*/ 10 h 14"/>
                    <a:gd name="T4" fmla="*/ 13 w 16"/>
                    <a:gd name="T5" fmla="*/ 10 h 14"/>
                    <a:gd name="T6" fmla="*/ 12 w 16"/>
                    <a:gd name="T7" fmla="*/ 10 h 14"/>
                    <a:gd name="T8" fmla="*/ 11 w 16"/>
                    <a:gd name="T9" fmla="*/ 8 h 14"/>
                    <a:gd name="T10" fmla="*/ 11 w 16"/>
                    <a:gd name="T11" fmla="*/ 8 h 14"/>
                    <a:gd name="T12" fmla="*/ 11 w 16"/>
                    <a:gd name="T13" fmla="*/ 7 h 14"/>
                    <a:gd name="T14" fmla="*/ 11 w 16"/>
                    <a:gd name="T15" fmla="*/ 6 h 14"/>
                    <a:gd name="T16" fmla="*/ 9 w 16"/>
                    <a:gd name="T17" fmla="*/ 5 h 14"/>
                    <a:gd name="T18" fmla="*/ 9 w 16"/>
                    <a:gd name="T19" fmla="*/ 5 h 14"/>
                    <a:gd name="T20" fmla="*/ 6 w 16"/>
                    <a:gd name="T21" fmla="*/ 3 h 14"/>
                    <a:gd name="T22" fmla="*/ 5 w 16"/>
                    <a:gd name="T23" fmla="*/ 1 h 14"/>
                    <a:gd name="T24" fmla="*/ 5 w 16"/>
                    <a:gd name="T25" fmla="*/ 1 h 14"/>
                    <a:gd name="T26" fmla="*/ 5 w 16"/>
                    <a:gd name="T27" fmla="*/ 0 h 14"/>
                    <a:gd name="T28" fmla="*/ 4 w 16"/>
                    <a:gd name="T29" fmla="*/ 0 h 14"/>
                    <a:gd name="T30" fmla="*/ 2 w 16"/>
                    <a:gd name="T31" fmla="*/ 0 h 14"/>
                    <a:gd name="T32" fmla="*/ 2 w 16"/>
                    <a:gd name="T33" fmla="*/ 0 h 14"/>
                    <a:gd name="T34" fmla="*/ 1 w 16"/>
                    <a:gd name="T35" fmla="*/ 0 h 14"/>
                    <a:gd name="T36" fmla="*/ 0 w 16"/>
                    <a:gd name="T37" fmla="*/ 1 h 14"/>
                    <a:gd name="T38" fmla="*/ 0 w 16"/>
                    <a:gd name="T39" fmla="*/ 3 h 14"/>
                    <a:gd name="T40" fmla="*/ 0 w 16"/>
                    <a:gd name="T41" fmla="*/ 3 h 14"/>
                    <a:gd name="T42" fmla="*/ 3 w 16"/>
                    <a:gd name="T43" fmla="*/ 9 h 14"/>
                    <a:gd name="T44" fmla="*/ 3 w 16"/>
                    <a:gd name="T45" fmla="*/ 9 h 14"/>
                    <a:gd name="T46" fmla="*/ 4 w 16"/>
                    <a:gd name="T47" fmla="*/ 12 h 14"/>
                    <a:gd name="T48" fmla="*/ 6 w 16"/>
                    <a:gd name="T49" fmla="*/ 13 h 14"/>
                    <a:gd name="T50" fmla="*/ 7 w 16"/>
                    <a:gd name="T51" fmla="*/ 13 h 14"/>
                    <a:gd name="T52" fmla="*/ 7 w 16"/>
                    <a:gd name="T53" fmla="*/ 13 h 14"/>
                    <a:gd name="T54" fmla="*/ 11 w 16"/>
                    <a:gd name="T55" fmla="*/ 14 h 14"/>
                    <a:gd name="T56" fmla="*/ 12 w 16"/>
                    <a:gd name="T57" fmla="*/ 14 h 14"/>
                    <a:gd name="T58" fmla="*/ 14 w 16"/>
                    <a:gd name="T59" fmla="*/ 13 h 14"/>
                    <a:gd name="T60" fmla="*/ 14 w 16"/>
                    <a:gd name="T61" fmla="*/ 13 h 14"/>
                    <a:gd name="T62" fmla="*/ 16 w 16"/>
                    <a:gd name="T63" fmla="*/ 10 h 14"/>
                    <a:gd name="T64" fmla="*/ 16 w 16"/>
                    <a:gd name="T65" fmla="*/ 10 h 14"/>
                    <a:gd name="T66" fmla="*/ 15 w 16"/>
                    <a:gd name="T67" fmla="*/ 10 h 14"/>
                    <a:gd name="T68" fmla="*/ 15 w 16"/>
                    <a:gd name="T6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4">
                      <a:moveTo>
                        <a:pt x="15" y="10"/>
                      </a:moveTo>
                      <a:lnTo>
                        <a:pt x="15" y="10"/>
                      </a:lnTo>
                      <a:lnTo>
                        <a:pt x="13" y="10"/>
                      </a:lnTo>
                      <a:lnTo>
                        <a:pt x="12" y="10"/>
                      </a:lnTo>
                      <a:lnTo>
                        <a:pt x="11" y="8"/>
                      </a:lnTo>
                      <a:lnTo>
                        <a:pt x="11" y="8"/>
                      </a:lnTo>
                      <a:lnTo>
                        <a:pt x="11" y="7"/>
                      </a:lnTo>
                      <a:lnTo>
                        <a:pt x="11" y="6"/>
                      </a:lnTo>
                      <a:lnTo>
                        <a:pt x="9" y="5"/>
                      </a:lnTo>
                      <a:lnTo>
                        <a:pt x="9" y="5"/>
                      </a:lnTo>
                      <a:lnTo>
                        <a:pt x="6" y="3"/>
                      </a:lnTo>
                      <a:lnTo>
                        <a:pt x="5" y="1"/>
                      </a:lnTo>
                      <a:lnTo>
                        <a:pt x="5" y="1"/>
                      </a:lnTo>
                      <a:lnTo>
                        <a:pt x="5" y="0"/>
                      </a:lnTo>
                      <a:lnTo>
                        <a:pt x="4" y="0"/>
                      </a:lnTo>
                      <a:lnTo>
                        <a:pt x="2" y="0"/>
                      </a:lnTo>
                      <a:lnTo>
                        <a:pt x="2" y="0"/>
                      </a:lnTo>
                      <a:lnTo>
                        <a:pt x="1" y="0"/>
                      </a:lnTo>
                      <a:lnTo>
                        <a:pt x="0" y="1"/>
                      </a:lnTo>
                      <a:lnTo>
                        <a:pt x="0" y="3"/>
                      </a:lnTo>
                      <a:lnTo>
                        <a:pt x="0" y="3"/>
                      </a:lnTo>
                      <a:lnTo>
                        <a:pt x="3" y="9"/>
                      </a:lnTo>
                      <a:lnTo>
                        <a:pt x="3" y="9"/>
                      </a:lnTo>
                      <a:lnTo>
                        <a:pt x="4" y="12"/>
                      </a:lnTo>
                      <a:lnTo>
                        <a:pt x="6" y="13"/>
                      </a:lnTo>
                      <a:lnTo>
                        <a:pt x="7" y="13"/>
                      </a:lnTo>
                      <a:lnTo>
                        <a:pt x="7" y="13"/>
                      </a:lnTo>
                      <a:lnTo>
                        <a:pt x="11" y="14"/>
                      </a:lnTo>
                      <a:lnTo>
                        <a:pt x="12" y="14"/>
                      </a:lnTo>
                      <a:lnTo>
                        <a:pt x="14" y="13"/>
                      </a:lnTo>
                      <a:lnTo>
                        <a:pt x="14" y="13"/>
                      </a:lnTo>
                      <a:lnTo>
                        <a:pt x="16" y="10"/>
                      </a:lnTo>
                      <a:lnTo>
                        <a:pt x="16" y="10"/>
                      </a:lnTo>
                      <a:lnTo>
                        <a:pt x="15" y="10"/>
                      </a:lnTo>
                      <a:lnTo>
                        <a:pt x="15" y="1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2" name="フリーフォーム 261">
                  <a:extLst>
                    <a:ext uri="{FF2B5EF4-FFF2-40B4-BE49-F238E27FC236}">
                      <a16:creationId xmlns:a16="http://schemas.microsoft.com/office/drawing/2014/main" id="{00000000-0008-0000-0000-00008B060000}"/>
                    </a:ext>
                  </a:extLst>
                </p:cNvPr>
                <p:cNvSpPr>
                  <a:spLocks/>
                </p:cNvSpPr>
                <p:nvPr/>
              </p:nvSpPr>
              <p:spPr bwMode="auto">
                <a:xfrm>
                  <a:off x="233" y="723"/>
                  <a:ext cx="3" cy="2"/>
                </a:xfrm>
                <a:custGeom>
                  <a:avLst/>
                  <a:gdLst>
                    <a:gd name="T0" fmla="*/ 17 w 24"/>
                    <a:gd name="T1" fmla="*/ 17 h 17"/>
                    <a:gd name="T2" fmla="*/ 17 w 24"/>
                    <a:gd name="T3" fmla="*/ 17 h 17"/>
                    <a:gd name="T4" fmla="*/ 15 w 24"/>
                    <a:gd name="T5" fmla="*/ 17 h 17"/>
                    <a:gd name="T6" fmla="*/ 14 w 24"/>
                    <a:gd name="T7" fmla="*/ 16 h 17"/>
                    <a:gd name="T8" fmla="*/ 13 w 24"/>
                    <a:gd name="T9" fmla="*/ 15 h 17"/>
                    <a:gd name="T10" fmla="*/ 11 w 24"/>
                    <a:gd name="T11" fmla="*/ 14 h 17"/>
                    <a:gd name="T12" fmla="*/ 11 w 24"/>
                    <a:gd name="T13" fmla="*/ 14 h 17"/>
                    <a:gd name="T14" fmla="*/ 7 w 24"/>
                    <a:gd name="T15" fmla="*/ 13 h 17"/>
                    <a:gd name="T16" fmla="*/ 4 w 24"/>
                    <a:gd name="T17" fmla="*/ 11 h 17"/>
                    <a:gd name="T18" fmla="*/ 4 w 24"/>
                    <a:gd name="T19" fmla="*/ 11 h 17"/>
                    <a:gd name="T20" fmla="*/ 0 w 24"/>
                    <a:gd name="T21" fmla="*/ 9 h 17"/>
                    <a:gd name="T22" fmla="*/ 0 w 24"/>
                    <a:gd name="T23" fmla="*/ 8 h 17"/>
                    <a:gd name="T24" fmla="*/ 0 w 24"/>
                    <a:gd name="T25" fmla="*/ 7 h 17"/>
                    <a:gd name="T26" fmla="*/ 0 w 24"/>
                    <a:gd name="T27" fmla="*/ 7 h 17"/>
                    <a:gd name="T28" fmla="*/ 1 w 24"/>
                    <a:gd name="T29" fmla="*/ 6 h 17"/>
                    <a:gd name="T30" fmla="*/ 4 w 24"/>
                    <a:gd name="T31" fmla="*/ 5 h 17"/>
                    <a:gd name="T32" fmla="*/ 7 w 24"/>
                    <a:gd name="T33" fmla="*/ 5 h 17"/>
                    <a:gd name="T34" fmla="*/ 7 w 24"/>
                    <a:gd name="T35" fmla="*/ 5 h 17"/>
                    <a:gd name="T36" fmla="*/ 9 w 24"/>
                    <a:gd name="T37" fmla="*/ 3 h 17"/>
                    <a:gd name="T38" fmla="*/ 12 w 24"/>
                    <a:gd name="T39" fmla="*/ 2 h 17"/>
                    <a:gd name="T40" fmla="*/ 12 w 24"/>
                    <a:gd name="T41" fmla="*/ 2 h 17"/>
                    <a:gd name="T42" fmla="*/ 14 w 24"/>
                    <a:gd name="T43" fmla="*/ 0 h 17"/>
                    <a:gd name="T44" fmla="*/ 15 w 24"/>
                    <a:gd name="T45" fmla="*/ 0 h 17"/>
                    <a:gd name="T46" fmla="*/ 17 w 24"/>
                    <a:gd name="T47" fmla="*/ 1 h 17"/>
                    <a:gd name="T48" fmla="*/ 17 w 24"/>
                    <a:gd name="T49" fmla="*/ 1 h 17"/>
                    <a:gd name="T50" fmla="*/ 19 w 24"/>
                    <a:gd name="T51" fmla="*/ 3 h 17"/>
                    <a:gd name="T52" fmla="*/ 20 w 24"/>
                    <a:gd name="T53" fmla="*/ 3 h 17"/>
                    <a:gd name="T54" fmla="*/ 22 w 24"/>
                    <a:gd name="T55" fmla="*/ 4 h 17"/>
                    <a:gd name="T56" fmla="*/ 22 w 24"/>
                    <a:gd name="T57" fmla="*/ 4 h 17"/>
                    <a:gd name="T58" fmla="*/ 24 w 24"/>
                    <a:gd name="T59" fmla="*/ 6 h 17"/>
                    <a:gd name="T60" fmla="*/ 24 w 24"/>
                    <a:gd name="T61" fmla="*/ 8 h 17"/>
                    <a:gd name="T62" fmla="*/ 23 w 24"/>
                    <a:gd name="T63" fmla="*/ 9 h 17"/>
                    <a:gd name="T64" fmla="*/ 23 w 24"/>
                    <a:gd name="T65" fmla="*/ 9 h 17"/>
                    <a:gd name="T66" fmla="*/ 21 w 24"/>
                    <a:gd name="T67" fmla="*/ 11 h 17"/>
                    <a:gd name="T68" fmla="*/ 19 w 24"/>
                    <a:gd name="T69" fmla="*/ 13 h 17"/>
                    <a:gd name="T70" fmla="*/ 19 w 24"/>
                    <a:gd name="T71" fmla="*/ 13 h 17"/>
                    <a:gd name="T72" fmla="*/ 18 w 24"/>
                    <a:gd name="T73" fmla="*/ 16 h 17"/>
                    <a:gd name="T74" fmla="*/ 18 w 24"/>
                    <a:gd name="T75" fmla="*/ 17 h 17"/>
                    <a:gd name="T76" fmla="*/ 17 w 24"/>
                    <a:gd name="T77" fmla="*/ 17 h 17"/>
                    <a:gd name="T78" fmla="*/ 17 w 24"/>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17">
                      <a:moveTo>
                        <a:pt x="17" y="17"/>
                      </a:moveTo>
                      <a:lnTo>
                        <a:pt x="17" y="17"/>
                      </a:lnTo>
                      <a:lnTo>
                        <a:pt x="15" y="17"/>
                      </a:lnTo>
                      <a:lnTo>
                        <a:pt x="14" y="16"/>
                      </a:lnTo>
                      <a:lnTo>
                        <a:pt x="13" y="15"/>
                      </a:lnTo>
                      <a:lnTo>
                        <a:pt x="11" y="14"/>
                      </a:lnTo>
                      <a:lnTo>
                        <a:pt x="11" y="14"/>
                      </a:lnTo>
                      <a:lnTo>
                        <a:pt x="7" y="13"/>
                      </a:lnTo>
                      <a:lnTo>
                        <a:pt x="4" y="11"/>
                      </a:lnTo>
                      <a:lnTo>
                        <a:pt x="4" y="11"/>
                      </a:lnTo>
                      <a:lnTo>
                        <a:pt x="0" y="9"/>
                      </a:lnTo>
                      <a:lnTo>
                        <a:pt x="0" y="8"/>
                      </a:lnTo>
                      <a:lnTo>
                        <a:pt x="0" y="7"/>
                      </a:lnTo>
                      <a:lnTo>
                        <a:pt x="0" y="7"/>
                      </a:lnTo>
                      <a:lnTo>
                        <a:pt x="1" y="6"/>
                      </a:lnTo>
                      <a:lnTo>
                        <a:pt x="4" y="5"/>
                      </a:lnTo>
                      <a:lnTo>
                        <a:pt x="7" y="5"/>
                      </a:lnTo>
                      <a:lnTo>
                        <a:pt x="7" y="5"/>
                      </a:lnTo>
                      <a:lnTo>
                        <a:pt x="9" y="3"/>
                      </a:lnTo>
                      <a:lnTo>
                        <a:pt x="12" y="2"/>
                      </a:lnTo>
                      <a:lnTo>
                        <a:pt x="12" y="2"/>
                      </a:lnTo>
                      <a:lnTo>
                        <a:pt x="14" y="0"/>
                      </a:lnTo>
                      <a:lnTo>
                        <a:pt x="15" y="0"/>
                      </a:lnTo>
                      <a:lnTo>
                        <a:pt x="17" y="1"/>
                      </a:lnTo>
                      <a:lnTo>
                        <a:pt x="17" y="1"/>
                      </a:lnTo>
                      <a:lnTo>
                        <a:pt x="19" y="3"/>
                      </a:lnTo>
                      <a:lnTo>
                        <a:pt x="20" y="3"/>
                      </a:lnTo>
                      <a:lnTo>
                        <a:pt x="22" y="4"/>
                      </a:lnTo>
                      <a:lnTo>
                        <a:pt x="22" y="4"/>
                      </a:lnTo>
                      <a:lnTo>
                        <a:pt x="24" y="6"/>
                      </a:lnTo>
                      <a:lnTo>
                        <a:pt x="24" y="8"/>
                      </a:lnTo>
                      <a:lnTo>
                        <a:pt x="23" y="9"/>
                      </a:lnTo>
                      <a:lnTo>
                        <a:pt x="23" y="9"/>
                      </a:lnTo>
                      <a:lnTo>
                        <a:pt x="21" y="11"/>
                      </a:lnTo>
                      <a:lnTo>
                        <a:pt x="19" y="13"/>
                      </a:lnTo>
                      <a:lnTo>
                        <a:pt x="19" y="13"/>
                      </a:lnTo>
                      <a:lnTo>
                        <a:pt x="18" y="16"/>
                      </a:lnTo>
                      <a:lnTo>
                        <a:pt x="18" y="17"/>
                      </a:lnTo>
                      <a:lnTo>
                        <a:pt x="17" y="17"/>
                      </a:lnTo>
                      <a:lnTo>
                        <a:pt x="17" y="1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3" name="フリーフォーム 262">
                  <a:extLst>
                    <a:ext uri="{FF2B5EF4-FFF2-40B4-BE49-F238E27FC236}">
                      <a16:creationId xmlns:a16="http://schemas.microsoft.com/office/drawing/2014/main" id="{00000000-0008-0000-0000-00008C060000}"/>
                    </a:ext>
                  </a:extLst>
                </p:cNvPr>
                <p:cNvSpPr>
                  <a:spLocks/>
                </p:cNvSpPr>
                <p:nvPr/>
              </p:nvSpPr>
              <p:spPr bwMode="auto">
                <a:xfrm>
                  <a:off x="238" y="718"/>
                  <a:ext cx="2" cy="1"/>
                </a:xfrm>
                <a:custGeom>
                  <a:avLst/>
                  <a:gdLst>
                    <a:gd name="T0" fmla="*/ 0 w 11"/>
                    <a:gd name="T1" fmla="*/ 4 h 5"/>
                    <a:gd name="T2" fmla="*/ 0 w 11"/>
                    <a:gd name="T3" fmla="*/ 4 h 5"/>
                    <a:gd name="T4" fmla="*/ 0 w 11"/>
                    <a:gd name="T5" fmla="*/ 3 h 5"/>
                    <a:gd name="T6" fmla="*/ 0 w 11"/>
                    <a:gd name="T7" fmla="*/ 2 h 5"/>
                    <a:gd name="T8" fmla="*/ 5 w 11"/>
                    <a:gd name="T9" fmla="*/ 1 h 5"/>
                    <a:gd name="T10" fmla="*/ 5 w 11"/>
                    <a:gd name="T11" fmla="*/ 1 h 5"/>
                    <a:gd name="T12" fmla="*/ 9 w 11"/>
                    <a:gd name="T13" fmla="*/ 0 h 5"/>
                    <a:gd name="T14" fmla="*/ 11 w 11"/>
                    <a:gd name="T15" fmla="*/ 0 h 5"/>
                    <a:gd name="T16" fmla="*/ 11 w 11"/>
                    <a:gd name="T17" fmla="*/ 0 h 5"/>
                    <a:gd name="T18" fmla="*/ 10 w 11"/>
                    <a:gd name="T19" fmla="*/ 2 h 5"/>
                    <a:gd name="T20" fmla="*/ 9 w 11"/>
                    <a:gd name="T21" fmla="*/ 4 h 5"/>
                    <a:gd name="T22" fmla="*/ 6 w 11"/>
                    <a:gd name="T23" fmla="*/ 4 h 5"/>
                    <a:gd name="T24" fmla="*/ 6 w 11"/>
                    <a:gd name="T25" fmla="*/ 4 h 5"/>
                    <a:gd name="T26" fmla="*/ 2 w 11"/>
                    <a:gd name="T27" fmla="*/ 5 h 5"/>
                    <a:gd name="T28" fmla="*/ 0 w 11"/>
                    <a:gd name="T29" fmla="*/ 4 h 5"/>
                    <a:gd name="T30" fmla="*/ 0 w 11"/>
                    <a:gd name="T3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5">
                      <a:moveTo>
                        <a:pt x="0" y="4"/>
                      </a:moveTo>
                      <a:lnTo>
                        <a:pt x="0" y="4"/>
                      </a:lnTo>
                      <a:lnTo>
                        <a:pt x="0" y="3"/>
                      </a:lnTo>
                      <a:lnTo>
                        <a:pt x="0" y="2"/>
                      </a:lnTo>
                      <a:lnTo>
                        <a:pt x="5" y="1"/>
                      </a:lnTo>
                      <a:lnTo>
                        <a:pt x="5" y="1"/>
                      </a:lnTo>
                      <a:lnTo>
                        <a:pt x="9" y="0"/>
                      </a:lnTo>
                      <a:lnTo>
                        <a:pt x="11" y="0"/>
                      </a:lnTo>
                      <a:lnTo>
                        <a:pt x="11" y="0"/>
                      </a:lnTo>
                      <a:lnTo>
                        <a:pt x="10" y="2"/>
                      </a:lnTo>
                      <a:lnTo>
                        <a:pt x="9" y="4"/>
                      </a:lnTo>
                      <a:lnTo>
                        <a:pt x="6" y="4"/>
                      </a:lnTo>
                      <a:lnTo>
                        <a:pt x="6" y="4"/>
                      </a:lnTo>
                      <a:lnTo>
                        <a:pt x="2" y="5"/>
                      </a:lnTo>
                      <a:lnTo>
                        <a:pt x="0" y="4"/>
                      </a:lnTo>
                      <a:lnTo>
                        <a:pt x="0"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4" name="フリーフォーム 263">
                  <a:extLst>
                    <a:ext uri="{FF2B5EF4-FFF2-40B4-BE49-F238E27FC236}">
                      <a16:creationId xmlns:a16="http://schemas.microsoft.com/office/drawing/2014/main" id="{00000000-0008-0000-0000-00008D060000}"/>
                    </a:ext>
                  </a:extLst>
                </p:cNvPr>
                <p:cNvSpPr>
                  <a:spLocks/>
                </p:cNvSpPr>
                <p:nvPr/>
              </p:nvSpPr>
              <p:spPr bwMode="auto">
                <a:xfrm>
                  <a:off x="243" y="712"/>
                  <a:ext cx="3" cy="2"/>
                </a:xfrm>
                <a:custGeom>
                  <a:avLst/>
                  <a:gdLst>
                    <a:gd name="T0" fmla="*/ 24 w 26"/>
                    <a:gd name="T1" fmla="*/ 11 h 12"/>
                    <a:gd name="T2" fmla="*/ 26 w 26"/>
                    <a:gd name="T3" fmla="*/ 10 h 12"/>
                    <a:gd name="T4" fmla="*/ 26 w 26"/>
                    <a:gd name="T5" fmla="*/ 9 h 12"/>
                    <a:gd name="T6" fmla="*/ 23 w 26"/>
                    <a:gd name="T7" fmla="*/ 6 h 12"/>
                    <a:gd name="T8" fmla="*/ 22 w 26"/>
                    <a:gd name="T9" fmla="*/ 5 h 12"/>
                    <a:gd name="T10" fmla="*/ 21 w 26"/>
                    <a:gd name="T11" fmla="*/ 5 h 12"/>
                    <a:gd name="T12" fmla="*/ 20 w 26"/>
                    <a:gd name="T13" fmla="*/ 6 h 12"/>
                    <a:gd name="T14" fmla="*/ 18 w 26"/>
                    <a:gd name="T15" fmla="*/ 6 h 12"/>
                    <a:gd name="T16" fmla="*/ 15 w 26"/>
                    <a:gd name="T17" fmla="*/ 5 h 12"/>
                    <a:gd name="T18" fmla="*/ 13 w 26"/>
                    <a:gd name="T19" fmla="*/ 2 h 12"/>
                    <a:gd name="T20" fmla="*/ 9 w 26"/>
                    <a:gd name="T21" fmla="*/ 0 h 12"/>
                    <a:gd name="T22" fmla="*/ 6 w 26"/>
                    <a:gd name="T23" fmla="*/ 1 h 12"/>
                    <a:gd name="T24" fmla="*/ 4 w 26"/>
                    <a:gd name="T25" fmla="*/ 2 h 12"/>
                    <a:gd name="T26" fmla="*/ 4 w 26"/>
                    <a:gd name="T27" fmla="*/ 5 h 12"/>
                    <a:gd name="T28" fmla="*/ 3 w 26"/>
                    <a:gd name="T29" fmla="*/ 5 h 12"/>
                    <a:gd name="T30" fmla="*/ 1 w 26"/>
                    <a:gd name="T31" fmla="*/ 5 h 12"/>
                    <a:gd name="T32" fmla="*/ 0 w 26"/>
                    <a:gd name="T33" fmla="*/ 6 h 12"/>
                    <a:gd name="T34" fmla="*/ 1 w 26"/>
                    <a:gd name="T35" fmla="*/ 8 h 12"/>
                    <a:gd name="T36" fmla="*/ 3 w 26"/>
                    <a:gd name="T37" fmla="*/ 7 h 12"/>
                    <a:gd name="T38" fmla="*/ 5 w 26"/>
                    <a:gd name="T39" fmla="*/ 8 h 12"/>
                    <a:gd name="T40" fmla="*/ 4 w 26"/>
                    <a:gd name="T41" fmla="*/ 9 h 12"/>
                    <a:gd name="T42" fmla="*/ 2 w 26"/>
                    <a:gd name="T43" fmla="*/ 10 h 12"/>
                    <a:gd name="T44" fmla="*/ 3 w 26"/>
                    <a:gd name="T45" fmla="*/ 10 h 12"/>
                    <a:gd name="T46" fmla="*/ 8 w 26"/>
                    <a:gd name="T47" fmla="*/ 10 h 12"/>
                    <a:gd name="T48" fmla="*/ 10 w 26"/>
                    <a:gd name="T49" fmla="*/ 8 h 12"/>
                    <a:gd name="T50" fmla="*/ 11 w 26"/>
                    <a:gd name="T51" fmla="*/ 8 h 12"/>
                    <a:gd name="T52" fmla="*/ 11 w 26"/>
                    <a:gd name="T53" fmla="*/ 10 h 12"/>
                    <a:gd name="T54" fmla="*/ 13 w 26"/>
                    <a:gd name="T55" fmla="*/ 11 h 12"/>
                    <a:gd name="T56" fmla="*/ 17 w 26"/>
                    <a:gd name="T57" fmla="*/ 12 h 12"/>
                    <a:gd name="T58" fmla="*/ 19 w 26"/>
                    <a:gd name="T59" fmla="*/ 11 h 12"/>
                    <a:gd name="T60" fmla="*/ 19 w 26"/>
                    <a:gd name="T61" fmla="*/ 9 h 12"/>
                    <a:gd name="T62" fmla="*/ 20 w 26"/>
                    <a:gd name="T63" fmla="*/ 8 h 12"/>
                    <a:gd name="T64" fmla="*/ 23 w 26"/>
                    <a:gd name="T65" fmla="*/ 10 h 12"/>
                    <a:gd name="T66" fmla="*/ 24 w 2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12">
                      <a:moveTo>
                        <a:pt x="24" y="11"/>
                      </a:moveTo>
                      <a:lnTo>
                        <a:pt x="24" y="11"/>
                      </a:lnTo>
                      <a:lnTo>
                        <a:pt x="25" y="11"/>
                      </a:lnTo>
                      <a:lnTo>
                        <a:pt x="26" y="10"/>
                      </a:lnTo>
                      <a:lnTo>
                        <a:pt x="26" y="9"/>
                      </a:lnTo>
                      <a:lnTo>
                        <a:pt x="26" y="9"/>
                      </a:lnTo>
                      <a:lnTo>
                        <a:pt x="25" y="8"/>
                      </a:lnTo>
                      <a:lnTo>
                        <a:pt x="23" y="6"/>
                      </a:lnTo>
                      <a:lnTo>
                        <a:pt x="23" y="6"/>
                      </a:lnTo>
                      <a:lnTo>
                        <a:pt x="22" y="5"/>
                      </a:lnTo>
                      <a:lnTo>
                        <a:pt x="21" y="5"/>
                      </a:lnTo>
                      <a:lnTo>
                        <a:pt x="21" y="5"/>
                      </a:lnTo>
                      <a:lnTo>
                        <a:pt x="20" y="6"/>
                      </a:lnTo>
                      <a:lnTo>
                        <a:pt x="20" y="6"/>
                      </a:lnTo>
                      <a:lnTo>
                        <a:pt x="18" y="6"/>
                      </a:lnTo>
                      <a:lnTo>
                        <a:pt x="18" y="6"/>
                      </a:lnTo>
                      <a:lnTo>
                        <a:pt x="17" y="6"/>
                      </a:lnTo>
                      <a:lnTo>
                        <a:pt x="15" y="5"/>
                      </a:lnTo>
                      <a:lnTo>
                        <a:pt x="13" y="2"/>
                      </a:lnTo>
                      <a:lnTo>
                        <a:pt x="13" y="2"/>
                      </a:lnTo>
                      <a:lnTo>
                        <a:pt x="11" y="1"/>
                      </a:lnTo>
                      <a:lnTo>
                        <a:pt x="9" y="0"/>
                      </a:lnTo>
                      <a:lnTo>
                        <a:pt x="9" y="0"/>
                      </a:lnTo>
                      <a:lnTo>
                        <a:pt x="6" y="1"/>
                      </a:lnTo>
                      <a:lnTo>
                        <a:pt x="4" y="2"/>
                      </a:lnTo>
                      <a:lnTo>
                        <a:pt x="4" y="2"/>
                      </a:lnTo>
                      <a:lnTo>
                        <a:pt x="4" y="5"/>
                      </a:lnTo>
                      <a:lnTo>
                        <a:pt x="4" y="5"/>
                      </a:lnTo>
                      <a:lnTo>
                        <a:pt x="3" y="5"/>
                      </a:lnTo>
                      <a:lnTo>
                        <a:pt x="3" y="5"/>
                      </a:lnTo>
                      <a:lnTo>
                        <a:pt x="2" y="5"/>
                      </a:lnTo>
                      <a:lnTo>
                        <a:pt x="1" y="5"/>
                      </a:lnTo>
                      <a:lnTo>
                        <a:pt x="1" y="5"/>
                      </a:lnTo>
                      <a:lnTo>
                        <a:pt x="0" y="6"/>
                      </a:lnTo>
                      <a:lnTo>
                        <a:pt x="0" y="7"/>
                      </a:lnTo>
                      <a:lnTo>
                        <a:pt x="1" y="8"/>
                      </a:lnTo>
                      <a:lnTo>
                        <a:pt x="1" y="8"/>
                      </a:lnTo>
                      <a:lnTo>
                        <a:pt x="3" y="7"/>
                      </a:lnTo>
                      <a:lnTo>
                        <a:pt x="4" y="7"/>
                      </a:lnTo>
                      <a:lnTo>
                        <a:pt x="5" y="8"/>
                      </a:lnTo>
                      <a:lnTo>
                        <a:pt x="5" y="8"/>
                      </a:lnTo>
                      <a:lnTo>
                        <a:pt x="4" y="9"/>
                      </a:lnTo>
                      <a:lnTo>
                        <a:pt x="3" y="9"/>
                      </a:lnTo>
                      <a:lnTo>
                        <a:pt x="2" y="10"/>
                      </a:lnTo>
                      <a:lnTo>
                        <a:pt x="3" y="10"/>
                      </a:lnTo>
                      <a:lnTo>
                        <a:pt x="3" y="10"/>
                      </a:lnTo>
                      <a:lnTo>
                        <a:pt x="6" y="11"/>
                      </a:lnTo>
                      <a:lnTo>
                        <a:pt x="8" y="10"/>
                      </a:lnTo>
                      <a:lnTo>
                        <a:pt x="8" y="10"/>
                      </a:lnTo>
                      <a:lnTo>
                        <a:pt x="10" y="8"/>
                      </a:lnTo>
                      <a:lnTo>
                        <a:pt x="10" y="7"/>
                      </a:lnTo>
                      <a:lnTo>
                        <a:pt x="11" y="8"/>
                      </a:lnTo>
                      <a:lnTo>
                        <a:pt x="11" y="8"/>
                      </a:lnTo>
                      <a:lnTo>
                        <a:pt x="11" y="10"/>
                      </a:lnTo>
                      <a:lnTo>
                        <a:pt x="11" y="11"/>
                      </a:lnTo>
                      <a:lnTo>
                        <a:pt x="13" y="11"/>
                      </a:lnTo>
                      <a:lnTo>
                        <a:pt x="13" y="11"/>
                      </a:lnTo>
                      <a:lnTo>
                        <a:pt x="17" y="12"/>
                      </a:lnTo>
                      <a:lnTo>
                        <a:pt x="19" y="11"/>
                      </a:lnTo>
                      <a:lnTo>
                        <a:pt x="19" y="11"/>
                      </a:lnTo>
                      <a:lnTo>
                        <a:pt x="19" y="11"/>
                      </a:lnTo>
                      <a:lnTo>
                        <a:pt x="19" y="9"/>
                      </a:lnTo>
                      <a:lnTo>
                        <a:pt x="19" y="8"/>
                      </a:lnTo>
                      <a:lnTo>
                        <a:pt x="20" y="8"/>
                      </a:lnTo>
                      <a:lnTo>
                        <a:pt x="20" y="8"/>
                      </a:lnTo>
                      <a:lnTo>
                        <a:pt x="23" y="10"/>
                      </a:lnTo>
                      <a:lnTo>
                        <a:pt x="24" y="10"/>
                      </a:lnTo>
                      <a:lnTo>
                        <a:pt x="24" y="11"/>
                      </a:lnTo>
                      <a:lnTo>
                        <a:pt x="24" y="1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5" name="フリーフォーム 264">
                  <a:extLst>
                    <a:ext uri="{FF2B5EF4-FFF2-40B4-BE49-F238E27FC236}">
                      <a16:creationId xmlns:a16="http://schemas.microsoft.com/office/drawing/2014/main" id="{00000000-0008-0000-0000-00008E060000}"/>
                    </a:ext>
                  </a:extLst>
                </p:cNvPr>
                <p:cNvSpPr>
                  <a:spLocks/>
                </p:cNvSpPr>
                <p:nvPr/>
              </p:nvSpPr>
              <p:spPr bwMode="auto">
                <a:xfrm>
                  <a:off x="242" y="714"/>
                  <a:ext cx="1" cy="1"/>
                </a:xfrm>
                <a:custGeom>
                  <a:avLst/>
                  <a:gdLst>
                    <a:gd name="T0" fmla="*/ 8 w 8"/>
                    <a:gd name="T1" fmla="*/ 3 h 6"/>
                    <a:gd name="T2" fmla="*/ 8 w 8"/>
                    <a:gd name="T3" fmla="*/ 3 h 6"/>
                    <a:gd name="T4" fmla="*/ 7 w 8"/>
                    <a:gd name="T5" fmla="*/ 3 h 6"/>
                    <a:gd name="T6" fmla="*/ 7 w 8"/>
                    <a:gd name="T7" fmla="*/ 3 h 6"/>
                    <a:gd name="T8" fmla="*/ 6 w 8"/>
                    <a:gd name="T9" fmla="*/ 3 h 6"/>
                    <a:gd name="T10" fmla="*/ 5 w 8"/>
                    <a:gd name="T11" fmla="*/ 2 h 6"/>
                    <a:gd name="T12" fmla="*/ 5 w 8"/>
                    <a:gd name="T13" fmla="*/ 2 h 6"/>
                    <a:gd name="T14" fmla="*/ 4 w 8"/>
                    <a:gd name="T15" fmla="*/ 0 h 6"/>
                    <a:gd name="T16" fmla="*/ 3 w 8"/>
                    <a:gd name="T17" fmla="*/ 0 h 6"/>
                    <a:gd name="T18" fmla="*/ 3 w 8"/>
                    <a:gd name="T19" fmla="*/ 1 h 6"/>
                    <a:gd name="T20" fmla="*/ 3 w 8"/>
                    <a:gd name="T21" fmla="*/ 1 h 6"/>
                    <a:gd name="T22" fmla="*/ 2 w 8"/>
                    <a:gd name="T23" fmla="*/ 2 h 6"/>
                    <a:gd name="T24" fmla="*/ 1 w 8"/>
                    <a:gd name="T25" fmla="*/ 2 h 6"/>
                    <a:gd name="T26" fmla="*/ 1 w 8"/>
                    <a:gd name="T27" fmla="*/ 2 h 6"/>
                    <a:gd name="T28" fmla="*/ 0 w 8"/>
                    <a:gd name="T29" fmla="*/ 2 h 6"/>
                    <a:gd name="T30" fmla="*/ 0 w 8"/>
                    <a:gd name="T31" fmla="*/ 3 h 6"/>
                    <a:gd name="T32" fmla="*/ 0 w 8"/>
                    <a:gd name="T33" fmla="*/ 3 h 6"/>
                    <a:gd name="T34" fmla="*/ 0 w 8"/>
                    <a:gd name="T35" fmla="*/ 3 h 6"/>
                    <a:gd name="T36" fmla="*/ 1 w 8"/>
                    <a:gd name="T37" fmla="*/ 4 h 6"/>
                    <a:gd name="T38" fmla="*/ 2 w 8"/>
                    <a:gd name="T39" fmla="*/ 5 h 6"/>
                    <a:gd name="T40" fmla="*/ 2 w 8"/>
                    <a:gd name="T41" fmla="*/ 5 h 6"/>
                    <a:gd name="T42" fmla="*/ 3 w 8"/>
                    <a:gd name="T43" fmla="*/ 4 h 6"/>
                    <a:gd name="T44" fmla="*/ 3 w 8"/>
                    <a:gd name="T45" fmla="*/ 4 h 6"/>
                    <a:gd name="T46" fmla="*/ 3 w 8"/>
                    <a:gd name="T47" fmla="*/ 5 h 6"/>
                    <a:gd name="T48" fmla="*/ 3 w 8"/>
                    <a:gd name="T49" fmla="*/ 6 h 6"/>
                    <a:gd name="T50" fmla="*/ 4 w 8"/>
                    <a:gd name="T51" fmla="*/ 6 h 6"/>
                    <a:gd name="T52" fmla="*/ 4 w 8"/>
                    <a:gd name="T53" fmla="*/ 6 h 6"/>
                    <a:gd name="T54" fmla="*/ 7 w 8"/>
                    <a:gd name="T55" fmla="*/ 5 h 6"/>
                    <a:gd name="T56" fmla="*/ 8 w 8"/>
                    <a:gd name="T57" fmla="*/ 4 h 6"/>
                    <a:gd name="T58" fmla="*/ 8 w 8"/>
                    <a:gd name="T59" fmla="*/ 3 h 6"/>
                    <a:gd name="T60" fmla="*/ 8 w 8"/>
                    <a:gd name="T6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6">
                      <a:moveTo>
                        <a:pt x="8" y="3"/>
                      </a:moveTo>
                      <a:lnTo>
                        <a:pt x="8" y="3"/>
                      </a:lnTo>
                      <a:lnTo>
                        <a:pt x="7" y="3"/>
                      </a:lnTo>
                      <a:lnTo>
                        <a:pt x="7" y="3"/>
                      </a:lnTo>
                      <a:lnTo>
                        <a:pt x="6" y="3"/>
                      </a:lnTo>
                      <a:lnTo>
                        <a:pt x="5" y="2"/>
                      </a:lnTo>
                      <a:lnTo>
                        <a:pt x="5" y="2"/>
                      </a:lnTo>
                      <a:lnTo>
                        <a:pt x="4" y="0"/>
                      </a:lnTo>
                      <a:lnTo>
                        <a:pt x="3" y="0"/>
                      </a:lnTo>
                      <a:lnTo>
                        <a:pt x="3" y="1"/>
                      </a:lnTo>
                      <a:lnTo>
                        <a:pt x="3" y="1"/>
                      </a:lnTo>
                      <a:lnTo>
                        <a:pt x="2" y="2"/>
                      </a:lnTo>
                      <a:lnTo>
                        <a:pt x="1" y="2"/>
                      </a:lnTo>
                      <a:lnTo>
                        <a:pt x="1" y="2"/>
                      </a:lnTo>
                      <a:lnTo>
                        <a:pt x="0" y="2"/>
                      </a:lnTo>
                      <a:lnTo>
                        <a:pt x="0" y="3"/>
                      </a:lnTo>
                      <a:lnTo>
                        <a:pt x="0" y="3"/>
                      </a:lnTo>
                      <a:lnTo>
                        <a:pt x="0" y="3"/>
                      </a:lnTo>
                      <a:lnTo>
                        <a:pt x="1" y="4"/>
                      </a:lnTo>
                      <a:lnTo>
                        <a:pt x="2" y="5"/>
                      </a:lnTo>
                      <a:lnTo>
                        <a:pt x="2" y="5"/>
                      </a:lnTo>
                      <a:lnTo>
                        <a:pt x="3" y="4"/>
                      </a:lnTo>
                      <a:lnTo>
                        <a:pt x="3" y="4"/>
                      </a:lnTo>
                      <a:lnTo>
                        <a:pt x="3" y="5"/>
                      </a:lnTo>
                      <a:lnTo>
                        <a:pt x="3" y="6"/>
                      </a:lnTo>
                      <a:lnTo>
                        <a:pt x="4" y="6"/>
                      </a:lnTo>
                      <a:lnTo>
                        <a:pt x="4" y="6"/>
                      </a:lnTo>
                      <a:lnTo>
                        <a:pt x="7" y="5"/>
                      </a:lnTo>
                      <a:lnTo>
                        <a:pt x="8" y="4"/>
                      </a:lnTo>
                      <a:lnTo>
                        <a:pt x="8" y="3"/>
                      </a:lnTo>
                      <a:lnTo>
                        <a:pt x="8"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6" name="フリーフォーム 265">
                  <a:extLst>
                    <a:ext uri="{FF2B5EF4-FFF2-40B4-BE49-F238E27FC236}">
                      <a16:creationId xmlns:a16="http://schemas.microsoft.com/office/drawing/2014/main" id="{00000000-0008-0000-0000-00008F060000}"/>
                    </a:ext>
                  </a:extLst>
                </p:cNvPr>
                <p:cNvSpPr>
                  <a:spLocks/>
                </p:cNvSpPr>
                <p:nvPr/>
              </p:nvSpPr>
              <p:spPr bwMode="auto">
                <a:xfrm>
                  <a:off x="250" y="715"/>
                  <a:ext cx="2" cy="2"/>
                </a:xfrm>
                <a:custGeom>
                  <a:avLst/>
                  <a:gdLst>
                    <a:gd name="T0" fmla="*/ 15 w 15"/>
                    <a:gd name="T1" fmla="*/ 12 h 15"/>
                    <a:gd name="T2" fmla="*/ 15 w 15"/>
                    <a:gd name="T3" fmla="*/ 12 h 15"/>
                    <a:gd name="T4" fmla="*/ 15 w 15"/>
                    <a:gd name="T5" fmla="*/ 11 h 15"/>
                    <a:gd name="T6" fmla="*/ 13 w 15"/>
                    <a:gd name="T7" fmla="*/ 11 h 15"/>
                    <a:gd name="T8" fmla="*/ 12 w 15"/>
                    <a:gd name="T9" fmla="*/ 9 h 15"/>
                    <a:gd name="T10" fmla="*/ 12 w 15"/>
                    <a:gd name="T11" fmla="*/ 8 h 15"/>
                    <a:gd name="T12" fmla="*/ 12 w 15"/>
                    <a:gd name="T13" fmla="*/ 8 h 15"/>
                    <a:gd name="T14" fmla="*/ 12 w 15"/>
                    <a:gd name="T15" fmla="*/ 4 h 15"/>
                    <a:gd name="T16" fmla="*/ 12 w 15"/>
                    <a:gd name="T17" fmla="*/ 4 h 15"/>
                    <a:gd name="T18" fmla="*/ 12 w 15"/>
                    <a:gd name="T19" fmla="*/ 3 h 15"/>
                    <a:gd name="T20" fmla="*/ 12 w 15"/>
                    <a:gd name="T21" fmla="*/ 2 h 15"/>
                    <a:gd name="T22" fmla="*/ 11 w 15"/>
                    <a:gd name="T23" fmla="*/ 1 h 15"/>
                    <a:gd name="T24" fmla="*/ 11 w 15"/>
                    <a:gd name="T25" fmla="*/ 1 h 15"/>
                    <a:gd name="T26" fmla="*/ 9 w 15"/>
                    <a:gd name="T27" fmla="*/ 0 h 15"/>
                    <a:gd name="T28" fmla="*/ 9 w 15"/>
                    <a:gd name="T29" fmla="*/ 0 h 15"/>
                    <a:gd name="T30" fmla="*/ 9 w 15"/>
                    <a:gd name="T31" fmla="*/ 1 h 15"/>
                    <a:gd name="T32" fmla="*/ 9 w 15"/>
                    <a:gd name="T33" fmla="*/ 1 h 15"/>
                    <a:gd name="T34" fmla="*/ 9 w 15"/>
                    <a:gd name="T35" fmla="*/ 4 h 15"/>
                    <a:gd name="T36" fmla="*/ 9 w 15"/>
                    <a:gd name="T37" fmla="*/ 5 h 15"/>
                    <a:gd name="T38" fmla="*/ 8 w 15"/>
                    <a:gd name="T39" fmla="*/ 5 h 15"/>
                    <a:gd name="T40" fmla="*/ 8 w 15"/>
                    <a:gd name="T41" fmla="*/ 5 h 15"/>
                    <a:gd name="T42" fmla="*/ 5 w 15"/>
                    <a:gd name="T43" fmla="*/ 5 h 15"/>
                    <a:gd name="T44" fmla="*/ 3 w 15"/>
                    <a:gd name="T45" fmla="*/ 5 h 15"/>
                    <a:gd name="T46" fmla="*/ 3 w 15"/>
                    <a:gd name="T47" fmla="*/ 4 h 15"/>
                    <a:gd name="T48" fmla="*/ 3 w 15"/>
                    <a:gd name="T49" fmla="*/ 4 h 15"/>
                    <a:gd name="T50" fmla="*/ 3 w 15"/>
                    <a:gd name="T51" fmla="*/ 4 h 15"/>
                    <a:gd name="T52" fmla="*/ 3 w 15"/>
                    <a:gd name="T53" fmla="*/ 3 h 15"/>
                    <a:gd name="T54" fmla="*/ 2 w 15"/>
                    <a:gd name="T55" fmla="*/ 3 h 15"/>
                    <a:gd name="T56" fmla="*/ 2 w 15"/>
                    <a:gd name="T57" fmla="*/ 3 h 15"/>
                    <a:gd name="T58" fmla="*/ 0 w 15"/>
                    <a:gd name="T59" fmla="*/ 9 h 15"/>
                    <a:gd name="T60" fmla="*/ 0 w 15"/>
                    <a:gd name="T61" fmla="*/ 9 h 15"/>
                    <a:gd name="T62" fmla="*/ 0 w 15"/>
                    <a:gd name="T63" fmla="*/ 13 h 15"/>
                    <a:gd name="T64" fmla="*/ 0 w 15"/>
                    <a:gd name="T65" fmla="*/ 14 h 15"/>
                    <a:gd name="T66" fmla="*/ 1 w 15"/>
                    <a:gd name="T67" fmla="*/ 14 h 15"/>
                    <a:gd name="T68" fmla="*/ 1 w 15"/>
                    <a:gd name="T69" fmla="*/ 14 h 15"/>
                    <a:gd name="T70" fmla="*/ 5 w 15"/>
                    <a:gd name="T71" fmla="*/ 12 h 15"/>
                    <a:gd name="T72" fmla="*/ 6 w 15"/>
                    <a:gd name="T73" fmla="*/ 11 h 15"/>
                    <a:gd name="T74" fmla="*/ 7 w 15"/>
                    <a:gd name="T75" fmla="*/ 11 h 15"/>
                    <a:gd name="T76" fmla="*/ 7 w 15"/>
                    <a:gd name="T77" fmla="*/ 11 h 15"/>
                    <a:gd name="T78" fmla="*/ 8 w 15"/>
                    <a:gd name="T79" fmla="*/ 12 h 15"/>
                    <a:gd name="T80" fmla="*/ 9 w 15"/>
                    <a:gd name="T81" fmla="*/ 14 h 15"/>
                    <a:gd name="T82" fmla="*/ 9 w 15"/>
                    <a:gd name="T83" fmla="*/ 14 h 15"/>
                    <a:gd name="T84" fmla="*/ 9 w 15"/>
                    <a:gd name="T85" fmla="*/ 15 h 15"/>
                    <a:gd name="T86" fmla="*/ 11 w 15"/>
                    <a:gd name="T87" fmla="*/ 14 h 15"/>
                    <a:gd name="T88" fmla="*/ 11 w 15"/>
                    <a:gd name="T89" fmla="*/ 14 h 15"/>
                    <a:gd name="T90" fmla="*/ 13 w 15"/>
                    <a:gd name="T91" fmla="*/ 14 h 15"/>
                    <a:gd name="T92" fmla="*/ 15 w 15"/>
                    <a:gd name="T93" fmla="*/ 14 h 15"/>
                    <a:gd name="T94" fmla="*/ 15 w 15"/>
                    <a:gd name="T95" fmla="*/ 14 h 15"/>
                    <a:gd name="T96" fmla="*/ 15 w 15"/>
                    <a:gd name="T97" fmla="*/ 13 h 15"/>
                    <a:gd name="T98" fmla="*/ 15 w 15"/>
                    <a:gd name="T99" fmla="*/ 12 h 15"/>
                    <a:gd name="T100" fmla="*/ 15 w 15"/>
                    <a:gd name="T10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15">
                      <a:moveTo>
                        <a:pt x="15" y="12"/>
                      </a:moveTo>
                      <a:lnTo>
                        <a:pt x="15" y="12"/>
                      </a:lnTo>
                      <a:lnTo>
                        <a:pt x="15" y="11"/>
                      </a:lnTo>
                      <a:lnTo>
                        <a:pt x="13" y="11"/>
                      </a:lnTo>
                      <a:lnTo>
                        <a:pt x="12" y="9"/>
                      </a:lnTo>
                      <a:lnTo>
                        <a:pt x="12" y="8"/>
                      </a:lnTo>
                      <a:lnTo>
                        <a:pt x="12" y="8"/>
                      </a:lnTo>
                      <a:lnTo>
                        <a:pt x="12" y="4"/>
                      </a:lnTo>
                      <a:lnTo>
                        <a:pt x="12" y="4"/>
                      </a:lnTo>
                      <a:lnTo>
                        <a:pt x="12" y="3"/>
                      </a:lnTo>
                      <a:lnTo>
                        <a:pt x="12" y="2"/>
                      </a:lnTo>
                      <a:lnTo>
                        <a:pt x="11" y="1"/>
                      </a:lnTo>
                      <a:lnTo>
                        <a:pt x="11" y="1"/>
                      </a:lnTo>
                      <a:lnTo>
                        <a:pt x="9" y="0"/>
                      </a:lnTo>
                      <a:lnTo>
                        <a:pt x="9" y="0"/>
                      </a:lnTo>
                      <a:lnTo>
                        <a:pt x="9" y="1"/>
                      </a:lnTo>
                      <a:lnTo>
                        <a:pt x="9" y="1"/>
                      </a:lnTo>
                      <a:lnTo>
                        <a:pt x="9" y="4"/>
                      </a:lnTo>
                      <a:lnTo>
                        <a:pt x="9" y="5"/>
                      </a:lnTo>
                      <a:lnTo>
                        <a:pt x="8" y="5"/>
                      </a:lnTo>
                      <a:lnTo>
                        <a:pt x="8" y="5"/>
                      </a:lnTo>
                      <a:lnTo>
                        <a:pt x="5" y="5"/>
                      </a:lnTo>
                      <a:lnTo>
                        <a:pt x="3" y="5"/>
                      </a:lnTo>
                      <a:lnTo>
                        <a:pt x="3" y="4"/>
                      </a:lnTo>
                      <a:lnTo>
                        <a:pt x="3" y="4"/>
                      </a:lnTo>
                      <a:lnTo>
                        <a:pt x="3" y="4"/>
                      </a:lnTo>
                      <a:lnTo>
                        <a:pt x="3" y="3"/>
                      </a:lnTo>
                      <a:lnTo>
                        <a:pt x="2" y="3"/>
                      </a:lnTo>
                      <a:lnTo>
                        <a:pt x="2" y="3"/>
                      </a:lnTo>
                      <a:lnTo>
                        <a:pt x="0" y="9"/>
                      </a:lnTo>
                      <a:lnTo>
                        <a:pt x="0" y="9"/>
                      </a:lnTo>
                      <a:lnTo>
                        <a:pt x="0" y="13"/>
                      </a:lnTo>
                      <a:lnTo>
                        <a:pt x="0" y="14"/>
                      </a:lnTo>
                      <a:lnTo>
                        <a:pt x="1" y="14"/>
                      </a:lnTo>
                      <a:lnTo>
                        <a:pt x="1" y="14"/>
                      </a:lnTo>
                      <a:lnTo>
                        <a:pt x="5" y="12"/>
                      </a:lnTo>
                      <a:lnTo>
                        <a:pt x="6" y="11"/>
                      </a:lnTo>
                      <a:lnTo>
                        <a:pt x="7" y="11"/>
                      </a:lnTo>
                      <a:lnTo>
                        <a:pt x="7" y="11"/>
                      </a:lnTo>
                      <a:lnTo>
                        <a:pt x="8" y="12"/>
                      </a:lnTo>
                      <a:lnTo>
                        <a:pt x="9" y="14"/>
                      </a:lnTo>
                      <a:lnTo>
                        <a:pt x="9" y="14"/>
                      </a:lnTo>
                      <a:lnTo>
                        <a:pt x="9" y="15"/>
                      </a:lnTo>
                      <a:lnTo>
                        <a:pt x="11" y="14"/>
                      </a:lnTo>
                      <a:lnTo>
                        <a:pt x="11" y="14"/>
                      </a:lnTo>
                      <a:lnTo>
                        <a:pt x="13" y="14"/>
                      </a:lnTo>
                      <a:lnTo>
                        <a:pt x="15" y="14"/>
                      </a:lnTo>
                      <a:lnTo>
                        <a:pt x="15" y="14"/>
                      </a:lnTo>
                      <a:lnTo>
                        <a:pt x="15" y="13"/>
                      </a:lnTo>
                      <a:lnTo>
                        <a:pt x="15" y="12"/>
                      </a:lnTo>
                      <a:lnTo>
                        <a:pt x="15" y="1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7" name="フリーフォーム 266">
                  <a:extLst>
                    <a:ext uri="{FF2B5EF4-FFF2-40B4-BE49-F238E27FC236}">
                      <a16:creationId xmlns:a16="http://schemas.microsoft.com/office/drawing/2014/main" id="{00000000-0008-0000-0000-000090060000}"/>
                    </a:ext>
                  </a:extLst>
                </p:cNvPr>
                <p:cNvSpPr>
                  <a:spLocks/>
                </p:cNvSpPr>
                <p:nvPr/>
              </p:nvSpPr>
              <p:spPr bwMode="auto">
                <a:xfrm>
                  <a:off x="252" y="716"/>
                  <a:ext cx="0" cy="1"/>
                </a:xfrm>
                <a:custGeom>
                  <a:avLst/>
                  <a:gdLst>
                    <a:gd name="T0" fmla="*/ 0 w 4"/>
                    <a:gd name="T1" fmla="*/ 5 h 11"/>
                    <a:gd name="T2" fmla="*/ 0 w 4"/>
                    <a:gd name="T3" fmla="*/ 5 h 11"/>
                    <a:gd name="T4" fmla="*/ 1 w 4"/>
                    <a:gd name="T5" fmla="*/ 3 h 11"/>
                    <a:gd name="T6" fmla="*/ 1 w 4"/>
                    <a:gd name="T7" fmla="*/ 3 h 11"/>
                    <a:gd name="T8" fmla="*/ 2 w 4"/>
                    <a:gd name="T9" fmla="*/ 2 h 11"/>
                    <a:gd name="T10" fmla="*/ 2 w 4"/>
                    <a:gd name="T11" fmla="*/ 2 h 11"/>
                    <a:gd name="T12" fmla="*/ 3 w 4"/>
                    <a:gd name="T13" fmla="*/ 1 h 11"/>
                    <a:gd name="T14" fmla="*/ 3 w 4"/>
                    <a:gd name="T15" fmla="*/ 0 h 11"/>
                    <a:gd name="T16" fmla="*/ 4 w 4"/>
                    <a:gd name="T17" fmla="*/ 0 h 11"/>
                    <a:gd name="T18" fmla="*/ 4 w 4"/>
                    <a:gd name="T19" fmla="*/ 0 h 11"/>
                    <a:gd name="T20" fmla="*/ 4 w 4"/>
                    <a:gd name="T21" fmla="*/ 2 h 11"/>
                    <a:gd name="T22" fmla="*/ 4 w 4"/>
                    <a:gd name="T23" fmla="*/ 3 h 11"/>
                    <a:gd name="T24" fmla="*/ 4 w 4"/>
                    <a:gd name="T25" fmla="*/ 3 h 11"/>
                    <a:gd name="T26" fmla="*/ 4 w 4"/>
                    <a:gd name="T27" fmla="*/ 6 h 11"/>
                    <a:gd name="T28" fmla="*/ 4 w 4"/>
                    <a:gd name="T29" fmla="*/ 8 h 11"/>
                    <a:gd name="T30" fmla="*/ 4 w 4"/>
                    <a:gd name="T31" fmla="*/ 8 h 11"/>
                    <a:gd name="T32" fmla="*/ 4 w 4"/>
                    <a:gd name="T33" fmla="*/ 10 h 11"/>
                    <a:gd name="T34" fmla="*/ 4 w 4"/>
                    <a:gd name="T35" fmla="*/ 11 h 11"/>
                    <a:gd name="T36" fmla="*/ 3 w 4"/>
                    <a:gd name="T37" fmla="*/ 11 h 11"/>
                    <a:gd name="T38" fmla="*/ 3 w 4"/>
                    <a:gd name="T39" fmla="*/ 11 h 11"/>
                    <a:gd name="T40" fmla="*/ 2 w 4"/>
                    <a:gd name="T41" fmla="*/ 10 h 11"/>
                    <a:gd name="T42" fmla="*/ 1 w 4"/>
                    <a:gd name="T43" fmla="*/ 8 h 11"/>
                    <a:gd name="T44" fmla="*/ 1 w 4"/>
                    <a:gd name="T45" fmla="*/ 8 h 11"/>
                    <a:gd name="T46" fmla="*/ 0 w 4"/>
                    <a:gd name="T47" fmla="*/ 5 h 11"/>
                    <a:gd name="T48" fmla="*/ 0 w 4"/>
                    <a:gd name="T4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11">
                      <a:moveTo>
                        <a:pt x="0" y="5"/>
                      </a:moveTo>
                      <a:lnTo>
                        <a:pt x="0" y="5"/>
                      </a:lnTo>
                      <a:lnTo>
                        <a:pt x="1" y="3"/>
                      </a:lnTo>
                      <a:lnTo>
                        <a:pt x="1" y="3"/>
                      </a:lnTo>
                      <a:lnTo>
                        <a:pt x="2" y="2"/>
                      </a:lnTo>
                      <a:lnTo>
                        <a:pt x="2" y="2"/>
                      </a:lnTo>
                      <a:lnTo>
                        <a:pt x="3" y="1"/>
                      </a:lnTo>
                      <a:lnTo>
                        <a:pt x="3" y="0"/>
                      </a:lnTo>
                      <a:lnTo>
                        <a:pt x="4" y="0"/>
                      </a:lnTo>
                      <a:lnTo>
                        <a:pt x="4" y="0"/>
                      </a:lnTo>
                      <a:lnTo>
                        <a:pt x="4" y="2"/>
                      </a:lnTo>
                      <a:lnTo>
                        <a:pt x="4" y="3"/>
                      </a:lnTo>
                      <a:lnTo>
                        <a:pt x="4" y="3"/>
                      </a:lnTo>
                      <a:lnTo>
                        <a:pt x="4" y="6"/>
                      </a:lnTo>
                      <a:lnTo>
                        <a:pt x="4" y="8"/>
                      </a:lnTo>
                      <a:lnTo>
                        <a:pt x="4" y="8"/>
                      </a:lnTo>
                      <a:lnTo>
                        <a:pt x="4" y="10"/>
                      </a:lnTo>
                      <a:lnTo>
                        <a:pt x="4" y="11"/>
                      </a:lnTo>
                      <a:lnTo>
                        <a:pt x="3" y="11"/>
                      </a:lnTo>
                      <a:lnTo>
                        <a:pt x="3" y="11"/>
                      </a:lnTo>
                      <a:lnTo>
                        <a:pt x="2" y="10"/>
                      </a:lnTo>
                      <a:lnTo>
                        <a:pt x="1" y="8"/>
                      </a:lnTo>
                      <a:lnTo>
                        <a:pt x="1" y="8"/>
                      </a:lnTo>
                      <a:lnTo>
                        <a:pt x="0" y="5"/>
                      </a:lnTo>
                      <a:lnTo>
                        <a:pt x="0"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8" name="フリーフォーム 267">
                  <a:extLst>
                    <a:ext uri="{FF2B5EF4-FFF2-40B4-BE49-F238E27FC236}">
                      <a16:creationId xmlns:a16="http://schemas.microsoft.com/office/drawing/2014/main" id="{00000000-0008-0000-0000-000093060000}"/>
                    </a:ext>
                  </a:extLst>
                </p:cNvPr>
                <p:cNvSpPr>
                  <a:spLocks/>
                </p:cNvSpPr>
                <p:nvPr/>
              </p:nvSpPr>
              <p:spPr bwMode="auto">
                <a:xfrm>
                  <a:off x="265" y="714"/>
                  <a:ext cx="2" cy="1"/>
                </a:xfrm>
                <a:custGeom>
                  <a:avLst/>
                  <a:gdLst>
                    <a:gd name="T0" fmla="*/ 11 w 11"/>
                    <a:gd name="T1" fmla="*/ 4 h 7"/>
                    <a:gd name="T2" fmla="*/ 11 w 11"/>
                    <a:gd name="T3" fmla="*/ 4 h 7"/>
                    <a:gd name="T4" fmla="*/ 5 w 11"/>
                    <a:gd name="T5" fmla="*/ 0 h 7"/>
                    <a:gd name="T6" fmla="*/ 0 w 11"/>
                    <a:gd name="T7" fmla="*/ 4 h 7"/>
                    <a:gd name="T8" fmla="*/ 9 w 11"/>
                    <a:gd name="T9" fmla="*/ 7 h 7"/>
                    <a:gd name="T10" fmla="*/ 11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11" y="4"/>
                      </a:moveTo>
                      <a:lnTo>
                        <a:pt x="11" y="4"/>
                      </a:lnTo>
                      <a:lnTo>
                        <a:pt x="5" y="0"/>
                      </a:lnTo>
                      <a:lnTo>
                        <a:pt x="0" y="4"/>
                      </a:lnTo>
                      <a:lnTo>
                        <a:pt x="9" y="7"/>
                      </a:lnTo>
                      <a:lnTo>
                        <a:pt x="11"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9" name="フリーフォーム 268">
                  <a:extLst>
                    <a:ext uri="{FF2B5EF4-FFF2-40B4-BE49-F238E27FC236}">
                      <a16:creationId xmlns:a16="http://schemas.microsoft.com/office/drawing/2014/main" id="{00000000-0008-0000-0000-000095060000}"/>
                    </a:ext>
                  </a:extLst>
                </p:cNvPr>
                <p:cNvSpPr>
                  <a:spLocks/>
                </p:cNvSpPr>
                <p:nvPr/>
              </p:nvSpPr>
              <p:spPr bwMode="auto">
                <a:xfrm>
                  <a:off x="150" y="794"/>
                  <a:ext cx="1" cy="1"/>
                </a:xfrm>
                <a:custGeom>
                  <a:avLst/>
                  <a:gdLst>
                    <a:gd name="T0" fmla="*/ 10 w 11"/>
                    <a:gd name="T1" fmla="*/ 1 h 17"/>
                    <a:gd name="T2" fmla="*/ 10 w 11"/>
                    <a:gd name="T3" fmla="*/ 1 h 17"/>
                    <a:gd name="T4" fmla="*/ 7 w 11"/>
                    <a:gd name="T5" fmla="*/ 0 h 17"/>
                    <a:gd name="T6" fmla="*/ 5 w 11"/>
                    <a:gd name="T7" fmla="*/ 1 h 17"/>
                    <a:gd name="T8" fmla="*/ 5 w 11"/>
                    <a:gd name="T9" fmla="*/ 1 h 17"/>
                    <a:gd name="T10" fmla="*/ 5 w 11"/>
                    <a:gd name="T11" fmla="*/ 1 h 17"/>
                    <a:gd name="T12" fmla="*/ 5 w 11"/>
                    <a:gd name="T13" fmla="*/ 4 h 17"/>
                    <a:gd name="T14" fmla="*/ 4 w 11"/>
                    <a:gd name="T15" fmla="*/ 4 h 17"/>
                    <a:gd name="T16" fmla="*/ 4 w 11"/>
                    <a:gd name="T17" fmla="*/ 4 h 17"/>
                    <a:gd name="T18" fmla="*/ 3 w 11"/>
                    <a:gd name="T19" fmla="*/ 3 h 17"/>
                    <a:gd name="T20" fmla="*/ 2 w 11"/>
                    <a:gd name="T21" fmla="*/ 3 h 17"/>
                    <a:gd name="T22" fmla="*/ 2 w 11"/>
                    <a:gd name="T23" fmla="*/ 3 h 17"/>
                    <a:gd name="T24" fmla="*/ 2 w 11"/>
                    <a:gd name="T25" fmla="*/ 3 h 17"/>
                    <a:gd name="T26" fmla="*/ 3 w 11"/>
                    <a:gd name="T27" fmla="*/ 4 h 17"/>
                    <a:gd name="T28" fmla="*/ 4 w 11"/>
                    <a:gd name="T29" fmla="*/ 6 h 17"/>
                    <a:gd name="T30" fmla="*/ 4 w 11"/>
                    <a:gd name="T31" fmla="*/ 6 h 17"/>
                    <a:gd name="T32" fmla="*/ 4 w 11"/>
                    <a:gd name="T33" fmla="*/ 9 h 17"/>
                    <a:gd name="T34" fmla="*/ 3 w 11"/>
                    <a:gd name="T35" fmla="*/ 10 h 17"/>
                    <a:gd name="T36" fmla="*/ 3 w 11"/>
                    <a:gd name="T37" fmla="*/ 10 h 17"/>
                    <a:gd name="T38" fmla="*/ 1 w 11"/>
                    <a:gd name="T39" fmla="*/ 12 h 17"/>
                    <a:gd name="T40" fmla="*/ 0 w 11"/>
                    <a:gd name="T41" fmla="*/ 13 h 17"/>
                    <a:gd name="T42" fmla="*/ 0 w 11"/>
                    <a:gd name="T43" fmla="*/ 15 h 17"/>
                    <a:gd name="T44" fmla="*/ 0 w 11"/>
                    <a:gd name="T45" fmla="*/ 15 h 17"/>
                    <a:gd name="T46" fmla="*/ 2 w 11"/>
                    <a:gd name="T47" fmla="*/ 16 h 17"/>
                    <a:gd name="T48" fmla="*/ 3 w 11"/>
                    <a:gd name="T49" fmla="*/ 17 h 17"/>
                    <a:gd name="T50" fmla="*/ 4 w 11"/>
                    <a:gd name="T51" fmla="*/ 16 h 17"/>
                    <a:gd name="T52" fmla="*/ 4 w 11"/>
                    <a:gd name="T53" fmla="*/ 16 h 17"/>
                    <a:gd name="T54" fmla="*/ 5 w 11"/>
                    <a:gd name="T55" fmla="*/ 15 h 17"/>
                    <a:gd name="T56" fmla="*/ 5 w 11"/>
                    <a:gd name="T57" fmla="*/ 14 h 17"/>
                    <a:gd name="T58" fmla="*/ 6 w 11"/>
                    <a:gd name="T59" fmla="*/ 14 h 17"/>
                    <a:gd name="T60" fmla="*/ 6 w 11"/>
                    <a:gd name="T61" fmla="*/ 14 h 17"/>
                    <a:gd name="T62" fmla="*/ 10 w 11"/>
                    <a:gd name="T63" fmla="*/ 12 h 17"/>
                    <a:gd name="T64" fmla="*/ 11 w 11"/>
                    <a:gd name="T65" fmla="*/ 11 h 17"/>
                    <a:gd name="T66" fmla="*/ 11 w 11"/>
                    <a:gd name="T67" fmla="*/ 11 h 17"/>
                    <a:gd name="T68" fmla="*/ 11 w 11"/>
                    <a:gd name="T69" fmla="*/ 11 h 17"/>
                    <a:gd name="T70" fmla="*/ 7 w 11"/>
                    <a:gd name="T71" fmla="*/ 10 h 17"/>
                    <a:gd name="T72" fmla="*/ 6 w 11"/>
                    <a:gd name="T73" fmla="*/ 10 h 17"/>
                    <a:gd name="T74" fmla="*/ 6 w 11"/>
                    <a:gd name="T75" fmla="*/ 8 h 17"/>
                    <a:gd name="T76" fmla="*/ 6 w 11"/>
                    <a:gd name="T77" fmla="*/ 8 h 17"/>
                    <a:gd name="T78" fmla="*/ 10 w 11"/>
                    <a:gd name="T79" fmla="*/ 4 h 17"/>
                    <a:gd name="T80" fmla="*/ 11 w 11"/>
                    <a:gd name="T81" fmla="*/ 1 h 17"/>
                    <a:gd name="T82" fmla="*/ 11 w 11"/>
                    <a:gd name="T83" fmla="*/ 1 h 17"/>
                    <a:gd name="T84" fmla="*/ 10 w 11"/>
                    <a:gd name="T85" fmla="*/ 1 h 17"/>
                    <a:gd name="T86" fmla="*/ 10 w 11"/>
                    <a:gd name="T8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 h="17">
                      <a:moveTo>
                        <a:pt x="10" y="1"/>
                      </a:moveTo>
                      <a:lnTo>
                        <a:pt x="10" y="1"/>
                      </a:lnTo>
                      <a:lnTo>
                        <a:pt x="7" y="0"/>
                      </a:lnTo>
                      <a:lnTo>
                        <a:pt x="5" y="1"/>
                      </a:lnTo>
                      <a:lnTo>
                        <a:pt x="5" y="1"/>
                      </a:lnTo>
                      <a:lnTo>
                        <a:pt x="5" y="1"/>
                      </a:lnTo>
                      <a:lnTo>
                        <a:pt x="5" y="4"/>
                      </a:lnTo>
                      <a:lnTo>
                        <a:pt x="4" y="4"/>
                      </a:lnTo>
                      <a:lnTo>
                        <a:pt x="4" y="4"/>
                      </a:lnTo>
                      <a:lnTo>
                        <a:pt x="3" y="3"/>
                      </a:lnTo>
                      <a:lnTo>
                        <a:pt x="2" y="3"/>
                      </a:lnTo>
                      <a:lnTo>
                        <a:pt x="2" y="3"/>
                      </a:lnTo>
                      <a:lnTo>
                        <a:pt x="2" y="3"/>
                      </a:lnTo>
                      <a:lnTo>
                        <a:pt x="3" y="4"/>
                      </a:lnTo>
                      <a:lnTo>
                        <a:pt x="4" y="6"/>
                      </a:lnTo>
                      <a:lnTo>
                        <a:pt x="4" y="6"/>
                      </a:lnTo>
                      <a:lnTo>
                        <a:pt x="4" y="9"/>
                      </a:lnTo>
                      <a:lnTo>
                        <a:pt x="3" y="10"/>
                      </a:lnTo>
                      <a:lnTo>
                        <a:pt x="3" y="10"/>
                      </a:lnTo>
                      <a:lnTo>
                        <a:pt x="1" y="12"/>
                      </a:lnTo>
                      <a:lnTo>
                        <a:pt x="0" y="13"/>
                      </a:lnTo>
                      <a:lnTo>
                        <a:pt x="0" y="15"/>
                      </a:lnTo>
                      <a:lnTo>
                        <a:pt x="0" y="15"/>
                      </a:lnTo>
                      <a:lnTo>
                        <a:pt x="2" y="16"/>
                      </a:lnTo>
                      <a:lnTo>
                        <a:pt x="3" y="17"/>
                      </a:lnTo>
                      <a:lnTo>
                        <a:pt x="4" y="16"/>
                      </a:lnTo>
                      <a:lnTo>
                        <a:pt x="4" y="16"/>
                      </a:lnTo>
                      <a:lnTo>
                        <a:pt x="5" y="15"/>
                      </a:lnTo>
                      <a:lnTo>
                        <a:pt x="5" y="14"/>
                      </a:lnTo>
                      <a:lnTo>
                        <a:pt x="6" y="14"/>
                      </a:lnTo>
                      <a:lnTo>
                        <a:pt x="6" y="14"/>
                      </a:lnTo>
                      <a:lnTo>
                        <a:pt x="10" y="12"/>
                      </a:lnTo>
                      <a:lnTo>
                        <a:pt x="11" y="11"/>
                      </a:lnTo>
                      <a:lnTo>
                        <a:pt x="11" y="11"/>
                      </a:lnTo>
                      <a:lnTo>
                        <a:pt x="11" y="11"/>
                      </a:lnTo>
                      <a:lnTo>
                        <a:pt x="7" y="10"/>
                      </a:lnTo>
                      <a:lnTo>
                        <a:pt x="6" y="10"/>
                      </a:lnTo>
                      <a:lnTo>
                        <a:pt x="6" y="8"/>
                      </a:lnTo>
                      <a:lnTo>
                        <a:pt x="6" y="8"/>
                      </a:lnTo>
                      <a:lnTo>
                        <a:pt x="10" y="4"/>
                      </a:lnTo>
                      <a:lnTo>
                        <a:pt x="11" y="1"/>
                      </a:lnTo>
                      <a:lnTo>
                        <a:pt x="11" y="1"/>
                      </a:lnTo>
                      <a:lnTo>
                        <a:pt x="10" y="1"/>
                      </a:lnTo>
                      <a:lnTo>
                        <a:pt x="10"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0" name="フリーフォーム 269">
                  <a:extLst>
                    <a:ext uri="{FF2B5EF4-FFF2-40B4-BE49-F238E27FC236}">
                      <a16:creationId xmlns:a16="http://schemas.microsoft.com/office/drawing/2014/main" id="{00000000-0008-0000-0000-000096060000}"/>
                    </a:ext>
                  </a:extLst>
                </p:cNvPr>
                <p:cNvSpPr>
                  <a:spLocks/>
                </p:cNvSpPr>
                <p:nvPr/>
              </p:nvSpPr>
              <p:spPr bwMode="auto">
                <a:xfrm>
                  <a:off x="154" y="789"/>
                  <a:ext cx="0" cy="1"/>
                </a:xfrm>
                <a:custGeom>
                  <a:avLst/>
                  <a:gdLst>
                    <a:gd name="T0" fmla="*/ 3 w 4"/>
                    <a:gd name="T1" fmla="*/ 5 h 5"/>
                    <a:gd name="T2" fmla="*/ 3 w 4"/>
                    <a:gd name="T3" fmla="*/ 5 h 5"/>
                    <a:gd name="T4" fmla="*/ 1 w 4"/>
                    <a:gd name="T5" fmla="*/ 5 h 5"/>
                    <a:gd name="T6" fmla="*/ 0 w 4"/>
                    <a:gd name="T7" fmla="*/ 4 h 5"/>
                    <a:gd name="T8" fmla="*/ 0 w 4"/>
                    <a:gd name="T9" fmla="*/ 3 h 5"/>
                    <a:gd name="T10" fmla="*/ 0 w 4"/>
                    <a:gd name="T11" fmla="*/ 2 h 5"/>
                    <a:gd name="T12" fmla="*/ 0 w 4"/>
                    <a:gd name="T13" fmla="*/ 2 h 5"/>
                    <a:gd name="T14" fmla="*/ 1 w 4"/>
                    <a:gd name="T15" fmla="*/ 0 h 5"/>
                    <a:gd name="T16" fmla="*/ 2 w 4"/>
                    <a:gd name="T17" fmla="*/ 0 h 5"/>
                    <a:gd name="T18" fmla="*/ 2 w 4"/>
                    <a:gd name="T19" fmla="*/ 1 h 5"/>
                    <a:gd name="T20" fmla="*/ 2 w 4"/>
                    <a:gd name="T21" fmla="*/ 1 h 5"/>
                    <a:gd name="T22" fmla="*/ 4 w 4"/>
                    <a:gd name="T23" fmla="*/ 3 h 5"/>
                    <a:gd name="T24" fmla="*/ 4 w 4"/>
                    <a:gd name="T25" fmla="*/ 4 h 5"/>
                    <a:gd name="T26" fmla="*/ 3 w 4"/>
                    <a:gd name="T27" fmla="*/ 5 h 5"/>
                    <a:gd name="T28" fmla="*/ 3 w 4"/>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3" y="5"/>
                      </a:moveTo>
                      <a:lnTo>
                        <a:pt x="3" y="5"/>
                      </a:lnTo>
                      <a:lnTo>
                        <a:pt x="1" y="5"/>
                      </a:lnTo>
                      <a:lnTo>
                        <a:pt x="0" y="4"/>
                      </a:lnTo>
                      <a:lnTo>
                        <a:pt x="0" y="3"/>
                      </a:lnTo>
                      <a:lnTo>
                        <a:pt x="0" y="2"/>
                      </a:lnTo>
                      <a:lnTo>
                        <a:pt x="0" y="2"/>
                      </a:lnTo>
                      <a:lnTo>
                        <a:pt x="1" y="0"/>
                      </a:lnTo>
                      <a:lnTo>
                        <a:pt x="2" y="0"/>
                      </a:lnTo>
                      <a:lnTo>
                        <a:pt x="2" y="1"/>
                      </a:lnTo>
                      <a:lnTo>
                        <a:pt x="2" y="1"/>
                      </a:lnTo>
                      <a:lnTo>
                        <a:pt x="4" y="3"/>
                      </a:lnTo>
                      <a:lnTo>
                        <a:pt x="4" y="4"/>
                      </a:lnTo>
                      <a:lnTo>
                        <a:pt x="3" y="5"/>
                      </a:lnTo>
                      <a:lnTo>
                        <a:pt x="3"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1" name="フリーフォーム 270">
                  <a:extLst>
                    <a:ext uri="{FF2B5EF4-FFF2-40B4-BE49-F238E27FC236}">
                      <a16:creationId xmlns:a16="http://schemas.microsoft.com/office/drawing/2014/main" id="{00000000-0008-0000-0000-000098060000}"/>
                    </a:ext>
                  </a:extLst>
                </p:cNvPr>
                <p:cNvSpPr>
                  <a:spLocks/>
                </p:cNvSpPr>
                <p:nvPr/>
              </p:nvSpPr>
              <p:spPr bwMode="auto">
                <a:xfrm>
                  <a:off x="139" y="760"/>
                  <a:ext cx="2" cy="1"/>
                </a:xfrm>
                <a:custGeom>
                  <a:avLst/>
                  <a:gdLst>
                    <a:gd name="T0" fmla="*/ 20 w 20"/>
                    <a:gd name="T1" fmla="*/ 3 h 8"/>
                    <a:gd name="T2" fmla="*/ 20 w 20"/>
                    <a:gd name="T3" fmla="*/ 3 h 8"/>
                    <a:gd name="T4" fmla="*/ 20 w 20"/>
                    <a:gd name="T5" fmla="*/ 2 h 8"/>
                    <a:gd name="T6" fmla="*/ 18 w 20"/>
                    <a:gd name="T7" fmla="*/ 1 h 8"/>
                    <a:gd name="T8" fmla="*/ 14 w 20"/>
                    <a:gd name="T9" fmla="*/ 0 h 8"/>
                    <a:gd name="T10" fmla="*/ 14 w 20"/>
                    <a:gd name="T11" fmla="*/ 0 h 8"/>
                    <a:gd name="T12" fmla="*/ 10 w 20"/>
                    <a:gd name="T13" fmla="*/ 1 h 8"/>
                    <a:gd name="T14" fmla="*/ 8 w 20"/>
                    <a:gd name="T15" fmla="*/ 3 h 8"/>
                    <a:gd name="T16" fmla="*/ 6 w 20"/>
                    <a:gd name="T17" fmla="*/ 3 h 8"/>
                    <a:gd name="T18" fmla="*/ 6 w 20"/>
                    <a:gd name="T19" fmla="*/ 3 h 8"/>
                    <a:gd name="T20" fmla="*/ 4 w 20"/>
                    <a:gd name="T21" fmla="*/ 2 h 8"/>
                    <a:gd name="T22" fmla="*/ 4 w 20"/>
                    <a:gd name="T23" fmla="*/ 3 h 8"/>
                    <a:gd name="T24" fmla="*/ 4 w 20"/>
                    <a:gd name="T25" fmla="*/ 3 h 8"/>
                    <a:gd name="T26" fmla="*/ 1 w 20"/>
                    <a:gd name="T27" fmla="*/ 6 h 8"/>
                    <a:gd name="T28" fmla="*/ 0 w 20"/>
                    <a:gd name="T29" fmla="*/ 8 h 8"/>
                    <a:gd name="T30" fmla="*/ 1 w 20"/>
                    <a:gd name="T31" fmla="*/ 8 h 8"/>
                    <a:gd name="T32" fmla="*/ 1 w 20"/>
                    <a:gd name="T33" fmla="*/ 8 h 8"/>
                    <a:gd name="T34" fmla="*/ 4 w 20"/>
                    <a:gd name="T35" fmla="*/ 8 h 8"/>
                    <a:gd name="T36" fmla="*/ 4 w 20"/>
                    <a:gd name="T37" fmla="*/ 8 h 8"/>
                    <a:gd name="T38" fmla="*/ 10 w 20"/>
                    <a:gd name="T39" fmla="*/ 8 h 8"/>
                    <a:gd name="T40" fmla="*/ 10 w 20"/>
                    <a:gd name="T41" fmla="*/ 8 h 8"/>
                    <a:gd name="T42" fmla="*/ 14 w 20"/>
                    <a:gd name="T43" fmla="*/ 7 h 8"/>
                    <a:gd name="T44" fmla="*/ 18 w 20"/>
                    <a:gd name="T45" fmla="*/ 6 h 8"/>
                    <a:gd name="T46" fmla="*/ 18 w 20"/>
                    <a:gd name="T47" fmla="*/ 6 h 8"/>
                    <a:gd name="T48" fmla="*/ 20 w 20"/>
                    <a:gd name="T49" fmla="*/ 5 h 8"/>
                    <a:gd name="T50" fmla="*/ 20 w 20"/>
                    <a:gd name="T51" fmla="*/ 5 h 8"/>
                    <a:gd name="T52" fmla="*/ 20 w 20"/>
                    <a:gd name="T53" fmla="*/ 3 h 8"/>
                    <a:gd name="T54" fmla="*/ 20 w 20"/>
                    <a:gd name="T5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8">
                      <a:moveTo>
                        <a:pt x="20" y="3"/>
                      </a:moveTo>
                      <a:lnTo>
                        <a:pt x="20" y="3"/>
                      </a:lnTo>
                      <a:lnTo>
                        <a:pt x="20" y="2"/>
                      </a:lnTo>
                      <a:lnTo>
                        <a:pt x="18" y="1"/>
                      </a:lnTo>
                      <a:lnTo>
                        <a:pt x="14" y="0"/>
                      </a:lnTo>
                      <a:lnTo>
                        <a:pt x="14" y="0"/>
                      </a:lnTo>
                      <a:lnTo>
                        <a:pt x="10" y="1"/>
                      </a:lnTo>
                      <a:lnTo>
                        <a:pt x="8" y="3"/>
                      </a:lnTo>
                      <a:lnTo>
                        <a:pt x="6" y="3"/>
                      </a:lnTo>
                      <a:lnTo>
                        <a:pt x="6" y="3"/>
                      </a:lnTo>
                      <a:lnTo>
                        <a:pt x="4" y="2"/>
                      </a:lnTo>
                      <a:lnTo>
                        <a:pt x="4" y="3"/>
                      </a:lnTo>
                      <a:lnTo>
                        <a:pt x="4" y="3"/>
                      </a:lnTo>
                      <a:lnTo>
                        <a:pt x="1" y="6"/>
                      </a:lnTo>
                      <a:lnTo>
                        <a:pt x="0" y="8"/>
                      </a:lnTo>
                      <a:lnTo>
                        <a:pt x="1" y="8"/>
                      </a:lnTo>
                      <a:lnTo>
                        <a:pt x="1" y="8"/>
                      </a:lnTo>
                      <a:lnTo>
                        <a:pt x="4" y="8"/>
                      </a:lnTo>
                      <a:lnTo>
                        <a:pt x="4" y="8"/>
                      </a:lnTo>
                      <a:lnTo>
                        <a:pt x="10" y="8"/>
                      </a:lnTo>
                      <a:lnTo>
                        <a:pt x="10" y="8"/>
                      </a:lnTo>
                      <a:lnTo>
                        <a:pt x="14" y="7"/>
                      </a:lnTo>
                      <a:lnTo>
                        <a:pt x="18" y="6"/>
                      </a:lnTo>
                      <a:lnTo>
                        <a:pt x="18" y="6"/>
                      </a:lnTo>
                      <a:lnTo>
                        <a:pt x="20" y="5"/>
                      </a:lnTo>
                      <a:lnTo>
                        <a:pt x="20" y="5"/>
                      </a:lnTo>
                      <a:lnTo>
                        <a:pt x="20" y="3"/>
                      </a:lnTo>
                      <a:lnTo>
                        <a:pt x="20"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2" name="フリーフォーム 271">
                  <a:extLst>
                    <a:ext uri="{FF2B5EF4-FFF2-40B4-BE49-F238E27FC236}">
                      <a16:creationId xmlns:a16="http://schemas.microsoft.com/office/drawing/2014/main" id="{00000000-0008-0000-0000-00009A060000}"/>
                    </a:ext>
                  </a:extLst>
                </p:cNvPr>
                <p:cNvSpPr>
                  <a:spLocks/>
                </p:cNvSpPr>
                <p:nvPr/>
              </p:nvSpPr>
              <p:spPr bwMode="auto">
                <a:xfrm>
                  <a:off x="86" y="764"/>
                  <a:ext cx="1" cy="2"/>
                </a:xfrm>
                <a:custGeom>
                  <a:avLst/>
                  <a:gdLst>
                    <a:gd name="T0" fmla="*/ 2 w 6"/>
                    <a:gd name="T1" fmla="*/ 14 h 14"/>
                    <a:gd name="T2" fmla="*/ 2 w 6"/>
                    <a:gd name="T3" fmla="*/ 14 h 14"/>
                    <a:gd name="T4" fmla="*/ 1 w 6"/>
                    <a:gd name="T5" fmla="*/ 14 h 14"/>
                    <a:gd name="T6" fmla="*/ 0 w 6"/>
                    <a:gd name="T7" fmla="*/ 13 h 14"/>
                    <a:gd name="T8" fmla="*/ 0 w 6"/>
                    <a:gd name="T9" fmla="*/ 9 h 14"/>
                    <a:gd name="T10" fmla="*/ 0 w 6"/>
                    <a:gd name="T11" fmla="*/ 9 h 14"/>
                    <a:gd name="T12" fmla="*/ 1 w 6"/>
                    <a:gd name="T13" fmla="*/ 7 h 14"/>
                    <a:gd name="T14" fmla="*/ 1 w 6"/>
                    <a:gd name="T15" fmla="*/ 4 h 14"/>
                    <a:gd name="T16" fmla="*/ 1 w 6"/>
                    <a:gd name="T17" fmla="*/ 4 h 14"/>
                    <a:gd name="T18" fmla="*/ 1 w 6"/>
                    <a:gd name="T19" fmla="*/ 1 h 14"/>
                    <a:gd name="T20" fmla="*/ 2 w 6"/>
                    <a:gd name="T21" fmla="*/ 0 h 14"/>
                    <a:gd name="T22" fmla="*/ 2 w 6"/>
                    <a:gd name="T23" fmla="*/ 1 h 14"/>
                    <a:gd name="T24" fmla="*/ 2 w 6"/>
                    <a:gd name="T25" fmla="*/ 1 h 14"/>
                    <a:gd name="T26" fmla="*/ 4 w 6"/>
                    <a:gd name="T27" fmla="*/ 4 h 14"/>
                    <a:gd name="T28" fmla="*/ 5 w 6"/>
                    <a:gd name="T29" fmla="*/ 6 h 14"/>
                    <a:gd name="T30" fmla="*/ 6 w 6"/>
                    <a:gd name="T31" fmla="*/ 7 h 14"/>
                    <a:gd name="T32" fmla="*/ 6 w 6"/>
                    <a:gd name="T33" fmla="*/ 9 h 14"/>
                    <a:gd name="T34" fmla="*/ 6 w 6"/>
                    <a:gd name="T35" fmla="*/ 9 h 14"/>
                    <a:gd name="T36" fmla="*/ 4 w 6"/>
                    <a:gd name="T37" fmla="*/ 13 h 14"/>
                    <a:gd name="T38" fmla="*/ 3 w 6"/>
                    <a:gd name="T39" fmla="*/ 14 h 14"/>
                    <a:gd name="T40" fmla="*/ 2 w 6"/>
                    <a:gd name="T41" fmla="*/ 14 h 14"/>
                    <a:gd name="T42" fmla="*/ 2 w 6"/>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4">
                      <a:moveTo>
                        <a:pt x="2" y="14"/>
                      </a:moveTo>
                      <a:lnTo>
                        <a:pt x="2" y="14"/>
                      </a:lnTo>
                      <a:lnTo>
                        <a:pt x="1" y="14"/>
                      </a:lnTo>
                      <a:lnTo>
                        <a:pt x="0" y="13"/>
                      </a:lnTo>
                      <a:lnTo>
                        <a:pt x="0" y="9"/>
                      </a:lnTo>
                      <a:lnTo>
                        <a:pt x="0" y="9"/>
                      </a:lnTo>
                      <a:lnTo>
                        <a:pt x="1" y="7"/>
                      </a:lnTo>
                      <a:lnTo>
                        <a:pt x="1" y="4"/>
                      </a:lnTo>
                      <a:lnTo>
                        <a:pt x="1" y="4"/>
                      </a:lnTo>
                      <a:lnTo>
                        <a:pt x="1" y="1"/>
                      </a:lnTo>
                      <a:lnTo>
                        <a:pt x="2" y="0"/>
                      </a:lnTo>
                      <a:lnTo>
                        <a:pt x="2" y="1"/>
                      </a:lnTo>
                      <a:lnTo>
                        <a:pt x="2" y="1"/>
                      </a:lnTo>
                      <a:lnTo>
                        <a:pt x="4" y="4"/>
                      </a:lnTo>
                      <a:lnTo>
                        <a:pt x="5" y="6"/>
                      </a:lnTo>
                      <a:lnTo>
                        <a:pt x="6" y="7"/>
                      </a:lnTo>
                      <a:lnTo>
                        <a:pt x="6" y="9"/>
                      </a:lnTo>
                      <a:lnTo>
                        <a:pt x="6" y="9"/>
                      </a:lnTo>
                      <a:lnTo>
                        <a:pt x="4" y="13"/>
                      </a:lnTo>
                      <a:lnTo>
                        <a:pt x="3" y="14"/>
                      </a:lnTo>
                      <a:lnTo>
                        <a:pt x="2" y="14"/>
                      </a:lnTo>
                      <a:lnTo>
                        <a:pt x="2" y="1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3" name="フリーフォーム 272">
                  <a:extLst>
                    <a:ext uri="{FF2B5EF4-FFF2-40B4-BE49-F238E27FC236}">
                      <a16:creationId xmlns:a16="http://schemas.microsoft.com/office/drawing/2014/main" id="{00000000-0008-0000-0000-00009E060000}"/>
                    </a:ext>
                  </a:extLst>
                </p:cNvPr>
                <p:cNvSpPr>
                  <a:spLocks/>
                </p:cNvSpPr>
                <p:nvPr/>
              </p:nvSpPr>
              <p:spPr bwMode="auto">
                <a:xfrm>
                  <a:off x="70" y="768"/>
                  <a:ext cx="0" cy="1"/>
                </a:xfrm>
                <a:custGeom>
                  <a:avLst/>
                  <a:gdLst>
                    <a:gd name="T0" fmla="*/ 1 w 6"/>
                    <a:gd name="T1" fmla="*/ 8 h 8"/>
                    <a:gd name="T2" fmla="*/ 1 w 6"/>
                    <a:gd name="T3" fmla="*/ 8 h 8"/>
                    <a:gd name="T4" fmla="*/ 0 w 6"/>
                    <a:gd name="T5" fmla="*/ 7 h 8"/>
                    <a:gd name="T6" fmla="*/ 0 w 6"/>
                    <a:gd name="T7" fmla="*/ 5 h 8"/>
                    <a:gd name="T8" fmla="*/ 1 w 6"/>
                    <a:gd name="T9" fmla="*/ 2 h 8"/>
                    <a:gd name="T10" fmla="*/ 1 w 6"/>
                    <a:gd name="T11" fmla="*/ 2 h 8"/>
                    <a:gd name="T12" fmla="*/ 2 w 6"/>
                    <a:gd name="T13" fmla="*/ 0 h 8"/>
                    <a:gd name="T14" fmla="*/ 3 w 6"/>
                    <a:gd name="T15" fmla="*/ 0 h 8"/>
                    <a:gd name="T16" fmla="*/ 4 w 6"/>
                    <a:gd name="T17" fmla="*/ 0 h 8"/>
                    <a:gd name="T18" fmla="*/ 4 w 6"/>
                    <a:gd name="T19" fmla="*/ 0 h 8"/>
                    <a:gd name="T20" fmla="*/ 6 w 6"/>
                    <a:gd name="T21" fmla="*/ 2 h 8"/>
                    <a:gd name="T22" fmla="*/ 6 w 6"/>
                    <a:gd name="T23" fmla="*/ 3 h 8"/>
                    <a:gd name="T24" fmla="*/ 6 w 6"/>
                    <a:gd name="T25" fmla="*/ 5 h 8"/>
                    <a:gd name="T26" fmla="*/ 6 w 6"/>
                    <a:gd name="T27" fmla="*/ 5 h 8"/>
                    <a:gd name="T28" fmla="*/ 4 w 6"/>
                    <a:gd name="T29" fmla="*/ 7 h 8"/>
                    <a:gd name="T30" fmla="*/ 2 w 6"/>
                    <a:gd name="T31" fmla="*/ 8 h 8"/>
                    <a:gd name="T32" fmla="*/ 1 w 6"/>
                    <a:gd name="T33" fmla="*/ 8 h 8"/>
                    <a:gd name="T34" fmla="*/ 1 w 6"/>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8">
                      <a:moveTo>
                        <a:pt x="1" y="8"/>
                      </a:moveTo>
                      <a:lnTo>
                        <a:pt x="1" y="8"/>
                      </a:lnTo>
                      <a:lnTo>
                        <a:pt x="0" y="7"/>
                      </a:lnTo>
                      <a:lnTo>
                        <a:pt x="0" y="5"/>
                      </a:lnTo>
                      <a:lnTo>
                        <a:pt x="1" y="2"/>
                      </a:lnTo>
                      <a:lnTo>
                        <a:pt x="1" y="2"/>
                      </a:lnTo>
                      <a:lnTo>
                        <a:pt x="2" y="0"/>
                      </a:lnTo>
                      <a:lnTo>
                        <a:pt x="3" y="0"/>
                      </a:lnTo>
                      <a:lnTo>
                        <a:pt x="4" y="0"/>
                      </a:lnTo>
                      <a:lnTo>
                        <a:pt x="4" y="0"/>
                      </a:lnTo>
                      <a:lnTo>
                        <a:pt x="6" y="2"/>
                      </a:lnTo>
                      <a:lnTo>
                        <a:pt x="6" y="3"/>
                      </a:lnTo>
                      <a:lnTo>
                        <a:pt x="6" y="5"/>
                      </a:lnTo>
                      <a:lnTo>
                        <a:pt x="6" y="5"/>
                      </a:lnTo>
                      <a:lnTo>
                        <a:pt x="4" y="7"/>
                      </a:lnTo>
                      <a:lnTo>
                        <a:pt x="2" y="8"/>
                      </a:lnTo>
                      <a:lnTo>
                        <a:pt x="1" y="8"/>
                      </a:lnTo>
                      <a:lnTo>
                        <a:pt x="1"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4" name="フリーフォーム 273">
                  <a:extLst>
                    <a:ext uri="{FF2B5EF4-FFF2-40B4-BE49-F238E27FC236}">
                      <a16:creationId xmlns:a16="http://schemas.microsoft.com/office/drawing/2014/main" id="{00000000-0008-0000-0000-00009F060000}"/>
                    </a:ext>
                  </a:extLst>
                </p:cNvPr>
                <p:cNvSpPr>
                  <a:spLocks/>
                </p:cNvSpPr>
                <p:nvPr/>
              </p:nvSpPr>
              <p:spPr bwMode="auto">
                <a:xfrm>
                  <a:off x="67" y="775"/>
                  <a:ext cx="2" cy="3"/>
                </a:xfrm>
                <a:custGeom>
                  <a:avLst/>
                  <a:gdLst>
                    <a:gd name="T0" fmla="*/ 0 w 21"/>
                    <a:gd name="T1" fmla="*/ 0 h 27"/>
                    <a:gd name="T2" fmla="*/ 0 w 21"/>
                    <a:gd name="T3" fmla="*/ 0 h 27"/>
                    <a:gd name="T4" fmla="*/ 1 w 21"/>
                    <a:gd name="T5" fmla="*/ 0 h 27"/>
                    <a:gd name="T6" fmla="*/ 3 w 21"/>
                    <a:gd name="T7" fmla="*/ 2 h 27"/>
                    <a:gd name="T8" fmla="*/ 5 w 21"/>
                    <a:gd name="T9" fmla="*/ 3 h 27"/>
                    <a:gd name="T10" fmla="*/ 5 w 21"/>
                    <a:gd name="T11" fmla="*/ 4 h 27"/>
                    <a:gd name="T12" fmla="*/ 5 w 21"/>
                    <a:gd name="T13" fmla="*/ 4 h 27"/>
                    <a:gd name="T14" fmla="*/ 3 w 21"/>
                    <a:gd name="T15" fmla="*/ 12 h 27"/>
                    <a:gd name="T16" fmla="*/ 3 w 21"/>
                    <a:gd name="T17" fmla="*/ 12 h 27"/>
                    <a:gd name="T18" fmla="*/ 4 w 21"/>
                    <a:gd name="T19" fmla="*/ 16 h 27"/>
                    <a:gd name="T20" fmla="*/ 4 w 21"/>
                    <a:gd name="T21" fmla="*/ 18 h 27"/>
                    <a:gd name="T22" fmla="*/ 4 w 21"/>
                    <a:gd name="T23" fmla="*/ 20 h 27"/>
                    <a:gd name="T24" fmla="*/ 4 w 21"/>
                    <a:gd name="T25" fmla="*/ 20 h 27"/>
                    <a:gd name="T26" fmla="*/ 3 w 21"/>
                    <a:gd name="T27" fmla="*/ 24 h 27"/>
                    <a:gd name="T28" fmla="*/ 4 w 21"/>
                    <a:gd name="T29" fmla="*/ 26 h 27"/>
                    <a:gd name="T30" fmla="*/ 5 w 21"/>
                    <a:gd name="T31" fmla="*/ 27 h 27"/>
                    <a:gd name="T32" fmla="*/ 5 w 21"/>
                    <a:gd name="T33" fmla="*/ 27 h 27"/>
                    <a:gd name="T34" fmla="*/ 7 w 21"/>
                    <a:gd name="T35" fmla="*/ 25 h 27"/>
                    <a:gd name="T36" fmla="*/ 8 w 21"/>
                    <a:gd name="T37" fmla="*/ 22 h 27"/>
                    <a:gd name="T38" fmla="*/ 8 w 21"/>
                    <a:gd name="T39" fmla="*/ 22 h 27"/>
                    <a:gd name="T40" fmla="*/ 9 w 21"/>
                    <a:gd name="T41" fmla="*/ 21 h 27"/>
                    <a:gd name="T42" fmla="*/ 10 w 21"/>
                    <a:gd name="T43" fmla="*/ 20 h 27"/>
                    <a:gd name="T44" fmla="*/ 13 w 21"/>
                    <a:gd name="T45" fmla="*/ 19 h 27"/>
                    <a:gd name="T46" fmla="*/ 13 w 21"/>
                    <a:gd name="T47" fmla="*/ 19 h 27"/>
                    <a:gd name="T48" fmla="*/ 17 w 21"/>
                    <a:gd name="T49" fmla="*/ 18 h 27"/>
                    <a:gd name="T50" fmla="*/ 19 w 21"/>
                    <a:gd name="T51" fmla="*/ 17 h 27"/>
                    <a:gd name="T52" fmla="*/ 20 w 21"/>
                    <a:gd name="T53" fmla="*/ 16 h 27"/>
                    <a:gd name="T54" fmla="*/ 20 w 21"/>
                    <a:gd name="T55" fmla="*/ 16 h 27"/>
                    <a:gd name="T56" fmla="*/ 21 w 21"/>
                    <a:gd name="T57" fmla="*/ 14 h 27"/>
                    <a:gd name="T58" fmla="*/ 21 w 21"/>
                    <a:gd name="T59" fmla="*/ 13 h 27"/>
                    <a:gd name="T60" fmla="*/ 20 w 21"/>
                    <a:gd name="T61" fmla="*/ 13 h 27"/>
                    <a:gd name="T62" fmla="*/ 20 w 21"/>
                    <a:gd name="T63" fmla="*/ 13 h 27"/>
                    <a:gd name="T64" fmla="*/ 18 w 21"/>
                    <a:gd name="T65" fmla="*/ 12 h 27"/>
                    <a:gd name="T66" fmla="*/ 17 w 21"/>
                    <a:gd name="T67" fmla="*/ 13 h 27"/>
                    <a:gd name="T68" fmla="*/ 15 w 21"/>
                    <a:gd name="T69" fmla="*/ 13 h 27"/>
                    <a:gd name="T70" fmla="*/ 13 w 21"/>
                    <a:gd name="T71" fmla="*/ 10 h 27"/>
                    <a:gd name="T72" fmla="*/ 13 w 21"/>
                    <a:gd name="T73" fmla="*/ 10 h 27"/>
                    <a:gd name="T74" fmla="*/ 11 w 21"/>
                    <a:gd name="T75" fmla="*/ 8 h 27"/>
                    <a:gd name="T76" fmla="*/ 12 w 21"/>
                    <a:gd name="T77" fmla="*/ 6 h 27"/>
                    <a:gd name="T78" fmla="*/ 12 w 21"/>
                    <a:gd name="T79" fmla="*/ 6 h 27"/>
                    <a:gd name="T80" fmla="*/ 12 w 21"/>
                    <a:gd name="T81" fmla="*/ 4 h 27"/>
                    <a:gd name="T82" fmla="*/ 10 w 21"/>
                    <a:gd name="T83" fmla="*/ 2 h 27"/>
                    <a:gd name="T84" fmla="*/ 10 w 21"/>
                    <a:gd name="T85" fmla="*/ 2 h 27"/>
                    <a:gd name="T86" fmla="*/ 4 w 21"/>
                    <a:gd name="T87" fmla="*/ 0 h 27"/>
                    <a:gd name="T88" fmla="*/ 0 w 21"/>
                    <a:gd name="T89" fmla="*/ 0 h 27"/>
                    <a:gd name="T90" fmla="*/ 0 w 21"/>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27">
                      <a:moveTo>
                        <a:pt x="0" y="0"/>
                      </a:moveTo>
                      <a:lnTo>
                        <a:pt x="0" y="0"/>
                      </a:lnTo>
                      <a:lnTo>
                        <a:pt x="1" y="0"/>
                      </a:lnTo>
                      <a:lnTo>
                        <a:pt x="3" y="2"/>
                      </a:lnTo>
                      <a:lnTo>
                        <a:pt x="5" y="3"/>
                      </a:lnTo>
                      <a:lnTo>
                        <a:pt x="5" y="4"/>
                      </a:lnTo>
                      <a:lnTo>
                        <a:pt x="5" y="4"/>
                      </a:lnTo>
                      <a:lnTo>
                        <a:pt x="3" y="12"/>
                      </a:lnTo>
                      <a:lnTo>
                        <a:pt x="3" y="12"/>
                      </a:lnTo>
                      <a:lnTo>
                        <a:pt x="4" y="16"/>
                      </a:lnTo>
                      <a:lnTo>
                        <a:pt x="4" y="18"/>
                      </a:lnTo>
                      <a:lnTo>
                        <a:pt x="4" y="20"/>
                      </a:lnTo>
                      <a:lnTo>
                        <a:pt x="4" y="20"/>
                      </a:lnTo>
                      <a:lnTo>
                        <a:pt x="3" y="24"/>
                      </a:lnTo>
                      <a:lnTo>
                        <a:pt x="4" y="26"/>
                      </a:lnTo>
                      <a:lnTo>
                        <a:pt x="5" y="27"/>
                      </a:lnTo>
                      <a:lnTo>
                        <a:pt x="5" y="27"/>
                      </a:lnTo>
                      <a:lnTo>
                        <a:pt x="7" y="25"/>
                      </a:lnTo>
                      <a:lnTo>
                        <a:pt x="8" y="22"/>
                      </a:lnTo>
                      <a:lnTo>
                        <a:pt x="8" y="22"/>
                      </a:lnTo>
                      <a:lnTo>
                        <a:pt x="9" y="21"/>
                      </a:lnTo>
                      <a:lnTo>
                        <a:pt x="10" y="20"/>
                      </a:lnTo>
                      <a:lnTo>
                        <a:pt x="13" y="19"/>
                      </a:lnTo>
                      <a:lnTo>
                        <a:pt x="13" y="19"/>
                      </a:lnTo>
                      <a:lnTo>
                        <a:pt x="17" y="18"/>
                      </a:lnTo>
                      <a:lnTo>
                        <a:pt x="19" y="17"/>
                      </a:lnTo>
                      <a:lnTo>
                        <a:pt x="20" y="16"/>
                      </a:lnTo>
                      <a:lnTo>
                        <a:pt x="20" y="16"/>
                      </a:lnTo>
                      <a:lnTo>
                        <a:pt x="21" y="14"/>
                      </a:lnTo>
                      <a:lnTo>
                        <a:pt x="21" y="13"/>
                      </a:lnTo>
                      <a:lnTo>
                        <a:pt x="20" y="13"/>
                      </a:lnTo>
                      <a:lnTo>
                        <a:pt x="20" y="13"/>
                      </a:lnTo>
                      <a:lnTo>
                        <a:pt x="18" y="12"/>
                      </a:lnTo>
                      <a:lnTo>
                        <a:pt x="17" y="13"/>
                      </a:lnTo>
                      <a:lnTo>
                        <a:pt x="15" y="13"/>
                      </a:lnTo>
                      <a:lnTo>
                        <a:pt x="13" y="10"/>
                      </a:lnTo>
                      <a:lnTo>
                        <a:pt x="13" y="10"/>
                      </a:lnTo>
                      <a:lnTo>
                        <a:pt x="11" y="8"/>
                      </a:lnTo>
                      <a:lnTo>
                        <a:pt x="12" y="6"/>
                      </a:lnTo>
                      <a:lnTo>
                        <a:pt x="12" y="6"/>
                      </a:lnTo>
                      <a:lnTo>
                        <a:pt x="12" y="4"/>
                      </a:lnTo>
                      <a:lnTo>
                        <a:pt x="10" y="2"/>
                      </a:lnTo>
                      <a:lnTo>
                        <a:pt x="10" y="2"/>
                      </a:lnTo>
                      <a:lnTo>
                        <a:pt x="4" y="0"/>
                      </a:lnTo>
                      <a:lnTo>
                        <a:pt x="0" y="0"/>
                      </a:lnTo>
                      <a:lnTo>
                        <a:pt x="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5" name="フリーフォーム 274">
                  <a:extLst>
                    <a:ext uri="{FF2B5EF4-FFF2-40B4-BE49-F238E27FC236}">
                      <a16:creationId xmlns:a16="http://schemas.microsoft.com/office/drawing/2014/main" id="{00000000-0008-0000-0000-0000A0060000}"/>
                    </a:ext>
                  </a:extLst>
                </p:cNvPr>
                <p:cNvSpPr>
                  <a:spLocks/>
                </p:cNvSpPr>
                <p:nvPr/>
              </p:nvSpPr>
              <p:spPr bwMode="auto">
                <a:xfrm>
                  <a:off x="64" y="772"/>
                  <a:ext cx="3" cy="3"/>
                </a:xfrm>
                <a:custGeom>
                  <a:avLst/>
                  <a:gdLst>
                    <a:gd name="T0" fmla="*/ 2 w 25"/>
                    <a:gd name="T1" fmla="*/ 24 h 25"/>
                    <a:gd name="T2" fmla="*/ 2 w 25"/>
                    <a:gd name="T3" fmla="*/ 24 h 25"/>
                    <a:gd name="T4" fmla="*/ 0 w 25"/>
                    <a:gd name="T5" fmla="*/ 23 h 25"/>
                    <a:gd name="T6" fmla="*/ 0 w 25"/>
                    <a:gd name="T7" fmla="*/ 21 h 25"/>
                    <a:gd name="T8" fmla="*/ 0 w 25"/>
                    <a:gd name="T9" fmla="*/ 20 h 25"/>
                    <a:gd name="T10" fmla="*/ 0 w 25"/>
                    <a:gd name="T11" fmla="*/ 20 h 25"/>
                    <a:gd name="T12" fmla="*/ 3 w 25"/>
                    <a:gd name="T13" fmla="*/ 18 h 25"/>
                    <a:gd name="T14" fmla="*/ 6 w 25"/>
                    <a:gd name="T15" fmla="*/ 17 h 25"/>
                    <a:gd name="T16" fmla="*/ 6 w 25"/>
                    <a:gd name="T17" fmla="*/ 17 h 25"/>
                    <a:gd name="T18" fmla="*/ 7 w 25"/>
                    <a:gd name="T19" fmla="*/ 16 h 25"/>
                    <a:gd name="T20" fmla="*/ 7 w 25"/>
                    <a:gd name="T21" fmla="*/ 13 h 25"/>
                    <a:gd name="T22" fmla="*/ 7 w 25"/>
                    <a:gd name="T23" fmla="*/ 13 h 25"/>
                    <a:gd name="T24" fmla="*/ 7 w 25"/>
                    <a:gd name="T25" fmla="*/ 12 h 25"/>
                    <a:gd name="T26" fmla="*/ 8 w 25"/>
                    <a:gd name="T27" fmla="*/ 11 h 25"/>
                    <a:gd name="T28" fmla="*/ 8 w 25"/>
                    <a:gd name="T29" fmla="*/ 11 h 25"/>
                    <a:gd name="T30" fmla="*/ 9 w 25"/>
                    <a:gd name="T31" fmla="*/ 9 h 25"/>
                    <a:gd name="T32" fmla="*/ 9 w 25"/>
                    <a:gd name="T33" fmla="*/ 9 h 25"/>
                    <a:gd name="T34" fmla="*/ 9 w 25"/>
                    <a:gd name="T35" fmla="*/ 5 h 25"/>
                    <a:gd name="T36" fmla="*/ 9 w 25"/>
                    <a:gd name="T37" fmla="*/ 1 h 25"/>
                    <a:gd name="T38" fmla="*/ 9 w 25"/>
                    <a:gd name="T39" fmla="*/ 1 h 25"/>
                    <a:gd name="T40" fmla="*/ 10 w 25"/>
                    <a:gd name="T41" fmla="*/ 0 h 25"/>
                    <a:gd name="T42" fmla="*/ 11 w 25"/>
                    <a:gd name="T43" fmla="*/ 0 h 25"/>
                    <a:gd name="T44" fmla="*/ 13 w 25"/>
                    <a:gd name="T45" fmla="*/ 1 h 25"/>
                    <a:gd name="T46" fmla="*/ 13 w 25"/>
                    <a:gd name="T47" fmla="*/ 1 h 25"/>
                    <a:gd name="T48" fmla="*/ 16 w 25"/>
                    <a:gd name="T49" fmla="*/ 4 h 25"/>
                    <a:gd name="T50" fmla="*/ 17 w 25"/>
                    <a:gd name="T51" fmla="*/ 6 h 25"/>
                    <a:gd name="T52" fmla="*/ 17 w 25"/>
                    <a:gd name="T53" fmla="*/ 7 h 25"/>
                    <a:gd name="T54" fmla="*/ 17 w 25"/>
                    <a:gd name="T55" fmla="*/ 7 h 25"/>
                    <a:gd name="T56" fmla="*/ 16 w 25"/>
                    <a:gd name="T57" fmla="*/ 9 h 25"/>
                    <a:gd name="T58" fmla="*/ 16 w 25"/>
                    <a:gd name="T59" fmla="*/ 10 h 25"/>
                    <a:gd name="T60" fmla="*/ 17 w 25"/>
                    <a:gd name="T61" fmla="*/ 11 h 25"/>
                    <a:gd name="T62" fmla="*/ 17 w 25"/>
                    <a:gd name="T63" fmla="*/ 11 h 25"/>
                    <a:gd name="T64" fmla="*/ 22 w 25"/>
                    <a:gd name="T65" fmla="*/ 14 h 25"/>
                    <a:gd name="T66" fmla="*/ 24 w 25"/>
                    <a:gd name="T67" fmla="*/ 16 h 25"/>
                    <a:gd name="T68" fmla="*/ 25 w 25"/>
                    <a:gd name="T69" fmla="*/ 16 h 25"/>
                    <a:gd name="T70" fmla="*/ 25 w 25"/>
                    <a:gd name="T71" fmla="*/ 16 h 25"/>
                    <a:gd name="T72" fmla="*/ 21 w 25"/>
                    <a:gd name="T73" fmla="*/ 16 h 25"/>
                    <a:gd name="T74" fmla="*/ 15 w 25"/>
                    <a:gd name="T75" fmla="*/ 16 h 25"/>
                    <a:gd name="T76" fmla="*/ 15 w 25"/>
                    <a:gd name="T77" fmla="*/ 16 h 25"/>
                    <a:gd name="T78" fmla="*/ 13 w 25"/>
                    <a:gd name="T79" fmla="*/ 16 h 25"/>
                    <a:gd name="T80" fmla="*/ 12 w 25"/>
                    <a:gd name="T81" fmla="*/ 17 h 25"/>
                    <a:gd name="T82" fmla="*/ 12 w 25"/>
                    <a:gd name="T83" fmla="*/ 18 h 25"/>
                    <a:gd name="T84" fmla="*/ 13 w 25"/>
                    <a:gd name="T85" fmla="*/ 20 h 25"/>
                    <a:gd name="T86" fmla="*/ 13 w 25"/>
                    <a:gd name="T87" fmla="*/ 20 h 25"/>
                    <a:gd name="T88" fmla="*/ 13 w 25"/>
                    <a:gd name="T89" fmla="*/ 21 h 25"/>
                    <a:gd name="T90" fmla="*/ 13 w 25"/>
                    <a:gd name="T91" fmla="*/ 21 h 25"/>
                    <a:gd name="T92" fmla="*/ 12 w 25"/>
                    <a:gd name="T93" fmla="*/ 22 h 25"/>
                    <a:gd name="T94" fmla="*/ 12 w 25"/>
                    <a:gd name="T95" fmla="*/ 22 h 25"/>
                    <a:gd name="T96" fmla="*/ 10 w 25"/>
                    <a:gd name="T97" fmla="*/ 20 h 25"/>
                    <a:gd name="T98" fmla="*/ 9 w 25"/>
                    <a:gd name="T99" fmla="*/ 19 h 25"/>
                    <a:gd name="T100" fmla="*/ 8 w 25"/>
                    <a:gd name="T101" fmla="*/ 20 h 25"/>
                    <a:gd name="T102" fmla="*/ 8 w 25"/>
                    <a:gd name="T103" fmla="*/ 20 h 25"/>
                    <a:gd name="T104" fmla="*/ 9 w 25"/>
                    <a:gd name="T105" fmla="*/ 22 h 25"/>
                    <a:gd name="T106" fmla="*/ 8 w 25"/>
                    <a:gd name="T107" fmla="*/ 23 h 25"/>
                    <a:gd name="T108" fmla="*/ 7 w 25"/>
                    <a:gd name="T109" fmla="*/ 24 h 25"/>
                    <a:gd name="T110" fmla="*/ 7 w 25"/>
                    <a:gd name="T111" fmla="*/ 24 h 25"/>
                    <a:gd name="T112" fmla="*/ 5 w 25"/>
                    <a:gd name="T113" fmla="*/ 24 h 25"/>
                    <a:gd name="T114" fmla="*/ 4 w 25"/>
                    <a:gd name="T115" fmla="*/ 25 h 25"/>
                    <a:gd name="T116" fmla="*/ 2 w 25"/>
                    <a:gd name="T117" fmla="*/ 24 h 25"/>
                    <a:gd name="T118" fmla="*/ 2 w 2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 h="25">
                      <a:moveTo>
                        <a:pt x="2" y="24"/>
                      </a:moveTo>
                      <a:lnTo>
                        <a:pt x="2" y="24"/>
                      </a:lnTo>
                      <a:lnTo>
                        <a:pt x="0" y="23"/>
                      </a:lnTo>
                      <a:lnTo>
                        <a:pt x="0" y="21"/>
                      </a:lnTo>
                      <a:lnTo>
                        <a:pt x="0" y="20"/>
                      </a:lnTo>
                      <a:lnTo>
                        <a:pt x="0" y="20"/>
                      </a:lnTo>
                      <a:lnTo>
                        <a:pt x="3" y="18"/>
                      </a:lnTo>
                      <a:lnTo>
                        <a:pt x="6" y="17"/>
                      </a:lnTo>
                      <a:lnTo>
                        <a:pt x="6" y="17"/>
                      </a:lnTo>
                      <a:lnTo>
                        <a:pt x="7" y="16"/>
                      </a:lnTo>
                      <a:lnTo>
                        <a:pt x="7" y="13"/>
                      </a:lnTo>
                      <a:lnTo>
                        <a:pt x="7" y="13"/>
                      </a:lnTo>
                      <a:lnTo>
                        <a:pt x="7" y="12"/>
                      </a:lnTo>
                      <a:lnTo>
                        <a:pt x="8" y="11"/>
                      </a:lnTo>
                      <a:lnTo>
                        <a:pt x="8" y="11"/>
                      </a:lnTo>
                      <a:lnTo>
                        <a:pt x="9" y="9"/>
                      </a:lnTo>
                      <a:lnTo>
                        <a:pt x="9" y="9"/>
                      </a:lnTo>
                      <a:lnTo>
                        <a:pt x="9" y="5"/>
                      </a:lnTo>
                      <a:lnTo>
                        <a:pt x="9" y="1"/>
                      </a:lnTo>
                      <a:lnTo>
                        <a:pt x="9" y="1"/>
                      </a:lnTo>
                      <a:lnTo>
                        <a:pt x="10" y="0"/>
                      </a:lnTo>
                      <a:lnTo>
                        <a:pt x="11" y="0"/>
                      </a:lnTo>
                      <a:lnTo>
                        <a:pt x="13" y="1"/>
                      </a:lnTo>
                      <a:lnTo>
                        <a:pt x="13" y="1"/>
                      </a:lnTo>
                      <a:lnTo>
                        <a:pt x="16" y="4"/>
                      </a:lnTo>
                      <a:lnTo>
                        <a:pt x="17" y="6"/>
                      </a:lnTo>
                      <a:lnTo>
                        <a:pt x="17" y="7"/>
                      </a:lnTo>
                      <a:lnTo>
                        <a:pt x="17" y="7"/>
                      </a:lnTo>
                      <a:lnTo>
                        <a:pt x="16" y="9"/>
                      </a:lnTo>
                      <a:lnTo>
                        <a:pt x="16" y="10"/>
                      </a:lnTo>
                      <a:lnTo>
                        <a:pt x="17" y="11"/>
                      </a:lnTo>
                      <a:lnTo>
                        <a:pt x="17" y="11"/>
                      </a:lnTo>
                      <a:lnTo>
                        <a:pt x="22" y="14"/>
                      </a:lnTo>
                      <a:lnTo>
                        <a:pt x="24" y="16"/>
                      </a:lnTo>
                      <a:lnTo>
                        <a:pt x="25" y="16"/>
                      </a:lnTo>
                      <a:lnTo>
                        <a:pt x="25" y="16"/>
                      </a:lnTo>
                      <a:lnTo>
                        <a:pt x="21" y="16"/>
                      </a:lnTo>
                      <a:lnTo>
                        <a:pt x="15" y="16"/>
                      </a:lnTo>
                      <a:lnTo>
                        <a:pt x="15" y="16"/>
                      </a:lnTo>
                      <a:lnTo>
                        <a:pt x="13" y="16"/>
                      </a:lnTo>
                      <a:lnTo>
                        <a:pt x="12" y="17"/>
                      </a:lnTo>
                      <a:lnTo>
                        <a:pt x="12" y="18"/>
                      </a:lnTo>
                      <a:lnTo>
                        <a:pt x="13" y="20"/>
                      </a:lnTo>
                      <a:lnTo>
                        <a:pt x="13" y="20"/>
                      </a:lnTo>
                      <a:lnTo>
                        <a:pt x="13" y="21"/>
                      </a:lnTo>
                      <a:lnTo>
                        <a:pt x="13" y="21"/>
                      </a:lnTo>
                      <a:lnTo>
                        <a:pt x="12" y="22"/>
                      </a:lnTo>
                      <a:lnTo>
                        <a:pt x="12" y="22"/>
                      </a:lnTo>
                      <a:lnTo>
                        <a:pt x="10" y="20"/>
                      </a:lnTo>
                      <a:lnTo>
                        <a:pt x="9" y="19"/>
                      </a:lnTo>
                      <a:lnTo>
                        <a:pt x="8" y="20"/>
                      </a:lnTo>
                      <a:lnTo>
                        <a:pt x="8" y="20"/>
                      </a:lnTo>
                      <a:lnTo>
                        <a:pt x="9" y="22"/>
                      </a:lnTo>
                      <a:lnTo>
                        <a:pt x="8" y="23"/>
                      </a:lnTo>
                      <a:lnTo>
                        <a:pt x="7" y="24"/>
                      </a:lnTo>
                      <a:lnTo>
                        <a:pt x="7" y="24"/>
                      </a:lnTo>
                      <a:lnTo>
                        <a:pt x="5" y="24"/>
                      </a:lnTo>
                      <a:lnTo>
                        <a:pt x="4" y="25"/>
                      </a:lnTo>
                      <a:lnTo>
                        <a:pt x="2" y="24"/>
                      </a:lnTo>
                      <a:lnTo>
                        <a:pt x="2" y="2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6" name="フリーフォーム 275">
                  <a:extLst>
                    <a:ext uri="{FF2B5EF4-FFF2-40B4-BE49-F238E27FC236}">
                      <a16:creationId xmlns:a16="http://schemas.microsoft.com/office/drawing/2014/main" id="{00000000-0008-0000-0000-0000A3060000}"/>
                    </a:ext>
                  </a:extLst>
                </p:cNvPr>
                <p:cNvSpPr>
                  <a:spLocks/>
                </p:cNvSpPr>
                <p:nvPr/>
              </p:nvSpPr>
              <p:spPr bwMode="auto">
                <a:xfrm>
                  <a:off x="51" y="774"/>
                  <a:ext cx="2" cy="4"/>
                </a:xfrm>
                <a:custGeom>
                  <a:avLst/>
                  <a:gdLst>
                    <a:gd name="T0" fmla="*/ 11 w 13"/>
                    <a:gd name="T1" fmla="*/ 36 h 36"/>
                    <a:gd name="T2" fmla="*/ 11 w 13"/>
                    <a:gd name="T3" fmla="*/ 36 h 36"/>
                    <a:gd name="T4" fmla="*/ 3 w 13"/>
                    <a:gd name="T5" fmla="*/ 36 h 36"/>
                    <a:gd name="T6" fmla="*/ 1 w 13"/>
                    <a:gd name="T7" fmla="*/ 35 h 36"/>
                    <a:gd name="T8" fmla="*/ 0 w 13"/>
                    <a:gd name="T9" fmla="*/ 34 h 36"/>
                    <a:gd name="T10" fmla="*/ 0 w 13"/>
                    <a:gd name="T11" fmla="*/ 33 h 36"/>
                    <a:gd name="T12" fmla="*/ 0 w 13"/>
                    <a:gd name="T13" fmla="*/ 33 h 36"/>
                    <a:gd name="T14" fmla="*/ 2 w 13"/>
                    <a:gd name="T15" fmla="*/ 28 h 36"/>
                    <a:gd name="T16" fmla="*/ 4 w 13"/>
                    <a:gd name="T17" fmla="*/ 21 h 36"/>
                    <a:gd name="T18" fmla="*/ 4 w 13"/>
                    <a:gd name="T19" fmla="*/ 21 h 36"/>
                    <a:gd name="T20" fmla="*/ 4 w 13"/>
                    <a:gd name="T21" fmla="*/ 17 h 36"/>
                    <a:gd name="T22" fmla="*/ 5 w 13"/>
                    <a:gd name="T23" fmla="*/ 15 h 36"/>
                    <a:gd name="T24" fmla="*/ 5 w 13"/>
                    <a:gd name="T25" fmla="*/ 15 h 36"/>
                    <a:gd name="T26" fmla="*/ 7 w 13"/>
                    <a:gd name="T27" fmla="*/ 14 h 36"/>
                    <a:gd name="T28" fmla="*/ 9 w 13"/>
                    <a:gd name="T29" fmla="*/ 10 h 36"/>
                    <a:gd name="T30" fmla="*/ 9 w 13"/>
                    <a:gd name="T31" fmla="*/ 10 h 36"/>
                    <a:gd name="T32" fmla="*/ 9 w 13"/>
                    <a:gd name="T33" fmla="*/ 7 h 36"/>
                    <a:gd name="T34" fmla="*/ 9 w 13"/>
                    <a:gd name="T35" fmla="*/ 5 h 36"/>
                    <a:gd name="T36" fmla="*/ 9 w 13"/>
                    <a:gd name="T37" fmla="*/ 3 h 36"/>
                    <a:gd name="T38" fmla="*/ 9 w 13"/>
                    <a:gd name="T39" fmla="*/ 2 h 36"/>
                    <a:gd name="T40" fmla="*/ 9 w 13"/>
                    <a:gd name="T41" fmla="*/ 2 h 36"/>
                    <a:gd name="T42" fmla="*/ 11 w 13"/>
                    <a:gd name="T43" fmla="*/ 0 h 36"/>
                    <a:gd name="T44" fmla="*/ 12 w 13"/>
                    <a:gd name="T45" fmla="*/ 0 h 36"/>
                    <a:gd name="T46" fmla="*/ 12 w 13"/>
                    <a:gd name="T47" fmla="*/ 0 h 36"/>
                    <a:gd name="T48" fmla="*/ 12 w 13"/>
                    <a:gd name="T49" fmla="*/ 0 h 36"/>
                    <a:gd name="T50" fmla="*/ 12 w 13"/>
                    <a:gd name="T51" fmla="*/ 5 h 36"/>
                    <a:gd name="T52" fmla="*/ 12 w 13"/>
                    <a:gd name="T53" fmla="*/ 5 h 36"/>
                    <a:gd name="T54" fmla="*/ 12 w 13"/>
                    <a:gd name="T55" fmla="*/ 9 h 36"/>
                    <a:gd name="T56" fmla="*/ 12 w 13"/>
                    <a:gd name="T57" fmla="*/ 11 h 36"/>
                    <a:gd name="T58" fmla="*/ 12 w 13"/>
                    <a:gd name="T59" fmla="*/ 11 h 36"/>
                    <a:gd name="T60" fmla="*/ 12 w 13"/>
                    <a:gd name="T61" fmla="*/ 12 h 36"/>
                    <a:gd name="T62" fmla="*/ 12 w 13"/>
                    <a:gd name="T63" fmla="*/ 12 h 36"/>
                    <a:gd name="T64" fmla="*/ 13 w 13"/>
                    <a:gd name="T65" fmla="*/ 12 h 36"/>
                    <a:gd name="T66" fmla="*/ 13 w 13"/>
                    <a:gd name="T67" fmla="*/ 14 h 36"/>
                    <a:gd name="T68" fmla="*/ 13 w 13"/>
                    <a:gd name="T69" fmla="*/ 14 h 36"/>
                    <a:gd name="T70" fmla="*/ 11 w 13"/>
                    <a:gd name="T71" fmla="*/ 24 h 36"/>
                    <a:gd name="T72" fmla="*/ 11 w 13"/>
                    <a:gd name="T73" fmla="*/ 24 h 36"/>
                    <a:gd name="T74" fmla="*/ 13 w 13"/>
                    <a:gd name="T75" fmla="*/ 31 h 36"/>
                    <a:gd name="T76" fmla="*/ 13 w 13"/>
                    <a:gd name="T77" fmla="*/ 34 h 36"/>
                    <a:gd name="T78" fmla="*/ 13 w 13"/>
                    <a:gd name="T79" fmla="*/ 36 h 36"/>
                    <a:gd name="T80" fmla="*/ 11 w 13"/>
                    <a:gd name="T81" fmla="*/ 36 h 36"/>
                    <a:gd name="T82" fmla="*/ 11 w 13"/>
                    <a:gd name="T8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36">
                      <a:moveTo>
                        <a:pt x="11" y="36"/>
                      </a:moveTo>
                      <a:lnTo>
                        <a:pt x="11" y="36"/>
                      </a:lnTo>
                      <a:lnTo>
                        <a:pt x="3" y="36"/>
                      </a:lnTo>
                      <a:lnTo>
                        <a:pt x="1" y="35"/>
                      </a:lnTo>
                      <a:lnTo>
                        <a:pt x="0" y="34"/>
                      </a:lnTo>
                      <a:lnTo>
                        <a:pt x="0" y="33"/>
                      </a:lnTo>
                      <a:lnTo>
                        <a:pt x="0" y="33"/>
                      </a:lnTo>
                      <a:lnTo>
                        <a:pt x="2" y="28"/>
                      </a:lnTo>
                      <a:lnTo>
                        <a:pt x="4" y="21"/>
                      </a:lnTo>
                      <a:lnTo>
                        <a:pt x="4" y="21"/>
                      </a:lnTo>
                      <a:lnTo>
                        <a:pt x="4" y="17"/>
                      </a:lnTo>
                      <a:lnTo>
                        <a:pt x="5" y="15"/>
                      </a:lnTo>
                      <a:lnTo>
                        <a:pt x="5" y="15"/>
                      </a:lnTo>
                      <a:lnTo>
                        <a:pt x="7" y="14"/>
                      </a:lnTo>
                      <a:lnTo>
                        <a:pt x="9" y="10"/>
                      </a:lnTo>
                      <a:lnTo>
                        <a:pt x="9" y="10"/>
                      </a:lnTo>
                      <a:lnTo>
                        <a:pt x="9" y="7"/>
                      </a:lnTo>
                      <a:lnTo>
                        <a:pt x="9" y="5"/>
                      </a:lnTo>
                      <a:lnTo>
                        <a:pt x="9" y="3"/>
                      </a:lnTo>
                      <a:lnTo>
                        <a:pt x="9" y="2"/>
                      </a:lnTo>
                      <a:lnTo>
                        <a:pt x="9" y="2"/>
                      </a:lnTo>
                      <a:lnTo>
                        <a:pt x="11" y="0"/>
                      </a:lnTo>
                      <a:lnTo>
                        <a:pt x="12" y="0"/>
                      </a:lnTo>
                      <a:lnTo>
                        <a:pt x="12" y="0"/>
                      </a:lnTo>
                      <a:lnTo>
                        <a:pt x="12" y="0"/>
                      </a:lnTo>
                      <a:lnTo>
                        <a:pt x="12" y="5"/>
                      </a:lnTo>
                      <a:lnTo>
                        <a:pt x="12" y="5"/>
                      </a:lnTo>
                      <a:lnTo>
                        <a:pt x="12" y="9"/>
                      </a:lnTo>
                      <a:lnTo>
                        <a:pt x="12" y="11"/>
                      </a:lnTo>
                      <a:lnTo>
                        <a:pt x="12" y="11"/>
                      </a:lnTo>
                      <a:lnTo>
                        <a:pt x="12" y="12"/>
                      </a:lnTo>
                      <a:lnTo>
                        <a:pt x="12" y="12"/>
                      </a:lnTo>
                      <a:lnTo>
                        <a:pt x="13" y="12"/>
                      </a:lnTo>
                      <a:lnTo>
                        <a:pt x="13" y="14"/>
                      </a:lnTo>
                      <a:lnTo>
                        <a:pt x="13" y="14"/>
                      </a:lnTo>
                      <a:lnTo>
                        <a:pt x="11" y="24"/>
                      </a:lnTo>
                      <a:lnTo>
                        <a:pt x="11" y="24"/>
                      </a:lnTo>
                      <a:lnTo>
                        <a:pt x="13" y="31"/>
                      </a:lnTo>
                      <a:lnTo>
                        <a:pt x="13" y="34"/>
                      </a:lnTo>
                      <a:lnTo>
                        <a:pt x="13" y="36"/>
                      </a:lnTo>
                      <a:lnTo>
                        <a:pt x="11" y="36"/>
                      </a:lnTo>
                      <a:lnTo>
                        <a:pt x="11" y="3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7" name="フリーフォーム 276">
                  <a:extLst>
                    <a:ext uri="{FF2B5EF4-FFF2-40B4-BE49-F238E27FC236}">
                      <a16:creationId xmlns:a16="http://schemas.microsoft.com/office/drawing/2014/main" id="{00000000-0008-0000-0000-0000A4060000}"/>
                    </a:ext>
                  </a:extLst>
                </p:cNvPr>
                <p:cNvSpPr>
                  <a:spLocks/>
                </p:cNvSpPr>
                <p:nvPr/>
              </p:nvSpPr>
              <p:spPr bwMode="auto">
                <a:xfrm>
                  <a:off x="55" y="787"/>
                  <a:ext cx="2" cy="1"/>
                </a:xfrm>
                <a:custGeom>
                  <a:avLst/>
                  <a:gdLst>
                    <a:gd name="T0" fmla="*/ 18 w 19"/>
                    <a:gd name="T1" fmla="*/ 5 h 6"/>
                    <a:gd name="T2" fmla="*/ 18 w 19"/>
                    <a:gd name="T3" fmla="*/ 5 h 6"/>
                    <a:gd name="T4" fmla="*/ 19 w 19"/>
                    <a:gd name="T5" fmla="*/ 5 h 6"/>
                    <a:gd name="T6" fmla="*/ 19 w 19"/>
                    <a:gd name="T7" fmla="*/ 5 h 6"/>
                    <a:gd name="T8" fmla="*/ 18 w 19"/>
                    <a:gd name="T9" fmla="*/ 3 h 6"/>
                    <a:gd name="T10" fmla="*/ 17 w 19"/>
                    <a:gd name="T11" fmla="*/ 1 h 6"/>
                    <a:gd name="T12" fmla="*/ 16 w 19"/>
                    <a:gd name="T13" fmla="*/ 0 h 6"/>
                    <a:gd name="T14" fmla="*/ 16 w 19"/>
                    <a:gd name="T15" fmla="*/ 0 h 6"/>
                    <a:gd name="T16" fmla="*/ 11 w 19"/>
                    <a:gd name="T17" fmla="*/ 2 h 6"/>
                    <a:gd name="T18" fmla="*/ 6 w 19"/>
                    <a:gd name="T19" fmla="*/ 4 h 6"/>
                    <a:gd name="T20" fmla="*/ 6 w 19"/>
                    <a:gd name="T21" fmla="*/ 4 h 6"/>
                    <a:gd name="T22" fmla="*/ 1 w 19"/>
                    <a:gd name="T23" fmla="*/ 4 h 6"/>
                    <a:gd name="T24" fmla="*/ 0 w 19"/>
                    <a:gd name="T25" fmla="*/ 5 h 6"/>
                    <a:gd name="T26" fmla="*/ 0 w 19"/>
                    <a:gd name="T27" fmla="*/ 5 h 6"/>
                    <a:gd name="T28" fmla="*/ 0 w 19"/>
                    <a:gd name="T29" fmla="*/ 5 h 6"/>
                    <a:gd name="T30" fmla="*/ 10 w 19"/>
                    <a:gd name="T31" fmla="*/ 6 h 6"/>
                    <a:gd name="T32" fmla="*/ 10 w 19"/>
                    <a:gd name="T33" fmla="*/ 6 h 6"/>
                    <a:gd name="T34" fmla="*/ 15 w 19"/>
                    <a:gd name="T35" fmla="*/ 5 h 6"/>
                    <a:gd name="T36" fmla="*/ 17 w 19"/>
                    <a:gd name="T37" fmla="*/ 5 h 6"/>
                    <a:gd name="T38" fmla="*/ 18 w 19"/>
                    <a:gd name="T39" fmla="*/ 5 h 6"/>
                    <a:gd name="T40" fmla="*/ 18 w 1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6">
                      <a:moveTo>
                        <a:pt x="18" y="5"/>
                      </a:moveTo>
                      <a:lnTo>
                        <a:pt x="18" y="5"/>
                      </a:lnTo>
                      <a:lnTo>
                        <a:pt x="19" y="5"/>
                      </a:lnTo>
                      <a:lnTo>
                        <a:pt x="19" y="5"/>
                      </a:lnTo>
                      <a:lnTo>
                        <a:pt x="18" y="3"/>
                      </a:lnTo>
                      <a:lnTo>
                        <a:pt x="17" y="1"/>
                      </a:lnTo>
                      <a:lnTo>
                        <a:pt x="16" y="0"/>
                      </a:lnTo>
                      <a:lnTo>
                        <a:pt x="16" y="0"/>
                      </a:lnTo>
                      <a:lnTo>
                        <a:pt x="11" y="2"/>
                      </a:lnTo>
                      <a:lnTo>
                        <a:pt x="6" y="4"/>
                      </a:lnTo>
                      <a:lnTo>
                        <a:pt x="6" y="4"/>
                      </a:lnTo>
                      <a:lnTo>
                        <a:pt x="1" y="4"/>
                      </a:lnTo>
                      <a:lnTo>
                        <a:pt x="0" y="5"/>
                      </a:lnTo>
                      <a:lnTo>
                        <a:pt x="0" y="5"/>
                      </a:lnTo>
                      <a:lnTo>
                        <a:pt x="0" y="5"/>
                      </a:lnTo>
                      <a:lnTo>
                        <a:pt x="10" y="6"/>
                      </a:lnTo>
                      <a:lnTo>
                        <a:pt x="10" y="6"/>
                      </a:lnTo>
                      <a:lnTo>
                        <a:pt x="15" y="5"/>
                      </a:lnTo>
                      <a:lnTo>
                        <a:pt x="17" y="5"/>
                      </a:lnTo>
                      <a:lnTo>
                        <a:pt x="18" y="5"/>
                      </a:lnTo>
                      <a:lnTo>
                        <a:pt x="18"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8" name="フリーフォーム 277">
                  <a:extLst>
                    <a:ext uri="{FF2B5EF4-FFF2-40B4-BE49-F238E27FC236}">
                      <a16:creationId xmlns:a16="http://schemas.microsoft.com/office/drawing/2014/main" id="{00000000-0008-0000-0000-0000A8060000}"/>
                    </a:ext>
                  </a:extLst>
                </p:cNvPr>
                <p:cNvSpPr>
                  <a:spLocks/>
                </p:cNvSpPr>
                <p:nvPr/>
              </p:nvSpPr>
              <p:spPr bwMode="auto">
                <a:xfrm>
                  <a:off x="44" y="793"/>
                  <a:ext cx="2" cy="2"/>
                </a:xfrm>
                <a:custGeom>
                  <a:avLst/>
                  <a:gdLst>
                    <a:gd name="T0" fmla="*/ 12 w 12"/>
                    <a:gd name="T1" fmla="*/ 1 h 14"/>
                    <a:gd name="T2" fmla="*/ 12 w 12"/>
                    <a:gd name="T3" fmla="*/ 1 h 14"/>
                    <a:gd name="T4" fmla="*/ 12 w 12"/>
                    <a:gd name="T5" fmla="*/ 1 h 14"/>
                    <a:gd name="T6" fmla="*/ 11 w 12"/>
                    <a:gd name="T7" fmla="*/ 1 h 14"/>
                    <a:gd name="T8" fmla="*/ 10 w 12"/>
                    <a:gd name="T9" fmla="*/ 3 h 14"/>
                    <a:gd name="T10" fmla="*/ 9 w 12"/>
                    <a:gd name="T11" fmla="*/ 5 h 14"/>
                    <a:gd name="T12" fmla="*/ 8 w 12"/>
                    <a:gd name="T13" fmla="*/ 5 h 14"/>
                    <a:gd name="T14" fmla="*/ 8 w 12"/>
                    <a:gd name="T15" fmla="*/ 4 h 14"/>
                    <a:gd name="T16" fmla="*/ 8 w 12"/>
                    <a:gd name="T17" fmla="*/ 4 h 14"/>
                    <a:gd name="T18" fmla="*/ 9 w 12"/>
                    <a:gd name="T19" fmla="*/ 1 h 14"/>
                    <a:gd name="T20" fmla="*/ 9 w 12"/>
                    <a:gd name="T21" fmla="*/ 0 h 14"/>
                    <a:gd name="T22" fmla="*/ 8 w 12"/>
                    <a:gd name="T23" fmla="*/ 0 h 14"/>
                    <a:gd name="T24" fmla="*/ 8 w 12"/>
                    <a:gd name="T25" fmla="*/ 0 h 14"/>
                    <a:gd name="T26" fmla="*/ 2 w 12"/>
                    <a:gd name="T27" fmla="*/ 7 h 14"/>
                    <a:gd name="T28" fmla="*/ 0 w 12"/>
                    <a:gd name="T29" fmla="*/ 10 h 14"/>
                    <a:gd name="T30" fmla="*/ 0 w 12"/>
                    <a:gd name="T31" fmla="*/ 10 h 14"/>
                    <a:gd name="T32" fmla="*/ 0 w 12"/>
                    <a:gd name="T33" fmla="*/ 11 h 14"/>
                    <a:gd name="T34" fmla="*/ 0 w 12"/>
                    <a:gd name="T35" fmla="*/ 11 h 14"/>
                    <a:gd name="T36" fmla="*/ 1 w 12"/>
                    <a:gd name="T37" fmla="*/ 11 h 14"/>
                    <a:gd name="T38" fmla="*/ 1 w 12"/>
                    <a:gd name="T39" fmla="*/ 13 h 14"/>
                    <a:gd name="T40" fmla="*/ 2 w 12"/>
                    <a:gd name="T41" fmla="*/ 14 h 14"/>
                    <a:gd name="T42" fmla="*/ 4 w 12"/>
                    <a:gd name="T43" fmla="*/ 14 h 14"/>
                    <a:gd name="T44" fmla="*/ 4 w 12"/>
                    <a:gd name="T45" fmla="*/ 14 h 14"/>
                    <a:gd name="T46" fmla="*/ 7 w 12"/>
                    <a:gd name="T47" fmla="*/ 12 h 14"/>
                    <a:gd name="T48" fmla="*/ 10 w 12"/>
                    <a:gd name="T49" fmla="*/ 9 h 14"/>
                    <a:gd name="T50" fmla="*/ 12 w 12"/>
                    <a:gd name="T51" fmla="*/ 4 h 14"/>
                    <a:gd name="T52" fmla="*/ 12 w 12"/>
                    <a:gd name="T53" fmla="*/ 1 h 14"/>
                    <a:gd name="T54" fmla="*/ 12 w 12"/>
                    <a:gd name="T5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4">
                      <a:moveTo>
                        <a:pt x="12" y="1"/>
                      </a:moveTo>
                      <a:lnTo>
                        <a:pt x="12" y="1"/>
                      </a:lnTo>
                      <a:lnTo>
                        <a:pt x="12" y="1"/>
                      </a:lnTo>
                      <a:lnTo>
                        <a:pt x="11" y="1"/>
                      </a:lnTo>
                      <a:lnTo>
                        <a:pt x="10" y="3"/>
                      </a:lnTo>
                      <a:lnTo>
                        <a:pt x="9" y="5"/>
                      </a:lnTo>
                      <a:lnTo>
                        <a:pt x="8" y="5"/>
                      </a:lnTo>
                      <a:lnTo>
                        <a:pt x="8" y="4"/>
                      </a:lnTo>
                      <a:lnTo>
                        <a:pt x="8" y="4"/>
                      </a:lnTo>
                      <a:lnTo>
                        <a:pt x="9" y="1"/>
                      </a:lnTo>
                      <a:lnTo>
                        <a:pt x="9" y="0"/>
                      </a:lnTo>
                      <a:lnTo>
                        <a:pt x="8" y="0"/>
                      </a:lnTo>
                      <a:lnTo>
                        <a:pt x="8" y="0"/>
                      </a:lnTo>
                      <a:lnTo>
                        <a:pt x="2" y="7"/>
                      </a:lnTo>
                      <a:lnTo>
                        <a:pt x="0" y="10"/>
                      </a:lnTo>
                      <a:lnTo>
                        <a:pt x="0" y="10"/>
                      </a:lnTo>
                      <a:lnTo>
                        <a:pt x="0" y="11"/>
                      </a:lnTo>
                      <a:lnTo>
                        <a:pt x="0" y="11"/>
                      </a:lnTo>
                      <a:lnTo>
                        <a:pt x="1" y="11"/>
                      </a:lnTo>
                      <a:lnTo>
                        <a:pt x="1" y="13"/>
                      </a:lnTo>
                      <a:lnTo>
                        <a:pt x="2" y="14"/>
                      </a:lnTo>
                      <a:lnTo>
                        <a:pt x="4" y="14"/>
                      </a:lnTo>
                      <a:lnTo>
                        <a:pt x="4" y="14"/>
                      </a:lnTo>
                      <a:lnTo>
                        <a:pt x="7" y="12"/>
                      </a:lnTo>
                      <a:lnTo>
                        <a:pt x="10" y="9"/>
                      </a:lnTo>
                      <a:lnTo>
                        <a:pt x="12" y="4"/>
                      </a:lnTo>
                      <a:lnTo>
                        <a:pt x="12" y="1"/>
                      </a:lnTo>
                      <a:lnTo>
                        <a:pt x="12"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9" name="フリーフォーム 278">
                  <a:extLst>
                    <a:ext uri="{FF2B5EF4-FFF2-40B4-BE49-F238E27FC236}">
                      <a16:creationId xmlns:a16="http://schemas.microsoft.com/office/drawing/2014/main" id="{00000000-0008-0000-0000-0000AC060000}"/>
                    </a:ext>
                  </a:extLst>
                </p:cNvPr>
                <p:cNvSpPr>
                  <a:spLocks/>
                </p:cNvSpPr>
                <p:nvPr/>
              </p:nvSpPr>
              <p:spPr bwMode="auto">
                <a:xfrm>
                  <a:off x="58" y="785"/>
                  <a:ext cx="1" cy="2"/>
                </a:xfrm>
                <a:custGeom>
                  <a:avLst/>
                  <a:gdLst>
                    <a:gd name="T0" fmla="*/ 5 w 6"/>
                    <a:gd name="T1" fmla="*/ 0 h 14"/>
                    <a:gd name="T2" fmla="*/ 5 w 6"/>
                    <a:gd name="T3" fmla="*/ 0 h 14"/>
                    <a:gd name="T4" fmla="*/ 4 w 6"/>
                    <a:gd name="T5" fmla="*/ 0 h 14"/>
                    <a:gd name="T6" fmla="*/ 2 w 6"/>
                    <a:gd name="T7" fmla="*/ 0 h 14"/>
                    <a:gd name="T8" fmla="*/ 0 w 6"/>
                    <a:gd name="T9" fmla="*/ 2 h 14"/>
                    <a:gd name="T10" fmla="*/ 0 w 6"/>
                    <a:gd name="T11" fmla="*/ 2 h 14"/>
                    <a:gd name="T12" fmla="*/ 1 w 6"/>
                    <a:gd name="T13" fmla="*/ 4 h 14"/>
                    <a:gd name="T14" fmla="*/ 3 w 6"/>
                    <a:gd name="T15" fmla="*/ 7 h 14"/>
                    <a:gd name="T16" fmla="*/ 3 w 6"/>
                    <a:gd name="T17" fmla="*/ 7 h 14"/>
                    <a:gd name="T18" fmla="*/ 2 w 6"/>
                    <a:gd name="T19" fmla="*/ 10 h 14"/>
                    <a:gd name="T20" fmla="*/ 1 w 6"/>
                    <a:gd name="T21" fmla="*/ 12 h 14"/>
                    <a:gd name="T22" fmla="*/ 2 w 6"/>
                    <a:gd name="T23" fmla="*/ 14 h 14"/>
                    <a:gd name="T24" fmla="*/ 2 w 6"/>
                    <a:gd name="T25" fmla="*/ 14 h 14"/>
                    <a:gd name="T26" fmla="*/ 4 w 6"/>
                    <a:gd name="T27" fmla="*/ 12 h 14"/>
                    <a:gd name="T28" fmla="*/ 5 w 6"/>
                    <a:gd name="T29" fmla="*/ 11 h 14"/>
                    <a:gd name="T30" fmla="*/ 6 w 6"/>
                    <a:gd name="T31" fmla="*/ 8 h 14"/>
                    <a:gd name="T32" fmla="*/ 6 w 6"/>
                    <a:gd name="T33" fmla="*/ 8 h 14"/>
                    <a:gd name="T34" fmla="*/ 6 w 6"/>
                    <a:gd name="T35" fmla="*/ 3 h 14"/>
                    <a:gd name="T36" fmla="*/ 5 w 6"/>
                    <a:gd name="T37" fmla="*/ 0 h 14"/>
                    <a:gd name="T38" fmla="*/ 5 w 6"/>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4">
                      <a:moveTo>
                        <a:pt x="5" y="0"/>
                      </a:moveTo>
                      <a:lnTo>
                        <a:pt x="5" y="0"/>
                      </a:lnTo>
                      <a:lnTo>
                        <a:pt x="4" y="0"/>
                      </a:lnTo>
                      <a:lnTo>
                        <a:pt x="2" y="0"/>
                      </a:lnTo>
                      <a:lnTo>
                        <a:pt x="0" y="2"/>
                      </a:lnTo>
                      <a:lnTo>
                        <a:pt x="0" y="2"/>
                      </a:lnTo>
                      <a:lnTo>
                        <a:pt x="1" y="4"/>
                      </a:lnTo>
                      <a:lnTo>
                        <a:pt x="3" y="7"/>
                      </a:lnTo>
                      <a:lnTo>
                        <a:pt x="3" y="7"/>
                      </a:lnTo>
                      <a:lnTo>
                        <a:pt x="2" y="10"/>
                      </a:lnTo>
                      <a:lnTo>
                        <a:pt x="1" y="12"/>
                      </a:lnTo>
                      <a:lnTo>
                        <a:pt x="2" y="14"/>
                      </a:lnTo>
                      <a:lnTo>
                        <a:pt x="2" y="14"/>
                      </a:lnTo>
                      <a:lnTo>
                        <a:pt x="4" y="12"/>
                      </a:lnTo>
                      <a:lnTo>
                        <a:pt x="5" y="11"/>
                      </a:lnTo>
                      <a:lnTo>
                        <a:pt x="6" y="8"/>
                      </a:lnTo>
                      <a:lnTo>
                        <a:pt x="6" y="8"/>
                      </a:lnTo>
                      <a:lnTo>
                        <a:pt x="6" y="3"/>
                      </a:lnTo>
                      <a:lnTo>
                        <a:pt x="5" y="0"/>
                      </a:lnTo>
                      <a:lnTo>
                        <a:pt x="5"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0" name="フリーフォーム 279">
                  <a:extLst>
                    <a:ext uri="{FF2B5EF4-FFF2-40B4-BE49-F238E27FC236}">
                      <a16:creationId xmlns:a16="http://schemas.microsoft.com/office/drawing/2014/main" id="{00000000-0008-0000-0000-0000AD060000}"/>
                    </a:ext>
                  </a:extLst>
                </p:cNvPr>
                <p:cNvSpPr>
                  <a:spLocks/>
                </p:cNvSpPr>
                <p:nvPr/>
              </p:nvSpPr>
              <p:spPr bwMode="auto">
                <a:xfrm>
                  <a:off x="66" y="771"/>
                  <a:ext cx="0" cy="0"/>
                </a:xfrm>
                <a:custGeom>
                  <a:avLst/>
                  <a:gdLst>
                    <a:gd name="T0" fmla="*/ 1 w 4"/>
                    <a:gd name="T1" fmla="*/ 2 h 2"/>
                    <a:gd name="T2" fmla="*/ 1 w 4"/>
                    <a:gd name="T3" fmla="*/ 2 h 2"/>
                    <a:gd name="T4" fmla="*/ 0 w 4"/>
                    <a:gd name="T5" fmla="*/ 1 h 2"/>
                    <a:gd name="T6" fmla="*/ 0 w 4"/>
                    <a:gd name="T7" fmla="*/ 0 h 2"/>
                    <a:gd name="T8" fmla="*/ 1 w 4"/>
                    <a:gd name="T9" fmla="*/ 0 h 2"/>
                    <a:gd name="T10" fmla="*/ 1 w 4"/>
                    <a:gd name="T11" fmla="*/ 0 h 2"/>
                    <a:gd name="T12" fmla="*/ 2 w 4"/>
                    <a:gd name="T13" fmla="*/ 0 h 2"/>
                    <a:gd name="T14" fmla="*/ 4 w 4"/>
                    <a:gd name="T15" fmla="*/ 1 h 2"/>
                    <a:gd name="T16" fmla="*/ 2 w 4"/>
                    <a:gd name="T17" fmla="*/ 2 h 2"/>
                    <a:gd name="T18" fmla="*/ 1 w 4"/>
                    <a:gd name="T19" fmla="*/ 2 h 2"/>
                    <a:gd name="T20" fmla="*/ 1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2"/>
                      </a:moveTo>
                      <a:lnTo>
                        <a:pt x="1" y="2"/>
                      </a:lnTo>
                      <a:lnTo>
                        <a:pt x="0" y="1"/>
                      </a:lnTo>
                      <a:lnTo>
                        <a:pt x="0" y="0"/>
                      </a:lnTo>
                      <a:lnTo>
                        <a:pt x="1" y="0"/>
                      </a:lnTo>
                      <a:lnTo>
                        <a:pt x="1" y="0"/>
                      </a:lnTo>
                      <a:lnTo>
                        <a:pt x="2" y="0"/>
                      </a:lnTo>
                      <a:lnTo>
                        <a:pt x="4" y="1"/>
                      </a:lnTo>
                      <a:lnTo>
                        <a:pt x="2" y="2"/>
                      </a:lnTo>
                      <a:lnTo>
                        <a:pt x="1" y="2"/>
                      </a:lnTo>
                      <a:lnTo>
                        <a:pt x="1"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1" name="フリーフォーム 280">
                  <a:extLst>
                    <a:ext uri="{FF2B5EF4-FFF2-40B4-BE49-F238E27FC236}">
                      <a16:creationId xmlns:a16="http://schemas.microsoft.com/office/drawing/2014/main" id="{00000000-0008-0000-0000-0000AF060000}"/>
                    </a:ext>
                  </a:extLst>
                </p:cNvPr>
                <p:cNvSpPr>
                  <a:spLocks/>
                </p:cNvSpPr>
                <p:nvPr/>
              </p:nvSpPr>
              <p:spPr bwMode="auto">
                <a:xfrm>
                  <a:off x="73" y="769"/>
                  <a:ext cx="1" cy="1"/>
                </a:xfrm>
                <a:custGeom>
                  <a:avLst/>
                  <a:gdLst>
                    <a:gd name="T0" fmla="*/ 6 w 6"/>
                    <a:gd name="T1" fmla="*/ 3 h 8"/>
                    <a:gd name="T2" fmla="*/ 6 w 6"/>
                    <a:gd name="T3" fmla="*/ 3 h 8"/>
                    <a:gd name="T4" fmla="*/ 5 w 6"/>
                    <a:gd name="T5" fmla="*/ 1 h 8"/>
                    <a:gd name="T6" fmla="*/ 4 w 6"/>
                    <a:gd name="T7" fmla="*/ 1 h 8"/>
                    <a:gd name="T8" fmla="*/ 2 w 6"/>
                    <a:gd name="T9" fmla="*/ 0 h 8"/>
                    <a:gd name="T10" fmla="*/ 2 w 6"/>
                    <a:gd name="T11" fmla="*/ 0 h 8"/>
                    <a:gd name="T12" fmla="*/ 0 w 6"/>
                    <a:gd name="T13" fmla="*/ 3 h 8"/>
                    <a:gd name="T14" fmla="*/ 0 w 6"/>
                    <a:gd name="T15" fmla="*/ 6 h 8"/>
                    <a:gd name="T16" fmla="*/ 0 w 6"/>
                    <a:gd name="T17" fmla="*/ 7 h 8"/>
                    <a:gd name="T18" fmla="*/ 1 w 6"/>
                    <a:gd name="T19" fmla="*/ 7 h 8"/>
                    <a:gd name="T20" fmla="*/ 1 w 6"/>
                    <a:gd name="T21" fmla="*/ 7 h 8"/>
                    <a:gd name="T22" fmla="*/ 3 w 6"/>
                    <a:gd name="T23" fmla="*/ 8 h 8"/>
                    <a:gd name="T24" fmla="*/ 4 w 6"/>
                    <a:gd name="T25" fmla="*/ 7 h 8"/>
                    <a:gd name="T26" fmla="*/ 5 w 6"/>
                    <a:gd name="T27" fmla="*/ 6 h 8"/>
                    <a:gd name="T28" fmla="*/ 6 w 6"/>
                    <a:gd name="T29" fmla="*/ 3 h 8"/>
                    <a:gd name="T30" fmla="*/ 6 w 6"/>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8">
                      <a:moveTo>
                        <a:pt x="6" y="3"/>
                      </a:moveTo>
                      <a:lnTo>
                        <a:pt x="6" y="3"/>
                      </a:lnTo>
                      <a:lnTo>
                        <a:pt x="5" y="1"/>
                      </a:lnTo>
                      <a:lnTo>
                        <a:pt x="4" y="1"/>
                      </a:lnTo>
                      <a:lnTo>
                        <a:pt x="2" y="0"/>
                      </a:lnTo>
                      <a:lnTo>
                        <a:pt x="2" y="0"/>
                      </a:lnTo>
                      <a:lnTo>
                        <a:pt x="0" y="3"/>
                      </a:lnTo>
                      <a:lnTo>
                        <a:pt x="0" y="6"/>
                      </a:lnTo>
                      <a:lnTo>
                        <a:pt x="0" y="7"/>
                      </a:lnTo>
                      <a:lnTo>
                        <a:pt x="1" y="7"/>
                      </a:lnTo>
                      <a:lnTo>
                        <a:pt x="1" y="7"/>
                      </a:lnTo>
                      <a:lnTo>
                        <a:pt x="3" y="8"/>
                      </a:lnTo>
                      <a:lnTo>
                        <a:pt x="4" y="7"/>
                      </a:lnTo>
                      <a:lnTo>
                        <a:pt x="5" y="6"/>
                      </a:lnTo>
                      <a:lnTo>
                        <a:pt x="6" y="3"/>
                      </a:lnTo>
                      <a:lnTo>
                        <a:pt x="6"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2" name="フリーフォーム 281">
                  <a:extLst>
                    <a:ext uri="{FF2B5EF4-FFF2-40B4-BE49-F238E27FC236}">
                      <a16:creationId xmlns:a16="http://schemas.microsoft.com/office/drawing/2014/main" id="{00000000-0008-0000-0000-0000B0060000}"/>
                    </a:ext>
                  </a:extLst>
                </p:cNvPr>
                <p:cNvSpPr>
                  <a:spLocks/>
                </p:cNvSpPr>
                <p:nvPr/>
              </p:nvSpPr>
              <p:spPr bwMode="auto">
                <a:xfrm>
                  <a:off x="84" y="762"/>
                  <a:ext cx="0" cy="0"/>
                </a:xfrm>
                <a:custGeom>
                  <a:avLst/>
                  <a:gdLst>
                    <a:gd name="T0" fmla="*/ 5 w 7"/>
                    <a:gd name="T1" fmla="*/ 6 h 7"/>
                    <a:gd name="T2" fmla="*/ 5 w 7"/>
                    <a:gd name="T3" fmla="*/ 6 h 7"/>
                    <a:gd name="T4" fmla="*/ 7 w 7"/>
                    <a:gd name="T5" fmla="*/ 3 h 7"/>
                    <a:gd name="T6" fmla="*/ 7 w 7"/>
                    <a:gd name="T7" fmla="*/ 2 h 7"/>
                    <a:gd name="T8" fmla="*/ 5 w 7"/>
                    <a:gd name="T9" fmla="*/ 1 h 7"/>
                    <a:gd name="T10" fmla="*/ 5 w 7"/>
                    <a:gd name="T11" fmla="*/ 1 h 7"/>
                    <a:gd name="T12" fmla="*/ 0 w 7"/>
                    <a:gd name="T13" fmla="*/ 0 h 7"/>
                    <a:gd name="T14" fmla="*/ 0 w 7"/>
                    <a:gd name="T15" fmla="*/ 1 h 7"/>
                    <a:gd name="T16" fmla="*/ 1 w 7"/>
                    <a:gd name="T17" fmla="*/ 2 h 7"/>
                    <a:gd name="T18" fmla="*/ 1 w 7"/>
                    <a:gd name="T19" fmla="*/ 2 h 7"/>
                    <a:gd name="T20" fmla="*/ 4 w 7"/>
                    <a:gd name="T21" fmla="*/ 6 h 7"/>
                    <a:gd name="T22" fmla="*/ 4 w 7"/>
                    <a:gd name="T23" fmla="*/ 7 h 7"/>
                    <a:gd name="T24" fmla="*/ 5 w 7"/>
                    <a:gd name="T25" fmla="*/ 6 h 7"/>
                    <a:gd name="T26" fmla="*/ 5 w 7"/>
                    <a:gd name="T2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6"/>
                      </a:moveTo>
                      <a:lnTo>
                        <a:pt x="5" y="6"/>
                      </a:lnTo>
                      <a:lnTo>
                        <a:pt x="7" y="3"/>
                      </a:lnTo>
                      <a:lnTo>
                        <a:pt x="7" y="2"/>
                      </a:lnTo>
                      <a:lnTo>
                        <a:pt x="5" y="1"/>
                      </a:lnTo>
                      <a:lnTo>
                        <a:pt x="5" y="1"/>
                      </a:lnTo>
                      <a:lnTo>
                        <a:pt x="0" y="0"/>
                      </a:lnTo>
                      <a:lnTo>
                        <a:pt x="0" y="1"/>
                      </a:lnTo>
                      <a:lnTo>
                        <a:pt x="1" y="2"/>
                      </a:lnTo>
                      <a:lnTo>
                        <a:pt x="1" y="2"/>
                      </a:lnTo>
                      <a:lnTo>
                        <a:pt x="4" y="6"/>
                      </a:lnTo>
                      <a:lnTo>
                        <a:pt x="4" y="7"/>
                      </a:lnTo>
                      <a:lnTo>
                        <a:pt x="5" y="6"/>
                      </a:lnTo>
                      <a:lnTo>
                        <a:pt x="5"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3" name="フリーフォーム 282">
                  <a:extLst>
                    <a:ext uri="{FF2B5EF4-FFF2-40B4-BE49-F238E27FC236}">
                      <a16:creationId xmlns:a16="http://schemas.microsoft.com/office/drawing/2014/main" id="{00000000-0008-0000-0000-0000B1060000}"/>
                    </a:ext>
                  </a:extLst>
                </p:cNvPr>
                <p:cNvSpPr>
                  <a:spLocks/>
                </p:cNvSpPr>
                <p:nvPr/>
              </p:nvSpPr>
              <p:spPr bwMode="auto">
                <a:xfrm>
                  <a:off x="442" y="710"/>
                  <a:ext cx="4" cy="5"/>
                </a:xfrm>
                <a:custGeom>
                  <a:avLst/>
                  <a:gdLst>
                    <a:gd name="T0" fmla="*/ 29 w 37"/>
                    <a:gd name="T1" fmla="*/ 47 h 48"/>
                    <a:gd name="T2" fmla="*/ 29 w 37"/>
                    <a:gd name="T3" fmla="*/ 47 h 48"/>
                    <a:gd name="T4" fmla="*/ 23 w 37"/>
                    <a:gd name="T5" fmla="*/ 48 h 48"/>
                    <a:gd name="T6" fmla="*/ 20 w 37"/>
                    <a:gd name="T7" fmla="*/ 47 h 48"/>
                    <a:gd name="T8" fmla="*/ 18 w 37"/>
                    <a:gd name="T9" fmla="*/ 46 h 48"/>
                    <a:gd name="T10" fmla="*/ 15 w 37"/>
                    <a:gd name="T11" fmla="*/ 45 h 48"/>
                    <a:gd name="T12" fmla="*/ 15 w 37"/>
                    <a:gd name="T13" fmla="*/ 45 h 48"/>
                    <a:gd name="T14" fmla="*/ 12 w 37"/>
                    <a:gd name="T15" fmla="*/ 41 h 48"/>
                    <a:gd name="T16" fmla="*/ 10 w 37"/>
                    <a:gd name="T17" fmla="*/ 39 h 48"/>
                    <a:gd name="T18" fmla="*/ 7 w 37"/>
                    <a:gd name="T19" fmla="*/ 38 h 48"/>
                    <a:gd name="T20" fmla="*/ 7 w 37"/>
                    <a:gd name="T21" fmla="*/ 38 h 48"/>
                    <a:gd name="T22" fmla="*/ 5 w 37"/>
                    <a:gd name="T23" fmla="*/ 38 h 48"/>
                    <a:gd name="T24" fmla="*/ 3 w 37"/>
                    <a:gd name="T25" fmla="*/ 37 h 48"/>
                    <a:gd name="T26" fmla="*/ 2 w 37"/>
                    <a:gd name="T27" fmla="*/ 37 h 48"/>
                    <a:gd name="T28" fmla="*/ 1 w 37"/>
                    <a:gd name="T29" fmla="*/ 34 h 48"/>
                    <a:gd name="T30" fmla="*/ 1 w 37"/>
                    <a:gd name="T31" fmla="*/ 34 h 48"/>
                    <a:gd name="T32" fmla="*/ 1 w 37"/>
                    <a:gd name="T33" fmla="*/ 31 h 48"/>
                    <a:gd name="T34" fmla="*/ 2 w 37"/>
                    <a:gd name="T35" fmla="*/ 28 h 48"/>
                    <a:gd name="T36" fmla="*/ 3 w 37"/>
                    <a:gd name="T37" fmla="*/ 25 h 48"/>
                    <a:gd name="T38" fmla="*/ 3 w 37"/>
                    <a:gd name="T39" fmla="*/ 20 h 48"/>
                    <a:gd name="T40" fmla="*/ 3 w 37"/>
                    <a:gd name="T41" fmla="*/ 20 h 48"/>
                    <a:gd name="T42" fmla="*/ 1 w 37"/>
                    <a:gd name="T43" fmla="*/ 14 h 48"/>
                    <a:gd name="T44" fmla="*/ 1 w 37"/>
                    <a:gd name="T45" fmla="*/ 10 h 48"/>
                    <a:gd name="T46" fmla="*/ 1 w 37"/>
                    <a:gd name="T47" fmla="*/ 10 h 48"/>
                    <a:gd name="T48" fmla="*/ 0 w 37"/>
                    <a:gd name="T49" fmla="*/ 4 h 48"/>
                    <a:gd name="T50" fmla="*/ 0 w 37"/>
                    <a:gd name="T51" fmla="*/ 1 h 48"/>
                    <a:gd name="T52" fmla="*/ 0 w 37"/>
                    <a:gd name="T53" fmla="*/ 1 h 48"/>
                    <a:gd name="T54" fmla="*/ 2 w 37"/>
                    <a:gd name="T55" fmla="*/ 0 h 48"/>
                    <a:gd name="T56" fmla="*/ 2 w 37"/>
                    <a:gd name="T57" fmla="*/ 0 h 48"/>
                    <a:gd name="T58" fmla="*/ 5 w 37"/>
                    <a:gd name="T59" fmla="*/ 0 h 48"/>
                    <a:gd name="T60" fmla="*/ 9 w 37"/>
                    <a:gd name="T61" fmla="*/ 1 h 48"/>
                    <a:gd name="T62" fmla="*/ 16 w 37"/>
                    <a:gd name="T63" fmla="*/ 3 h 48"/>
                    <a:gd name="T64" fmla="*/ 16 w 37"/>
                    <a:gd name="T65" fmla="*/ 3 h 48"/>
                    <a:gd name="T66" fmla="*/ 24 w 37"/>
                    <a:gd name="T67" fmla="*/ 5 h 48"/>
                    <a:gd name="T68" fmla="*/ 29 w 37"/>
                    <a:gd name="T69" fmla="*/ 8 h 48"/>
                    <a:gd name="T70" fmla="*/ 29 w 37"/>
                    <a:gd name="T71" fmla="*/ 8 h 48"/>
                    <a:gd name="T72" fmla="*/ 34 w 37"/>
                    <a:gd name="T73" fmla="*/ 13 h 48"/>
                    <a:gd name="T74" fmla="*/ 36 w 37"/>
                    <a:gd name="T75" fmla="*/ 15 h 48"/>
                    <a:gd name="T76" fmla="*/ 37 w 37"/>
                    <a:gd name="T77" fmla="*/ 17 h 48"/>
                    <a:gd name="T78" fmla="*/ 36 w 37"/>
                    <a:gd name="T79" fmla="*/ 18 h 48"/>
                    <a:gd name="T80" fmla="*/ 36 w 37"/>
                    <a:gd name="T81" fmla="*/ 18 h 48"/>
                    <a:gd name="T82" fmla="*/ 34 w 37"/>
                    <a:gd name="T83" fmla="*/ 21 h 48"/>
                    <a:gd name="T84" fmla="*/ 33 w 37"/>
                    <a:gd name="T85" fmla="*/ 23 h 48"/>
                    <a:gd name="T86" fmla="*/ 33 w 37"/>
                    <a:gd name="T87" fmla="*/ 26 h 48"/>
                    <a:gd name="T88" fmla="*/ 33 w 37"/>
                    <a:gd name="T89" fmla="*/ 26 h 48"/>
                    <a:gd name="T90" fmla="*/ 33 w 37"/>
                    <a:gd name="T91" fmla="*/ 31 h 48"/>
                    <a:gd name="T92" fmla="*/ 33 w 37"/>
                    <a:gd name="T93" fmla="*/ 36 h 48"/>
                    <a:gd name="T94" fmla="*/ 33 w 37"/>
                    <a:gd name="T95" fmla="*/ 36 h 48"/>
                    <a:gd name="T96" fmla="*/ 34 w 37"/>
                    <a:gd name="T97" fmla="*/ 37 h 48"/>
                    <a:gd name="T98" fmla="*/ 34 w 37"/>
                    <a:gd name="T99" fmla="*/ 38 h 48"/>
                    <a:gd name="T100" fmla="*/ 34 w 37"/>
                    <a:gd name="T101" fmla="*/ 39 h 48"/>
                    <a:gd name="T102" fmla="*/ 34 w 37"/>
                    <a:gd name="T103" fmla="*/ 40 h 48"/>
                    <a:gd name="T104" fmla="*/ 34 w 37"/>
                    <a:gd name="T105" fmla="*/ 40 h 48"/>
                    <a:gd name="T106" fmla="*/ 33 w 37"/>
                    <a:gd name="T107" fmla="*/ 45 h 48"/>
                    <a:gd name="T108" fmla="*/ 31 w 37"/>
                    <a:gd name="T109" fmla="*/ 46 h 48"/>
                    <a:gd name="T110" fmla="*/ 29 w 37"/>
                    <a:gd name="T111" fmla="*/ 47 h 48"/>
                    <a:gd name="T112" fmla="*/ 29 w 37"/>
                    <a:gd name="T11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48">
                      <a:moveTo>
                        <a:pt x="29" y="47"/>
                      </a:moveTo>
                      <a:lnTo>
                        <a:pt x="29" y="47"/>
                      </a:lnTo>
                      <a:lnTo>
                        <a:pt x="23" y="48"/>
                      </a:lnTo>
                      <a:lnTo>
                        <a:pt x="20" y="47"/>
                      </a:lnTo>
                      <a:lnTo>
                        <a:pt x="18" y="46"/>
                      </a:lnTo>
                      <a:lnTo>
                        <a:pt x="15" y="45"/>
                      </a:lnTo>
                      <a:lnTo>
                        <a:pt x="15" y="45"/>
                      </a:lnTo>
                      <a:lnTo>
                        <a:pt x="12" y="41"/>
                      </a:lnTo>
                      <a:lnTo>
                        <a:pt x="10" y="39"/>
                      </a:lnTo>
                      <a:lnTo>
                        <a:pt x="7" y="38"/>
                      </a:lnTo>
                      <a:lnTo>
                        <a:pt x="7" y="38"/>
                      </a:lnTo>
                      <a:lnTo>
                        <a:pt x="5" y="38"/>
                      </a:lnTo>
                      <a:lnTo>
                        <a:pt x="3" y="37"/>
                      </a:lnTo>
                      <a:lnTo>
                        <a:pt x="2" y="37"/>
                      </a:lnTo>
                      <a:lnTo>
                        <a:pt x="1" y="34"/>
                      </a:lnTo>
                      <a:lnTo>
                        <a:pt x="1" y="34"/>
                      </a:lnTo>
                      <a:lnTo>
                        <a:pt x="1" y="31"/>
                      </a:lnTo>
                      <a:lnTo>
                        <a:pt x="2" y="28"/>
                      </a:lnTo>
                      <a:lnTo>
                        <a:pt x="3" y="25"/>
                      </a:lnTo>
                      <a:lnTo>
                        <a:pt x="3" y="20"/>
                      </a:lnTo>
                      <a:lnTo>
                        <a:pt x="3" y="20"/>
                      </a:lnTo>
                      <a:lnTo>
                        <a:pt x="1" y="14"/>
                      </a:lnTo>
                      <a:lnTo>
                        <a:pt x="1" y="10"/>
                      </a:lnTo>
                      <a:lnTo>
                        <a:pt x="1" y="10"/>
                      </a:lnTo>
                      <a:lnTo>
                        <a:pt x="0" y="4"/>
                      </a:lnTo>
                      <a:lnTo>
                        <a:pt x="0" y="1"/>
                      </a:lnTo>
                      <a:lnTo>
                        <a:pt x="0" y="1"/>
                      </a:lnTo>
                      <a:lnTo>
                        <a:pt x="2" y="0"/>
                      </a:lnTo>
                      <a:lnTo>
                        <a:pt x="2" y="0"/>
                      </a:lnTo>
                      <a:lnTo>
                        <a:pt x="5" y="0"/>
                      </a:lnTo>
                      <a:lnTo>
                        <a:pt x="9" y="1"/>
                      </a:lnTo>
                      <a:lnTo>
                        <a:pt x="16" y="3"/>
                      </a:lnTo>
                      <a:lnTo>
                        <a:pt x="16" y="3"/>
                      </a:lnTo>
                      <a:lnTo>
                        <a:pt x="24" y="5"/>
                      </a:lnTo>
                      <a:lnTo>
                        <a:pt x="29" y="8"/>
                      </a:lnTo>
                      <a:lnTo>
                        <a:pt x="29" y="8"/>
                      </a:lnTo>
                      <a:lnTo>
                        <a:pt x="34" y="13"/>
                      </a:lnTo>
                      <a:lnTo>
                        <a:pt x="36" y="15"/>
                      </a:lnTo>
                      <a:lnTo>
                        <a:pt x="37" y="17"/>
                      </a:lnTo>
                      <a:lnTo>
                        <a:pt x="36" y="18"/>
                      </a:lnTo>
                      <a:lnTo>
                        <a:pt x="36" y="18"/>
                      </a:lnTo>
                      <a:lnTo>
                        <a:pt x="34" y="21"/>
                      </a:lnTo>
                      <a:lnTo>
                        <a:pt x="33" y="23"/>
                      </a:lnTo>
                      <a:lnTo>
                        <a:pt x="33" y="26"/>
                      </a:lnTo>
                      <a:lnTo>
                        <a:pt x="33" y="26"/>
                      </a:lnTo>
                      <a:lnTo>
                        <a:pt x="33" y="31"/>
                      </a:lnTo>
                      <a:lnTo>
                        <a:pt x="33" y="36"/>
                      </a:lnTo>
                      <a:lnTo>
                        <a:pt x="33" y="36"/>
                      </a:lnTo>
                      <a:lnTo>
                        <a:pt x="34" y="37"/>
                      </a:lnTo>
                      <a:lnTo>
                        <a:pt x="34" y="38"/>
                      </a:lnTo>
                      <a:lnTo>
                        <a:pt x="34" y="39"/>
                      </a:lnTo>
                      <a:lnTo>
                        <a:pt x="34" y="40"/>
                      </a:lnTo>
                      <a:lnTo>
                        <a:pt x="34" y="40"/>
                      </a:lnTo>
                      <a:lnTo>
                        <a:pt x="33" y="45"/>
                      </a:lnTo>
                      <a:lnTo>
                        <a:pt x="31" y="46"/>
                      </a:lnTo>
                      <a:lnTo>
                        <a:pt x="29" y="47"/>
                      </a:lnTo>
                      <a:lnTo>
                        <a:pt x="29" y="4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4" name="フリーフォーム 283">
                  <a:extLst>
                    <a:ext uri="{FF2B5EF4-FFF2-40B4-BE49-F238E27FC236}">
                      <a16:creationId xmlns:a16="http://schemas.microsoft.com/office/drawing/2014/main" id="{00000000-0008-0000-0000-0000B2060000}"/>
                    </a:ext>
                  </a:extLst>
                </p:cNvPr>
                <p:cNvSpPr>
                  <a:spLocks/>
                </p:cNvSpPr>
                <p:nvPr/>
              </p:nvSpPr>
              <p:spPr bwMode="auto">
                <a:xfrm>
                  <a:off x="439" y="722"/>
                  <a:ext cx="1" cy="1"/>
                </a:xfrm>
                <a:custGeom>
                  <a:avLst/>
                  <a:gdLst>
                    <a:gd name="T0" fmla="*/ 5 w 8"/>
                    <a:gd name="T1" fmla="*/ 7 h 7"/>
                    <a:gd name="T2" fmla="*/ 5 w 8"/>
                    <a:gd name="T3" fmla="*/ 7 h 7"/>
                    <a:gd name="T4" fmla="*/ 3 w 8"/>
                    <a:gd name="T5" fmla="*/ 7 h 7"/>
                    <a:gd name="T6" fmla="*/ 2 w 8"/>
                    <a:gd name="T7" fmla="*/ 7 h 7"/>
                    <a:gd name="T8" fmla="*/ 1 w 8"/>
                    <a:gd name="T9" fmla="*/ 6 h 7"/>
                    <a:gd name="T10" fmla="*/ 0 w 8"/>
                    <a:gd name="T11" fmla="*/ 4 h 7"/>
                    <a:gd name="T12" fmla="*/ 0 w 8"/>
                    <a:gd name="T13" fmla="*/ 3 h 7"/>
                    <a:gd name="T14" fmla="*/ 0 w 8"/>
                    <a:gd name="T15" fmla="*/ 1 h 7"/>
                    <a:gd name="T16" fmla="*/ 1 w 8"/>
                    <a:gd name="T17" fmla="*/ 0 h 7"/>
                    <a:gd name="T18" fmla="*/ 3 w 8"/>
                    <a:gd name="T19" fmla="*/ 0 h 7"/>
                    <a:gd name="T20" fmla="*/ 3 w 8"/>
                    <a:gd name="T21" fmla="*/ 0 h 7"/>
                    <a:gd name="T22" fmla="*/ 7 w 8"/>
                    <a:gd name="T23" fmla="*/ 1 h 7"/>
                    <a:gd name="T24" fmla="*/ 8 w 8"/>
                    <a:gd name="T25" fmla="*/ 3 h 7"/>
                    <a:gd name="T26" fmla="*/ 7 w 8"/>
                    <a:gd name="T27" fmla="*/ 5 h 7"/>
                    <a:gd name="T28" fmla="*/ 5 w 8"/>
                    <a:gd name="T29" fmla="*/ 7 h 7"/>
                    <a:gd name="T30" fmla="*/ 5 w 8"/>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7">
                      <a:moveTo>
                        <a:pt x="5" y="7"/>
                      </a:moveTo>
                      <a:lnTo>
                        <a:pt x="5" y="7"/>
                      </a:lnTo>
                      <a:lnTo>
                        <a:pt x="3" y="7"/>
                      </a:lnTo>
                      <a:lnTo>
                        <a:pt x="2" y="7"/>
                      </a:lnTo>
                      <a:lnTo>
                        <a:pt x="1" y="6"/>
                      </a:lnTo>
                      <a:lnTo>
                        <a:pt x="0" y="4"/>
                      </a:lnTo>
                      <a:lnTo>
                        <a:pt x="0" y="3"/>
                      </a:lnTo>
                      <a:lnTo>
                        <a:pt x="0" y="1"/>
                      </a:lnTo>
                      <a:lnTo>
                        <a:pt x="1" y="0"/>
                      </a:lnTo>
                      <a:lnTo>
                        <a:pt x="3" y="0"/>
                      </a:lnTo>
                      <a:lnTo>
                        <a:pt x="3" y="0"/>
                      </a:lnTo>
                      <a:lnTo>
                        <a:pt x="7" y="1"/>
                      </a:lnTo>
                      <a:lnTo>
                        <a:pt x="8" y="3"/>
                      </a:lnTo>
                      <a:lnTo>
                        <a:pt x="7" y="5"/>
                      </a:lnTo>
                      <a:lnTo>
                        <a:pt x="5" y="7"/>
                      </a:lnTo>
                      <a:lnTo>
                        <a:pt x="5"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5" name="フリーフォーム 284">
                  <a:extLst>
                    <a:ext uri="{FF2B5EF4-FFF2-40B4-BE49-F238E27FC236}">
                      <a16:creationId xmlns:a16="http://schemas.microsoft.com/office/drawing/2014/main" id="{00000000-0008-0000-0000-0000B3060000}"/>
                    </a:ext>
                  </a:extLst>
                </p:cNvPr>
                <p:cNvSpPr>
                  <a:spLocks/>
                </p:cNvSpPr>
                <p:nvPr/>
              </p:nvSpPr>
              <p:spPr bwMode="auto">
                <a:xfrm>
                  <a:off x="438" y="727"/>
                  <a:ext cx="2" cy="5"/>
                </a:xfrm>
                <a:custGeom>
                  <a:avLst/>
                  <a:gdLst>
                    <a:gd name="T0" fmla="*/ 8 w 17"/>
                    <a:gd name="T1" fmla="*/ 41 h 42"/>
                    <a:gd name="T2" fmla="*/ 8 w 17"/>
                    <a:gd name="T3" fmla="*/ 41 h 42"/>
                    <a:gd name="T4" fmla="*/ 2 w 17"/>
                    <a:gd name="T5" fmla="*/ 37 h 42"/>
                    <a:gd name="T6" fmla="*/ 0 w 17"/>
                    <a:gd name="T7" fmla="*/ 35 h 42"/>
                    <a:gd name="T8" fmla="*/ 0 w 17"/>
                    <a:gd name="T9" fmla="*/ 32 h 42"/>
                    <a:gd name="T10" fmla="*/ 0 w 17"/>
                    <a:gd name="T11" fmla="*/ 32 h 42"/>
                    <a:gd name="T12" fmla="*/ 0 w 17"/>
                    <a:gd name="T13" fmla="*/ 27 h 42"/>
                    <a:gd name="T14" fmla="*/ 0 w 17"/>
                    <a:gd name="T15" fmla="*/ 25 h 42"/>
                    <a:gd name="T16" fmla="*/ 0 w 17"/>
                    <a:gd name="T17" fmla="*/ 25 h 42"/>
                    <a:gd name="T18" fmla="*/ 1 w 17"/>
                    <a:gd name="T19" fmla="*/ 21 h 42"/>
                    <a:gd name="T20" fmla="*/ 2 w 17"/>
                    <a:gd name="T21" fmla="*/ 17 h 42"/>
                    <a:gd name="T22" fmla="*/ 2 w 17"/>
                    <a:gd name="T23" fmla="*/ 17 h 42"/>
                    <a:gd name="T24" fmla="*/ 8 w 17"/>
                    <a:gd name="T25" fmla="*/ 9 h 42"/>
                    <a:gd name="T26" fmla="*/ 8 w 17"/>
                    <a:gd name="T27" fmla="*/ 9 h 42"/>
                    <a:gd name="T28" fmla="*/ 11 w 17"/>
                    <a:gd name="T29" fmla="*/ 6 h 42"/>
                    <a:gd name="T30" fmla="*/ 14 w 17"/>
                    <a:gd name="T31" fmla="*/ 4 h 42"/>
                    <a:gd name="T32" fmla="*/ 14 w 17"/>
                    <a:gd name="T33" fmla="*/ 4 h 42"/>
                    <a:gd name="T34" fmla="*/ 12 w 17"/>
                    <a:gd name="T35" fmla="*/ 2 h 42"/>
                    <a:gd name="T36" fmla="*/ 11 w 17"/>
                    <a:gd name="T37" fmla="*/ 0 h 42"/>
                    <a:gd name="T38" fmla="*/ 12 w 17"/>
                    <a:gd name="T39" fmla="*/ 0 h 42"/>
                    <a:gd name="T40" fmla="*/ 13 w 17"/>
                    <a:gd name="T41" fmla="*/ 0 h 42"/>
                    <a:gd name="T42" fmla="*/ 13 w 17"/>
                    <a:gd name="T43" fmla="*/ 0 h 42"/>
                    <a:gd name="T44" fmla="*/ 17 w 17"/>
                    <a:gd name="T45" fmla="*/ 0 h 42"/>
                    <a:gd name="T46" fmla="*/ 17 w 17"/>
                    <a:gd name="T47" fmla="*/ 0 h 42"/>
                    <a:gd name="T48" fmla="*/ 17 w 17"/>
                    <a:gd name="T49" fmla="*/ 2 h 42"/>
                    <a:gd name="T50" fmla="*/ 17 w 17"/>
                    <a:gd name="T51" fmla="*/ 2 h 42"/>
                    <a:gd name="T52" fmla="*/ 15 w 17"/>
                    <a:gd name="T53" fmla="*/ 6 h 42"/>
                    <a:gd name="T54" fmla="*/ 12 w 17"/>
                    <a:gd name="T55" fmla="*/ 11 h 42"/>
                    <a:gd name="T56" fmla="*/ 12 w 17"/>
                    <a:gd name="T57" fmla="*/ 11 h 42"/>
                    <a:gd name="T58" fmla="*/ 11 w 17"/>
                    <a:gd name="T59" fmla="*/ 20 h 42"/>
                    <a:gd name="T60" fmla="*/ 11 w 17"/>
                    <a:gd name="T61" fmla="*/ 31 h 42"/>
                    <a:gd name="T62" fmla="*/ 11 w 17"/>
                    <a:gd name="T63" fmla="*/ 31 h 42"/>
                    <a:gd name="T64" fmla="*/ 12 w 17"/>
                    <a:gd name="T65" fmla="*/ 38 h 42"/>
                    <a:gd name="T66" fmla="*/ 11 w 17"/>
                    <a:gd name="T67" fmla="*/ 40 h 42"/>
                    <a:gd name="T68" fmla="*/ 11 w 17"/>
                    <a:gd name="T69" fmla="*/ 42 h 42"/>
                    <a:gd name="T70" fmla="*/ 10 w 17"/>
                    <a:gd name="T71" fmla="*/ 42 h 42"/>
                    <a:gd name="T72" fmla="*/ 8 w 17"/>
                    <a:gd name="T73" fmla="*/ 41 h 42"/>
                    <a:gd name="T74" fmla="*/ 8 w 17"/>
                    <a:gd name="T7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42">
                      <a:moveTo>
                        <a:pt x="8" y="41"/>
                      </a:moveTo>
                      <a:lnTo>
                        <a:pt x="8" y="41"/>
                      </a:lnTo>
                      <a:lnTo>
                        <a:pt x="2" y="37"/>
                      </a:lnTo>
                      <a:lnTo>
                        <a:pt x="0" y="35"/>
                      </a:lnTo>
                      <a:lnTo>
                        <a:pt x="0" y="32"/>
                      </a:lnTo>
                      <a:lnTo>
                        <a:pt x="0" y="32"/>
                      </a:lnTo>
                      <a:lnTo>
                        <a:pt x="0" y="27"/>
                      </a:lnTo>
                      <a:lnTo>
                        <a:pt x="0" y="25"/>
                      </a:lnTo>
                      <a:lnTo>
                        <a:pt x="0" y="25"/>
                      </a:lnTo>
                      <a:lnTo>
                        <a:pt x="1" y="21"/>
                      </a:lnTo>
                      <a:lnTo>
                        <a:pt x="2" y="17"/>
                      </a:lnTo>
                      <a:lnTo>
                        <a:pt x="2" y="17"/>
                      </a:lnTo>
                      <a:lnTo>
                        <a:pt x="8" y="9"/>
                      </a:lnTo>
                      <a:lnTo>
                        <a:pt x="8" y="9"/>
                      </a:lnTo>
                      <a:lnTo>
                        <a:pt x="11" y="6"/>
                      </a:lnTo>
                      <a:lnTo>
                        <a:pt x="14" y="4"/>
                      </a:lnTo>
                      <a:lnTo>
                        <a:pt x="14" y="4"/>
                      </a:lnTo>
                      <a:lnTo>
                        <a:pt x="12" y="2"/>
                      </a:lnTo>
                      <a:lnTo>
                        <a:pt x="11" y="0"/>
                      </a:lnTo>
                      <a:lnTo>
                        <a:pt x="12" y="0"/>
                      </a:lnTo>
                      <a:lnTo>
                        <a:pt x="13" y="0"/>
                      </a:lnTo>
                      <a:lnTo>
                        <a:pt x="13" y="0"/>
                      </a:lnTo>
                      <a:lnTo>
                        <a:pt x="17" y="0"/>
                      </a:lnTo>
                      <a:lnTo>
                        <a:pt x="17" y="0"/>
                      </a:lnTo>
                      <a:lnTo>
                        <a:pt x="17" y="2"/>
                      </a:lnTo>
                      <a:lnTo>
                        <a:pt x="17" y="2"/>
                      </a:lnTo>
                      <a:lnTo>
                        <a:pt x="15" y="6"/>
                      </a:lnTo>
                      <a:lnTo>
                        <a:pt x="12" y="11"/>
                      </a:lnTo>
                      <a:lnTo>
                        <a:pt x="12" y="11"/>
                      </a:lnTo>
                      <a:lnTo>
                        <a:pt x="11" y="20"/>
                      </a:lnTo>
                      <a:lnTo>
                        <a:pt x="11" y="31"/>
                      </a:lnTo>
                      <a:lnTo>
                        <a:pt x="11" y="31"/>
                      </a:lnTo>
                      <a:lnTo>
                        <a:pt x="12" y="38"/>
                      </a:lnTo>
                      <a:lnTo>
                        <a:pt x="11" y="40"/>
                      </a:lnTo>
                      <a:lnTo>
                        <a:pt x="11" y="42"/>
                      </a:lnTo>
                      <a:lnTo>
                        <a:pt x="10" y="42"/>
                      </a:lnTo>
                      <a:lnTo>
                        <a:pt x="8" y="41"/>
                      </a:lnTo>
                      <a:lnTo>
                        <a:pt x="8" y="4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6" name="フリーフォーム 285">
                  <a:extLst>
                    <a:ext uri="{FF2B5EF4-FFF2-40B4-BE49-F238E27FC236}">
                      <a16:creationId xmlns:a16="http://schemas.microsoft.com/office/drawing/2014/main" id="{00000000-0008-0000-0000-0000B4060000}"/>
                    </a:ext>
                  </a:extLst>
                </p:cNvPr>
                <p:cNvSpPr>
                  <a:spLocks/>
                </p:cNvSpPr>
                <p:nvPr/>
              </p:nvSpPr>
              <p:spPr bwMode="auto">
                <a:xfrm>
                  <a:off x="89" y="912"/>
                  <a:ext cx="11" cy="10"/>
                </a:xfrm>
                <a:custGeom>
                  <a:avLst/>
                  <a:gdLst>
                    <a:gd name="T0" fmla="*/ 50 w 103"/>
                    <a:gd name="T1" fmla="*/ 6 h 98"/>
                    <a:gd name="T2" fmla="*/ 46 w 103"/>
                    <a:gd name="T3" fmla="*/ 5 h 98"/>
                    <a:gd name="T4" fmla="*/ 42 w 103"/>
                    <a:gd name="T5" fmla="*/ 5 h 98"/>
                    <a:gd name="T6" fmla="*/ 42 w 103"/>
                    <a:gd name="T7" fmla="*/ 0 h 98"/>
                    <a:gd name="T8" fmla="*/ 40 w 103"/>
                    <a:gd name="T9" fmla="*/ 0 h 98"/>
                    <a:gd name="T10" fmla="*/ 39 w 103"/>
                    <a:gd name="T11" fmla="*/ 2 h 98"/>
                    <a:gd name="T12" fmla="*/ 39 w 103"/>
                    <a:gd name="T13" fmla="*/ 5 h 98"/>
                    <a:gd name="T14" fmla="*/ 33 w 103"/>
                    <a:gd name="T15" fmla="*/ 2 h 98"/>
                    <a:gd name="T16" fmla="*/ 30 w 103"/>
                    <a:gd name="T17" fmla="*/ 4 h 98"/>
                    <a:gd name="T18" fmla="*/ 29 w 103"/>
                    <a:gd name="T19" fmla="*/ 7 h 98"/>
                    <a:gd name="T20" fmla="*/ 29 w 103"/>
                    <a:gd name="T21" fmla="*/ 12 h 98"/>
                    <a:gd name="T22" fmla="*/ 20 w 103"/>
                    <a:gd name="T23" fmla="*/ 22 h 98"/>
                    <a:gd name="T24" fmla="*/ 13 w 103"/>
                    <a:gd name="T25" fmla="*/ 27 h 98"/>
                    <a:gd name="T26" fmla="*/ 7 w 103"/>
                    <a:gd name="T27" fmla="*/ 29 h 98"/>
                    <a:gd name="T28" fmla="*/ 1 w 103"/>
                    <a:gd name="T29" fmla="*/ 31 h 98"/>
                    <a:gd name="T30" fmla="*/ 0 w 103"/>
                    <a:gd name="T31" fmla="*/ 35 h 98"/>
                    <a:gd name="T32" fmla="*/ 1 w 103"/>
                    <a:gd name="T33" fmla="*/ 44 h 98"/>
                    <a:gd name="T34" fmla="*/ 4 w 103"/>
                    <a:gd name="T35" fmla="*/ 60 h 98"/>
                    <a:gd name="T36" fmla="*/ 8 w 103"/>
                    <a:gd name="T37" fmla="*/ 62 h 98"/>
                    <a:gd name="T38" fmla="*/ 10 w 103"/>
                    <a:gd name="T39" fmla="*/ 67 h 98"/>
                    <a:gd name="T40" fmla="*/ 11 w 103"/>
                    <a:gd name="T41" fmla="*/ 77 h 98"/>
                    <a:gd name="T42" fmla="*/ 12 w 103"/>
                    <a:gd name="T43" fmla="*/ 79 h 98"/>
                    <a:gd name="T44" fmla="*/ 15 w 103"/>
                    <a:gd name="T45" fmla="*/ 74 h 98"/>
                    <a:gd name="T46" fmla="*/ 15 w 103"/>
                    <a:gd name="T47" fmla="*/ 79 h 98"/>
                    <a:gd name="T48" fmla="*/ 14 w 103"/>
                    <a:gd name="T49" fmla="*/ 82 h 98"/>
                    <a:gd name="T50" fmla="*/ 17 w 103"/>
                    <a:gd name="T51" fmla="*/ 89 h 98"/>
                    <a:gd name="T52" fmla="*/ 20 w 103"/>
                    <a:gd name="T53" fmla="*/ 93 h 98"/>
                    <a:gd name="T54" fmla="*/ 30 w 103"/>
                    <a:gd name="T55" fmla="*/ 95 h 98"/>
                    <a:gd name="T56" fmla="*/ 39 w 103"/>
                    <a:gd name="T57" fmla="*/ 97 h 98"/>
                    <a:gd name="T58" fmla="*/ 48 w 103"/>
                    <a:gd name="T59" fmla="*/ 98 h 98"/>
                    <a:gd name="T60" fmla="*/ 59 w 103"/>
                    <a:gd name="T61" fmla="*/ 96 h 98"/>
                    <a:gd name="T62" fmla="*/ 68 w 103"/>
                    <a:gd name="T63" fmla="*/ 93 h 98"/>
                    <a:gd name="T64" fmla="*/ 75 w 103"/>
                    <a:gd name="T65" fmla="*/ 88 h 98"/>
                    <a:gd name="T66" fmla="*/ 80 w 103"/>
                    <a:gd name="T67" fmla="*/ 85 h 98"/>
                    <a:gd name="T68" fmla="*/ 92 w 103"/>
                    <a:gd name="T69" fmla="*/ 71 h 98"/>
                    <a:gd name="T70" fmla="*/ 99 w 103"/>
                    <a:gd name="T71" fmla="*/ 65 h 98"/>
                    <a:gd name="T72" fmla="*/ 102 w 103"/>
                    <a:gd name="T73" fmla="*/ 43 h 98"/>
                    <a:gd name="T74" fmla="*/ 103 w 103"/>
                    <a:gd name="T75" fmla="*/ 39 h 98"/>
                    <a:gd name="T76" fmla="*/ 101 w 103"/>
                    <a:gd name="T77" fmla="*/ 34 h 98"/>
                    <a:gd name="T78" fmla="*/ 99 w 103"/>
                    <a:gd name="T79" fmla="*/ 31 h 98"/>
                    <a:gd name="T80" fmla="*/ 88 w 103"/>
                    <a:gd name="T81" fmla="*/ 24 h 98"/>
                    <a:gd name="T82" fmla="*/ 80 w 103"/>
                    <a:gd name="T83" fmla="*/ 24 h 98"/>
                    <a:gd name="T84" fmla="*/ 76 w 103"/>
                    <a:gd name="T85" fmla="*/ 20 h 98"/>
                    <a:gd name="T86" fmla="*/ 69 w 103"/>
                    <a:gd name="T87" fmla="*/ 16 h 98"/>
                    <a:gd name="T88" fmla="*/ 66 w 103"/>
                    <a:gd name="T89" fmla="*/ 13 h 98"/>
                    <a:gd name="T90" fmla="*/ 61 w 103"/>
                    <a:gd name="T91" fmla="*/ 9 h 98"/>
                    <a:gd name="T92" fmla="*/ 52 w 103"/>
                    <a:gd name="T9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98">
                      <a:moveTo>
                        <a:pt x="52" y="7"/>
                      </a:moveTo>
                      <a:lnTo>
                        <a:pt x="52" y="7"/>
                      </a:lnTo>
                      <a:lnTo>
                        <a:pt x="50" y="6"/>
                      </a:lnTo>
                      <a:lnTo>
                        <a:pt x="48" y="5"/>
                      </a:lnTo>
                      <a:lnTo>
                        <a:pt x="48" y="5"/>
                      </a:lnTo>
                      <a:lnTo>
                        <a:pt x="46" y="5"/>
                      </a:lnTo>
                      <a:lnTo>
                        <a:pt x="44" y="5"/>
                      </a:lnTo>
                      <a:lnTo>
                        <a:pt x="42" y="6"/>
                      </a:lnTo>
                      <a:lnTo>
                        <a:pt x="42" y="5"/>
                      </a:lnTo>
                      <a:lnTo>
                        <a:pt x="42" y="5"/>
                      </a:lnTo>
                      <a:lnTo>
                        <a:pt x="42" y="3"/>
                      </a:lnTo>
                      <a:lnTo>
                        <a:pt x="42" y="0"/>
                      </a:lnTo>
                      <a:lnTo>
                        <a:pt x="42" y="0"/>
                      </a:lnTo>
                      <a:lnTo>
                        <a:pt x="41" y="0"/>
                      </a:lnTo>
                      <a:lnTo>
                        <a:pt x="40" y="0"/>
                      </a:lnTo>
                      <a:lnTo>
                        <a:pt x="39" y="1"/>
                      </a:lnTo>
                      <a:lnTo>
                        <a:pt x="39" y="2"/>
                      </a:lnTo>
                      <a:lnTo>
                        <a:pt x="39" y="2"/>
                      </a:lnTo>
                      <a:lnTo>
                        <a:pt x="40" y="4"/>
                      </a:lnTo>
                      <a:lnTo>
                        <a:pt x="40" y="5"/>
                      </a:lnTo>
                      <a:lnTo>
                        <a:pt x="39" y="5"/>
                      </a:lnTo>
                      <a:lnTo>
                        <a:pt x="39" y="5"/>
                      </a:lnTo>
                      <a:lnTo>
                        <a:pt x="35" y="3"/>
                      </a:lnTo>
                      <a:lnTo>
                        <a:pt x="33" y="2"/>
                      </a:lnTo>
                      <a:lnTo>
                        <a:pt x="31" y="2"/>
                      </a:lnTo>
                      <a:lnTo>
                        <a:pt x="31" y="2"/>
                      </a:lnTo>
                      <a:lnTo>
                        <a:pt x="30" y="4"/>
                      </a:lnTo>
                      <a:lnTo>
                        <a:pt x="29" y="6"/>
                      </a:lnTo>
                      <a:lnTo>
                        <a:pt x="29" y="7"/>
                      </a:lnTo>
                      <a:lnTo>
                        <a:pt x="29" y="7"/>
                      </a:lnTo>
                      <a:lnTo>
                        <a:pt x="29" y="11"/>
                      </a:lnTo>
                      <a:lnTo>
                        <a:pt x="29" y="12"/>
                      </a:lnTo>
                      <a:lnTo>
                        <a:pt x="29" y="12"/>
                      </a:lnTo>
                      <a:lnTo>
                        <a:pt x="24" y="15"/>
                      </a:lnTo>
                      <a:lnTo>
                        <a:pt x="24" y="15"/>
                      </a:lnTo>
                      <a:lnTo>
                        <a:pt x="20" y="22"/>
                      </a:lnTo>
                      <a:lnTo>
                        <a:pt x="20" y="22"/>
                      </a:lnTo>
                      <a:lnTo>
                        <a:pt x="16" y="26"/>
                      </a:lnTo>
                      <a:lnTo>
                        <a:pt x="13" y="27"/>
                      </a:lnTo>
                      <a:lnTo>
                        <a:pt x="11" y="28"/>
                      </a:lnTo>
                      <a:lnTo>
                        <a:pt x="11" y="28"/>
                      </a:lnTo>
                      <a:lnTo>
                        <a:pt x="7" y="29"/>
                      </a:lnTo>
                      <a:lnTo>
                        <a:pt x="7" y="29"/>
                      </a:lnTo>
                      <a:lnTo>
                        <a:pt x="3" y="29"/>
                      </a:lnTo>
                      <a:lnTo>
                        <a:pt x="1" y="31"/>
                      </a:lnTo>
                      <a:lnTo>
                        <a:pt x="0" y="32"/>
                      </a:lnTo>
                      <a:lnTo>
                        <a:pt x="0" y="32"/>
                      </a:lnTo>
                      <a:lnTo>
                        <a:pt x="0" y="35"/>
                      </a:lnTo>
                      <a:lnTo>
                        <a:pt x="0" y="38"/>
                      </a:lnTo>
                      <a:lnTo>
                        <a:pt x="1" y="44"/>
                      </a:lnTo>
                      <a:lnTo>
                        <a:pt x="1" y="44"/>
                      </a:lnTo>
                      <a:lnTo>
                        <a:pt x="2" y="54"/>
                      </a:lnTo>
                      <a:lnTo>
                        <a:pt x="3" y="57"/>
                      </a:lnTo>
                      <a:lnTo>
                        <a:pt x="4" y="60"/>
                      </a:lnTo>
                      <a:lnTo>
                        <a:pt x="4" y="60"/>
                      </a:lnTo>
                      <a:lnTo>
                        <a:pt x="7" y="61"/>
                      </a:lnTo>
                      <a:lnTo>
                        <a:pt x="8" y="62"/>
                      </a:lnTo>
                      <a:lnTo>
                        <a:pt x="9" y="63"/>
                      </a:lnTo>
                      <a:lnTo>
                        <a:pt x="9" y="63"/>
                      </a:lnTo>
                      <a:lnTo>
                        <a:pt x="10" y="67"/>
                      </a:lnTo>
                      <a:lnTo>
                        <a:pt x="11" y="72"/>
                      </a:lnTo>
                      <a:lnTo>
                        <a:pt x="11" y="72"/>
                      </a:lnTo>
                      <a:lnTo>
                        <a:pt x="11" y="77"/>
                      </a:lnTo>
                      <a:lnTo>
                        <a:pt x="12" y="79"/>
                      </a:lnTo>
                      <a:lnTo>
                        <a:pt x="12" y="79"/>
                      </a:lnTo>
                      <a:lnTo>
                        <a:pt x="12" y="79"/>
                      </a:lnTo>
                      <a:lnTo>
                        <a:pt x="14" y="77"/>
                      </a:lnTo>
                      <a:lnTo>
                        <a:pt x="15" y="74"/>
                      </a:lnTo>
                      <a:lnTo>
                        <a:pt x="15" y="74"/>
                      </a:lnTo>
                      <a:lnTo>
                        <a:pt x="16" y="75"/>
                      </a:lnTo>
                      <a:lnTo>
                        <a:pt x="15" y="77"/>
                      </a:lnTo>
                      <a:lnTo>
                        <a:pt x="15" y="79"/>
                      </a:lnTo>
                      <a:lnTo>
                        <a:pt x="15" y="79"/>
                      </a:lnTo>
                      <a:lnTo>
                        <a:pt x="14" y="81"/>
                      </a:lnTo>
                      <a:lnTo>
                        <a:pt x="14" y="82"/>
                      </a:lnTo>
                      <a:lnTo>
                        <a:pt x="16" y="85"/>
                      </a:lnTo>
                      <a:lnTo>
                        <a:pt x="16" y="85"/>
                      </a:lnTo>
                      <a:lnTo>
                        <a:pt x="17" y="89"/>
                      </a:lnTo>
                      <a:lnTo>
                        <a:pt x="18" y="91"/>
                      </a:lnTo>
                      <a:lnTo>
                        <a:pt x="20" y="93"/>
                      </a:lnTo>
                      <a:lnTo>
                        <a:pt x="20" y="93"/>
                      </a:lnTo>
                      <a:lnTo>
                        <a:pt x="24" y="94"/>
                      </a:lnTo>
                      <a:lnTo>
                        <a:pt x="30" y="95"/>
                      </a:lnTo>
                      <a:lnTo>
                        <a:pt x="30" y="95"/>
                      </a:lnTo>
                      <a:lnTo>
                        <a:pt x="35" y="96"/>
                      </a:lnTo>
                      <a:lnTo>
                        <a:pt x="37" y="97"/>
                      </a:lnTo>
                      <a:lnTo>
                        <a:pt x="39" y="97"/>
                      </a:lnTo>
                      <a:lnTo>
                        <a:pt x="39" y="97"/>
                      </a:lnTo>
                      <a:lnTo>
                        <a:pt x="45" y="97"/>
                      </a:lnTo>
                      <a:lnTo>
                        <a:pt x="48" y="98"/>
                      </a:lnTo>
                      <a:lnTo>
                        <a:pt x="49" y="97"/>
                      </a:lnTo>
                      <a:lnTo>
                        <a:pt x="49" y="97"/>
                      </a:lnTo>
                      <a:lnTo>
                        <a:pt x="59" y="96"/>
                      </a:lnTo>
                      <a:lnTo>
                        <a:pt x="64" y="95"/>
                      </a:lnTo>
                      <a:lnTo>
                        <a:pt x="68" y="93"/>
                      </a:lnTo>
                      <a:lnTo>
                        <a:pt x="68" y="93"/>
                      </a:lnTo>
                      <a:lnTo>
                        <a:pt x="72" y="90"/>
                      </a:lnTo>
                      <a:lnTo>
                        <a:pt x="75" y="88"/>
                      </a:lnTo>
                      <a:lnTo>
                        <a:pt x="75" y="88"/>
                      </a:lnTo>
                      <a:lnTo>
                        <a:pt x="78" y="87"/>
                      </a:lnTo>
                      <a:lnTo>
                        <a:pt x="80" y="85"/>
                      </a:lnTo>
                      <a:lnTo>
                        <a:pt x="80" y="85"/>
                      </a:lnTo>
                      <a:lnTo>
                        <a:pt x="87" y="76"/>
                      </a:lnTo>
                      <a:lnTo>
                        <a:pt x="87" y="76"/>
                      </a:lnTo>
                      <a:lnTo>
                        <a:pt x="92" y="71"/>
                      </a:lnTo>
                      <a:lnTo>
                        <a:pt x="92" y="71"/>
                      </a:lnTo>
                      <a:lnTo>
                        <a:pt x="97" y="67"/>
                      </a:lnTo>
                      <a:lnTo>
                        <a:pt x="99" y="65"/>
                      </a:lnTo>
                      <a:lnTo>
                        <a:pt x="100" y="61"/>
                      </a:lnTo>
                      <a:lnTo>
                        <a:pt x="100" y="61"/>
                      </a:lnTo>
                      <a:lnTo>
                        <a:pt x="102" y="43"/>
                      </a:lnTo>
                      <a:lnTo>
                        <a:pt x="102" y="43"/>
                      </a:lnTo>
                      <a:lnTo>
                        <a:pt x="102" y="40"/>
                      </a:lnTo>
                      <a:lnTo>
                        <a:pt x="103" y="39"/>
                      </a:lnTo>
                      <a:lnTo>
                        <a:pt x="102" y="38"/>
                      </a:lnTo>
                      <a:lnTo>
                        <a:pt x="102" y="38"/>
                      </a:lnTo>
                      <a:lnTo>
                        <a:pt x="101" y="34"/>
                      </a:lnTo>
                      <a:lnTo>
                        <a:pt x="100" y="32"/>
                      </a:lnTo>
                      <a:lnTo>
                        <a:pt x="99" y="31"/>
                      </a:lnTo>
                      <a:lnTo>
                        <a:pt x="99" y="31"/>
                      </a:lnTo>
                      <a:lnTo>
                        <a:pt x="93" y="27"/>
                      </a:lnTo>
                      <a:lnTo>
                        <a:pt x="90" y="25"/>
                      </a:lnTo>
                      <a:lnTo>
                        <a:pt x="88" y="24"/>
                      </a:lnTo>
                      <a:lnTo>
                        <a:pt x="88" y="24"/>
                      </a:lnTo>
                      <a:lnTo>
                        <a:pt x="82" y="24"/>
                      </a:lnTo>
                      <a:lnTo>
                        <a:pt x="80" y="24"/>
                      </a:lnTo>
                      <a:lnTo>
                        <a:pt x="78" y="22"/>
                      </a:lnTo>
                      <a:lnTo>
                        <a:pt x="78" y="22"/>
                      </a:lnTo>
                      <a:lnTo>
                        <a:pt x="76" y="20"/>
                      </a:lnTo>
                      <a:lnTo>
                        <a:pt x="74" y="19"/>
                      </a:lnTo>
                      <a:lnTo>
                        <a:pt x="74" y="19"/>
                      </a:lnTo>
                      <a:lnTo>
                        <a:pt x="69" y="16"/>
                      </a:lnTo>
                      <a:lnTo>
                        <a:pt x="67" y="14"/>
                      </a:lnTo>
                      <a:lnTo>
                        <a:pt x="67" y="14"/>
                      </a:lnTo>
                      <a:lnTo>
                        <a:pt x="66" y="13"/>
                      </a:lnTo>
                      <a:lnTo>
                        <a:pt x="63" y="11"/>
                      </a:lnTo>
                      <a:lnTo>
                        <a:pt x="63" y="11"/>
                      </a:lnTo>
                      <a:lnTo>
                        <a:pt x="61" y="9"/>
                      </a:lnTo>
                      <a:lnTo>
                        <a:pt x="58" y="8"/>
                      </a:lnTo>
                      <a:lnTo>
                        <a:pt x="52" y="7"/>
                      </a:lnTo>
                      <a:lnTo>
                        <a:pt x="52"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7" name="フリーフォーム 286">
                  <a:extLst>
                    <a:ext uri="{FF2B5EF4-FFF2-40B4-BE49-F238E27FC236}">
                      <a16:creationId xmlns:a16="http://schemas.microsoft.com/office/drawing/2014/main" id="{00000000-0008-0000-0000-0000B5060000}"/>
                    </a:ext>
                  </a:extLst>
                </p:cNvPr>
                <p:cNvSpPr>
                  <a:spLocks/>
                </p:cNvSpPr>
                <p:nvPr/>
              </p:nvSpPr>
              <p:spPr bwMode="auto">
                <a:xfrm>
                  <a:off x="107" y="898"/>
                  <a:ext cx="1" cy="2"/>
                </a:xfrm>
                <a:custGeom>
                  <a:avLst/>
                  <a:gdLst>
                    <a:gd name="T0" fmla="*/ 9 w 9"/>
                    <a:gd name="T1" fmla="*/ 6 h 16"/>
                    <a:gd name="T2" fmla="*/ 9 w 9"/>
                    <a:gd name="T3" fmla="*/ 6 h 16"/>
                    <a:gd name="T4" fmla="*/ 8 w 9"/>
                    <a:gd name="T5" fmla="*/ 5 h 16"/>
                    <a:gd name="T6" fmla="*/ 8 w 9"/>
                    <a:gd name="T7" fmla="*/ 3 h 16"/>
                    <a:gd name="T8" fmla="*/ 8 w 9"/>
                    <a:gd name="T9" fmla="*/ 1 h 16"/>
                    <a:gd name="T10" fmla="*/ 7 w 9"/>
                    <a:gd name="T11" fmla="*/ 0 h 16"/>
                    <a:gd name="T12" fmla="*/ 7 w 9"/>
                    <a:gd name="T13" fmla="*/ 0 h 16"/>
                    <a:gd name="T14" fmla="*/ 6 w 9"/>
                    <a:gd name="T15" fmla="*/ 0 h 16"/>
                    <a:gd name="T16" fmla="*/ 5 w 9"/>
                    <a:gd name="T17" fmla="*/ 1 h 16"/>
                    <a:gd name="T18" fmla="*/ 4 w 9"/>
                    <a:gd name="T19" fmla="*/ 4 h 16"/>
                    <a:gd name="T20" fmla="*/ 4 w 9"/>
                    <a:gd name="T21" fmla="*/ 4 h 16"/>
                    <a:gd name="T22" fmla="*/ 1 w 9"/>
                    <a:gd name="T23" fmla="*/ 8 h 16"/>
                    <a:gd name="T24" fmla="*/ 0 w 9"/>
                    <a:gd name="T25" fmla="*/ 12 h 16"/>
                    <a:gd name="T26" fmla="*/ 0 w 9"/>
                    <a:gd name="T27" fmla="*/ 12 h 16"/>
                    <a:gd name="T28" fmla="*/ 0 w 9"/>
                    <a:gd name="T29" fmla="*/ 15 h 16"/>
                    <a:gd name="T30" fmla="*/ 2 w 9"/>
                    <a:gd name="T31" fmla="*/ 15 h 16"/>
                    <a:gd name="T32" fmla="*/ 4 w 9"/>
                    <a:gd name="T33" fmla="*/ 16 h 16"/>
                    <a:gd name="T34" fmla="*/ 6 w 9"/>
                    <a:gd name="T35" fmla="*/ 15 h 16"/>
                    <a:gd name="T36" fmla="*/ 6 w 9"/>
                    <a:gd name="T37" fmla="*/ 15 h 16"/>
                    <a:gd name="T38" fmla="*/ 8 w 9"/>
                    <a:gd name="T39" fmla="*/ 14 h 16"/>
                    <a:gd name="T40" fmla="*/ 9 w 9"/>
                    <a:gd name="T41" fmla="*/ 11 h 16"/>
                    <a:gd name="T42" fmla="*/ 9 w 9"/>
                    <a:gd name="T43" fmla="*/ 8 h 16"/>
                    <a:gd name="T44" fmla="*/ 9 w 9"/>
                    <a:gd name="T45" fmla="*/ 6 h 16"/>
                    <a:gd name="T46" fmla="*/ 9 w 9"/>
                    <a:gd name="T4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6">
                      <a:moveTo>
                        <a:pt x="9" y="6"/>
                      </a:moveTo>
                      <a:lnTo>
                        <a:pt x="9" y="6"/>
                      </a:lnTo>
                      <a:lnTo>
                        <a:pt x="8" y="5"/>
                      </a:lnTo>
                      <a:lnTo>
                        <a:pt x="8" y="3"/>
                      </a:lnTo>
                      <a:lnTo>
                        <a:pt x="8" y="1"/>
                      </a:lnTo>
                      <a:lnTo>
                        <a:pt x="7" y="0"/>
                      </a:lnTo>
                      <a:lnTo>
                        <a:pt x="7" y="0"/>
                      </a:lnTo>
                      <a:lnTo>
                        <a:pt x="6" y="0"/>
                      </a:lnTo>
                      <a:lnTo>
                        <a:pt x="5" y="1"/>
                      </a:lnTo>
                      <a:lnTo>
                        <a:pt x="4" y="4"/>
                      </a:lnTo>
                      <a:lnTo>
                        <a:pt x="4" y="4"/>
                      </a:lnTo>
                      <a:lnTo>
                        <a:pt x="1" y="8"/>
                      </a:lnTo>
                      <a:lnTo>
                        <a:pt x="0" y="12"/>
                      </a:lnTo>
                      <a:lnTo>
                        <a:pt x="0" y="12"/>
                      </a:lnTo>
                      <a:lnTo>
                        <a:pt x="0" y="15"/>
                      </a:lnTo>
                      <a:lnTo>
                        <a:pt x="2" y="15"/>
                      </a:lnTo>
                      <a:lnTo>
                        <a:pt x="4" y="16"/>
                      </a:lnTo>
                      <a:lnTo>
                        <a:pt x="6" y="15"/>
                      </a:lnTo>
                      <a:lnTo>
                        <a:pt x="6" y="15"/>
                      </a:lnTo>
                      <a:lnTo>
                        <a:pt x="8" y="14"/>
                      </a:lnTo>
                      <a:lnTo>
                        <a:pt x="9" y="11"/>
                      </a:lnTo>
                      <a:lnTo>
                        <a:pt x="9" y="8"/>
                      </a:lnTo>
                      <a:lnTo>
                        <a:pt x="9" y="6"/>
                      </a:lnTo>
                      <a:lnTo>
                        <a:pt x="9"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8" name="フリーフォーム 287">
                  <a:extLst>
                    <a:ext uri="{FF2B5EF4-FFF2-40B4-BE49-F238E27FC236}">
                      <a16:creationId xmlns:a16="http://schemas.microsoft.com/office/drawing/2014/main" id="{00000000-0008-0000-0000-0000B6060000}"/>
                    </a:ext>
                  </a:extLst>
                </p:cNvPr>
                <p:cNvSpPr>
                  <a:spLocks/>
                </p:cNvSpPr>
                <p:nvPr/>
              </p:nvSpPr>
              <p:spPr bwMode="auto">
                <a:xfrm>
                  <a:off x="107" y="895"/>
                  <a:ext cx="10" cy="22"/>
                </a:xfrm>
                <a:custGeom>
                  <a:avLst/>
                  <a:gdLst>
                    <a:gd name="T0" fmla="*/ 73 w 86"/>
                    <a:gd name="T1" fmla="*/ 0 h 203"/>
                    <a:gd name="T2" fmla="*/ 66 w 86"/>
                    <a:gd name="T3" fmla="*/ 4 h 203"/>
                    <a:gd name="T4" fmla="*/ 66 w 86"/>
                    <a:gd name="T5" fmla="*/ 10 h 203"/>
                    <a:gd name="T6" fmla="*/ 61 w 86"/>
                    <a:gd name="T7" fmla="*/ 16 h 203"/>
                    <a:gd name="T8" fmla="*/ 57 w 86"/>
                    <a:gd name="T9" fmla="*/ 22 h 203"/>
                    <a:gd name="T10" fmla="*/ 58 w 86"/>
                    <a:gd name="T11" fmla="*/ 31 h 203"/>
                    <a:gd name="T12" fmla="*/ 53 w 86"/>
                    <a:gd name="T13" fmla="*/ 42 h 203"/>
                    <a:gd name="T14" fmla="*/ 49 w 86"/>
                    <a:gd name="T15" fmla="*/ 45 h 203"/>
                    <a:gd name="T16" fmla="*/ 41 w 86"/>
                    <a:gd name="T17" fmla="*/ 57 h 203"/>
                    <a:gd name="T18" fmla="*/ 37 w 86"/>
                    <a:gd name="T19" fmla="*/ 64 h 203"/>
                    <a:gd name="T20" fmla="*/ 35 w 86"/>
                    <a:gd name="T21" fmla="*/ 70 h 203"/>
                    <a:gd name="T22" fmla="*/ 35 w 86"/>
                    <a:gd name="T23" fmla="*/ 79 h 203"/>
                    <a:gd name="T24" fmla="*/ 36 w 86"/>
                    <a:gd name="T25" fmla="*/ 102 h 203"/>
                    <a:gd name="T26" fmla="*/ 34 w 86"/>
                    <a:gd name="T27" fmla="*/ 110 h 203"/>
                    <a:gd name="T28" fmla="*/ 23 w 86"/>
                    <a:gd name="T29" fmla="*/ 134 h 203"/>
                    <a:gd name="T30" fmla="*/ 10 w 86"/>
                    <a:gd name="T31" fmla="*/ 150 h 203"/>
                    <a:gd name="T32" fmla="*/ 4 w 86"/>
                    <a:gd name="T33" fmla="*/ 154 h 203"/>
                    <a:gd name="T34" fmla="*/ 1 w 86"/>
                    <a:gd name="T35" fmla="*/ 154 h 203"/>
                    <a:gd name="T36" fmla="*/ 3 w 86"/>
                    <a:gd name="T37" fmla="*/ 162 h 203"/>
                    <a:gd name="T38" fmla="*/ 6 w 86"/>
                    <a:gd name="T39" fmla="*/ 177 h 203"/>
                    <a:gd name="T40" fmla="*/ 5 w 86"/>
                    <a:gd name="T41" fmla="*/ 195 h 203"/>
                    <a:gd name="T42" fmla="*/ 10 w 86"/>
                    <a:gd name="T43" fmla="*/ 203 h 203"/>
                    <a:gd name="T44" fmla="*/ 19 w 86"/>
                    <a:gd name="T45" fmla="*/ 197 h 203"/>
                    <a:gd name="T46" fmla="*/ 40 w 86"/>
                    <a:gd name="T47" fmla="*/ 191 h 203"/>
                    <a:gd name="T48" fmla="*/ 42 w 86"/>
                    <a:gd name="T49" fmla="*/ 190 h 203"/>
                    <a:gd name="T50" fmla="*/ 42 w 86"/>
                    <a:gd name="T51" fmla="*/ 183 h 203"/>
                    <a:gd name="T52" fmla="*/ 49 w 86"/>
                    <a:gd name="T53" fmla="*/ 180 h 203"/>
                    <a:gd name="T54" fmla="*/ 44 w 86"/>
                    <a:gd name="T55" fmla="*/ 172 h 203"/>
                    <a:gd name="T56" fmla="*/ 46 w 86"/>
                    <a:gd name="T57" fmla="*/ 164 h 203"/>
                    <a:gd name="T58" fmla="*/ 40 w 86"/>
                    <a:gd name="T59" fmla="*/ 157 h 203"/>
                    <a:gd name="T60" fmla="*/ 43 w 86"/>
                    <a:gd name="T61" fmla="*/ 155 h 203"/>
                    <a:gd name="T62" fmla="*/ 43 w 86"/>
                    <a:gd name="T63" fmla="*/ 147 h 203"/>
                    <a:gd name="T64" fmla="*/ 48 w 86"/>
                    <a:gd name="T65" fmla="*/ 135 h 203"/>
                    <a:gd name="T66" fmla="*/ 52 w 86"/>
                    <a:gd name="T67" fmla="*/ 128 h 203"/>
                    <a:gd name="T68" fmla="*/ 56 w 86"/>
                    <a:gd name="T69" fmla="*/ 120 h 203"/>
                    <a:gd name="T70" fmla="*/ 64 w 86"/>
                    <a:gd name="T71" fmla="*/ 117 h 203"/>
                    <a:gd name="T72" fmla="*/ 66 w 86"/>
                    <a:gd name="T73" fmla="*/ 114 h 203"/>
                    <a:gd name="T74" fmla="*/ 67 w 86"/>
                    <a:gd name="T75" fmla="*/ 108 h 203"/>
                    <a:gd name="T76" fmla="*/ 71 w 86"/>
                    <a:gd name="T77" fmla="*/ 101 h 203"/>
                    <a:gd name="T78" fmla="*/ 74 w 86"/>
                    <a:gd name="T79" fmla="*/ 90 h 203"/>
                    <a:gd name="T80" fmla="*/ 75 w 86"/>
                    <a:gd name="T81" fmla="*/ 81 h 203"/>
                    <a:gd name="T82" fmla="*/ 73 w 86"/>
                    <a:gd name="T83" fmla="*/ 76 h 203"/>
                    <a:gd name="T84" fmla="*/ 80 w 86"/>
                    <a:gd name="T85" fmla="*/ 61 h 203"/>
                    <a:gd name="T86" fmla="*/ 83 w 86"/>
                    <a:gd name="T87" fmla="*/ 58 h 203"/>
                    <a:gd name="T88" fmla="*/ 81 w 86"/>
                    <a:gd name="T89" fmla="*/ 51 h 203"/>
                    <a:gd name="T90" fmla="*/ 81 w 86"/>
                    <a:gd name="T91" fmla="*/ 40 h 203"/>
                    <a:gd name="T92" fmla="*/ 82 w 86"/>
                    <a:gd name="T93" fmla="*/ 33 h 203"/>
                    <a:gd name="T94" fmla="*/ 82 w 86"/>
                    <a:gd name="T95" fmla="*/ 27 h 203"/>
                    <a:gd name="T96" fmla="*/ 85 w 86"/>
                    <a:gd name="T97" fmla="*/ 20 h 203"/>
                    <a:gd name="T98" fmla="*/ 81 w 86"/>
                    <a:gd name="T99" fmla="*/ 14 h 203"/>
                    <a:gd name="T100" fmla="*/ 77 w 86"/>
                    <a:gd name="T101" fmla="*/ 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03">
                      <a:moveTo>
                        <a:pt x="77" y="2"/>
                      </a:moveTo>
                      <a:lnTo>
                        <a:pt x="77" y="2"/>
                      </a:lnTo>
                      <a:lnTo>
                        <a:pt x="75" y="0"/>
                      </a:lnTo>
                      <a:lnTo>
                        <a:pt x="73" y="0"/>
                      </a:lnTo>
                      <a:lnTo>
                        <a:pt x="73" y="0"/>
                      </a:lnTo>
                      <a:lnTo>
                        <a:pt x="69" y="4"/>
                      </a:lnTo>
                      <a:lnTo>
                        <a:pt x="66" y="4"/>
                      </a:lnTo>
                      <a:lnTo>
                        <a:pt x="66" y="4"/>
                      </a:lnTo>
                      <a:lnTo>
                        <a:pt x="67" y="5"/>
                      </a:lnTo>
                      <a:lnTo>
                        <a:pt x="67" y="6"/>
                      </a:lnTo>
                      <a:lnTo>
                        <a:pt x="67" y="6"/>
                      </a:lnTo>
                      <a:lnTo>
                        <a:pt x="66" y="10"/>
                      </a:lnTo>
                      <a:lnTo>
                        <a:pt x="64" y="13"/>
                      </a:lnTo>
                      <a:lnTo>
                        <a:pt x="63" y="14"/>
                      </a:lnTo>
                      <a:lnTo>
                        <a:pt x="63" y="14"/>
                      </a:lnTo>
                      <a:lnTo>
                        <a:pt x="61" y="16"/>
                      </a:lnTo>
                      <a:lnTo>
                        <a:pt x="59" y="18"/>
                      </a:lnTo>
                      <a:lnTo>
                        <a:pt x="59" y="18"/>
                      </a:lnTo>
                      <a:lnTo>
                        <a:pt x="57" y="21"/>
                      </a:lnTo>
                      <a:lnTo>
                        <a:pt x="57" y="22"/>
                      </a:lnTo>
                      <a:lnTo>
                        <a:pt x="56" y="23"/>
                      </a:lnTo>
                      <a:lnTo>
                        <a:pt x="56" y="23"/>
                      </a:lnTo>
                      <a:lnTo>
                        <a:pt x="57" y="28"/>
                      </a:lnTo>
                      <a:lnTo>
                        <a:pt x="58" y="31"/>
                      </a:lnTo>
                      <a:lnTo>
                        <a:pt x="57" y="33"/>
                      </a:lnTo>
                      <a:lnTo>
                        <a:pt x="57" y="33"/>
                      </a:lnTo>
                      <a:lnTo>
                        <a:pt x="54" y="39"/>
                      </a:lnTo>
                      <a:lnTo>
                        <a:pt x="53" y="42"/>
                      </a:lnTo>
                      <a:lnTo>
                        <a:pt x="52" y="44"/>
                      </a:lnTo>
                      <a:lnTo>
                        <a:pt x="52" y="44"/>
                      </a:lnTo>
                      <a:lnTo>
                        <a:pt x="50" y="45"/>
                      </a:lnTo>
                      <a:lnTo>
                        <a:pt x="49" y="45"/>
                      </a:lnTo>
                      <a:lnTo>
                        <a:pt x="48" y="46"/>
                      </a:lnTo>
                      <a:lnTo>
                        <a:pt x="48" y="46"/>
                      </a:lnTo>
                      <a:lnTo>
                        <a:pt x="44" y="52"/>
                      </a:lnTo>
                      <a:lnTo>
                        <a:pt x="41" y="57"/>
                      </a:lnTo>
                      <a:lnTo>
                        <a:pt x="41" y="57"/>
                      </a:lnTo>
                      <a:lnTo>
                        <a:pt x="39" y="60"/>
                      </a:lnTo>
                      <a:lnTo>
                        <a:pt x="38" y="62"/>
                      </a:lnTo>
                      <a:lnTo>
                        <a:pt x="37" y="64"/>
                      </a:lnTo>
                      <a:lnTo>
                        <a:pt x="37" y="64"/>
                      </a:lnTo>
                      <a:lnTo>
                        <a:pt x="36" y="65"/>
                      </a:lnTo>
                      <a:lnTo>
                        <a:pt x="35" y="67"/>
                      </a:lnTo>
                      <a:lnTo>
                        <a:pt x="35" y="70"/>
                      </a:lnTo>
                      <a:lnTo>
                        <a:pt x="35" y="70"/>
                      </a:lnTo>
                      <a:lnTo>
                        <a:pt x="35" y="74"/>
                      </a:lnTo>
                      <a:lnTo>
                        <a:pt x="35" y="79"/>
                      </a:lnTo>
                      <a:lnTo>
                        <a:pt x="35" y="79"/>
                      </a:lnTo>
                      <a:lnTo>
                        <a:pt x="35" y="87"/>
                      </a:lnTo>
                      <a:lnTo>
                        <a:pt x="35" y="87"/>
                      </a:lnTo>
                      <a:lnTo>
                        <a:pt x="35" y="94"/>
                      </a:lnTo>
                      <a:lnTo>
                        <a:pt x="36" y="102"/>
                      </a:lnTo>
                      <a:lnTo>
                        <a:pt x="36" y="102"/>
                      </a:lnTo>
                      <a:lnTo>
                        <a:pt x="36" y="105"/>
                      </a:lnTo>
                      <a:lnTo>
                        <a:pt x="34" y="110"/>
                      </a:lnTo>
                      <a:lnTo>
                        <a:pt x="34" y="110"/>
                      </a:lnTo>
                      <a:lnTo>
                        <a:pt x="29" y="123"/>
                      </a:lnTo>
                      <a:lnTo>
                        <a:pt x="26" y="130"/>
                      </a:lnTo>
                      <a:lnTo>
                        <a:pt x="23" y="134"/>
                      </a:lnTo>
                      <a:lnTo>
                        <a:pt x="23" y="134"/>
                      </a:lnTo>
                      <a:lnTo>
                        <a:pt x="15" y="145"/>
                      </a:lnTo>
                      <a:lnTo>
                        <a:pt x="15" y="145"/>
                      </a:lnTo>
                      <a:lnTo>
                        <a:pt x="12" y="147"/>
                      </a:lnTo>
                      <a:lnTo>
                        <a:pt x="10" y="150"/>
                      </a:lnTo>
                      <a:lnTo>
                        <a:pt x="7" y="155"/>
                      </a:lnTo>
                      <a:lnTo>
                        <a:pt x="7" y="155"/>
                      </a:lnTo>
                      <a:lnTo>
                        <a:pt x="6" y="155"/>
                      </a:lnTo>
                      <a:lnTo>
                        <a:pt x="4" y="154"/>
                      </a:lnTo>
                      <a:lnTo>
                        <a:pt x="3" y="154"/>
                      </a:lnTo>
                      <a:lnTo>
                        <a:pt x="2" y="153"/>
                      </a:lnTo>
                      <a:lnTo>
                        <a:pt x="2" y="153"/>
                      </a:lnTo>
                      <a:lnTo>
                        <a:pt x="1" y="154"/>
                      </a:lnTo>
                      <a:lnTo>
                        <a:pt x="0" y="155"/>
                      </a:lnTo>
                      <a:lnTo>
                        <a:pt x="2" y="159"/>
                      </a:lnTo>
                      <a:lnTo>
                        <a:pt x="2" y="159"/>
                      </a:lnTo>
                      <a:lnTo>
                        <a:pt x="3" y="162"/>
                      </a:lnTo>
                      <a:lnTo>
                        <a:pt x="4" y="166"/>
                      </a:lnTo>
                      <a:lnTo>
                        <a:pt x="6" y="173"/>
                      </a:lnTo>
                      <a:lnTo>
                        <a:pt x="6" y="173"/>
                      </a:lnTo>
                      <a:lnTo>
                        <a:pt x="6" y="177"/>
                      </a:lnTo>
                      <a:lnTo>
                        <a:pt x="5" y="182"/>
                      </a:lnTo>
                      <a:lnTo>
                        <a:pt x="4" y="191"/>
                      </a:lnTo>
                      <a:lnTo>
                        <a:pt x="4" y="191"/>
                      </a:lnTo>
                      <a:lnTo>
                        <a:pt x="5" y="195"/>
                      </a:lnTo>
                      <a:lnTo>
                        <a:pt x="6" y="198"/>
                      </a:lnTo>
                      <a:lnTo>
                        <a:pt x="8" y="201"/>
                      </a:lnTo>
                      <a:lnTo>
                        <a:pt x="10" y="203"/>
                      </a:lnTo>
                      <a:lnTo>
                        <a:pt x="10" y="203"/>
                      </a:lnTo>
                      <a:lnTo>
                        <a:pt x="12" y="201"/>
                      </a:lnTo>
                      <a:lnTo>
                        <a:pt x="13" y="200"/>
                      </a:lnTo>
                      <a:lnTo>
                        <a:pt x="19" y="197"/>
                      </a:lnTo>
                      <a:lnTo>
                        <a:pt x="19" y="197"/>
                      </a:lnTo>
                      <a:lnTo>
                        <a:pt x="27" y="193"/>
                      </a:lnTo>
                      <a:lnTo>
                        <a:pt x="35" y="190"/>
                      </a:lnTo>
                      <a:lnTo>
                        <a:pt x="35" y="190"/>
                      </a:lnTo>
                      <a:lnTo>
                        <a:pt x="40" y="191"/>
                      </a:lnTo>
                      <a:lnTo>
                        <a:pt x="42" y="191"/>
                      </a:lnTo>
                      <a:lnTo>
                        <a:pt x="43" y="191"/>
                      </a:lnTo>
                      <a:lnTo>
                        <a:pt x="42" y="190"/>
                      </a:lnTo>
                      <a:lnTo>
                        <a:pt x="42" y="190"/>
                      </a:lnTo>
                      <a:lnTo>
                        <a:pt x="41" y="189"/>
                      </a:lnTo>
                      <a:lnTo>
                        <a:pt x="41" y="186"/>
                      </a:lnTo>
                      <a:lnTo>
                        <a:pt x="41" y="184"/>
                      </a:lnTo>
                      <a:lnTo>
                        <a:pt x="42" y="183"/>
                      </a:lnTo>
                      <a:lnTo>
                        <a:pt x="42" y="183"/>
                      </a:lnTo>
                      <a:lnTo>
                        <a:pt x="48" y="182"/>
                      </a:lnTo>
                      <a:lnTo>
                        <a:pt x="49" y="181"/>
                      </a:lnTo>
                      <a:lnTo>
                        <a:pt x="49" y="180"/>
                      </a:lnTo>
                      <a:lnTo>
                        <a:pt x="49" y="180"/>
                      </a:lnTo>
                      <a:lnTo>
                        <a:pt x="45" y="177"/>
                      </a:lnTo>
                      <a:lnTo>
                        <a:pt x="44" y="175"/>
                      </a:lnTo>
                      <a:lnTo>
                        <a:pt x="44" y="172"/>
                      </a:lnTo>
                      <a:lnTo>
                        <a:pt x="44" y="172"/>
                      </a:lnTo>
                      <a:lnTo>
                        <a:pt x="45" y="168"/>
                      </a:lnTo>
                      <a:lnTo>
                        <a:pt x="46" y="164"/>
                      </a:lnTo>
                      <a:lnTo>
                        <a:pt x="46" y="164"/>
                      </a:lnTo>
                      <a:lnTo>
                        <a:pt x="45" y="162"/>
                      </a:lnTo>
                      <a:lnTo>
                        <a:pt x="43" y="161"/>
                      </a:lnTo>
                      <a:lnTo>
                        <a:pt x="41" y="159"/>
                      </a:lnTo>
                      <a:lnTo>
                        <a:pt x="40" y="157"/>
                      </a:lnTo>
                      <a:lnTo>
                        <a:pt x="40" y="157"/>
                      </a:lnTo>
                      <a:lnTo>
                        <a:pt x="40" y="156"/>
                      </a:lnTo>
                      <a:lnTo>
                        <a:pt x="41" y="155"/>
                      </a:lnTo>
                      <a:lnTo>
                        <a:pt x="43" y="155"/>
                      </a:lnTo>
                      <a:lnTo>
                        <a:pt x="43" y="154"/>
                      </a:lnTo>
                      <a:lnTo>
                        <a:pt x="43" y="154"/>
                      </a:lnTo>
                      <a:lnTo>
                        <a:pt x="43" y="151"/>
                      </a:lnTo>
                      <a:lnTo>
                        <a:pt x="43" y="147"/>
                      </a:lnTo>
                      <a:lnTo>
                        <a:pt x="43" y="147"/>
                      </a:lnTo>
                      <a:lnTo>
                        <a:pt x="45" y="143"/>
                      </a:lnTo>
                      <a:lnTo>
                        <a:pt x="48" y="140"/>
                      </a:lnTo>
                      <a:lnTo>
                        <a:pt x="48" y="135"/>
                      </a:lnTo>
                      <a:lnTo>
                        <a:pt x="48" y="135"/>
                      </a:lnTo>
                      <a:lnTo>
                        <a:pt x="49" y="131"/>
                      </a:lnTo>
                      <a:lnTo>
                        <a:pt x="51" y="129"/>
                      </a:lnTo>
                      <a:lnTo>
                        <a:pt x="52" y="128"/>
                      </a:lnTo>
                      <a:lnTo>
                        <a:pt x="53" y="126"/>
                      </a:lnTo>
                      <a:lnTo>
                        <a:pt x="53" y="126"/>
                      </a:lnTo>
                      <a:lnTo>
                        <a:pt x="55" y="121"/>
                      </a:lnTo>
                      <a:lnTo>
                        <a:pt x="56" y="120"/>
                      </a:lnTo>
                      <a:lnTo>
                        <a:pt x="58" y="119"/>
                      </a:lnTo>
                      <a:lnTo>
                        <a:pt x="58" y="119"/>
                      </a:lnTo>
                      <a:lnTo>
                        <a:pt x="63" y="118"/>
                      </a:lnTo>
                      <a:lnTo>
                        <a:pt x="64" y="117"/>
                      </a:lnTo>
                      <a:lnTo>
                        <a:pt x="65" y="116"/>
                      </a:lnTo>
                      <a:lnTo>
                        <a:pt x="65" y="116"/>
                      </a:lnTo>
                      <a:lnTo>
                        <a:pt x="65" y="115"/>
                      </a:lnTo>
                      <a:lnTo>
                        <a:pt x="66" y="114"/>
                      </a:lnTo>
                      <a:lnTo>
                        <a:pt x="67" y="113"/>
                      </a:lnTo>
                      <a:lnTo>
                        <a:pt x="68" y="111"/>
                      </a:lnTo>
                      <a:lnTo>
                        <a:pt x="68" y="111"/>
                      </a:lnTo>
                      <a:lnTo>
                        <a:pt x="67" y="108"/>
                      </a:lnTo>
                      <a:lnTo>
                        <a:pt x="67" y="105"/>
                      </a:lnTo>
                      <a:lnTo>
                        <a:pt x="67" y="104"/>
                      </a:lnTo>
                      <a:lnTo>
                        <a:pt x="67" y="104"/>
                      </a:lnTo>
                      <a:lnTo>
                        <a:pt x="71" y="101"/>
                      </a:lnTo>
                      <a:lnTo>
                        <a:pt x="73" y="99"/>
                      </a:lnTo>
                      <a:lnTo>
                        <a:pt x="73" y="97"/>
                      </a:lnTo>
                      <a:lnTo>
                        <a:pt x="73" y="97"/>
                      </a:lnTo>
                      <a:lnTo>
                        <a:pt x="74" y="90"/>
                      </a:lnTo>
                      <a:lnTo>
                        <a:pt x="74" y="83"/>
                      </a:lnTo>
                      <a:lnTo>
                        <a:pt x="74" y="83"/>
                      </a:lnTo>
                      <a:lnTo>
                        <a:pt x="75" y="82"/>
                      </a:lnTo>
                      <a:lnTo>
                        <a:pt x="75" y="81"/>
                      </a:lnTo>
                      <a:lnTo>
                        <a:pt x="75" y="81"/>
                      </a:lnTo>
                      <a:lnTo>
                        <a:pt x="73" y="78"/>
                      </a:lnTo>
                      <a:lnTo>
                        <a:pt x="73" y="76"/>
                      </a:lnTo>
                      <a:lnTo>
                        <a:pt x="73" y="76"/>
                      </a:lnTo>
                      <a:lnTo>
                        <a:pt x="75" y="70"/>
                      </a:lnTo>
                      <a:lnTo>
                        <a:pt x="77" y="65"/>
                      </a:lnTo>
                      <a:lnTo>
                        <a:pt x="77" y="65"/>
                      </a:lnTo>
                      <a:lnTo>
                        <a:pt x="80" y="61"/>
                      </a:lnTo>
                      <a:lnTo>
                        <a:pt x="81" y="59"/>
                      </a:lnTo>
                      <a:lnTo>
                        <a:pt x="82" y="58"/>
                      </a:lnTo>
                      <a:lnTo>
                        <a:pt x="82" y="58"/>
                      </a:lnTo>
                      <a:lnTo>
                        <a:pt x="83" y="58"/>
                      </a:lnTo>
                      <a:lnTo>
                        <a:pt x="83" y="56"/>
                      </a:lnTo>
                      <a:lnTo>
                        <a:pt x="82" y="52"/>
                      </a:lnTo>
                      <a:lnTo>
                        <a:pt x="82" y="52"/>
                      </a:lnTo>
                      <a:lnTo>
                        <a:pt x="81" y="51"/>
                      </a:lnTo>
                      <a:lnTo>
                        <a:pt x="81" y="50"/>
                      </a:lnTo>
                      <a:lnTo>
                        <a:pt x="81" y="47"/>
                      </a:lnTo>
                      <a:lnTo>
                        <a:pt x="81" y="47"/>
                      </a:lnTo>
                      <a:lnTo>
                        <a:pt x="81" y="40"/>
                      </a:lnTo>
                      <a:lnTo>
                        <a:pt x="80" y="37"/>
                      </a:lnTo>
                      <a:lnTo>
                        <a:pt x="81" y="34"/>
                      </a:lnTo>
                      <a:lnTo>
                        <a:pt x="81" y="34"/>
                      </a:lnTo>
                      <a:lnTo>
                        <a:pt x="82" y="33"/>
                      </a:lnTo>
                      <a:lnTo>
                        <a:pt x="81" y="31"/>
                      </a:lnTo>
                      <a:lnTo>
                        <a:pt x="80" y="29"/>
                      </a:lnTo>
                      <a:lnTo>
                        <a:pt x="82" y="27"/>
                      </a:lnTo>
                      <a:lnTo>
                        <a:pt x="82" y="27"/>
                      </a:lnTo>
                      <a:lnTo>
                        <a:pt x="85" y="24"/>
                      </a:lnTo>
                      <a:lnTo>
                        <a:pt x="86" y="23"/>
                      </a:lnTo>
                      <a:lnTo>
                        <a:pt x="85" y="20"/>
                      </a:lnTo>
                      <a:lnTo>
                        <a:pt x="85" y="20"/>
                      </a:lnTo>
                      <a:lnTo>
                        <a:pt x="82" y="17"/>
                      </a:lnTo>
                      <a:lnTo>
                        <a:pt x="82" y="16"/>
                      </a:lnTo>
                      <a:lnTo>
                        <a:pt x="81" y="14"/>
                      </a:lnTo>
                      <a:lnTo>
                        <a:pt x="81" y="14"/>
                      </a:lnTo>
                      <a:lnTo>
                        <a:pt x="81" y="11"/>
                      </a:lnTo>
                      <a:lnTo>
                        <a:pt x="80" y="9"/>
                      </a:lnTo>
                      <a:lnTo>
                        <a:pt x="78" y="8"/>
                      </a:lnTo>
                      <a:lnTo>
                        <a:pt x="77" y="6"/>
                      </a:lnTo>
                      <a:lnTo>
                        <a:pt x="77" y="6"/>
                      </a:lnTo>
                      <a:lnTo>
                        <a:pt x="77" y="2"/>
                      </a:lnTo>
                      <a:lnTo>
                        <a:pt x="77"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9" name="フリーフォーム 288">
                  <a:extLst>
                    <a:ext uri="{FF2B5EF4-FFF2-40B4-BE49-F238E27FC236}">
                      <a16:creationId xmlns:a16="http://schemas.microsoft.com/office/drawing/2014/main" id="{00000000-0008-0000-0000-0000B7060000}"/>
                    </a:ext>
                  </a:extLst>
                </p:cNvPr>
                <p:cNvSpPr>
                  <a:spLocks/>
                </p:cNvSpPr>
                <p:nvPr/>
              </p:nvSpPr>
              <p:spPr bwMode="auto">
                <a:xfrm>
                  <a:off x="80" y="911"/>
                  <a:ext cx="5" cy="3"/>
                </a:xfrm>
                <a:custGeom>
                  <a:avLst/>
                  <a:gdLst>
                    <a:gd name="T0" fmla="*/ 43 w 44"/>
                    <a:gd name="T1" fmla="*/ 15 h 26"/>
                    <a:gd name="T2" fmla="*/ 43 w 44"/>
                    <a:gd name="T3" fmla="*/ 15 h 26"/>
                    <a:gd name="T4" fmla="*/ 41 w 44"/>
                    <a:gd name="T5" fmla="*/ 14 h 26"/>
                    <a:gd name="T6" fmla="*/ 39 w 44"/>
                    <a:gd name="T7" fmla="*/ 13 h 26"/>
                    <a:gd name="T8" fmla="*/ 37 w 44"/>
                    <a:gd name="T9" fmla="*/ 13 h 26"/>
                    <a:gd name="T10" fmla="*/ 35 w 44"/>
                    <a:gd name="T11" fmla="*/ 12 h 26"/>
                    <a:gd name="T12" fmla="*/ 35 w 44"/>
                    <a:gd name="T13" fmla="*/ 12 h 26"/>
                    <a:gd name="T14" fmla="*/ 32 w 44"/>
                    <a:gd name="T15" fmla="*/ 9 h 26"/>
                    <a:gd name="T16" fmla="*/ 29 w 44"/>
                    <a:gd name="T17" fmla="*/ 7 h 26"/>
                    <a:gd name="T18" fmla="*/ 29 w 44"/>
                    <a:gd name="T19" fmla="*/ 7 h 26"/>
                    <a:gd name="T20" fmla="*/ 24 w 44"/>
                    <a:gd name="T21" fmla="*/ 3 h 26"/>
                    <a:gd name="T22" fmla="*/ 22 w 44"/>
                    <a:gd name="T23" fmla="*/ 1 h 26"/>
                    <a:gd name="T24" fmla="*/ 20 w 44"/>
                    <a:gd name="T25" fmla="*/ 1 h 26"/>
                    <a:gd name="T26" fmla="*/ 20 w 44"/>
                    <a:gd name="T27" fmla="*/ 1 h 26"/>
                    <a:gd name="T28" fmla="*/ 18 w 44"/>
                    <a:gd name="T29" fmla="*/ 4 h 26"/>
                    <a:gd name="T30" fmla="*/ 17 w 44"/>
                    <a:gd name="T31" fmla="*/ 5 h 26"/>
                    <a:gd name="T32" fmla="*/ 16 w 44"/>
                    <a:gd name="T33" fmla="*/ 5 h 26"/>
                    <a:gd name="T34" fmla="*/ 16 w 44"/>
                    <a:gd name="T35" fmla="*/ 5 h 26"/>
                    <a:gd name="T36" fmla="*/ 13 w 44"/>
                    <a:gd name="T37" fmla="*/ 4 h 26"/>
                    <a:gd name="T38" fmla="*/ 10 w 44"/>
                    <a:gd name="T39" fmla="*/ 2 h 26"/>
                    <a:gd name="T40" fmla="*/ 10 w 44"/>
                    <a:gd name="T41" fmla="*/ 2 h 26"/>
                    <a:gd name="T42" fmla="*/ 9 w 44"/>
                    <a:gd name="T43" fmla="*/ 0 h 26"/>
                    <a:gd name="T44" fmla="*/ 7 w 44"/>
                    <a:gd name="T45" fmla="*/ 0 h 26"/>
                    <a:gd name="T46" fmla="*/ 7 w 44"/>
                    <a:gd name="T47" fmla="*/ 0 h 26"/>
                    <a:gd name="T48" fmla="*/ 2 w 44"/>
                    <a:gd name="T49" fmla="*/ 1 h 26"/>
                    <a:gd name="T50" fmla="*/ 0 w 44"/>
                    <a:gd name="T51" fmla="*/ 2 h 26"/>
                    <a:gd name="T52" fmla="*/ 1 w 44"/>
                    <a:gd name="T53" fmla="*/ 4 h 26"/>
                    <a:gd name="T54" fmla="*/ 1 w 44"/>
                    <a:gd name="T55" fmla="*/ 4 h 26"/>
                    <a:gd name="T56" fmla="*/ 7 w 44"/>
                    <a:gd name="T57" fmla="*/ 6 h 26"/>
                    <a:gd name="T58" fmla="*/ 9 w 44"/>
                    <a:gd name="T59" fmla="*/ 8 h 26"/>
                    <a:gd name="T60" fmla="*/ 9 w 44"/>
                    <a:gd name="T61" fmla="*/ 8 h 26"/>
                    <a:gd name="T62" fmla="*/ 9 w 44"/>
                    <a:gd name="T63" fmla="*/ 11 h 26"/>
                    <a:gd name="T64" fmla="*/ 10 w 44"/>
                    <a:gd name="T65" fmla="*/ 12 h 26"/>
                    <a:gd name="T66" fmla="*/ 11 w 44"/>
                    <a:gd name="T67" fmla="*/ 12 h 26"/>
                    <a:gd name="T68" fmla="*/ 11 w 44"/>
                    <a:gd name="T69" fmla="*/ 12 h 26"/>
                    <a:gd name="T70" fmla="*/ 15 w 44"/>
                    <a:gd name="T71" fmla="*/ 11 h 26"/>
                    <a:gd name="T72" fmla="*/ 18 w 44"/>
                    <a:gd name="T73" fmla="*/ 10 h 26"/>
                    <a:gd name="T74" fmla="*/ 18 w 44"/>
                    <a:gd name="T75" fmla="*/ 10 h 26"/>
                    <a:gd name="T76" fmla="*/ 16 w 44"/>
                    <a:gd name="T77" fmla="*/ 12 h 26"/>
                    <a:gd name="T78" fmla="*/ 16 w 44"/>
                    <a:gd name="T79" fmla="*/ 15 h 26"/>
                    <a:gd name="T80" fmla="*/ 17 w 44"/>
                    <a:gd name="T81" fmla="*/ 17 h 26"/>
                    <a:gd name="T82" fmla="*/ 17 w 44"/>
                    <a:gd name="T83" fmla="*/ 17 h 26"/>
                    <a:gd name="T84" fmla="*/ 22 w 44"/>
                    <a:gd name="T85" fmla="*/ 23 h 26"/>
                    <a:gd name="T86" fmla="*/ 25 w 44"/>
                    <a:gd name="T87" fmla="*/ 26 h 26"/>
                    <a:gd name="T88" fmla="*/ 26 w 44"/>
                    <a:gd name="T89" fmla="*/ 26 h 26"/>
                    <a:gd name="T90" fmla="*/ 27 w 44"/>
                    <a:gd name="T91" fmla="*/ 26 h 26"/>
                    <a:gd name="T92" fmla="*/ 27 w 44"/>
                    <a:gd name="T93" fmla="*/ 26 h 26"/>
                    <a:gd name="T94" fmla="*/ 30 w 44"/>
                    <a:gd name="T95" fmla="*/ 22 h 26"/>
                    <a:gd name="T96" fmla="*/ 32 w 44"/>
                    <a:gd name="T97" fmla="*/ 21 h 26"/>
                    <a:gd name="T98" fmla="*/ 34 w 44"/>
                    <a:gd name="T99" fmla="*/ 20 h 26"/>
                    <a:gd name="T100" fmla="*/ 34 w 44"/>
                    <a:gd name="T101" fmla="*/ 20 h 26"/>
                    <a:gd name="T102" fmla="*/ 39 w 44"/>
                    <a:gd name="T103" fmla="*/ 21 h 26"/>
                    <a:gd name="T104" fmla="*/ 41 w 44"/>
                    <a:gd name="T105" fmla="*/ 21 h 26"/>
                    <a:gd name="T106" fmla="*/ 42 w 44"/>
                    <a:gd name="T107" fmla="*/ 21 h 26"/>
                    <a:gd name="T108" fmla="*/ 42 w 44"/>
                    <a:gd name="T109" fmla="*/ 21 h 26"/>
                    <a:gd name="T110" fmla="*/ 43 w 44"/>
                    <a:gd name="T111" fmla="*/ 18 h 26"/>
                    <a:gd name="T112" fmla="*/ 44 w 44"/>
                    <a:gd name="T113" fmla="*/ 17 h 26"/>
                    <a:gd name="T114" fmla="*/ 43 w 44"/>
                    <a:gd name="T115" fmla="*/ 15 h 26"/>
                    <a:gd name="T116" fmla="*/ 43 w 44"/>
                    <a:gd name="T117"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26">
                      <a:moveTo>
                        <a:pt x="43" y="15"/>
                      </a:moveTo>
                      <a:lnTo>
                        <a:pt x="43" y="15"/>
                      </a:lnTo>
                      <a:lnTo>
                        <a:pt x="41" y="14"/>
                      </a:lnTo>
                      <a:lnTo>
                        <a:pt x="39" y="13"/>
                      </a:lnTo>
                      <a:lnTo>
                        <a:pt x="37" y="13"/>
                      </a:lnTo>
                      <a:lnTo>
                        <a:pt x="35" y="12"/>
                      </a:lnTo>
                      <a:lnTo>
                        <a:pt x="35" y="12"/>
                      </a:lnTo>
                      <a:lnTo>
                        <a:pt x="32" y="9"/>
                      </a:lnTo>
                      <a:lnTo>
                        <a:pt x="29" y="7"/>
                      </a:lnTo>
                      <a:lnTo>
                        <a:pt x="29" y="7"/>
                      </a:lnTo>
                      <a:lnTo>
                        <a:pt x="24" y="3"/>
                      </a:lnTo>
                      <a:lnTo>
                        <a:pt x="22" y="1"/>
                      </a:lnTo>
                      <a:lnTo>
                        <a:pt x="20" y="1"/>
                      </a:lnTo>
                      <a:lnTo>
                        <a:pt x="20" y="1"/>
                      </a:lnTo>
                      <a:lnTo>
                        <a:pt x="18" y="4"/>
                      </a:lnTo>
                      <a:lnTo>
                        <a:pt x="17" y="5"/>
                      </a:lnTo>
                      <a:lnTo>
                        <a:pt x="16" y="5"/>
                      </a:lnTo>
                      <a:lnTo>
                        <a:pt x="16" y="5"/>
                      </a:lnTo>
                      <a:lnTo>
                        <a:pt x="13" y="4"/>
                      </a:lnTo>
                      <a:lnTo>
                        <a:pt x="10" y="2"/>
                      </a:lnTo>
                      <a:lnTo>
                        <a:pt x="10" y="2"/>
                      </a:lnTo>
                      <a:lnTo>
                        <a:pt x="9" y="0"/>
                      </a:lnTo>
                      <a:lnTo>
                        <a:pt x="7" y="0"/>
                      </a:lnTo>
                      <a:lnTo>
                        <a:pt x="7" y="0"/>
                      </a:lnTo>
                      <a:lnTo>
                        <a:pt x="2" y="1"/>
                      </a:lnTo>
                      <a:lnTo>
                        <a:pt x="0" y="2"/>
                      </a:lnTo>
                      <a:lnTo>
                        <a:pt x="1" y="4"/>
                      </a:lnTo>
                      <a:lnTo>
                        <a:pt x="1" y="4"/>
                      </a:lnTo>
                      <a:lnTo>
                        <a:pt x="7" y="6"/>
                      </a:lnTo>
                      <a:lnTo>
                        <a:pt x="9" y="8"/>
                      </a:lnTo>
                      <a:lnTo>
                        <a:pt x="9" y="8"/>
                      </a:lnTo>
                      <a:lnTo>
                        <a:pt x="9" y="11"/>
                      </a:lnTo>
                      <a:lnTo>
                        <a:pt x="10" y="12"/>
                      </a:lnTo>
                      <a:lnTo>
                        <a:pt x="11" y="12"/>
                      </a:lnTo>
                      <a:lnTo>
                        <a:pt x="11" y="12"/>
                      </a:lnTo>
                      <a:lnTo>
                        <a:pt x="15" y="11"/>
                      </a:lnTo>
                      <a:lnTo>
                        <a:pt x="18" y="10"/>
                      </a:lnTo>
                      <a:lnTo>
                        <a:pt x="18" y="10"/>
                      </a:lnTo>
                      <a:lnTo>
                        <a:pt x="16" y="12"/>
                      </a:lnTo>
                      <a:lnTo>
                        <a:pt x="16" y="15"/>
                      </a:lnTo>
                      <a:lnTo>
                        <a:pt x="17" y="17"/>
                      </a:lnTo>
                      <a:lnTo>
                        <a:pt x="17" y="17"/>
                      </a:lnTo>
                      <a:lnTo>
                        <a:pt x="22" y="23"/>
                      </a:lnTo>
                      <a:lnTo>
                        <a:pt x="25" y="26"/>
                      </a:lnTo>
                      <a:lnTo>
                        <a:pt x="26" y="26"/>
                      </a:lnTo>
                      <a:lnTo>
                        <a:pt x="27" y="26"/>
                      </a:lnTo>
                      <a:lnTo>
                        <a:pt x="27" y="26"/>
                      </a:lnTo>
                      <a:lnTo>
                        <a:pt x="30" y="22"/>
                      </a:lnTo>
                      <a:lnTo>
                        <a:pt x="32" y="21"/>
                      </a:lnTo>
                      <a:lnTo>
                        <a:pt x="34" y="20"/>
                      </a:lnTo>
                      <a:lnTo>
                        <a:pt x="34" y="20"/>
                      </a:lnTo>
                      <a:lnTo>
                        <a:pt x="39" y="21"/>
                      </a:lnTo>
                      <a:lnTo>
                        <a:pt x="41" y="21"/>
                      </a:lnTo>
                      <a:lnTo>
                        <a:pt x="42" y="21"/>
                      </a:lnTo>
                      <a:lnTo>
                        <a:pt x="42" y="21"/>
                      </a:lnTo>
                      <a:lnTo>
                        <a:pt x="43" y="18"/>
                      </a:lnTo>
                      <a:lnTo>
                        <a:pt x="44" y="17"/>
                      </a:lnTo>
                      <a:lnTo>
                        <a:pt x="43" y="15"/>
                      </a:lnTo>
                      <a:lnTo>
                        <a:pt x="43" y="1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0" name="フリーフォーム 289">
                  <a:extLst>
                    <a:ext uri="{FF2B5EF4-FFF2-40B4-BE49-F238E27FC236}">
                      <a16:creationId xmlns:a16="http://schemas.microsoft.com/office/drawing/2014/main" id="{00000000-0008-0000-0000-0000B8060000}"/>
                    </a:ext>
                  </a:extLst>
                </p:cNvPr>
                <p:cNvSpPr>
                  <a:spLocks/>
                </p:cNvSpPr>
                <p:nvPr/>
              </p:nvSpPr>
              <p:spPr bwMode="auto">
                <a:xfrm>
                  <a:off x="84" y="896"/>
                  <a:ext cx="3" cy="1"/>
                </a:xfrm>
                <a:custGeom>
                  <a:avLst/>
                  <a:gdLst>
                    <a:gd name="T0" fmla="*/ 20 w 20"/>
                    <a:gd name="T1" fmla="*/ 5 h 10"/>
                    <a:gd name="T2" fmla="*/ 20 w 20"/>
                    <a:gd name="T3" fmla="*/ 5 h 10"/>
                    <a:gd name="T4" fmla="*/ 19 w 20"/>
                    <a:gd name="T5" fmla="*/ 2 h 10"/>
                    <a:gd name="T6" fmla="*/ 17 w 20"/>
                    <a:gd name="T7" fmla="*/ 1 h 10"/>
                    <a:gd name="T8" fmla="*/ 15 w 20"/>
                    <a:gd name="T9" fmla="*/ 0 h 10"/>
                    <a:gd name="T10" fmla="*/ 12 w 20"/>
                    <a:gd name="T11" fmla="*/ 0 h 10"/>
                    <a:gd name="T12" fmla="*/ 12 w 20"/>
                    <a:gd name="T13" fmla="*/ 0 h 10"/>
                    <a:gd name="T14" fmla="*/ 10 w 20"/>
                    <a:gd name="T15" fmla="*/ 0 h 10"/>
                    <a:gd name="T16" fmla="*/ 9 w 20"/>
                    <a:gd name="T17" fmla="*/ 1 h 10"/>
                    <a:gd name="T18" fmla="*/ 8 w 20"/>
                    <a:gd name="T19" fmla="*/ 3 h 10"/>
                    <a:gd name="T20" fmla="*/ 6 w 20"/>
                    <a:gd name="T21" fmla="*/ 3 h 10"/>
                    <a:gd name="T22" fmla="*/ 6 w 20"/>
                    <a:gd name="T23" fmla="*/ 3 h 10"/>
                    <a:gd name="T24" fmla="*/ 2 w 20"/>
                    <a:gd name="T25" fmla="*/ 6 h 10"/>
                    <a:gd name="T26" fmla="*/ 0 w 20"/>
                    <a:gd name="T27" fmla="*/ 7 h 10"/>
                    <a:gd name="T28" fmla="*/ 0 w 20"/>
                    <a:gd name="T29" fmla="*/ 7 h 10"/>
                    <a:gd name="T30" fmla="*/ 3 w 20"/>
                    <a:gd name="T31" fmla="*/ 9 h 10"/>
                    <a:gd name="T32" fmla="*/ 8 w 20"/>
                    <a:gd name="T33" fmla="*/ 10 h 10"/>
                    <a:gd name="T34" fmla="*/ 8 w 20"/>
                    <a:gd name="T35" fmla="*/ 10 h 10"/>
                    <a:gd name="T36" fmla="*/ 15 w 20"/>
                    <a:gd name="T37" fmla="*/ 9 h 10"/>
                    <a:gd name="T38" fmla="*/ 19 w 20"/>
                    <a:gd name="T39" fmla="*/ 7 h 10"/>
                    <a:gd name="T40" fmla="*/ 19 w 20"/>
                    <a:gd name="T41" fmla="*/ 6 h 10"/>
                    <a:gd name="T42" fmla="*/ 20 w 20"/>
                    <a:gd name="T43" fmla="*/ 5 h 10"/>
                    <a:gd name="T44" fmla="*/ 20 w 20"/>
                    <a:gd name="T4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0">
                      <a:moveTo>
                        <a:pt x="20" y="5"/>
                      </a:moveTo>
                      <a:lnTo>
                        <a:pt x="20" y="5"/>
                      </a:lnTo>
                      <a:lnTo>
                        <a:pt x="19" y="2"/>
                      </a:lnTo>
                      <a:lnTo>
                        <a:pt x="17" y="1"/>
                      </a:lnTo>
                      <a:lnTo>
                        <a:pt x="15" y="0"/>
                      </a:lnTo>
                      <a:lnTo>
                        <a:pt x="12" y="0"/>
                      </a:lnTo>
                      <a:lnTo>
                        <a:pt x="12" y="0"/>
                      </a:lnTo>
                      <a:lnTo>
                        <a:pt x="10" y="0"/>
                      </a:lnTo>
                      <a:lnTo>
                        <a:pt x="9" y="1"/>
                      </a:lnTo>
                      <a:lnTo>
                        <a:pt x="8" y="3"/>
                      </a:lnTo>
                      <a:lnTo>
                        <a:pt x="6" y="3"/>
                      </a:lnTo>
                      <a:lnTo>
                        <a:pt x="6" y="3"/>
                      </a:lnTo>
                      <a:lnTo>
                        <a:pt x="2" y="6"/>
                      </a:lnTo>
                      <a:lnTo>
                        <a:pt x="0" y="7"/>
                      </a:lnTo>
                      <a:lnTo>
                        <a:pt x="0" y="7"/>
                      </a:lnTo>
                      <a:lnTo>
                        <a:pt x="3" y="9"/>
                      </a:lnTo>
                      <a:lnTo>
                        <a:pt x="8" y="10"/>
                      </a:lnTo>
                      <a:lnTo>
                        <a:pt x="8" y="10"/>
                      </a:lnTo>
                      <a:lnTo>
                        <a:pt x="15" y="9"/>
                      </a:lnTo>
                      <a:lnTo>
                        <a:pt x="19" y="7"/>
                      </a:lnTo>
                      <a:lnTo>
                        <a:pt x="19" y="6"/>
                      </a:lnTo>
                      <a:lnTo>
                        <a:pt x="20" y="5"/>
                      </a:lnTo>
                      <a:lnTo>
                        <a:pt x="20"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1" name="フリーフォーム 290">
                  <a:extLst>
                    <a:ext uri="{FF2B5EF4-FFF2-40B4-BE49-F238E27FC236}">
                      <a16:creationId xmlns:a16="http://schemas.microsoft.com/office/drawing/2014/main" id="{00000000-0008-0000-0000-0000B9060000}"/>
                    </a:ext>
                  </a:extLst>
                </p:cNvPr>
                <p:cNvSpPr>
                  <a:spLocks/>
                </p:cNvSpPr>
                <p:nvPr/>
              </p:nvSpPr>
              <p:spPr bwMode="auto">
                <a:xfrm>
                  <a:off x="90" y="895"/>
                  <a:ext cx="2" cy="1"/>
                </a:xfrm>
                <a:custGeom>
                  <a:avLst/>
                  <a:gdLst>
                    <a:gd name="T0" fmla="*/ 15 w 17"/>
                    <a:gd name="T1" fmla="*/ 8 h 8"/>
                    <a:gd name="T2" fmla="*/ 15 w 17"/>
                    <a:gd name="T3" fmla="*/ 8 h 8"/>
                    <a:gd name="T4" fmla="*/ 5 w 17"/>
                    <a:gd name="T5" fmla="*/ 5 h 8"/>
                    <a:gd name="T6" fmla="*/ 1 w 17"/>
                    <a:gd name="T7" fmla="*/ 4 h 8"/>
                    <a:gd name="T8" fmla="*/ 0 w 17"/>
                    <a:gd name="T9" fmla="*/ 4 h 8"/>
                    <a:gd name="T10" fmla="*/ 0 w 17"/>
                    <a:gd name="T11" fmla="*/ 4 h 8"/>
                    <a:gd name="T12" fmla="*/ 0 w 17"/>
                    <a:gd name="T13" fmla="*/ 4 h 8"/>
                    <a:gd name="T14" fmla="*/ 2 w 17"/>
                    <a:gd name="T15" fmla="*/ 3 h 8"/>
                    <a:gd name="T16" fmla="*/ 2 w 17"/>
                    <a:gd name="T17" fmla="*/ 2 h 8"/>
                    <a:gd name="T18" fmla="*/ 3 w 17"/>
                    <a:gd name="T19" fmla="*/ 1 h 8"/>
                    <a:gd name="T20" fmla="*/ 4 w 17"/>
                    <a:gd name="T21" fmla="*/ 1 h 8"/>
                    <a:gd name="T22" fmla="*/ 4 w 17"/>
                    <a:gd name="T23" fmla="*/ 1 h 8"/>
                    <a:gd name="T24" fmla="*/ 7 w 17"/>
                    <a:gd name="T25" fmla="*/ 0 h 8"/>
                    <a:gd name="T26" fmla="*/ 9 w 17"/>
                    <a:gd name="T27" fmla="*/ 0 h 8"/>
                    <a:gd name="T28" fmla="*/ 10 w 17"/>
                    <a:gd name="T29" fmla="*/ 1 h 8"/>
                    <a:gd name="T30" fmla="*/ 10 w 17"/>
                    <a:gd name="T31" fmla="*/ 1 h 8"/>
                    <a:gd name="T32" fmla="*/ 14 w 17"/>
                    <a:gd name="T33" fmla="*/ 2 h 8"/>
                    <a:gd name="T34" fmla="*/ 15 w 17"/>
                    <a:gd name="T35" fmla="*/ 2 h 8"/>
                    <a:gd name="T36" fmla="*/ 16 w 17"/>
                    <a:gd name="T37" fmla="*/ 3 h 8"/>
                    <a:gd name="T38" fmla="*/ 16 w 17"/>
                    <a:gd name="T39" fmla="*/ 3 h 8"/>
                    <a:gd name="T40" fmla="*/ 17 w 17"/>
                    <a:gd name="T41" fmla="*/ 5 h 8"/>
                    <a:gd name="T42" fmla="*/ 16 w 17"/>
                    <a:gd name="T43" fmla="*/ 7 h 8"/>
                    <a:gd name="T44" fmla="*/ 15 w 17"/>
                    <a:gd name="T45" fmla="*/ 8 h 8"/>
                    <a:gd name="T46" fmla="*/ 15 w 17"/>
                    <a:gd name="T4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8">
                      <a:moveTo>
                        <a:pt x="15" y="8"/>
                      </a:moveTo>
                      <a:lnTo>
                        <a:pt x="15" y="8"/>
                      </a:lnTo>
                      <a:lnTo>
                        <a:pt x="5" y="5"/>
                      </a:lnTo>
                      <a:lnTo>
                        <a:pt x="1" y="4"/>
                      </a:lnTo>
                      <a:lnTo>
                        <a:pt x="0" y="4"/>
                      </a:lnTo>
                      <a:lnTo>
                        <a:pt x="0" y="4"/>
                      </a:lnTo>
                      <a:lnTo>
                        <a:pt x="0" y="4"/>
                      </a:lnTo>
                      <a:lnTo>
                        <a:pt x="2" y="3"/>
                      </a:lnTo>
                      <a:lnTo>
                        <a:pt x="2" y="2"/>
                      </a:lnTo>
                      <a:lnTo>
                        <a:pt x="3" y="1"/>
                      </a:lnTo>
                      <a:lnTo>
                        <a:pt x="4" y="1"/>
                      </a:lnTo>
                      <a:lnTo>
                        <a:pt x="4" y="1"/>
                      </a:lnTo>
                      <a:lnTo>
                        <a:pt x="7" y="0"/>
                      </a:lnTo>
                      <a:lnTo>
                        <a:pt x="9" y="0"/>
                      </a:lnTo>
                      <a:lnTo>
                        <a:pt x="10" y="1"/>
                      </a:lnTo>
                      <a:lnTo>
                        <a:pt x="10" y="1"/>
                      </a:lnTo>
                      <a:lnTo>
                        <a:pt x="14" y="2"/>
                      </a:lnTo>
                      <a:lnTo>
                        <a:pt x="15" y="2"/>
                      </a:lnTo>
                      <a:lnTo>
                        <a:pt x="16" y="3"/>
                      </a:lnTo>
                      <a:lnTo>
                        <a:pt x="16" y="3"/>
                      </a:lnTo>
                      <a:lnTo>
                        <a:pt x="17" y="5"/>
                      </a:lnTo>
                      <a:lnTo>
                        <a:pt x="16" y="7"/>
                      </a:lnTo>
                      <a:lnTo>
                        <a:pt x="15" y="8"/>
                      </a:lnTo>
                      <a:lnTo>
                        <a:pt x="15"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2" name="フリーフォーム 291">
                  <a:extLst>
                    <a:ext uri="{FF2B5EF4-FFF2-40B4-BE49-F238E27FC236}">
                      <a16:creationId xmlns:a16="http://schemas.microsoft.com/office/drawing/2014/main" id="{00000000-0008-0000-0000-0000BA060000}"/>
                    </a:ext>
                  </a:extLst>
                </p:cNvPr>
                <p:cNvSpPr>
                  <a:spLocks/>
                </p:cNvSpPr>
                <p:nvPr/>
              </p:nvSpPr>
              <p:spPr bwMode="auto">
                <a:xfrm>
                  <a:off x="70" y="894"/>
                  <a:ext cx="2" cy="1"/>
                </a:xfrm>
                <a:custGeom>
                  <a:avLst/>
                  <a:gdLst>
                    <a:gd name="T0" fmla="*/ 9 w 18"/>
                    <a:gd name="T1" fmla="*/ 13 h 13"/>
                    <a:gd name="T2" fmla="*/ 9 w 18"/>
                    <a:gd name="T3" fmla="*/ 13 h 13"/>
                    <a:gd name="T4" fmla="*/ 4 w 18"/>
                    <a:gd name="T5" fmla="*/ 12 h 13"/>
                    <a:gd name="T6" fmla="*/ 1 w 18"/>
                    <a:gd name="T7" fmla="*/ 10 h 13"/>
                    <a:gd name="T8" fmla="*/ 0 w 18"/>
                    <a:gd name="T9" fmla="*/ 7 h 13"/>
                    <a:gd name="T10" fmla="*/ 1 w 18"/>
                    <a:gd name="T11" fmla="*/ 4 h 13"/>
                    <a:gd name="T12" fmla="*/ 1 w 18"/>
                    <a:gd name="T13" fmla="*/ 4 h 13"/>
                    <a:gd name="T14" fmla="*/ 6 w 18"/>
                    <a:gd name="T15" fmla="*/ 1 h 13"/>
                    <a:gd name="T16" fmla="*/ 9 w 18"/>
                    <a:gd name="T17" fmla="*/ 0 h 13"/>
                    <a:gd name="T18" fmla="*/ 9 w 18"/>
                    <a:gd name="T19" fmla="*/ 0 h 13"/>
                    <a:gd name="T20" fmla="*/ 11 w 18"/>
                    <a:gd name="T21" fmla="*/ 0 h 13"/>
                    <a:gd name="T22" fmla="*/ 14 w 18"/>
                    <a:gd name="T23" fmla="*/ 1 h 13"/>
                    <a:gd name="T24" fmla="*/ 16 w 18"/>
                    <a:gd name="T25" fmla="*/ 2 h 13"/>
                    <a:gd name="T26" fmla="*/ 17 w 18"/>
                    <a:gd name="T27" fmla="*/ 4 h 13"/>
                    <a:gd name="T28" fmla="*/ 17 w 18"/>
                    <a:gd name="T29" fmla="*/ 4 h 13"/>
                    <a:gd name="T30" fmla="*/ 18 w 18"/>
                    <a:gd name="T31" fmla="*/ 6 h 13"/>
                    <a:gd name="T32" fmla="*/ 17 w 18"/>
                    <a:gd name="T33" fmla="*/ 9 h 13"/>
                    <a:gd name="T34" fmla="*/ 16 w 18"/>
                    <a:gd name="T35" fmla="*/ 11 h 13"/>
                    <a:gd name="T36" fmla="*/ 15 w 18"/>
                    <a:gd name="T37" fmla="*/ 12 h 13"/>
                    <a:gd name="T38" fmla="*/ 12 w 18"/>
                    <a:gd name="T39" fmla="*/ 13 h 13"/>
                    <a:gd name="T40" fmla="*/ 9 w 18"/>
                    <a:gd name="T41" fmla="*/ 13 h 13"/>
                    <a:gd name="T42" fmla="*/ 9 w 18"/>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3">
                      <a:moveTo>
                        <a:pt x="9" y="13"/>
                      </a:moveTo>
                      <a:lnTo>
                        <a:pt x="9" y="13"/>
                      </a:lnTo>
                      <a:lnTo>
                        <a:pt x="4" y="12"/>
                      </a:lnTo>
                      <a:lnTo>
                        <a:pt x="1" y="10"/>
                      </a:lnTo>
                      <a:lnTo>
                        <a:pt x="0" y="7"/>
                      </a:lnTo>
                      <a:lnTo>
                        <a:pt x="1" y="4"/>
                      </a:lnTo>
                      <a:lnTo>
                        <a:pt x="1" y="4"/>
                      </a:lnTo>
                      <a:lnTo>
                        <a:pt x="6" y="1"/>
                      </a:lnTo>
                      <a:lnTo>
                        <a:pt x="9" y="0"/>
                      </a:lnTo>
                      <a:lnTo>
                        <a:pt x="9" y="0"/>
                      </a:lnTo>
                      <a:lnTo>
                        <a:pt x="11" y="0"/>
                      </a:lnTo>
                      <a:lnTo>
                        <a:pt x="14" y="1"/>
                      </a:lnTo>
                      <a:lnTo>
                        <a:pt x="16" y="2"/>
                      </a:lnTo>
                      <a:lnTo>
                        <a:pt x="17" y="4"/>
                      </a:lnTo>
                      <a:lnTo>
                        <a:pt x="17" y="4"/>
                      </a:lnTo>
                      <a:lnTo>
                        <a:pt x="18" y="6"/>
                      </a:lnTo>
                      <a:lnTo>
                        <a:pt x="17" y="9"/>
                      </a:lnTo>
                      <a:lnTo>
                        <a:pt x="16" y="11"/>
                      </a:lnTo>
                      <a:lnTo>
                        <a:pt x="15" y="12"/>
                      </a:lnTo>
                      <a:lnTo>
                        <a:pt x="12" y="13"/>
                      </a:lnTo>
                      <a:lnTo>
                        <a:pt x="9" y="13"/>
                      </a:lnTo>
                      <a:lnTo>
                        <a:pt x="9"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3" name="フリーフォーム 292">
                  <a:extLst>
                    <a:ext uri="{FF2B5EF4-FFF2-40B4-BE49-F238E27FC236}">
                      <a16:creationId xmlns:a16="http://schemas.microsoft.com/office/drawing/2014/main" id="{00000000-0008-0000-0000-0000BB060000}"/>
                    </a:ext>
                  </a:extLst>
                </p:cNvPr>
                <p:cNvSpPr>
                  <a:spLocks/>
                </p:cNvSpPr>
                <p:nvPr/>
              </p:nvSpPr>
              <p:spPr bwMode="auto">
                <a:xfrm>
                  <a:off x="247" y="712"/>
                  <a:ext cx="0" cy="0"/>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4" name="フリーフォーム 293">
                  <a:extLst>
                    <a:ext uri="{FF2B5EF4-FFF2-40B4-BE49-F238E27FC236}">
                      <a16:creationId xmlns:a16="http://schemas.microsoft.com/office/drawing/2014/main" id="{00000000-0008-0000-0000-0000BC060000}"/>
                    </a:ext>
                  </a:extLst>
                </p:cNvPr>
                <p:cNvSpPr>
                  <a:spLocks/>
                </p:cNvSpPr>
                <p:nvPr/>
              </p:nvSpPr>
              <p:spPr bwMode="auto">
                <a:xfrm>
                  <a:off x="617" y="230"/>
                  <a:ext cx="6" cy="2"/>
                </a:xfrm>
                <a:custGeom>
                  <a:avLst/>
                  <a:gdLst>
                    <a:gd name="T0" fmla="*/ 53 w 54"/>
                    <a:gd name="T1" fmla="*/ 21 h 21"/>
                    <a:gd name="T2" fmla="*/ 53 w 54"/>
                    <a:gd name="T3" fmla="*/ 21 h 21"/>
                    <a:gd name="T4" fmla="*/ 54 w 54"/>
                    <a:gd name="T5" fmla="*/ 21 h 21"/>
                    <a:gd name="T6" fmla="*/ 53 w 54"/>
                    <a:gd name="T7" fmla="*/ 20 h 21"/>
                    <a:gd name="T8" fmla="*/ 48 w 54"/>
                    <a:gd name="T9" fmla="*/ 18 h 21"/>
                    <a:gd name="T10" fmla="*/ 31 w 54"/>
                    <a:gd name="T11" fmla="*/ 12 h 21"/>
                    <a:gd name="T12" fmla="*/ 2 w 54"/>
                    <a:gd name="T13" fmla="*/ 1 h 21"/>
                    <a:gd name="T14" fmla="*/ 2 w 54"/>
                    <a:gd name="T15" fmla="*/ 1 h 21"/>
                    <a:gd name="T16" fmla="*/ 1 w 54"/>
                    <a:gd name="T17" fmla="*/ 0 h 21"/>
                    <a:gd name="T18" fmla="*/ 0 w 54"/>
                    <a:gd name="T19" fmla="*/ 1 h 21"/>
                    <a:gd name="T20" fmla="*/ 1 w 54"/>
                    <a:gd name="T21" fmla="*/ 2 h 21"/>
                    <a:gd name="T22" fmla="*/ 3 w 54"/>
                    <a:gd name="T23" fmla="*/ 3 h 21"/>
                    <a:gd name="T24" fmla="*/ 3 w 54"/>
                    <a:gd name="T25" fmla="*/ 3 h 21"/>
                    <a:gd name="T26" fmla="*/ 22 w 54"/>
                    <a:gd name="T27" fmla="*/ 11 h 21"/>
                    <a:gd name="T28" fmla="*/ 42 w 54"/>
                    <a:gd name="T29" fmla="*/ 19 h 21"/>
                    <a:gd name="T30" fmla="*/ 42 w 54"/>
                    <a:gd name="T31" fmla="*/ 19 h 21"/>
                    <a:gd name="T32" fmla="*/ 48 w 54"/>
                    <a:gd name="T33" fmla="*/ 20 h 21"/>
                    <a:gd name="T34" fmla="*/ 53 w 54"/>
                    <a:gd name="T35" fmla="*/ 21 h 21"/>
                    <a:gd name="T36" fmla="*/ 53 w 54"/>
                    <a:gd name="T3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21">
                      <a:moveTo>
                        <a:pt x="53" y="21"/>
                      </a:moveTo>
                      <a:lnTo>
                        <a:pt x="53" y="21"/>
                      </a:lnTo>
                      <a:lnTo>
                        <a:pt x="54" y="21"/>
                      </a:lnTo>
                      <a:lnTo>
                        <a:pt x="53" y="20"/>
                      </a:lnTo>
                      <a:lnTo>
                        <a:pt x="48" y="18"/>
                      </a:lnTo>
                      <a:lnTo>
                        <a:pt x="31" y="12"/>
                      </a:lnTo>
                      <a:lnTo>
                        <a:pt x="2" y="1"/>
                      </a:lnTo>
                      <a:lnTo>
                        <a:pt x="2" y="1"/>
                      </a:lnTo>
                      <a:lnTo>
                        <a:pt x="1" y="0"/>
                      </a:lnTo>
                      <a:lnTo>
                        <a:pt x="0" y="1"/>
                      </a:lnTo>
                      <a:lnTo>
                        <a:pt x="1" y="2"/>
                      </a:lnTo>
                      <a:lnTo>
                        <a:pt x="3" y="3"/>
                      </a:lnTo>
                      <a:lnTo>
                        <a:pt x="3" y="3"/>
                      </a:lnTo>
                      <a:lnTo>
                        <a:pt x="22" y="11"/>
                      </a:lnTo>
                      <a:lnTo>
                        <a:pt x="42" y="19"/>
                      </a:lnTo>
                      <a:lnTo>
                        <a:pt x="42" y="19"/>
                      </a:lnTo>
                      <a:lnTo>
                        <a:pt x="48" y="20"/>
                      </a:lnTo>
                      <a:lnTo>
                        <a:pt x="53" y="21"/>
                      </a:lnTo>
                      <a:lnTo>
                        <a:pt x="53" y="2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5" name="フリーフォーム 294">
                  <a:extLst>
                    <a:ext uri="{FF2B5EF4-FFF2-40B4-BE49-F238E27FC236}">
                      <a16:creationId xmlns:a16="http://schemas.microsoft.com/office/drawing/2014/main" id="{00000000-0008-0000-0000-0000BD060000}"/>
                    </a:ext>
                  </a:extLst>
                </p:cNvPr>
                <p:cNvSpPr>
                  <a:spLocks/>
                </p:cNvSpPr>
                <p:nvPr/>
              </p:nvSpPr>
              <p:spPr bwMode="auto">
                <a:xfrm>
                  <a:off x="460" y="155"/>
                  <a:ext cx="237" cy="224"/>
                </a:xfrm>
                <a:custGeom>
                  <a:avLst/>
                  <a:gdLst>
                    <a:gd name="T0" fmla="*/ 1118 w 2140"/>
                    <a:gd name="T1" fmla="*/ 450 h 2015"/>
                    <a:gd name="T2" fmla="*/ 983 w 2140"/>
                    <a:gd name="T3" fmla="*/ 267 h 2015"/>
                    <a:gd name="T4" fmla="*/ 784 w 2140"/>
                    <a:gd name="T5" fmla="*/ 23 h 2015"/>
                    <a:gd name="T6" fmla="*/ 705 w 2140"/>
                    <a:gd name="T7" fmla="*/ 58 h 2015"/>
                    <a:gd name="T8" fmla="*/ 659 w 2140"/>
                    <a:gd name="T9" fmla="*/ 104 h 2015"/>
                    <a:gd name="T10" fmla="*/ 708 w 2140"/>
                    <a:gd name="T11" fmla="*/ 486 h 2015"/>
                    <a:gd name="T12" fmla="*/ 670 w 2140"/>
                    <a:gd name="T13" fmla="*/ 713 h 2015"/>
                    <a:gd name="T14" fmla="*/ 580 w 2140"/>
                    <a:gd name="T15" fmla="*/ 849 h 2015"/>
                    <a:gd name="T16" fmla="*/ 586 w 2140"/>
                    <a:gd name="T17" fmla="*/ 1093 h 2015"/>
                    <a:gd name="T18" fmla="*/ 483 w 2140"/>
                    <a:gd name="T19" fmla="*/ 1170 h 2015"/>
                    <a:gd name="T20" fmla="*/ 415 w 2140"/>
                    <a:gd name="T21" fmla="*/ 1135 h 2015"/>
                    <a:gd name="T22" fmla="*/ 330 w 2140"/>
                    <a:gd name="T23" fmla="*/ 1123 h 2015"/>
                    <a:gd name="T24" fmla="*/ 248 w 2140"/>
                    <a:gd name="T25" fmla="*/ 1070 h 2015"/>
                    <a:gd name="T26" fmla="*/ 200 w 2140"/>
                    <a:gd name="T27" fmla="*/ 1144 h 2015"/>
                    <a:gd name="T28" fmla="*/ 233 w 2140"/>
                    <a:gd name="T29" fmla="*/ 1273 h 2015"/>
                    <a:gd name="T30" fmla="*/ 155 w 2140"/>
                    <a:gd name="T31" fmla="*/ 1336 h 2015"/>
                    <a:gd name="T32" fmla="*/ 65 w 2140"/>
                    <a:gd name="T33" fmla="*/ 1394 h 2015"/>
                    <a:gd name="T34" fmla="*/ 4 w 2140"/>
                    <a:gd name="T35" fmla="*/ 1558 h 2015"/>
                    <a:gd name="T36" fmla="*/ 38 w 2140"/>
                    <a:gd name="T37" fmla="*/ 1637 h 2015"/>
                    <a:gd name="T38" fmla="*/ 123 w 2140"/>
                    <a:gd name="T39" fmla="*/ 1814 h 2015"/>
                    <a:gd name="T40" fmla="*/ 125 w 2140"/>
                    <a:gd name="T41" fmla="*/ 1999 h 2015"/>
                    <a:gd name="T42" fmla="*/ 235 w 2140"/>
                    <a:gd name="T43" fmla="*/ 1884 h 2015"/>
                    <a:gd name="T44" fmla="*/ 330 w 2140"/>
                    <a:gd name="T45" fmla="*/ 1835 h 2015"/>
                    <a:gd name="T46" fmla="*/ 437 w 2140"/>
                    <a:gd name="T47" fmla="*/ 1862 h 2015"/>
                    <a:gd name="T48" fmla="*/ 483 w 2140"/>
                    <a:gd name="T49" fmla="*/ 1795 h 2015"/>
                    <a:gd name="T50" fmla="*/ 365 w 2140"/>
                    <a:gd name="T51" fmla="*/ 1699 h 2015"/>
                    <a:gd name="T52" fmla="*/ 244 w 2140"/>
                    <a:gd name="T53" fmla="*/ 1646 h 2015"/>
                    <a:gd name="T54" fmla="*/ 275 w 2140"/>
                    <a:gd name="T55" fmla="*/ 1448 h 2015"/>
                    <a:gd name="T56" fmla="*/ 366 w 2140"/>
                    <a:gd name="T57" fmla="*/ 1485 h 2015"/>
                    <a:gd name="T58" fmla="*/ 413 w 2140"/>
                    <a:gd name="T59" fmla="*/ 1567 h 2015"/>
                    <a:gd name="T60" fmla="*/ 653 w 2140"/>
                    <a:gd name="T61" fmla="*/ 1427 h 2015"/>
                    <a:gd name="T62" fmla="*/ 783 w 2140"/>
                    <a:gd name="T63" fmla="*/ 1481 h 2015"/>
                    <a:gd name="T64" fmla="*/ 964 w 2140"/>
                    <a:gd name="T65" fmla="*/ 1601 h 2015"/>
                    <a:gd name="T66" fmla="*/ 1201 w 2140"/>
                    <a:gd name="T67" fmla="*/ 1735 h 2015"/>
                    <a:gd name="T68" fmla="*/ 1254 w 2140"/>
                    <a:gd name="T69" fmla="*/ 1599 h 2015"/>
                    <a:gd name="T70" fmla="*/ 1612 w 2140"/>
                    <a:gd name="T71" fmla="*/ 1250 h 2015"/>
                    <a:gd name="T72" fmla="*/ 1681 w 2140"/>
                    <a:gd name="T73" fmla="*/ 1274 h 2015"/>
                    <a:gd name="T74" fmla="*/ 1801 w 2140"/>
                    <a:gd name="T75" fmla="*/ 1226 h 2015"/>
                    <a:gd name="T76" fmla="*/ 1798 w 2140"/>
                    <a:gd name="T77" fmla="*/ 1231 h 2015"/>
                    <a:gd name="T78" fmla="*/ 1835 w 2140"/>
                    <a:gd name="T79" fmla="*/ 1258 h 2015"/>
                    <a:gd name="T80" fmla="*/ 1903 w 2140"/>
                    <a:gd name="T81" fmla="*/ 1182 h 2015"/>
                    <a:gd name="T82" fmla="*/ 2037 w 2140"/>
                    <a:gd name="T83" fmla="*/ 1170 h 2015"/>
                    <a:gd name="T84" fmla="*/ 2055 w 2140"/>
                    <a:gd name="T85" fmla="*/ 1114 h 2015"/>
                    <a:gd name="T86" fmla="*/ 2086 w 2140"/>
                    <a:gd name="T87" fmla="*/ 1096 h 2015"/>
                    <a:gd name="T88" fmla="*/ 2140 w 2140"/>
                    <a:gd name="T89" fmla="*/ 1073 h 2015"/>
                    <a:gd name="T90" fmla="*/ 2081 w 2140"/>
                    <a:gd name="T91" fmla="*/ 1068 h 2015"/>
                    <a:gd name="T92" fmla="*/ 2028 w 2140"/>
                    <a:gd name="T93" fmla="*/ 1120 h 2015"/>
                    <a:gd name="T94" fmla="*/ 1997 w 2140"/>
                    <a:gd name="T95" fmla="*/ 1109 h 2015"/>
                    <a:gd name="T96" fmla="*/ 1961 w 2140"/>
                    <a:gd name="T97" fmla="*/ 1107 h 2015"/>
                    <a:gd name="T98" fmla="*/ 1970 w 2140"/>
                    <a:gd name="T99" fmla="*/ 1095 h 2015"/>
                    <a:gd name="T100" fmla="*/ 1921 w 2140"/>
                    <a:gd name="T101" fmla="*/ 954 h 2015"/>
                    <a:gd name="T102" fmla="*/ 1962 w 2140"/>
                    <a:gd name="T103" fmla="*/ 961 h 2015"/>
                    <a:gd name="T104" fmla="*/ 1944 w 2140"/>
                    <a:gd name="T105" fmla="*/ 953 h 2015"/>
                    <a:gd name="T106" fmla="*/ 1891 w 2140"/>
                    <a:gd name="T107" fmla="*/ 811 h 2015"/>
                    <a:gd name="T108" fmla="*/ 1947 w 2140"/>
                    <a:gd name="T109" fmla="*/ 695 h 2015"/>
                    <a:gd name="T110" fmla="*/ 1969 w 2140"/>
                    <a:gd name="T111" fmla="*/ 596 h 2015"/>
                    <a:gd name="T112" fmla="*/ 1897 w 2140"/>
                    <a:gd name="T113" fmla="*/ 683 h 2015"/>
                    <a:gd name="T114" fmla="*/ 1777 w 2140"/>
                    <a:gd name="T115" fmla="*/ 796 h 2015"/>
                    <a:gd name="T116" fmla="*/ 1589 w 2140"/>
                    <a:gd name="T117" fmla="*/ 719 h 2015"/>
                    <a:gd name="T118" fmla="*/ 1542 w 2140"/>
                    <a:gd name="T119" fmla="*/ 724 h 2015"/>
                    <a:gd name="T120" fmla="*/ 1453 w 2140"/>
                    <a:gd name="T121" fmla="*/ 713 h 2015"/>
                    <a:gd name="T122" fmla="*/ 1396 w 2140"/>
                    <a:gd name="T123" fmla="*/ 685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0" h="2015">
                      <a:moveTo>
                        <a:pt x="1413" y="668"/>
                      </a:moveTo>
                      <a:lnTo>
                        <a:pt x="1413" y="668"/>
                      </a:lnTo>
                      <a:lnTo>
                        <a:pt x="1379" y="654"/>
                      </a:lnTo>
                      <a:lnTo>
                        <a:pt x="1349" y="639"/>
                      </a:lnTo>
                      <a:lnTo>
                        <a:pt x="1320" y="625"/>
                      </a:lnTo>
                      <a:lnTo>
                        <a:pt x="1320" y="625"/>
                      </a:lnTo>
                      <a:lnTo>
                        <a:pt x="1299" y="612"/>
                      </a:lnTo>
                      <a:lnTo>
                        <a:pt x="1285" y="603"/>
                      </a:lnTo>
                      <a:lnTo>
                        <a:pt x="1277" y="597"/>
                      </a:lnTo>
                      <a:lnTo>
                        <a:pt x="1273" y="594"/>
                      </a:lnTo>
                      <a:lnTo>
                        <a:pt x="1273" y="594"/>
                      </a:lnTo>
                      <a:lnTo>
                        <a:pt x="1272" y="587"/>
                      </a:lnTo>
                      <a:lnTo>
                        <a:pt x="1271" y="582"/>
                      </a:lnTo>
                      <a:lnTo>
                        <a:pt x="1271" y="581"/>
                      </a:lnTo>
                      <a:lnTo>
                        <a:pt x="1269" y="579"/>
                      </a:lnTo>
                      <a:lnTo>
                        <a:pt x="1269" y="579"/>
                      </a:lnTo>
                      <a:lnTo>
                        <a:pt x="1255" y="571"/>
                      </a:lnTo>
                      <a:lnTo>
                        <a:pt x="1255" y="571"/>
                      </a:lnTo>
                      <a:lnTo>
                        <a:pt x="1239" y="560"/>
                      </a:lnTo>
                      <a:lnTo>
                        <a:pt x="1225" y="548"/>
                      </a:lnTo>
                      <a:lnTo>
                        <a:pt x="1225" y="548"/>
                      </a:lnTo>
                      <a:lnTo>
                        <a:pt x="1205" y="535"/>
                      </a:lnTo>
                      <a:lnTo>
                        <a:pt x="1185" y="519"/>
                      </a:lnTo>
                      <a:lnTo>
                        <a:pt x="1185" y="519"/>
                      </a:lnTo>
                      <a:lnTo>
                        <a:pt x="1166" y="502"/>
                      </a:lnTo>
                      <a:lnTo>
                        <a:pt x="1166" y="502"/>
                      </a:lnTo>
                      <a:lnTo>
                        <a:pt x="1167" y="500"/>
                      </a:lnTo>
                      <a:lnTo>
                        <a:pt x="1167" y="498"/>
                      </a:lnTo>
                      <a:lnTo>
                        <a:pt x="1167" y="498"/>
                      </a:lnTo>
                      <a:lnTo>
                        <a:pt x="1166" y="498"/>
                      </a:lnTo>
                      <a:lnTo>
                        <a:pt x="1165" y="499"/>
                      </a:lnTo>
                      <a:lnTo>
                        <a:pt x="1162" y="499"/>
                      </a:lnTo>
                      <a:lnTo>
                        <a:pt x="1158" y="497"/>
                      </a:lnTo>
                      <a:lnTo>
                        <a:pt x="1158" y="497"/>
                      </a:lnTo>
                      <a:lnTo>
                        <a:pt x="1153" y="493"/>
                      </a:lnTo>
                      <a:lnTo>
                        <a:pt x="1148" y="490"/>
                      </a:lnTo>
                      <a:lnTo>
                        <a:pt x="1142" y="483"/>
                      </a:lnTo>
                      <a:lnTo>
                        <a:pt x="1142" y="483"/>
                      </a:lnTo>
                      <a:lnTo>
                        <a:pt x="1132" y="468"/>
                      </a:lnTo>
                      <a:lnTo>
                        <a:pt x="1125" y="458"/>
                      </a:lnTo>
                      <a:lnTo>
                        <a:pt x="1118" y="450"/>
                      </a:lnTo>
                      <a:lnTo>
                        <a:pt x="1118" y="450"/>
                      </a:lnTo>
                      <a:lnTo>
                        <a:pt x="1101" y="432"/>
                      </a:lnTo>
                      <a:lnTo>
                        <a:pt x="1087" y="417"/>
                      </a:lnTo>
                      <a:lnTo>
                        <a:pt x="1087" y="417"/>
                      </a:lnTo>
                      <a:lnTo>
                        <a:pt x="1077" y="409"/>
                      </a:lnTo>
                      <a:lnTo>
                        <a:pt x="1070" y="402"/>
                      </a:lnTo>
                      <a:lnTo>
                        <a:pt x="1063" y="394"/>
                      </a:lnTo>
                      <a:lnTo>
                        <a:pt x="1063" y="394"/>
                      </a:lnTo>
                      <a:lnTo>
                        <a:pt x="1050" y="376"/>
                      </a:lnTo>
                      <a:lnTo>
                        <a:pt x="1040" y="363"/>
                      </a:lnTo>
                      <a:lnTo>
                        <a:pt x="1040" y="363"/>
                      </a:lnTo>
                      <a:lnTo>
                        <a:pt x="1039" y="358"/>
                      </a:lnTo>
                      <a:lnTo>
                        <a:pt x="1037" y="355"/>
                      </a:lnTo>
                      <a:lnTo>
                        <a:pt x="1037" y="355"/>
                      </a:lnTo>
                      <a:lnTo>
                        <a:pt x="1031" y="350"/>
                      </a:lnTo>
                      <a:lnTo>
                        <a:pt x="1028" y="347"/>
                      </a:lnTo>
                      <a:lnTo>
                        <a:pt x="1026" y="344"/>
                      </a:lnTo>
                      <a:lnTo>
                        <a:pt x="1026" y="344"/>
                      </a:lnTo>
                      <a:lnTo>
                        <a:pt x="1014" y="321"/>
                      </a:lnTo>
                      <a:lnTo>
                        <a:pt x="1014" y="321"/>
                      </a:lnTo>
                      <a:lnTo>
                        <a:pt x="1013" y="320"/>
                      </a:lnTo>
                      <a:lnTo>
                        <a:pt x="1010" y="319"/>
                      </a:lnTo>
                      <a:lnTo>
                        <a:pt x="1010" y="319"/>
                      </a:lnTo>
                      <a:lnTo>
                        <a:pt x="1004" y="312"/>
                      </a:lnTo>
                      <a:lnTo>
                        <a:pt x="1000" y="307"/>
                      </a:lnTo>
                      <a:lnTo>
                        <a:pt x="998" y="303"/>
                      </a:lnTo>
                      <a:lnTo>
                        <a:pt x="998" y="303"/>
                      </a:lnTo>
                      <a:lnTo>
                        <a:pt x="998" y="301"/>
                      </a:lnTo>
                      <a:lnTo>
                        <a:pt x="999" y="299"/>
                      </a:lnTo>
                      <a:lnTo>
                        <a:pt x="1000" y="297"/>
                      </a:lnTo>
                      <a:lnTo>
                        <a:pt x="1000" y="295"/>
                      </a:lnTo>
                      <a:lnTo>
                        <a:pt x="1000" y="295"/>
                      </a:lnTo>
                      <a:lnTo>
                        <a:pt x="997" y="291"/>
                      </a:lnTo>
                      <a:lnTo>
                        <a:pt x="997" y="288"/>
                      </a:lnTo>
                      <a:lnTo>
                        <a:pt x="996" y="286"/>
                      </a:lnTo>
                      <a:lnTo>
                        <a:pt x="996" y="286"/>
                      </a:lnTo>
                      <a:lnTo>
                        <a:pt x="996" y="283"/>
                      </a:lnTo>
                      <a:lnTo>
                        <a:pt x="994" y="280"/>
                      </a:lnTo>
                      <a:lnTo>
                        <a:pt x="994" y="280"/>
                      </a:lnTo>
                      <a:lnTo>
                        <a:pt x="992" y="276"/>
                      </a:lnTo>
                      <a:lnTo>
                        <a:pt x="988" y="272"/>
                      </a:lnTo>
                      <a:lnTo>
                        <a:pt x="988" y="272"/>
                      </a:lnTo>
                      <a:lnTo>
                        <a:pt x="983" y="267"/>
                      </a:lnTo>
                      <a:lnTo>
                        <a:pt x="981" y="263"/>
                      </a:lnTo>
                      <a:lnTo>
                        <a:pt x="980" y="259"/>
                      </a:lnTo>
                      <a:lnTo>
                        <a:pt x="980" y="259"/>
                      </a:lnTo>
                      <a:lnTo>
                        <a:pt x="980" y="254"/>
                      </a:lnTo>
                      <a:lnTo>
                        <a:pt x="979" y="252"/>
                      </a:lnTo>
                      <a:lnTo>
                        <a:pt x="977" y="248"/>
                      </a:lnTo>
                      <a:lnTo>
                        <a:pt x="977" y="248"/>
                      </a:lnTo>
                      <a:lnTo>
                        <a:pt x="972" y="241"/>
                      </a:lnTo>
                      <a:lnTo>
                        <a:pt x="966" y="234"/>
                      </a:lnTo>
                      <a:lnTo>
                        <a:pt x="966" y="234"/>
                      </a:lnTo>
                      <a:lnTo>
                        <a:pt x="942" y="212"/>
                      </a:lnTo>
                      <a:lnTo>
                        <a:pt x="942" y="212"/>
                      </a:lnTo>
                      <a:lnTo>
                        <a:pt x="927" y="193"/>
                      </a:lnTo>
                      <a:lnTo>
                        <a:pt x="909" y="170"/>
                      </a:lnTo>
                      <a:lnTo>
                        <a:pt x="909" y="170"/>
                      </a:lnTo>
                      <a:lnTo>
                        <a:pt x="894" y="153"/>
                      </a:lnTo>
                      <a:lnTo>
                        <a:pt x="881" y="136"/>
                      </a:lnTo>
                      <a:lnTo>
                        <a:pt x="881" y="136"/>
                      </a:lnTo>
                      <a:lnTo>
                        <a:pt x="870" y="118"/>
                      </a:lnTo>
                      <a:lnTo>
                        <a:pt x="859" y="101"/>
                      </a:lnTo>
                      <a:lnTo>
                        <a:pt x="859" y="101"/>
                      </a:lnTo>
                      <a:lnTo>
                        <a:pt x="852" y="94"/>
                      </a:lnTo>
                      <a:lnTo>
                        <a:pt x="846" y="88"/>
                      </a:lnTo>
                      <a:lnTo>
                        <a:pt x="836" y="80"/>
                      </a:lnTo>
                      <a:lnTo>
                        <a:pt x="836" y="80"/>
                      </a:lnTo>
                      <a:lnTo>
                        <a:pt x="816" y="65"/>
                      </a:lnTo>
                      <a:lnTo>
                        <a:pt x="810" y="60"/>
                      </a:lnTo>
                      <a:lnTo>
                        <a:pt x="807" y="56"/>
                      </a:lnTo>
                      <a:lnTo>
                        <a:pt x="807" y="56"/>
                      </a:lnTo>
                      <a:lnTo>
                        <a:pt x="803" y="49"/>
                      </a:lnTo>
                      <a:lnTo>
                        <a:pt x="801" y="46"/>
                      </a:lnTo>
                      <a:lnTo>
                        <a:pt x="801" y="46"/>
                      </a:lnTo>
                      <a:lnTo>
                        <a:pt x="801" y="45"/>
                      </a:lnTo>
                      <a:lnTo>
                        <a:pt x="800" y="42"/>
                      </a:lnTo>
                      <a:lnTo>
                        <a:pt x="800" y="41"/>
                      </a:lnTo>
                      <a:lnTo>
                        <a:pt x="800" y="39"/>
                      </a:lnTo>
                      <a:lnTo>
                        <a:pt x="800" y="39"/>
                      </a:lnTo>
                      <a:lnTo>
                        <a:pt x="797" y="36"/>
                      </a:lnTo>
                      <a:lnTo>
                        <a:pt x="794" y="34"/>
                      </a:lnTo>
                      <a:lnTo>
                        <a:pt x="794" y="34"/>
                      </a:lnTo>
                      <a:lnTo>
                        <a:pt x="789" y="29"/>
                      </a:lnTo>
                      <a:lnTo>
                        <a:pt x="784" y="23"/>
                      </a:lnTo>
                      <a:lnTo>
                        <a:pt x="784" y="23"/>
                      </a:lnTo>
                      <a:lnTo>
                        <a:pt x="782" y="19"/>
                      </a:lnTo>
                      <a:lnTo>
                        <a:pt x="781" y="15"/>
                      </a:lnTo>
                      <a:lnTo>
                        <a:pt x="780" y="10"/>
                      </a:lnTo>
                      <a:lnTo>
                        <a:pt x="778" y="7"/>
                      </a:lnTo>
                      <a:lnTo>
                        <a:pt x="778" y="7"/>
                      </a:lnTo>
                      <a:lnTo>
                        <a:pt x="775" y="3"/>
                      </a:lnTo>
                      <a:lnTo>
                        <a:pt x="773" y="3"/>
                      </a:lnTo>
                      <a:lnTo>
                        <a:pt x="773" y="3"/>
                      </a:lnTo>
                      <a:lnTo>
                        <a:pt x="770" y="2"/>
                      </a:lnTo>
                      <a:lnTo>
                        <a:pt x="766" y="1"/>
                      </a:lnTo>
                      <a:lnTo>
                        <a:pt x="766" y="1"/>
                      </a:lnTo>
                      <a:lnTo>
                        <a:pt x="762" y="0"/>
                      </a:lnTo>
                      <a:lnTo>
                        <a:pt x="758" y="1"/>
                      </a:lnTo>
                      <a:lnTo>
                        <a:pt x="758" y="1"/>
                      </a:lnTo>
                      <a:lnTo>
                        <a:pt x="754" y="2"/>
                      </a:lnTo>
                      <a:lnTo>
                        <a:pt x="753" y="4"/>
                      </a:lnTo>
                      <a:lnTo>
                        <a:pt x="752" y="6"/>
                      </a:lnTo>
                      <a:lnTo>
                        <a:pt x="752" y="6"/>
                      </a:lnTo>
                      <a:lnTo>
                        <a:pt x="751" y="10"/>
                      </a:lnTo>
                      <a:lnTo>
                        <a:pt x="749" y="12"/>
                      </a:lnTo>
                      <a:lnTo>
                        <a:pt x="749" y="12"/>
                      </a:lnTo>
                      <a:lnTo>
                        <a:pt x="748" y="14"/>
                      </a:lnTo>
                      <a:lnTo>
                        <a:pt x="747" y="17"/>
                      </a:lnTo>
                      <a:lnTo>
                        <a:pt x="746" y="22"/>
                      </a:lnTo>
                      <a:lnTo>
                        <a:pt x="746" y="22"/>
                      </a:lnTo>
                      <a:lnTo>
                        <a:pt x="746" y="22"/>
                      </a:lnTo>
                      <a:lnTo>
                        <a:pt x="745" y="23"/>
                      </a:lnTo>
                      <a:lnTo>
                        <a:pt x="745" y="24"/>
                      </a:lnTo>
                      <a:lnTo>
                        <a:pt x="745" y="26"/>
                      </a:lnTo>
                      <a:lnTo>
                        <a:pt x="745" y="26"/>
                      </a:lnTo>
                      <a:lnTo>
                        <a:pt x="745" y="31"/>
                      </a:lnTo>
                      <a:lnTo>
                        <a:pt x="743" y="37"/>
                      </a:lnTo>
                      <a:lnTo>
                        <a:pt x="740" y="45"/>
                      </a:lnTo>
                      <a:lnTo>
                        <a:pt x="737" y="48"/>
                      </a:lnTo>
                      <a:lnTo>
                        <a:pt x="734" y="50"/>
                      </a:lnTo>
                      <a:lnTo>
                        <a:pt x="734" y="50"/>
                      </a:lnTo>
                      <a:lnTo>
                        <a:pt x="725" y="54"/>
                      </a:lnTo>
                      <a:lnTo>
                        <a:pt x="717" y="57"/>
                      </a:lnTo>
                      <a:lnTo>
                        <a:pt x="710" y="59"/>
                      </a:lnTo>
                      <a:lnTo>
                        <a:pt x="707" y="59"/>
                      </a:lnTo>
                      <a:lnTo>
                        <a:pt x="705" y="58"/>
                      </a:lnTo>
                      <a:lnTo>
                        <a:pt x="705" y="58"/>
                      </a:lnTo>
                      <a:lnTo>
                        <a:pt x="702" y="57"/>
                      </a:lnTo>
                      <a:lnTo>
                        <a:pt x="701" y="58"/>
                      </a:lnTo>
                      <a:lnTo>
                        <a:pt x="699" y="60"/>
                      </a:lnTo>
                      <a:lnTo>
                        <a:pt x="699" y="60"/>
                      </a:lnTo>
                      <a:lnTo>
                        <a:pt x="693" y="62"/>
                      </a:lnTo>
                      <a:lnTo>
                        <a:pt x="689" y="63"/>
                      </a:lnTo>
                      <a:lnTo>
                        <a:pt x="687" y="63"/>
                      </a:lnTo>
                      <a:lnTo>
                        <a:pt x="686" y="62"/>
                      </a:lnTo>
                      <a:lnTo>
                        <a:pt x="686" y="62"/>
                      </a:lnTo>
                      <a:lnTo>
                        <a:pt x="684" y="61"/>
                      </a:lnTo>
                      <a:lnTo>
                        <a:pt x="683" y="61"/>
                      </a:lnTo>
                      <a:lnTo>
                        <a:pt x="682" y="60"/>
                      </a:lnTo>
                      <a:lnTo>
                        <a:pt x="680" y="59"/>
                      </a:lnTo>
                      <a:lnTo>
                        <a:pt x="680" y="59"/>
                      </a:lnTo>
                      <a:lnTo>
                        <a:pt x="678" y="57"/>
                      </a:lnTo>
                      <a:lnTo>
                        <a:pt x="677" y="54"/>
                      </a:lnTo>
                      <a:lnTo>
                        <a:pt x="675" y="48"/>
                      </a:lnTo>
                      <a:lnTo>
                        <a:pt x="675" y="48"/>
                      </a:lnTo>
                      <a:lnTo>
                        <a:pt x="669" y="40"/>
                      </a:lnTo>
                      <a:lnTo>
                        <a:pt x="669" y="40"/>
                      </a:lnTo>
                      <a:lnTo>
                        <a:pt x="666" y="37"/>
                      </a:lnTo>
                      <a:lnTo>
                        <a:pt x="665" y="37"/>
                      </a:lnTo>
                      <a:lnTo>
                        <a:pt x="665" y="38"/>
                      </a:lnTo>
                      <a:lnTo>
                        <a:pt x="665" y="38"/>
                      </a:lnTo>
                      <a:lnTo>
                        <a:pt x="662" y="51"/>
                      </a:lnTo>
                      <a:lnTo>
                        <a:pt x="662" y="64"/>
                      </a:lnTo>
                      <a:lnTo>
                        <a:pt x="662" y="64"/>
                      </a:lnTo>
                      <a:lnTo>
                        <a:pt x="663" y="68"/>
                      </a:lnTo>
                      <a:lnTo>
                        <a:pt x="666" y="72"/>
                      </a:lnTo>
                      <a:lnTo>
                        <a:pt x="669" y="77"/>
                      </a:lnTo>
                      <a:lnTo>
                        <a:pt x="670" y="80"/>
                      </a:lnTo>
                      <a:lnTo>
                        <a:pt x="670" y="80"/>
                      </a:lnTo>
                      <a:lnTo>
                        <a:pt x="669" y="87"/>
                      </a:lnTo>
                      <a:lnTo>
                        <a:pt x="667" y="91"/>
                      </a:lnTo>
                      <a:lnTo>
                        <a:pt x="665" y="94"/>
                      </a:lnTo>
                      <a:lnTo>
                        <a:pt x="665" y="94"/>
                      </a:lnTo>
                      <a:lnTo>
                        <a:pt x="662" y="97"/>
                      </a:lnTo>
                      <a:lnTo>
                        <a:pt x="661" y="101"/>
                      </a:lnTo>
                      <a:lnTo>
                        <a:pt x="660" y="103"/>
                      </a:lnTo>
                      <a:lnTo>
                        <a:pt x="659" y="104"/>
                      </a:lnTo>
                      <a:lnTo>
                        <a:pt x="659" y="104"/>
                      </a:lnTo>
                      <a:lnTo>
                        <a:pt x="655" y="105"/>
                      </a:lnTo>
                      <a:lnTo>
                        <a:pt x="654" y="106"/>
                      </a:lnTo>
                      <a:lnTo>
                        <a:pt x="654" y="109"/>
                      </a:lnTo>
                      <a:lnTo>
                        <a:pt x="654" y="109"/>
                      </a:lnTo>
                      <a:lnTo>
                        <a:pt x="656" y="113"/>
                      </a:lnTo>
                      <a:lnTo>
                        <a:pt x="656" y="115"/>
                      </a:lnTo>
                      <a:lnTo>
                        <a:pt x="656" y="117"/>
                      </a:lnTo>
                      <a:lnTo>
                        <a:pt x="656" y="117"/>
                      </a:lnTo>
                      <a:lnTo>
                        <a:pt x="652" y="126"/>
                      </a:lnTo>
                      <a:lnTo>
                        <a:pt x="649" y="131"/>
                      </a:lnTo>
                      <a:lnTo>
                        <a:pt x="646" y="135"/>
                      </a:lnTo>
                      <a:lnTo>
                        <a:pt x="646" y="135"/>
                      </a:lnTo>
                      <a:lnTo>
                        <a:pt x="644" y="138"/>
                      </a:lnTo>
                      <a:lnTo>
                        <a:pt x="642" y="143"/>
                      </a:lnTo>
                      <a:lnTo>
                        <a:pt x="640" y="147"/>
                      </a:lnTo>
                      <a:lnTo>
                        <a:pt x="639" y="153"/>
                      </a:lnTo>
                      <a:lnTo>
                        <a:pt x="639" y="153"/>
                      </a:lnTo>
                      <a:lnTo>
                        <a:pt x="639" y="159"/>
                      </a:lnTo>
                      <a:lnTo>
                        <a:pt x="640" y="169"/>
                      </a:lnTo>
                      <a:lnTo>
                        <a:pt x="642" y="181"/>
                      </a:lnTo>
                      <a:lnTo>
                        <a:pt x="647" y="194"/>
                      </a:lnTo>
                      <a:lnTo>
                        <a:pt x="647" y="194"/>
                      </a:lnTo>
                      <a:lnTo>
                        <a:pt x="657" y="217"/>
                      </a:lnTo>
                      <a:lnTo>
                        <a:pt x="673" y="252"/>
                      </a:lnTo>
                      <a:lnTo>
                        <a:pt x="687" y="290"/>
                      </a:lnTo>
                      <a:lnTo>
                        <a:pt x="693" y="307"/>
                      </a:lnTo>
                      <a:lnTo>
                        <a:pt x="698" y="321"/>
                      </a:lnTo>
                      <a:lnTo>
                        <a:pt x="698" y="321"/>
                      </a:lnTo>
                      <a:lnTo>
                        <a:pt x="708" y="372"/>
                      </a:lnTo>
                      <a:lnTo>
                        <a:pt x="712" y="396"/>
                      </a:lnTo>
                      <a:lnTo>
                        <a:pt x="714" y="415"/>
                      </a:lnTo>
                      <a:lnTo>
                        <a:pt x="714" y="415"/>
                      </a:lnTo>
                      <a:lnTo>
                        <a:pt x="715" y="433"/>
                      </a:lnTo>
                      <a:lnTo>
                        <a:pt x="715" y="449"/>
                      </a:lnTo>
                      <a:lnTo>
                        <a:pt x="714" y="471"/>
                      </a:lnTo>
                      <a:lnTo>
                        <a:pt x="714" y="471"/>
                      </a:lnTo>
                      <a:lnTo>
                        <a:pt x="713" y="475"/>
                      </a:lnTo>
                      <a:lnTo>
                        <a:pt x="713" y="478"/>
                      </a:lnTo>
                      <a:lnTo>
                        <a:pt x="711" y="482"/>
                      </a:lnTo>
                      <a:lnTo>
                        <a:pt x="711" y="482"/>
                      </a:lnTo>
                      <a:lnTo>
                        <a:pt x="709" y="483"/>
                      </a:lnTo>
                      <a:lnTo>
                        <a:pt x="708" y="486"/>
                      </a:lnTo>
                      <a:lnTo>
                        <a:pt x="707" y="494"/>
                      </a:lnTo>
                      <a:lnTo>
                        <a:pt x="707" y="504"/>
                      </a:lnTo>
                      <a:lnTo>
                        <a:pt x="707" y="504"/>
                      </a:lnTo>
                      <a:lnTo>
                        <a:pt x="705" y="519"/>
                      </a:lnTo>
                      <a:lnTo>
                        <a:pt x="703" y="534"/>
                      </a:lnTo>
                      <a:lnTo>
                        <a:pt x="700" y="546"/>
                      </a:lnTo>
                      <a:lnTo>
                        <a:pt x="697" y="554"/>
                      </a:lnTo>
                      <a:lnTo>
                        <a:pt x="697" y="554"/>
                      </a:lnTo>
                      <a:lnTo>
                        <a:pt x="687" y="567"/>
                      </a:lnTo>
                      <a:lnTo>
                        <a:pt x="687" y="567"/>
                      </a:lnTo>
                      <a:lnTo>
                        <a:pt x="686" y="572"/>
                      </a:lnTo>
                      <a:lnTo>
                        <a:pt x="685" y="575"/>
                      </a:lnTo>
                      <a:lnTo>
                        <a:pt x="683" y="577"/>
                      </a:lnTo>
                      <a:lnTo>
                        <a:pt x="683" y="577"/>
                      </a:lnTo>
                      <a:lnTo>
                        <a:pt x="681" y="580"/>
                      </a:lnTo>
                      <a:lnTo>
                        <a:pt x="680" y="582"/>
                      </a:lnTo>
                      <a:lnTo>
                        <a:pt x="680" y="582"/>
                      </a:lnTo>
                      <a:lnTo>
                        <a:pt x="679" y="586"/>
                      </a:lnTo>
                      <a:lnTo>
                        <a:pt x="678" y="589"/>
                      </a:lnTo>
                      <a:lnTo>
                        <a:pt x="678" y="589"/>
                      </a:lnTo>
                      <a:lnTo>
                        <a:pt x="677" y="593"/>
                      </a:lnTo>
                      <a:lnTo>
                        <a:pt x="677" y="595"/>
                      </a:lnTo>
                      <a:lnTo>
                        <a:pt x="675" y="598"/>
                      </a:lnTo>
                      <a:lnTo>
                        <a:pt x="675" y="598"/>
                      </a:lnTo>
                      <a:lnTo>
                        <a:pt x="673" y="601"/>
                      </a:lnTo>
                      <a:lnTo>
                        <a:pt x="672" y="603"/>
                      </a:lnTo>
                      <a:lnTo>
                        <a:pt x="672" y="605"/>
                      </a:lnTo>
                      <a:lnTo>
                        <a:pt x="670" y="605"/>
                      </a:lnTo>
                      <a:lnTo>
                        <a:pt x="670" y="605"/>
                      </a:lnTo>
                      <a:lnTo>
                        <a:pt x="669" y="605"/>
                      </a:lnTo>
                      <a:lnTo>
                        <a:pt x="667" y="605"/>
                      </a:lnTo>
                      <a:lnTo>
                        <a:pt x="667" y="607"/>
                      </a:lnTo>
                      <a:lnTo>
                        <a:pt x="667" y="611"/>
                      </a:lnTo>
                      <a:lnTo>
                        <a:pt x="667" y="611"/>
                      </a:lnTo>
                      <a:lnTo>
                        <a:pt x="667" y="616"/>
                      </a:lnTo>
                      <a:lnTo>
                        <a:pt x="668" y="620"/>
                      </a:lnTo>
                      <a:lnTo>
                        <a:pt x="669" y="624"/>
                      </a:lnTo>
                      <a:lnTo>
                        <a:pt x="670" y="629"/>
                      </a:lnTo>
                      <a:lnTo>
                        <a:pt x="670" y="629"/>
                      </a:lnTo>
                      <a:lnTo>
                        <a:pt x="669" y="675"/>
                      </a:lnTo>
                      <a:lnTo>
                        <a:pt x="669" y="675"/>
                      </a:lnTo>
                      <a:lnTo>
                        <a:pt x="670" y="713"/>
                      </a:lnTo>
                      <a:lnTo>
                        <a:pt x="671" y="744"/>
                      </a:lnTo>
                      <a:lnTo>
                        <a:pt x="671" y="744"/>
                      </a:lnTo>
                      <a:lnTo>
                        <a:pt x="669" y="761"/>
                      </a:lnTo>
                      <a:lnTo>
                        <a:pt x="665" y="777"/>
                      </a:lnTo>
                      <a:lnTo>
                        <a:pt x="665" y="777"/>
                      </a:lnTo>
                      <a:lnTo>
                        <a:pt x="665" y="781"/>
                      </a:lnTo>
                      <a:lnTo>
                        <a:pt x="665" y="784"/>
                      </a:lnTo>
                      <a:lnTo>
                        <a:pt x="667" y="786"/>
                      </a:lnTo>
                      <a:lnTo>
                        <a:pt x="667" y="786"/>
                      </a:lnTo>
                      <a:lnTo>
                        <a:pt x="666" y="787"/>
                      </a:lnTo>
                      <a:lnTo>
                        <a:pt x="663" y="788"/>
                      </a:lnTo>
                      <a:lnTo>
                        <a:pt x="663" y="788"/>
                      </a:lnTo>
                      <a:lnTo>
                        <a:pt x="662" y="792"/>
                      </a:lnTo>
                      <a:lnTo>
                        <a:pt x="661" y="794"/>
                      </a:lnTo>
                      <a:lnTo>
                        <a:pt x="660" y="796"/>
                      </a:lnTo>
                      <a:lnTo>
                        <a:pt x="660" y="796"/>
                      </a:lnTo>
                      <a:lnTo>
                        <a:pt x="655" y="804"/>
                      </a:lnTo>
                      <a:lnTo>
                        <a:pt x="650" y="812"/>
                      </a:lnTo>
                      <a:lnTo>
                        <a:pt x="650" y="812"/>
                      </a:lnTo>
                      <a:lnTo>
                        <a:pt x="647" y="817"/>
                      </a:lnTo>
                      <a:lnTo>
                        <a:pt x="644" y="821"/>
                      </a:lnTo>
                      <a:lnTo>
                        <a:pt x="644" y="821"/>
                      </a:lnTo>
                      <a:lnTo>
                        <a:pt x="636" y="827"/>
                      </a:lnTo>
                      <a:lnTo>
                        <a:pt x="630" y="829"/>
                      </a:lnTo>
                      <a:lnTo>
                        <a:pt x="628" y="830"/>
                      </a:lnTo>
                      <a:lnTo>
                        <a:pt x="627" y="830"/>
                      </a:lnTo>
                      <a:lnTo>
                        <a:pt x="627" y="830"/>
                      </a:lnTo>
                      <a:lnTo>
                        <a:pt x="624" y="829"/>
                      </a:lnTo>
                      <a:lnTo>
                        <a:pt x="621" y="829"/>
                      </a:lnTo>
                      <a:lnTo>
                        <a:pt x="621" y="829"/>
                      </a:lnTo>
                      <a:lnTo>
                        <a:pt x="620" y="830"/>
                      </a:lnTo>
                      <a:lnTo>
                        <a:pt x="618" y="833"/>
                      </a:lnTo>
                      <a:lnTo>
                        <a:pt x="615" y="837"/>
                      </a:lnTo>
                      <a:lnTo>
                        <a:pt x="613" y="839"/>
                      </a:lnTo>
                      <a:lnTo>
                        <a:pt x="613" y="839"/>
                      </a:lnTo>
                      <a:lnTo>
                        <a:pt x="605" y="841"/>
                      </a:lnTo>
                      <a:lnTo>
                        <a:pt x="596" y="842"/>
                      </a:lnTo>
                      <a:lnTo>
                        <a:pt x="596" y="842"/>
                      </a:lnTo>
                      <a:lnTo>
                        <a:pt x="590" y="845"/>
                      </a:lnTo>
                      <a:lnTo>
                        <a:pt x="583" y="848"/>
                      </a:lnTo>
                      <a:lnTo>
                        <a:pt x="583" y="848"/>
                      </a:lnTo>
                      <a:lnTo>
                        <a:pt x="580" y="849"/>
                      </a:lnTo>
                      <a:lnTo>
                        <a:pt x="577" y="852"/>
                      </a:lnTo>
                      <a:lnTo>
                        <a:pt x="571" y="858"/>
                      </a:lnTo>
                      <a:lnTo>
                        <a:pt x="571" y="858"/>
                      </a:lnTo>
                      <a:lnTo>
                        <a:pt x="569" y="862"/>
                      </a:lnTo>
                      <a:lnTo>
                        <a:pt x="566" y="869"/>
                      </a:lnTo>
                      <a:lnTo>
                        <a:pt x="564" y="874"/>
                      </a:lnTo>
                      <a:lnTo>
                        <a:pt x="562" y="879"/>
                      </a:lnTo>
                      <a:lnTo>
                        <a:pt x="562" y="879"/>
                      </a:lnTo>
                      <a:lnTo>
                        <a:pt x="559" y="884"/>
                      </a:lnTo>
                      <a:lnTo>
                        <a:pt x="556" y="890"/>
                      </a:lnTo>
                      <a:lnTo>
                        <a:pt x="555" y="893"/>
                      </a:lnTo>
                      <a:lnTo>
                        <a:pt x="555" y="898"/>
                      </a:lnTo>
                      <a:lnTo>
                        <a:pt x="555" y="903"/>
                      </a:lnTo>
                      <a:lnTo>
                        <a:pt x="556" y="909"/>
                      </a:lnTo>
                      <a:lnTo>
                        <a:pt x="556" y="909"/>
                      </a:lnTo>
                      <a:lnTo>
                        <a:pt x="563" y="932"/>
                      </a:lnTo>
                      <a:lnTo>
                        <a:pt x="568" y="947"/>
                      </a:lnTo>
                      <a:lnTo>
                        <a:pt x="568" y="947"/>
                      </a:lnTo>
                      <a:lnTo>
                        <a:pt x="572" y="955"/>
                      </a:lnTo>
                      <a:lnTo>
                        <a:pt x="574" y="960"/>
                      </a:lnTo>
                      <a:lnTo>
                        <a:pt x="574" y="962"/>
                      </a:lnTo>
                      <a:lnTo>
                        <a:pt x="574" y="964"/>
                      </a:lnTo>
                      <a:lnTo>
                        <a:pt x="574" y="964"/>
                      </a:lnTo>
                      <a:lnTo>
                        <a:pt x="571" y="973"/>
                      </a:lnTo>
                      <a:lnTo>
                        <a:pt x="568" y="982"/>
                      </a:lnTo>
                      <a:lnTo>
                        <a:pt x="568" y="982"/>
                      </a:lnTo>
                      <a:lnTo>
                        <a:pt x="564" y="990"/>
                      </a:lnTo>
                      <a:lnTo>
                        <a:pt x="564" y="994"/>
                      </a:lnTo>
                      <a:lnTo>
                        <a:pt x="564" y="997"/>
                      </a:lnTo>
                      <a:lnTo>
                        <a:pt x="565" y="999"/>
                      </a:lnTo>
                      <a:lnTo>
                        <a:pt x="565" y="999"/>
                      </a:lnTo>
                      <a:lnTo>
                        <a:pt x="571" y="1007"/>
                      </a:lnTo>
                      <a:lnTo>
                        <a:pt x="578" y="1021"/>
                      </a:lnTo>
                      <a:lnTo>
                        <a:pt x="585" y="1037"/>
                      </a:lnTo>
                      <a:lnTo>
                        <a:pt x="588" y="1042"/>
                      </a:lnTo>
                      <a:lnTo>
                        <a:pt x="589" y="1047"/>
                      </a:lnTo>
                      <a:lnTo>
                        <a:pt x="589" y="1047"/>
                      </a:lnTo>
                      <a:lnTo>
                        <a:pt x="588" y="1067"/>
                      </a:lnTo>
                      <a:lnTo>
                        <a:pt x="587" y="1085"/>
                      </a:lnTo>
                      <a:lnTo>
                        <a:pt x="587" y="1085"/>
                      </a:lnTo>
                      <a:lnTo>
                        <a:pt x="587" y="1089"/>
                      </a:lnTo>
                      <a:lnTo>
                        <a:pt x="586" y="1093"/>
                      </a:lnTo>
                      <a:lnTo>
                        <a:pt x="581" y="1099"/>
                      </a:lnTo>
                      <a:lnTo>
                        <a:pt x="581" y="1099"/>
                      </a:lnTo>
                      <a:lnTo>
                        <a:pt x="575" y="1107"/>
                      </a:lnTo>
                      <a:lnTo>
                        <a:pt x="571" y="1113"/>
                      </a:lnTo>
                      <a:lnTo>
                        <a:pt x="571" y="1113"/>
                      </a:lnTo>
                      <a:lnTo>
                        <a:pt x="561" y="1125"/>
                      </a:lnTo>
                      <a:lnTo>
                        <a:pt x="552" y="1137"/>
                      </a:lnTo>
                      <a:lnTo>
                        <a:pt x="552" y="1137"/>
                      </a:lnTo>
                      <a:lnTo>
                        <a:pt x="548" y="1141"/>
                      </a:lnTo>
                      <a:lnTo>
                        <a:pt x="545" y="1142"/>
                      </a:lnTo>
                      <a:lnTo>
                        <a:pt x="545" y="1142"/>
                      </a:lnTo>
                      <a:lnTo>
                        <a:pt x="545" y="1142"/>
                      </a:lnTo>
                      <a:lnTo>
                        <a:pt x="545" y="1142"/>
                      </a:lnTo>
                      <a:lnTo>
                        <a:pt x="546" y="1144"/>
                      </a:lnTo>
                      <a:lnTo>
                        <a:pt x="546" y="1144"/>
                      </a:lnTo>
                      <a:lnTo>
                        <a:pt x="545" y="1145"/>
                      </a:lnTo>
                      <a:lnTo>
                        <a:pt x="543" y="1146"/>
                      </a:lnTo>
                      <a:lnTo>
                        <a:pt x="543" y="1146"/>
                      </a:lnTo>
                      <a:lnTo>
                        <a:pt x="542" y="1147"/>
                      </a:lnTo>
                      <a:lnTo>
                        <a:pt x="541" y="1148"/>
                      </a:lnTo>
                      <a:lnTo>
                        <a:pt x="541" y="1149"/>
                      </a:lnTo>
                      <a:lnTo>
                        <a:pt x="540" y="1150"/>
                      </a:lnTo>
                      <a:lnTo>
                        <a:pt x="540" y="1150"/>
                      </a:lnTo>
                      <a:lnTo>
                        <a:pt x="537" y="1151"/>
                      </a:lnTo>
                      <a:lnTo>
                        <a:pt x="533" y="1154"/>
                      </a:lnTo>
                      <a:lnTo>
                        <a:pt x="533" y="1154"/>
                      </a:lnTo>
                      <a:lnTo>
                        <a:pt x="531" y="1157"/>
                      </a:lnTo>
                      <a:lnTo>
                        <a:pt x="528" y="1159"/>
                      </a:lnTo>
                      <a:lnTo>
                        <a:pt x="528" y="1159"/>
                      </a:lnTo>
                      <a:lnTo>
                        <a:pt x="525" y="1160"/>
                      </a:lnTo>
                      <a:lnTo>
                        <a:pt x="524" y="1162"/>
                      </a:lnTo>
                      <a:lnTo>
                        <a:pt x="524" y="1162"/>
                      </a:lnTo>
                      <a:lnTo>
                        <a:pt x="519" y="1165"/>
                      </a:lnTo>
                      <a:lnTo>
                        <a:pt x="513" y="1168"/>
                      </a:lnTo>
                      <a:lnTo>
                        <a:pt x="513" y="1168"/>
                      </a:lnTo>
                      <a:lnTo>
                        <a:pt x="505" y="1173"/>
                      </a:lnTo>
                      <a:lnTo>
                        <a:pt x="498" y="1175"/>
                      </a:lnTo>
                      <a:lnTo>
                        <a:pt x="492" y="1176"/>
                      </a:lnTo>
                      <a:lnTo>
                        <a:pt x="492" y="1176"/>
                      </a:lnTo>
                      <a:lnTo>
                        <a:pt x="488" y="1175"/>
                      </a:lnTo>
                      <a:lnTo>
                        <a:pt x="485" y="1173"/>
                      </a:lnTo>
                      <a:lnTo>
                        <a:pt x="483" y="1170"/>
                      </a:lnTo>
                      <a:lnTo>
                        <a:pt x="480" y="1168"/>
                      </a:lnTo>
                      <a:lnTo>
                        <a:pt x="480" y="1168"/>
                      </a:lnTo>
                      <a:lnTo>
                        <a:pt x="475" y="1164"/>
                      </a:lnTo>
                      <a:lnTo>
                        <a:pt x="473" y="1162"/>
                      </a:lnTo>
                      <a:lnTo>
                        <a:pt x="469" y="1161"/>
                      </a:lnTo>
                      <a:lnTo>
                        <a:pt x="469" y="1161"/>
                      </a:lnTo>
                      <a:lnTo>
                        <a:pt x="467" y="1161"/>
                      </a:lnTo>
                      <a:lnTo>
                        <a:pt x="465" y="1162"/>
                      </a:lnTo>
                      <a:lnTo>
                        <a:pt x="463" y="1162"/>
                      </a:lnTo>
                      <a:lnTo>
                        <a:pt x="461" y="1162"/>
                      </a:lnTo>
                      <a:lnTo>
                        <a:pt x="461" y="1162"/>
                      </a:lnTo>
                      <a:lnTo>
                        <a:pt x="459" y="1161"/>
                      </a:lnTo>
                      <a:lnTo>
                        <a:pt x="457" y="1161"/>
                      </a:lnTo>
                      <a:lnTo>
                        <a:pt x="457" y="1161"/>
                      </a:lnTo>
                      <a:lnTo>
                        <a:pt x="451" y="1161"/>
                      </a:lnTo>
                      <a:lnTo>
                        <a:pt x="447" y="1160"/>
                      </a:lnTo>
                      <a:lnTo>
                        <a:pt x="445" y="1158"/>
                      </a:lnTo>
                      <a:lnTo>
                        <a:pt x="445" y="1158"/>
                      </a:lnTo>
                      <a:lnTo>
                        <a:pt x="440" y="1149"/>
                      </a:lnTo>
                      <a:lnTo>
                        <a:pt x="438" y="1146"/>
                      </a:lnTo>
                      <a:lnTo>
                        <a:pt x="438" y="1145"/>
                      </a:lnTo>
                      <a:lnTo>
                        <a:pt x="438" y="1145"/>
                      </a:lnTo>
                      <a:lnTo>
                        <a:pt x="442" y="1143"/>
                      </a:lnTo>
                      <a:lnTo>
                        <a:pt x="443" y="1142"/>
                      </a:lnTo>
                      <a:lnTo>
                        <a:pt x="443" y="1140"/>
                      </a:lnTo>
                      <a:lnTo>
                        <a:pt x="443" y="1140"/>
                      </a:lnTo>
                      <a:lnTo>
                        <a:pt x="442" y="1135"/>
                      </a:lnTo>
                      <a:lnTo>
                        <a:pt x="442" y="1133"/>
                      </a:lnTo>
                      <a:lnTo>
                        <a:pt x="442" y="1131"/>
                      </a:lnTo>
                      <a:lnTo>
                        <a:pt x="442" y="1131"/>
                      </a:lnTo>
                      <a:lnTo>
                        <a:pt x="443" y="1130"/>
                      </a:lnTo>
                      <a:lnTo>
                        <a:pt x="443" y="1129"/>
                      </a:lnTo>
                      <a:lnTo>
                        <a:pt x="441" y="1129"/>
                      </a:lnTo>
                      <a:lnTo>
                        <a:pt x="441" y="1129"/>
                      </a:lnTo>
                      <a:lnTo>
                        <a:pt x="429" y="1130"/>
                      </a:lnTo>
                      <a:lnTo>
                        <a:pt x="429" y="1130"/>
                      </a:lnTo>
                      <a:lnTo>
                        <a:pt x="427" y="1131"/>
                      </a:lnTo>
                      <a:lnTo>
                        <a:pt x="425" y="1132"/>
                      </a:lnTo>
                      <a:lnTo>
                        <a:pt x="422" y="1134"/>
                      </a:lnTo>
                      <a:lnTo>
                        <a:pt x="420" y="1135"/>
                      </a:lnTo>
                      <a:lnTo>
                        <a:pt x="420" y="1135"/>
                      </a:lnTo>
                      <a:lnTo>
                        <a:pt x="415" y="1135"/>
                      </a:lnTo>
                      <a:lnTo>
                        <a:pt x="412" y="1135"/>
                      </a:lnTo>
                      <a:lnTo>
                        <a:pt x="411" y="1136"/>
                      </a:lnTo>
                      <a:lnTo>
                        <a:pt x="411" y="1136"/>
                      </a:lnTo>
                      <a:lnTo>
                        <a:pt x="410" y="1138"/>
                      </a:lnTo>
                      <a:lnTo>
                        <a:pt x="410" y="1139"/>
                      </a:lnTo>
                      <a:lnTo>
                        <a:pt x="409" y="1141"/>
                      </a:lnTo>
                      <a:lnTo>
                        <a:pt x="409" y="1142"/>
                      </a:lnTo>
                      <a:lnTo>
                        <a:pt x="409" y="1142"/>
                      </a:lnTo>
                      <a:lnTo>
                        <a:pt x="399" y="1144"/>
                      </a:lnTo>
                      <a:lnTo>
                        <a:pt x="394" y="1146"/>
                      </a:lnTo>
                      <a:lnTo>
                        <a:pt x="392" y="1146"/>
                      </a:lnTo>
                      <a:lnTo>
                        <a:pt x="391" y="1145"/>
                      </a:lnTo>
                      <a:lnTo>
                        <a:pt x="391" y="1145"/>
                      </a:lnTo>
                      <a:lnTo>
                        <a:pt x="389" y="1141"/>
                      </a:lnTo>
                      <a:lnTo>
                        <a:pt x="388" y="1139"/>
                      </a:lnTo>
                      <a:lnTo>
                        <a:pt x="387" y="1139"/>
                      </a:lnTo>
                      <a:lnTo>
                        <a:pt x="387" y="1139"/>
                      </a:lnTo>
                      <a:lnTo>
                        <a:pt x="387" y="1144"/>
                      </a:lnTo>
                      <a:lnTo>
                        <a:pt x="387" y="1146"/>
                      </a:lnTo>
                      <a:lnTo>
                        <a:pt x="386" y="1147"/>
                      </a:lnTo>
                      <a:lnTo>
                        <a:pt x="386" y="1147"/>
                      </a:lnTo>
                      <a:lnTo>
                        <a:pt x="377" y="1149"/>
                      </a:lnTo>
                      <a:lnTo>
                        <a:pt x="370" y="1151"/>
                      </a:lnTo>
                      <a:lnTo>
                        <a:pt x="365" y="1151"/>
                      </a:lnTo>
                      <a:lnTo>
                        <a:pt x="365" y="1151"/>
                      </a:lnTo>
                      <a:lnTo>
                        <a:pt x="359" y="1148"/>
                      </a:lnTo>
                      <a:lnTo>
                        <a:pt x="358" y="1147"/>
                      </a:lnTo>
                      <a:lnTo>
                        <a:pt x="357" y="1145"/>
                      </a:lnTo>
                      <a:lnTo>
                        <a:pt x="357" y="1145"/>
                      </a:lnTo>
                      <a:lnTo>
                        <a:pt x="359" y="1140"/>
                      </a:lnTo>
                      <a:lnTo>
                        <a:pt x="359" y="1137"/>
                      </a:lnTo>
                      <a:lnTo>
                        <a:pt x="357" y="1136"/>
                      </a:lnTo>
                      <a:lnTo>
                        <a:pt x="357" y="1136"/>
                      </a:lnTo>
                      <a:lnTo>
                        <a:pt x="352" y="1134"/>
                      </a:lnTo>
                      <a:lnTo>
                        <a:pt x="349" y="1133"/>
                      </a:lnTo>
                      <a:lnTo>
                        <a:pt x="347" y="1131"/>
                      </a:lnTo>
                      <a:lnTo>
                        <a:pt x="347" y="1131"/>
                      </a:lnTo>
                      <a:lnTo>
                        <a:pt x="341" y="1127"/>
                      </a:lnTo>
                      <a:lnTo>
                        <a:pt x="338" y="1125"/>
                      </a:lnTo>
                      <a:lnTo>
                        <a:pt x="335" y="1124"/>
                      </a:lnTo>
                      <a:lnTo>
                        <a:pt x="335" y="1124"/>
                      </a:lnTo>
                      <a:lnTo>
                        <a:pt x="330" y="1123"/>
                      </a:lnTo>
                      <a:lnTo>
                        <a:pt x="325" y="1120"/>
                      </a:lnTo>
                      <a:lnTo>
                        <a:pt x="325" y="1120"/>
                      </a:lnTo>
                      <a:lnTo>
                        <a:pt x="322" y="1119"/>
                      </a:lnTo>
                      <a:lnTo>
                        <a:pt x="318" y="1118"/>
                      </a:lnTo>
                      <a:lnTo>
                        <a:pt x="314" y="1116"/>
                      </a:lnTo>
                      <a:lnTo>
                        <a:pt x="312" y="1115"/>
                      </a:lnTo>
                      <a:lnTo>
                        <a:pt x="311" y="1114"/>
                      </a:lnTo>
                      <a:lnTo>
                        <a:pt x="311" y="1114"/>
                      </a:lnTo>
                      <a:lnTo>
                        <a:pt x="312" y="1110"/>
                      </a:lnTo>
                      <a:lnTo>
                        <a:pt x="312" y="1108"/>
                      </a:lnTo>
                      <a:lnTo>
                        <a:pt x="311" y="1106"/>
                      </a:lnTo>
                      <a:lnTo>
                        <a:pt x="311" y="1106"/>
                      </a:lnTo>
                      <a:lnTo>
                        <a:pt x="301" y="1102"/>
                      </a:lnTo>
                      <a:lnTo>
                        <a:pt x="295" y="1099"/>
                      </a:lnTo>
                      <a:lnTo>
                        <a:pt x="291" y="1097"/>
                      </a:lnTo>
                      <a:lnTo>
                        <a:pt x="291" y="1097"/>
                      </a:lnTo>
                      <a:lnTo>
                        <a:pt x="281" y="1086"/>
                      </a:lnTo>
                      <a:lnTo>
                        <a:pt x="271" y="1078"/>
                      </a:lnTo>
                      <a:lnTo>
                        <a:pt x="271" y="1078"/>
                      </a:lnTo>
                      <a:lnTo>
                        <a:pt x="270" y="1074"/>
                      </a:lnTo>
                      <a:lnTo>
                        <a:pt x="269" y="1073"/>
                      </a:lnTo>
                      <a:lnTo>
                        <a:pt x="268" y="1072"/>
                      </a:lnTo>
                      <a:lnTo>
                        <a:pt x="268" y="1072"/>
                      </a:lnTo>
                      <a:lnTo>
                        <a:pt x="266" y="1073"/>
                      </a:lnTo>
                      <a:lnTo>
                        <a:pt x="265" y="1073"/>
                      </a:lnTo>
                      <a:lnTo>
                        <a:pt x="264" y="1073"/>
                      </a:lnTo>
                      <a:lnTo>
                        <a:pt x="264" y="1073"/>
                      </a:lnTo>
                      <a:lnTo>
                        <a:pt x="262" y="1069"/>
                      </a:lnTo>
                      <a:lnTo>
                        <a:pt x="261" y="1067"/>
                      </a:lnTo>
                      <a:lnTo>
                        <a:pt x="259" y="1066"/>
                      </a:lnTo>
                      <a:lnTo>
                        <a:pt x="259" y="1066"/>
                      </a:lnTo>
                      <a:lnTo>
                        <a:pt x="255" y="1065"/>
                      </a:lnTo>
                      <a:lnTo>
                        <a:pt x="252" y="1064"/>
                      </a:lnTo>
                      <a:lnTo>
                        <a:pt x="252" y="1064"/>
                      </a:lnTo>
                      <a:lnTo>
                        <a:pt x="251" y="1064"/>
                      </a:lnTo>
                      <a:lnTo>
                        <a:pt x="249" y="1065"/>
                      </a:lnTo>
                      <a:lnTo>
                        <a:pt x="245" y="1067"/>
                      </a:lnTo>
                      <a:lnTo>
                        <a:pt x="245" y="1067"/>
                      </a:lnTo>
                      <a:lnTo>
                        <a:pt x="245" y="1067"/>
                      </a:lnTo>
                      <a:lnTo>
                        <a:pt x="247" y="1068"/>
                      </a:lnTo>
                      <a:lnTo>
                        <a:pt x="248" y="1069"/>
                      </a:lnTo>
                      <a:lnTo>
                        <a:pt x="248" y="1070"/>
                      </a:lnTo>
                      <a:lnTo>
                        <a:pt x="248" y="1070"/>
                      </a:lnTo>
                      <a:lnTo>
                        <a:pt x="247" y="1073"/>
                      </a:lnTo>
                      <a:lnTo>
                        <a:pt x="245" y="1077"/>
                      </a:lnTo>
                      <a:lnTo>
                        <a:pt x="245" y="1077"/>
                      </a:lnTo>
                      <a:lnTo>
                        <a:pt x="243" y="1079"/>
                      </a:lnTo>
                      <a:lnTo>
                        <a:pt x="241" y="1081"/>
                      </a:lnTo>
                      <a:lnTo>
                        <a:pt x="236" y="1083"/>
                      </a:lnTo>
                      <a:lnTo>
                        <a:pt x="236" y="1083"/>
                      </a:lnTo>
                      <a:lnTo>
                        <a:pt x="231" y="1083"/>
                      </a:lnTo>
                      <a:lnTo>
                        <a:pt x="226" y="1083"/>
                      </a:lnTo>
                      <a:lnTo>
                        <a:pt x="226" y="1083"/>
                      </a:lnTo>
                      <a:lnTo>
                        <a:pt x="209" y="1084"/>
                      </a:lnTo>
                      <a:lnTo>
                        <a:pt x="209" y="1084"/>
                      </a:lnTo>
                      <a:lnTo>
                        <a:pt x="207" y="1084"/>
                      </a:lnTo>
                      <a:lnTo>
                        <a:pt x="206" y="1085"/>
                      </a:lnTo>
                      <a:lnTo>
                        <a:pt x="207" y="1088"/>
                      </a:lnTo>
                      <a:lnTo>
                        <a:pt x="207" y="1088"/>
                      </a:lnTo>
                      <a:lnTo>
                        <a:pt x="208" y="1092"/>
                      </a:lnTo>
                      <a:lnTo>
                        <a:pt x="209" y="1094"/>
                      </a:lnTo>
                      <a:lnTo>
                        <a:pt x="209" y="1096"/>
                      </a:lnTo>
                      <a:lnTo>
                        <a:pt x="209" y="1096"/>
                      </a:lnTo>
                      <a:lnTo>
                        <a:pt x="206" y="1100"/>
                      </a:lnTo>
                      <a:lnTo>
                        <a:pt x="204" y="1105"/>
                      </a:lnTo>
                      <a:lnTo>
                        <a:pt x="204" y="1105"/>
                      </a:lnTo>
                      <a:lnTo>
                        <a:pt x="202" y="1108"/>
                      </a:lnTo>
                      <a:lnTo>
                        <a:pt x="202" y="1109"/>
                      </a:lnTo>
                      <a:lnTo>
                        <a:pt x="202" y="1110"/>
                      </a:lnTo>
                      <a:lnTo>
                        <a:pt x="202" y="1110"/>
                      </a:lnTo>
                      <a:lnTo>
                        <a:pt x="202" y="1114"/>
                      </a:lnTo>
                      <a:lnTo>
                        <a:pt x="202" y="1116"/>
                      </a:lnTo>
                      <a:lnTo>
                        <a:pt x="201" y="1117"/>
                      </a:lnTo>
                      <a:lnTo>
                        <a:pt x="201" y="1117"/>
                      </a:lnTo>
                      <a:lnTo>
                        <a:pt x="200" y="1118"/>
                      </a:lnTo>
                      <a:lnTo>
                        <a:pt x="200" y="1119"/>
                      </a:lnTo>
                      <a:lnTo>
                        <a:pt x="201" y="1123"/>
                      </a:lnTo>
                      <a:lnTo>
                        <a:pt x="201" y="1123"/>
                      </a:lnTo>
                      <a:lnTo>
                        <a:pt x="200" y="1127"/>
                      </a:lnTo>
                      <a:lnTo>
                        <a:pt x="198" y="1133"/>
                      </a:lnTo>
                      <a:lnTo>
                        <a:pt x="198" y="1133"/>
                      </a:lnTo>
                      <a:lnTo>
                        <a:pt x="198" y="1136"/>
                      </a:lnTo>
                      <a:lnTo>
                        <a:pt x="199" y="1140"/>
                      </a:lnTo>
                      <a:lnTo>
                        <a:pt x="200" y="1144"/>
                      </a:lnTo>
                      <a:lnTo>
                        <a:pt x="202" y="1148"/>
                      </a:lnTo>
                      <a:lnTo>
                        <a:pt x="202" y="1148"/>
                      </a:lnTo>
                      <a:lnTo>
                        <a:pt x="210" y="1158"/>
                      </a:lnTo>
                      <a:lnTo>
                        <a:pt x="218" y="1166"/>
                      </a:lnTo>
                      <a:lnTo>
                        <a:pt x="218" y="1166"/>
                      </a:lnTo>
                      <a:lnTo>
                        <a:pt x="225" y="1171"/>
                      </a:lnTo>
                      <a:lnTo>
                        <a:pt x="229" y="1174"/>
                      </a:lnTo>
                      <a:lnTo>
                        <a:pt x="232" y="1178"/>
                      </a:lnTo>
                      <a:lnTo>
                        <a:pt x="232" y="1178"/>
                      </a:lnTo>
                      <a:lnTo>
                        <a:pt x="240" y="1190"/>
                      </a:lnTo>
                      <a:lnTo>
                        <a:pt x="244" y="1195"/>
                      </a:lnTo>
                      <a:lnTo>
                        <a:pt x="247" y="1200"/>
                      </a:lnTo>
                      <a:lnTo>
                        <a:pt x="247" y="1200"/>
                      </a:lnTo>
                      <a:lnTo>
                        <a:pt x="247" y="1205"/>
                      </a:lnTo>
                      <a:lnTo>
                        <a:pt x="249" y="1207"/>
                      </a:lnTo>
                      <a:lnTo>
                        <a:pt x="252" y="1209"/>
                      </a:lnTo>
                      <a:lnTo>
                        <a:pt x="252" y="1209"/>
                      </a:lnTo>
                      <a:lnTo>
                        <a:pt x="254" y="1212"/>
                      </a:lnTo>
                      <a:lnTo>
                        <a:pt x="256" y="1218"/>
                      </a:lnTo>
                      <a:lnTo>
                        <a:pt x="257" y="1222"/>
                      </a:lnTo>
                      <a:lnTo>
                        <a:pt x="259" y="1226"/>
                      </a:lnTo>
                      <a:lnTo>
                        <a:pt x="259" y="1226"/>
                      </a:lnTo>
                      <a:lnTo>
                        <a:pt x="263" y="1230"/>
                      </a:lnTo>
                      <a:lnTo>
                        <a:pt x="264" y="1231"/>
                      </a:lnTo>
                      <a:lnTo>
                        <a:pt x="266" y="1231"/>
                      </a:lnTo>
                      <a:lnTo>
                        <a:pt x="266" y="1231"/>
                      </a:lnTo>
                      <a:lnTo>
                        <a:pt x="267" y="1232"/>
                      </a:lnTo>
                      <a:lnTo>
                        <a:pt x="268" y="1233"/>
                      </a:lnTo>
                      <a:lnTo>
                        <a:pt x="269" y="1237"/>
                      </a:lnTo>
                      <a:lnTo>
                        <a:pt x="269" y="1237"/>
                      </a:lnTo>
                      <a:lnTo>
                        <a:pt x="269" y="1241"/>
                      </a:lnTo>
                      <a:lnTo>
                        <a:pt x="269" y="1245"/>
                      </a:lnTo>
                      <a:lnTo>
                        <a:pt x="267" y="1250"/>
                      </a:lnTo>
                      <a:lnTo>
                        <a:pt x="266" y="1252"/>
                      </a:lnTo>
                      <a:lnTo>
                        <a:pt x="264" y="1253"/>
                      </a:lnTo>
                      <a:lnTo>
                        <a:pt x="264" y="1253"/>
                      </a:lnTo>
                      <a:lnTo>
                        <a:pt x="259" y="1256"/>
                      </a:lnTo>
                      <a:lnTo>
                        <a:pt x="254" y="1258"/>
                      </a:lnTo>
                      <a:lnTo>
                        <a:pt x="245" y="1264"/>
                      </a:lnTo>
                      <a:lnTo>
                        <a:pt x="245" y="1264"/>
                      </a:lnTo>
                      <a:lnTo>
                        <a:pt x="238" y="1269"/>
                      </a:lnTo>
                      <a:lnTo>
                        <a:pt x="233" y="1273"/>
                      </a:lnTo>
                      <a:lnTo>
                        <a:pt x="233" y="1273"/>
                      </a:lnTo>
                      <a:lnTo>
                        <a:pt x="230" y="1276"/>
                      </a:lnTo>
                      <a:lnTo>
                        <a:pt x="226" y="1281"/>
                      </a:lnTo>
                      <a:lnTo>
                        <a:pt x="226" y="1281"/>
                      </a:lnTo>
                      <a:lnTo>
                        <a:pt x="222" y="1284"/>
                      </a:lnTo>
                      <a:lnTo>
                        <a:pt x="220" y="1286"/>
                      </a:lnTo>
                      <a:lnTo>
                        <a:pt x="220" y="1286"/>
                      </a:lnTo>
                      <a:lnTo>
                        <a:pt x="217" y="1293"/>
                      </a:lnTo>
                      <a:lnTo>
                        <a:pt x="215" y="1298"/>
                      </a:lnTo>
                      <a:lnTo>
                        <a:pt x="212" y="1301"/>
                      </a:lnTo>
                      <a:lnTo>
                        <a:pt x="212" y="1301"/>
                      </a:lnTo>
                      <a:lnTo>
                        <a:pt x="208" y="1308"/>
                      </a:lnTo>
                      <a:lnTo>
                        <a:pt x="206" y="1313"/>
                      </a:lnTo>
                      <a:lnTo>
                        <a:pt x="204" y="1315"/>
                      </a:lnTo>
                      <a:lnTo>
                        <a:pt x="204" y="1315"/>
                      </a:lnTo>
                      <a:lnTo>
                        <a:pt x="198" y="1320"/>
                      </a:lnTo>
                      <a:lnTo>
                        <a:pt x="191" y="1327"/>
                      </a:lnTo>
                      <a:lnTo>
                        <a:pt x="191" y="1327"/>
                      </a:lnTo>
                      <a:lnTo>
                        <a:pt x="189" y="1331"/>
                      </a:lnTo>
                      <a:lnTo>
                        <a:pt x="189" y="1335"/>
                      </a:lnTo>
                      <a:lnTo>
                        <a:pt x="189" y="1339"/>
                      </a:lnTo>
                      <a:lnTo>
                        <a:pt x="190" y="1344"/>
                      </a:lnTo>
                      <a:lnTo>
                        <a:pt x="190" y="1344"/>
                      </a:lnTo>
                      <a:lnTo>
                        <a:pt x="190" y="1347"/>
                      </a:lnTo>
                      <a:lnTo>
                        <a:pt x="190" y="1350"/>
                      </a:lnTo>
                      <a:lnTo>
                        <a:pt x="190" y="1352"/>
                      </a:lnTo>
                      <a:lnTo>
                        <a:pt x="188" y="1354"/>
                      </a:lnTo>
                      <a:lnTo>
                        <a:pt x="188" y="1354"/>
                      </a:lnTo>
                      <a:lnTo>
                        <a:pt x="185" y="1356"/>
                      </a:lnTo>
                      <a:lnTo>
                        <a:pt x="179" y="1358"/>
                      </a:lnTo>
                      <a:lnTo>
                        <a:pt x="173" y="1359"/>
                      </a:lnTo>
                      <a:lnTo>
                        <a:pt x="171" y="1359"/>
                      </a:lnTo>
                      <a:lnTo>
                        <a:pt x="169" y="1358"/>
                      </a:lnTo>
                      <a:lnTo>
                        <a:pt x="169" y="1358"/>
                      </a:lnTo>
                      <a:lnTo>
                        <a:pt x="168" y="1354"/>
                      </a:lnTo>
                      <a:lnTo>
                        <a:pt x="167" y="1351"/>
                      </a:lnTo>
                      <a:lnTo>
                        <a:pt x="167" y="1347"/>
                      </a:lnTo>
                      <a:lnTo>
                        <a:pt x="165" y="1345"/>
                      </a:lnTo>
                      <a:lnTo>
                        <a:pt x="165" y="1345"/>
                      </a:lnTo>
                      <a:lnTo>
                        <a:pt x="161" y="1340"/>
                      </a:lnTo>
                      <a:lnTo>
                        <a:pt x="155" y="1336"/>
                      </a:lnTo>
                      <a:lnTo>
                        <a:pt x="155" y="1336"/>
                      </a:lnTo>
                      <a:lnTo>
                        <a:pt x="152" y="1332"/>
                      </a:lnTo>
                      <a:lnTo>
                        <a:pt x="151" y="1331"/>
                      </a:lnTo>
                      <a:lnTo>
                        <a:pt x="151" y="1331"/>
                      </a:lnTo>
                      <a:lnTo>
                        <a:pt x="147" y="1333"/>
                      </a:lnTo>
                      <a:lnTo>
                        <a:pt x="144" y="1338"/>
                      </a:lnTo>
                      <a:lnTo>
                        <a:pt x="137" y="1348"/>
                      </a:lnTo>
                      <a:lnTo>
                        <a:pt x="137" y="1348"/>
                      </a:lnTo>
                      <a:lnTo>
                        <a:pt x="134" y="1351"/>
                      </a:lnTo>
                      <a:lnTo>
                        <a:pt x="133" y="1355"/>
                      </a:lnTo>
                      <a:lnTo>
                        <a:pt x="133" y="1357"/>
                      </a:lnTo>
                      <a:lnTo>
                        <a:pt x="133" y="1359"/>
                      </a:lnTo>
                      <a:lnTo>
                        <a:pt x="133" y="1359"/>
                      </a:lnTo>
                      <a:lnTo>
                        <a:pt x="134" y="1361"/>
                      </a:lnTo>
                      <a:lnTo>
                        <a:pt x="134" y="1363"/>
                      </a:lnTo>
                      <a:lnTo>
                        <a:pt x="133" y="1364"/>
                      </a:lnTo>
                      <a:lnTo>
                        <a:pt x="132" y="1365"/>
                      </a:lnTo>
                      <a:lnTo>
                        <a:pt x="132" y="1365"/>
                      </a:lnTo>
                      <a:lnTo>
                        <a:pt x="130" y="1365"/>
                      </a:lnTo>
                      <a:lnTo>
                        <a:pt x="127" y="1366"/>
                      </a:lnTo>
                      <a:lnTo>
                        <a:pt x="127" y="1366"/>
                      </a:lnTo>
                      <a:lnTo>
                        <a:pt x="124" y="1367"/>
                      </a:lnTo>
                      <a:lnTo>
                        <a:pt x="123" y="1369"/>
                      </a:lnTo>
                      <a:lnTo>
                        <a:pt x="121" y="1371"/>
                      </a:lnTo>
                      <a:lnTo>
                        <a:pt x="119" y="1371"/>
                      </a:lnTo>
                      <a:lnTo>
                        <a:pt x="119" y="1371"/>
                      </a:lnTo>
                      <a:lnTo>
                        <a:pt x="113" y="1373"/>
                      </a:lnTo>
                      <a:lnTo>
                        <a:pt x="110" y="1374"/>
                      </a:lnTo>
                      <a:lnTo>
                        <a:pt x="108" y="1377"/>
                      </a:lnTo>
                      <a:lnTo>
                        <a:pt x="108" y="1377"/>
                      </a:lnTo>
                      <a:lnTo>
                        <a:pt x="105" y="1382"/>
                      </a:lnTo>
                      <a:lnTo>
                        <a:pt x="104" y="1386"/>
                      </a:lnTo>
                      <a:lnTo>
                        <a:pt x="104" y="1386"/>
                      </a:lnTo>
                      <a:lnTo>
                        <a:pt x="102" y="1389"/>
                      </a:lnTo>
                      <a:lnTo>
                        <a:pt x="99" y="1392"/>
                      </a:lnTo>
                      <a:lnTo>
                        <a:pt x="99" y="1392"/>
                      </a:lnTo>
                      <a:lnTo>
                        <a:pt x="96" y="1393"/>
                      </a:lnTo>
                      <a:lnTo>
                        <a:pt x="92" y="1395"/>
                      </a:lnTo>
                      <a:lnTo>
                        <a:pt x="87" y="1396"/>
                      </a:lnTo>
                      <a:lnTo>
                        <a:pt x="82" y="1396"/>
                      </a:lnTo>
                      <a:lnTo>
                        <a:pt x="82" y="1396"/>
                      </a:lnTo>
                      <a:lnTo>
                        <a:pt x="74" y="1395"/>
                      </a:lnTo>
                      <a:lnTo>
                        <a:pt x="65" y="1394"/>
                      </a:lnTo>
                      <a:lnTo>
                        <a:pt x="65" y="1394"/>
                      </a:lnTo>
                      <a:lnTo>
                        <a:pt x="59" y="1395"/>
                      </a:lnTo>
                      <a:lnTo>
                        <a:pt x="50" y="1397"/>
                      </a:lnTo>
                      <a:lnTo>
                        <a:pt x="42" y="1401"/>
                      </a:lnTo>
                      <a:lnTo>
                        <a:pt x="39" y="1403"/>
                      </a:lnTo>
                      <a:lnTo>
                        <a:pt x="37" y="1406"/>
                      </a:lnTo>
                      <a:lnTo>
                        <a:pt x="37" y="1406"/>
                      </a:lnTo>
                      <a:lnTo>
                        <a:pt x="34" y="1413"/>
                      </a:lnTo>
                      <a:lnTo>
                        <a:pt x="32" y="1417"/>
                      </a:lnTo>
                      <a:lnTo>
                        <a:pt x="30" y="1421"/>
                      </a:lnTo>
                      <a:lnTo>
                        <a:pt x="27" y="1424"/>
                      </a:lnTo>
                      <a:lnTo>
                        <a:pt x="27" y="1424"/>
                      </a:lnTo>
                      <a:lnTo>
                        <a:pt x="20" y="1428"/>
                      </a:lnTo>
                      <a:lnTo>
                        <a:pt x="18" y="1431"/>
                      </a:lnTo>
                      <a:lnTo>
                        <a:pt x="18" y="1434"/>
                      </a:lnTo>
                      <a:lnTo>
                        <a:pt x="18" y="1434"/>
                      </a:lnTo>
                      <a:lnTo>
                        <a:pt x="18" y="1436"/>
                      </a:lnTo>
                      <a:lnTo>
                        <a:pt x="19" y="1439"/>
                      </a:lnTo>
                      <a:lnTo>
                        <a:pt x="22" y="1442"/>
                      </a:lnTo>
                      <a:lnTo>
                        <a:pt x="22" y="1442"/>
                      </a:lnTo>
                      <a:lnTo>
                        <a:pt x="22" y="1452"/>
                      </a:lnTo>
                      <a:lnTo>
                        <a:pt x="23" y="1464"/>
                      </a:lnTo>
                      <a:lnTo>
                        <a:pt x="23" y="1464"/>
                      </a:lnTo>
                      <a:lnTo>
                        <a:pt x="25" y="1473"/>
                      </a:lnTo>
                      <a:lnTo>
                        <a:pt x="26" y="1478"/>
                      </a:lnTo>
                      <a:lnTo>
                        <a:pt x="27" y="1482"/>
                      </a:lnTo>
                      <a:lnTo>
                        <a:pt x="27" y="1482"/>
                      </a:lnTo>
                      <a:lnTo>
                        <a:pt x="28" y="1500"/>
                      </a:lnTo>
                      <a:lnTo>
                        <a:pt x="28" y="1513"/>
                      </a:lnTo>
                      <a:lnTo>
                        <a:pt x="27" y="1521"/>
                      </a:lnTo>
                      <a:lnTo>
                        <a:pt x="27" y="1521"/>
                      </a:lnTo>
                      <a:lnTo>
                        <a:pt x="24" y="1531"/>
                      </a:lnTo>
                      <a:lnTo>
                        <a:pt x="19" y="1541"/>
                      </a:lnTo>
                      <a:lnTo>
                        <a:pt x="19" y="1541"/>
                      </a:lnTo>
                      <a:lnTo>
                        <a:pt x="17" y="1544"/>
                      </a:lnTo>
                      <a:lnTo>
                        <a:pt x="15" y="1548"/>
                      </a:lnTo>
                      <a:lnTo>
                        <a:pt x="15" y="1548"/>
                      </a:lnTo>
                      <a:lnTo>
                        <a:pt x="11" y="1554"/>
                      </a:lnTo>
                      <a:lnTo>
                        <a:pt x="9" y="1556"/>
                      </a:lnTo>
                      <a:lnTo>
                        <a:pt x="7" y="1557"/>
                      </a:lnTo>
                      <a:lnTo>
                        <a:pt x="7" y="1557"/>
                      </a:lnTo>
                      <a:lnTo>
                        <a:pt x="4" y="1558"/>
                      </a:lnTo>
                      <a:lnTo>
                        <a:pt x="3" y="1561"/>
                      </a:lnTo>
                      <a:lnTo>
                        <a:pt x="1" y="1570"/>
                      </a:lnTo>
                      <a:lnTo>
                        <a:pt x="1" y="1570"/>
                      </a:lnTo>
                      <a:lnTo>
                        <a:pt x="0" y="1579"/>
                      </a:lnTo>
                      <a:lnTo>
                        <a:pt x="0" y="1582"/>
                      </a:lnTo>
                      <a:lnTo>
                        <a:pt x="0" y="1583"/>
                      </a:lnTo>
                      <a:lnTo>
                        <a:pt x="0" y="1583"/>
                      </a:lnTo>
                      <a:lnTo>
                        <a:pt x="2" y="1586"/>
                      </a:lnTo>
                      <a:lnTo>
                        <a:pt x="3" y="1589"/>
                      </a:lnTo>
                      <a:lnTo>
                        <a:pt x="3" y="1591"/>
                      </a:lnTo>
                      <a:lnTo>
                        <a:pt x="3" y="1591"/>
                      </a:lnTo>
                      <a:lnTo>
                        <a:pt x="2" y="1596"/>
                      </a:lnTo>
                      <a:lnTo>
                        <a:pt x="0" y="1601"/>
                      </a:lnTo>
                      <a:lnTo>
                        <a:pt x="0" y="1601"/>
                      </a:lnTo>
                      <a:lnTo>
                        <a:pt x="0" y="1602"/>
                      </a:lnTo>
                      <a:lnTo>
                        <a:pt x="1" y="1603"/>
                      </a:lnTo>
                      <a:lnTo>
                        <a:pt x="4" y="1608"/>
                      </a:lnTo>
                      <a:lnTo>
                        <a:pt x="4" y="1608"/>
                      </a:lnTo>
                      <a:lnTo>
                        <a:pt x="7" y="1615"/>
                      </a:lnTo>
                      <a:lnTo>
                        <a:pt x="9" y="1617"/>
                      </a:lnTo>
                      <a:lnTo>
                        <a:pt x="11" y="1618"/>
                      </a:lnTo>
                      <a:lnTo>
                        <a:pt x="11" y="1618"/>
                      </a:lnTo>
                      <a:lnTo>
                        <a:pt x="13" y="1617"/>
                      </a:lnTo>
                      <a:lnTo>
                        <a:pt x="14" y="1617"/>
                      </a:lnTo>
                      <a:lnTo>
                        <a:pt x="14" y="1618"/>
                      </a:lnTo>
                      <a:lnTo>
                        <a:pt x="14" y="1618"/>
                      </a:lnTo>
                      <a:lnTo>
                        <a:pt x="16" y="1621"/>
                      </a:lnTo>
                      <a:lnTo>
                        <a:pt x="17" y="1621"/>
                      </a:lnTo>
                      <a:lnTo>
                        <a:pt x="18" y="1620"/>
                      </a:lnTo>
                      <a:lnTo>
                        <a:pt x="18" y="1620"/>
                      </a:lnTo>
                      <a:lnTo>
                        <a:pt x="19" y="1620"/>
                      </a:lnTo>
                      <a:lnTo>
                        <a:pt x="22" y="1620"/>
                      </a:lnTo>
                      <a:lnTo>
                        <a:pt x="22" y="1620"/>
                      </a:lnTo>
                      <a:lnTo>
                        <a:pt x="27" y="1622"/>
                      </a:lnTo>
                      <a:lnTo>
                        <a:pt x="33" y="1623"/>
                      </a:lnTo>
                      <a:lnTo>
                        <a:pt x="33" y="1623"/>
                      </a:lnTo>
                      <a:lnTo>
                        <a:pt x="36" y="1624"/>
                      </a:lnTo>
                      <a:lnTo>
                        <a:pt x="37" y="1629"/>
                      </a:lnTo>
                      <a:lnTo>
                        <a:pt x="37" y="1629"/>
                      </a:lnTo>
                      <a:lnTo>
                        <a:pt x="37" y="1633"/>
                      </a:lnTo>
                      <a:lnTo>
                        <a:pt x="38" y="1637"/>
                      </a:lnTo>
                      <a:lnTo>
                        <a:pt x="38" y="1637"/>
                      </a:lnTo>
                      <a:lnTo>
                        <a:pt x="45" y="1650"/>
                      </a:lnTo>
                      <a:lnTo>
                        <a:pt x="52" y="1664"/>
                      </a:lnTo>
                      <a:lnTo>
                        <a:pt x="52" y="1664"/>
                      </a:lnTo>
                      <a:lnTo>
                        <a:pt x="53" y="1665"/>
                      </a:lnTo>
                      <a:lnTo>
                        <a:pt x="57" y="1665"/>
                      </a:lnTo>
                      <a:lnTo>
                        <a:pt x="65" y="1667"/>
                      </a:lnTo>
                      <a:lnTo>
                        <a:pt x="74" y="1668"/>
                      </a:lnTo>
                      <a:lnTo>
                        <a:pt x="81" y="1670"/>
                      </a:lnTo>
                      <a:lnTo>
                        <a:pt x="81" y="1670"/>
                      </a:lnTo>
                      <a:lnTo>
                        <a:pt x="87" y="1674"/>
                      </a:lnTo>
                      <a:lnTo>
                        <a:pt x="92" y="1679"/>
                      </a:lnTo>
                      <a:lnTo>
                        <a:pt x="97" y="1684"/>
                      </a:lnTo>
                      <a:lnTo>
                        <a:pt x="100" y="1690"/>
                      </a:lnTo>
                      <a:lnTo>
                        <a:pt x="100" y="1690"/>
                      </a:lnTo>
                      <a:lnTo>
                        <a:pt x="104" y="1699"/>
                      </a:lnTo>
                      <a:lnTo>
                        <a:pt x="110" y="1708"/>
                      </a:lnTo>
                      <a:lnTo>
                        <a:pt x="115" y="1717"/>
                      </a:lnTo>
                      <a:lnTo>
                        <a:pt x="119" y="1722"/>
                      </a:lnTo>
                      <a:lnTo>
                        <a:pt x="119" y="1722"/>
                      </a:lnTo>
                      <a:lnTo>
                        <a:pt x="121" y="1726"/>
                      </a:lnTo>
                      <a:lnTo>
                        <a:pt x="123" y="1729"/>
                      </a:lnTo>
                      <a:lnTo>
                        <a:pt x="125" y="1732"/>
                      </a:lnTo>
                      <a:lnTo>
                        <a:pt x="125" y="1734"/>
                      </a:lnTo>
                      <a:lnTo>
                        <a:pt x="125" y="1734"/>
                      </a:lnTo>
                      <a:lnTo>
                        <a:pt x="127" y="1738"/>
                      </a:lnTo>
                      <a:lnTo>
                        <a:pt x="128" y="1740"/>
                      </a:lnTo>
                      <a:lnTo>
                        <a:pt x="128" y="1742"/>
                      </a:lnTo>
                      <a:lnTo>
                        <a:pt x="128" y="1742"/>
                      </a:lnTo>
                      <a:lnTo>
                        <a:pt x="127" y="1744"/>
                      </a:lnTo>
                      <a:lnTo>
                        <a:pt x="127" y="1749"/>
                      </a:lnTo>
                      <a:lnTo>
                        <a:pt x="127" y="1749"/>
                      </a:lnTo>
                      <a:lnTo>
                        <a:pt x="128" y="1767"/>
                      </a:lnTo>
                      <a:lnTo>
                        <a:pt x="128" y="1777"/>
                      </a:lnTo>
                      <a:lnTo>
                        <a:pt x="127" y="1781"/>
                      </a:lnTo>
                      <a:lnTo>
                        <a:pt x="126" y="1784"/>
                      </a:lnTo>
                      <a:lnTo>
                        <a:pt x="126" y="1784"/>
                      </a:lnTo>
                      <a:lnTo>
                        <a:pt x="122" y="1792"/>
                      </a:lnTo>
                      <a:lnTo>
                        <a:pt x="122" y="1792"/>
                      </a:lnTo>
                      <a:lnTo>
                        <a:pt x="122" y="1795"/>
                      </a:lnTo>
                      <a:lnTo>
                        <a:pt x="123" y="1802"/>
                      </a:lnTo>
                      <a:lnTo>
                        <a:pt x="123" y="1802"/>
                      </a:lnTo>
                      <a:lnTo>
                        <a:pt x="123" y="1814"/>
                      </a:lnTo>
                      <a:lnTo>
                        <a:pt x="122" y="1818"/>
                      </a:lnTo>
                      <a:lnTo>
                        <a:pt x="121" y="1820"/>
                      </a:lnTo>
                      <a:lnTo>
                        <a:pt x="120" y="1820"/>
                      </a:lnTo>
                      <a:lnTo>
                        <a:pt x="120" y="1820"/>
                      </a:lnTo>
                      <a:lnTo>
                        <a:pt x="116" y="1818"/>
                      </a:lnTo>
                      <a:lnTo>
                        <a:pt x="112" y="1817"/>
                      </a:lnTo>
                      <a:lnTo>
                        <a:pt x="109" y="1817"/>
                      </a:lnTo>
                      <a:lnTo>
                        <a:pt x="108" y="1817"/>
                      </a:lnTo>
                      <a:lnTo>
                        <a:pt x="107" y="1818"/>
                      </a:lnTo>
                      <a:lnTo>
                        <a:pt x="107" y="1818"/>
                      </a:lnTo>
                      <a:lnTo>
                        <a:pt x="105" y="1822"/>
                      </a:lnTo>
                      <a:lnTo>
                        <a:pt x="105" y="1826"/>
                      </a:lnTo>
                      <a:lnTo>
                        <a:pt x="105" y="1831"/>
                      </a:lnTo>
                      <a:lnTo>
                        <a:pt x="104" y="1836"/>
                      </a:lnTo>
                      <a:lnTo>
                        <a:pt x="104" y="1836"/>
                      </a:lnTo>
                      <a:lnTo>
                        <a:pt x="102" y="1841"/>
                      </a:lnTo>
                      <a:lnTo>
                        <a:pt x="98" y="1848"/>
                      </a:lnTo>
                      <a:lnTo>
                        <a:pt x="91" y="1860"/>
                      </a:lnTo>
                      <a:lnTo>
                        <a:pt x="91" y="1860"/>
                      </a:lnTo>
                      <a:lnTo>
                        <a:pt x="84" y="1873"/>
                      </a:lnTo>
                      <a:lnTo>
                        <a:pt x="82" y="1881"/>
                      </a:lnTo>
                      <a:lnTo>
                        <a:pt x="80" y="1888"/>
                      </a:lnTo>
                      <a:lnTo>
                        <a:pt x="80" y="1888"/>
                      </a:lnTo>
                      <a:lnTo>
                        <a:pt x="76" y="1906"/>
                      </a:lnTo>
                      <a:lnTo>
                        <a:pt x="74" y="1917"/>
                      </a:lnTo>
                      <a:lnTo>
                        <a:pt x="74" y="1925"/>
                      </a:lnTo>
                      <a:lnTo>
                        <a:pt x="74" y="1925"/>
                      </a:lnTo>
                      <a:lnTo>
                        <a:pt x="74" y="1931"/>
                      </a:lnTo>
                      <a:lnTo>
                        <a:pt x="75" y="1936"/>
                      </a:lnTo>
                      <a:lnTo>
                        <a:pt x="78" y="1947"/>
                      </a:lnTo>
                      <a:lnTo>
                        <a:pt x="78" y="1947"/>
                      </a:lnTo>
                      <a:lnTo>
                        <a:pt x="84" y="1966"/>
                      </a:lnTo>
                      <a:lnTo>
                        <a:pt x="91" y="1984"/>
                      </a:lnTo>
                      <a:lnTo>
                        <a:pt x="91" y="1984"/>
                      </a:lnTo>
                      <a:lnTo>
                        <a:pt x="95" y="1989"/>
                      </a:lnTo>
                      <a:lnTo>
                        <a:pt x="100" y="1995"/>
                      </a:lnTo>
                      <a:lnTo>
                        <a:pt x="106" y="2000"/>
                      </a:lnTo>
                      <a:lnTo>
                        <a:pt x="109" y="2002"/>
                      </a:lnTo>
                      <a:lnTo>
                        <a:pt x="110" y="2002"/>
                      </a:lnTo>
                      <a:lnTo>
                        <a:pt x="110" y="2002"/>
                      </a:lnTo>
                      <a:lnTo>
                        <a:pt x="120" y="2000"/>
                      </a:lnTo>
                      <a:lnTo>
                        <a:pt x="125" y="1999"/>
                      </a:lnTo>
                      <a:lnTo>
                        <a:pt x="128" y="1999"/>
                      </a:lnTo>
                      <a:lnTo>
                        <a:pt x="128" y="1999"/>
                      </a:lnTo>
                      <a:lnTo>
                        <a:pt x="139" y="2008"/>
                      </a:lnTo>
                      <a:lnTo>
                        <a:pt x="145" y="2013"/>
                      </a:lnTo>
                      <a:lnTo>
                        <a:pt x="149" y="2015"/>
                      </a:lnTo>
                      <a:lnTo>
                        <a:pt x="149" y="2015"/>
                      </a:lnTo>
                      <a:lnTo>
                        <a:pt x="152" y="2013"/>
                      </a:lnTo>
                      <a:lnTo>
                        <a:pt x="156" y="2007"/>
                      </a:lnTo>
                      <a:lnTo>
                        <a:pt x="161" y="2000"/>
                      </a:lnTo>
                      <a:lnTo>
                        <a:pt x="164" y="1993"/>
                      </a:lnTo>
                      <a:lnTo>
                        <a:pt x="164" y="1993"/>
                      </a:lnTo>
                      <a:lnTo>
                        <a:pt x="167" y="1988"/>
                      </a:lnTo>
                      <a:lnTo>
                        <a:pt x="169" y="1985"/>
                      </a:lnTo>
                      <a:lnTo>
                        <a:pt x="171" y="1983"/>
                      </a:lnTo>
                      <a:lnTo>
                        <a:pt x="172" y="1980"/>
                      </a:lnTo>
                      <a:lnTo>
                        <a:pt x="172" y="1980"/>
                      </a:lnTo>
                      <a:lnTo>
                        <a:pt x="174" y="1975"/>
                      </a:lnTo>
                      <a:lnTo>
                        <a:pt x="176" y="1973"/>
                      </a:lnTo>
                      <a:lnTo>
                        <a:pt x="183" y="1969"/>
                      </a:lnTo>
                      <a:lnTo>
                        <a:pt x="183" y="1969"/>
                      </a:lnTo>
                      <a:lnTo>
                        <a:pt x="192" y="1965"/>
                      </a:lnTo>
                      <a:lnTo>
                        <a:pt x="201" y="1960"/>
                      </a:lnTo>
                      <a:lnTo>
                        <a:pt x="201" y="1960"/>
                      </a:lnTo>
                      <a:lnTo>
                        <a:pt x="205" y="1959"/>
                      </a:lnTo>
                      <a:lnTo>
                        <a:pt x="210" y="1958"/>
                      </a:lnTo>
                      <a:lnTo>
                        <a:pt x="216" y="1958"/>
                      </a:lnTo>
                      <a:lnTo>
                        <a:pt x="221" y="1957"/>
                      </a:lnTo>
                      <a:lnTo>
                        <a:pt x="221" y="1957"/>
                      </a:lnTo>
                      <a:lnTo>
                        <a:pt x="225" y="1954"/>
                      </a:lnTo>
                      <a:lnTo>
                        <a:pt x="230" y="1950"/>
                      </a:lnTo>
                      <a:lnTo>
                        <a:pt x="233" y="1946"/>
                      </a:lnTo>
                      <a:lnTo>
                        <a:pt x="234" y="1943"/>
                      </a:lnTo>
                      <a:lnTo>
                        <a:pt x="234" y="1941"/>
                      </a:lnTo>
                      <a:lnTo>
                        <a:pt x="234" y="1941"/>
                      </a:lnTo>
                      <a:lnTo>
                        <a:pt x="231" y="1933"/>
                      </a:lnTo>
                      <a:lnTo>
                        <a:pt x="230" y="1928"/>
                      </a:lnTo>
                      <a:lnTo>
                        <a:pt x="230" y="1924"/>
                      </a:lnTo>
                      <a:lnTo>
                        <a:pt x="230" y="1924"/>
                      </a:lnTo>
                      <a:lnTo>
                        <a:pt x="232" y="1905"/>
                      </a:lnTo>
                      <a:lnTo>
                        <a:pt x="234" y="1888"/>
                      </a:lnTo>
                      <a:lnTo>
                        <a:pt x="234" y="1888"/>
                      </a:lnTo>
                      <a:lnTo>
                        <a:pt x="235" y="1884"/>
                      </a:lnTo>
                      <a:lnTo>
                        <a:pt x="237" y="1878"/>
                      </a:lnTo>
                      <a:lnTo>
                        <a:pt x="240" y="1874"/>
                      </a:lnTo>
                      <a:lnTo>
                        <a:pt x="243" y="1872"/>
                      </a:lnTo>
                      <a:lnTo>
                        <a:pt x="243" y="1872"/>
                      </a:lnTo>
                      <a:lnTo>
                        <a:pt x="249" y="1871"/>
                      </a:lnTo>
                      <a:lnTo>
                        <a:pt x="255" y="1871"/>
                      </a:lnTo>
                      <a:lnTo>
                        <a:pt x="261" y="1870"/>
                      </a:lnTo>
                      <a:lnTo>
                        <a:pt x="266" y="1869"/>
                      </a:lnTo>
                      <a:lnTo>
                        <a:pt x="266" y="1869"/>
                      </a:lnTo>
                      <a:lnTo>
                        <a:pt x="274" y="1863"/>
                      </a:lnTo>
                      <a:lnTo>
                        <a:pt x="283" y="1857"/>
                      </a:lnTo>
                      <a:lnTo>
                        <a:pt x="283" y="1857"/>
                      </a:lnTo>
                      <a:lnTo>
                        <a:pt x="286" y="1855"/>
                      </a:lnTo>
                      <a:lnTo>
                        <a:pt x="289" y="1853"/>
                      </a:lnTo>
                      <a:lnTo>
                        <a:pt x="292" y="1852"/>
                      </a:lnTo>
                      <a:lnTo>
                        <a:pt x="294" y="1849"/>
                      </a:lnTo>
                      <a:lnTo>
                        <a:pt x="294" y="1849"/>
                      </a:lnTo>
                      <a:lnTo>
                        <a:pt x="296" y="1840"/>
                      </a:lnTo>
                      <a:lnTo>
                        <a:pt x="301" y="1828"/>
                      </a:lnTo>
                      <a:lnTo>
                        <a:pt x="301" y="1828"/>
                      </a:lnTo>
                      <a:lnTo>
                        <a:pt x="303" y="1824"/>
                      </a:lnTo>
                      <a:lnTo>
                        <a:pt x="305" y="1820"/>
                      </a:lnTo>
                      <a:lnTo>
                        <a:pt x="308" y="1816"/>
                      </a:lnTo>
                      <a:lnTo>
                        <a:pt x="313" y="1814"/>
                      </a:lnTo>
                      <a:lnTo>
                        <a:pt x="313" y="1814"/>
                      </a:lnTo>
                      <a:lnTo>
                        <a:pt x="317" y="1814"/>
                      </a:lnTo>
                      <a:lnTo>
                        <a:pt x="321" y="1814"/>
                      </a:lnTo>
                      <a:lnTo>
                        <a:pt x="324" y="1815"/>
                      </a:lnTo>
                      <a:lnTo>
                        <a:pt x="327" y="1816"/>
                      </a:lnTo>
                      <a:lnTo>
                        <a:pt x="327" y="1816"/>
                      </a:lnTo>
                      <a:lnTo>
                        <a:pt x="335" y="1824"/>
                      </a:lnTo>
                      <a:lnTo>
                        <a:pt x="338" y="1827"/>
                      </a:lnTo>
                      <a:lnTo>
                        <a:pt x="339" y="1829"/>
                      </a:lnTo>
                      <a:lnTo>
                        <a:pt x="340" y="1830"/>
                      </a:lnTo>
                      <a:lnTo>
                        <a:pt x="340" y="1830"/>
                      </a:lnTo>
                      <a:lnTo>
                        <a:pt x="339" y="1835"/>
                      </a:lnTo>
                      <a:lnTo>
                        <a:pt x="338" y="1837"/>
                      </a:lnTo>
                      <a:lnTo>
                        <a:pt x="336" y="1837"/>
                      </a:lnTo>
                      <a:lnTo>
                        <a:pt x="336" y="1837"/>
                      </a:lnTo>
                      <a:lnTo>
                        <a:pt x="331" y="1837"/>
                      </a:lnTo>
                      <a:lnTo>
                        <a:pt x="330" y="1836"/>
                      </a:lnTo>
                      <a:lnTo>
                        <a:pt x="330" y="1835"/>
                      </a:lnTo>
                      <a:lnTo>
                        <a:pt x="330" y="1835"/>
                      </a:lnTo>
                      <a:lnTo>
                        <a:pt x="330" y="1834"/>
                      </a:lnTo>
                      <a:lnTo>
                        <a:pt x="330" y="1834"/>
                      </a:lnTo>
                      <a:lnTo>
                        <a:pt x="327" y="1836"/>
                      </a:lnTo>
                      <a:lnTo>
                        <a:pt x="327" y="1836"/>
                      </a:lnTo>
                      <a:lnTo>
                        <a:pt x="326" y="1839"/>
                      </a:lnTo>
                      <a:lnTo>
                        <a:pt x="326" y="1842"/>
                      </a:lnTo>
                      <a:lnTo>
                        <a:pt x="326" y="1845"/>
                      </a:lnTo>
                      <a:lnTo>
                        <a:pt x="327" y="1848"/>
                      </a:lnTo>
                      <a:lnTo>
                        <a:pt x="327" y="1848"/>
                      </a:lnTo>
                      <a:lnTo>
                        <a:pt x="329" y="1848"/>
                      </a:lnTo>
                      <a:lnTo>
                        <a:pt x="331" y="1848"/>
                      </a:lnTo>
                      <a:lnTo>
                        <a:pt x="334" y="1845"/>
                      </a:lnTo>
                      <a:lnTo>
                        <a:pt x="334" y="1845"/>
                      </a:lnTo>
                      <a:lnTo>
                        <a:pt x="337" y="1841"/>
                      </a:lnTo>
                      <a:lnTo>
                        <a:pt x="339" y="1839"/>
                      </a:lnTo>
                      <a:lnTo>
                        <a:pt x="341" y="1838"/>
                      </a:lnTo>
                      <a:lnTo>
                        <a:pt x="341" y="1838"/>
                      </a:lnTo>
                      <a:lnTo>
                        <a:pt x="348" y="1836"/>
                      </a:lnTo>
                      <a:lnTo>
                        <a:pt x="353" y="1835"/>
                      </a:lnTo>
                      <a:lnTo>
                        <a:pt x="357" y="1836"/>
                      </a:lnTo>
                      <a:lnTo>
                        <a:pt x="357" y="1836"/>
                      </a:lnTo>
                      <a:lnTo>
                        <a:pt x="368" y="1840"/>
                      </a:lnTo>
                      <a:lnTo>
                        <a:pt x="374" y="1842"/>
                      </a:lnTo>
                      <a:lnTo>
                        <a:pt x="380" y="1843"/>
                      </a:lnTo>
                      <a:lnTo>
                        <a:pt x="380" y="1843"/>
                      </a:lnTo>
                      <a:lnTo>
                        <a:pt x="386" y="1844"/>
                      </a:lnTo>
                      <a:lnTo>
                        <a:pt x="393" y="1846"/>
                      </a:lnTo>
                      <a:lnTo>
                        <a:pt x="404" y="1851"/>
                      </a:lnTo>
                      <a:lnTo>
                        <a:pt x="404" y="1851"/>
                      </a:lnTo>
                      <a:lnTo>
                        <a:pt x="409" y="1853"/>
                      </a:lnTo>
                      <a:lnTo>
                        <a:pt x="413" y="1856"/>
                      </a:lnTo>
                      <a:lnTo>
                        <a:pt x="416" y="1860"/>
                      </a:lnTo>
                      <a:lnTo>
                        <a:pt x="417" y="1862"/>
                      </a:lnTo>
                      <a:lnTo>
                        <a:pt x="417" y="1862"/>
                      </a:lnTo>
                      <a:lnTo>
                        <a:pt x="418" y="1864"/>
                      </a:lnTo>
                      <a:lnTo>
                        <a:pt x="421" y="1866"/>
                      </a:lnTo>
                      <a:lnTo>
                        <a:pt x="425" y="1866"/>
                      </a:lnTo>
                      <a:lnTo>
                        <a:pt x="429" y="1865"/>
                      </a:lnTo>
                      <a:lnTo>
                        <a:pt x="429" y="1865"/>
                      </a:lnTo>
                      <a:lnTo>
                        <a:pt x="437" y="1862"/>
                      </a:lnTo>
                      <a:lnTo>
                        <a:pt x="437" y="1862"/>
                      </a:lnTo>
                      <a:lnTo>
                        <a:pt x="441" y="1861"/>
                      </a:lnTo>
                      <a:lnTo>
                        <a:pt x="444" y="1861"/>
                      </a:lnTo>
                      <a:lnTo>
                        <a:pt x="445" y="1861"/>
                      </a:lnTo>
                      <a:lnTo>
                        <a:pt x="447" y="1860"/>
                      </a:lnTo>
                      <a:lnTo>
                        <a:pt x="447" y="1860"/>
                      </a:lnTo>
                      <a:lnTo>
                        <a:pt x="452" y="1856"/>
                      </a:lnTo>
                      <a:lnTo>
                        <a:pt x="459" y="1849"/>
                      </a:lnTo>
                      <a:lnTo>
                        <a:pt x="459" y="1849"/>
                      </a:lnTo>
                      <a:lnTo>
                        <a:pt x="461" y="1845"/>
                      </a:lnTo>
                      <a:lnTo>
                        <a:pt x="461" y="1843"/>
                      </a:lnTo>
                      <a:lnTo>
                        <a:pt x="462" y="1841"/>
                      </a:lnTo>
                      <a:lnTo>
                        <a:pt x="463" y="1840"/>
                      </a:lnTo>
                      <a:lnTo>
                        <a:pt x="463" y="1840"/>
                      </a:lnTo>
                      <a:lnTo>
                        <a:pt x="465" y="1840"/>
                      </a:lnTo>
                      <a:lnTo>
                        <a:pt x="467" y="1839"/>
                      </a:lnTo>
                      <a:lnTo>
                        <a:pt x="469" y="1834"/>
                      </a:lnTo>
                      <a:lnTo>
                        <a:pt x="469" y="1834"/>
                      </a:lnTo>
                      <a:lnTo>
                        <a:pt x="473" y="1830"/>
                      </a:lnTo>
                      <a:lnTo>
                        <a:pt x="474" y="1829"/>
                      </a:lnTo>
                      <a:lnTo>
                        <a:pt x="476" y="1829"/>
                      </a:lnTo>
                      <a:lnTo>
                        <a:pt x="476" y="1829"/>
                      </a:lnTo>
                      <a:lnTo>
                        <a:pt x="484" y="1830"/>
                      </a:lnTo>
                      <a:lnTo>
                        <a:pt x="488" y="1829"/>
                      </a:lnTo>
                      <a:lnTo>
                        <a:pt x="491" y="1828"/>
                      </a:lnTo>
                      <a:lnTo>
                        <a:pt x="491" y="1828"/>
                      </a:lnTo>
                      <a:lnTo>
                        <a:pt x="494" y="1826"/>
                      </a:lnTo>
                      <a:lnTo>
                        <a:pt x="497" y="1825"/>
                      </a:lnTo>
                      <a:lnTo>
                        <a:pt x="499" y="1824"/>
                      </a:lnTo>
                      <a:lnTo>
                        <a:pt x="499" y="1823"/>
                      </a:lnTo>
                      <a:lnTo>
                        <a:pt x="499" y="1823"/>
                      </a:lnTo>
                      <a:lnTo>
                        <a:pt x="499" y="1818"/>
                      </a:lnTo>
                      <a:lnTo>
                        <a:pt x="498" y="1815"/>
                      </a:lnTo>
                      <a:lnTo>
                        <a:pt x="495" y="1814"/>
                      </a:lnTo>
                      <a:lnTo>
                        <a:pt x="495" y="1814"/>
                      </a:lnTo>
                      <a:lnTo>
                        <a:pt x="489" y="1812"/>
                      </a:lnTo>
                      <a:lnTo>
                        <a:pt x="487" y="1811"/>
                      </a:lnTo>
                      <a:lnTo>
                        <a:pt x="486" y="1809"/>
                      </a:lnTo>
                      <a:lnTo>
                        <a:pt x="486" y="1809"/>
                      </a:lnTo>
                      <a:lnTo>
                        <a:pt x="485" y="1802"/>
                      </a:lnTo>
                      <a:lnTo>
                        <a:pt x="485" y="1798"/>
                      </a:lnTo>
                      <a:lnTo>
                        <a:pt x="484" y="1796"/>
                      </a:lnTo>
                      <a:lnTo>
                        <a:pt x="483" y="1795"/>
                      </a:lnTo>
                      <a:lnTo>
                        <a:pt x="483" y="1795"/>
                      </a:lnTo>
                      <a:lnTo>
                        <a:pt x="472" y="1788"/>
                      </a:lnTo>
                      <a:lnTo>
                        <a:pt x="472" y="1788"/>
                      </a:lnTo>
                      <a:lnTo>
                        <a:pt x="459" y="1781"/>
                      </a:lnTo>
                      <a:lnTo>
                        <a:pt x="452" y="1778"/>
                      </a:lnTo>
                      <a:lnTo>
                        <a:pt x="448" y="1777"/>
                      </a:lnTo>
                      <a:lnTo>
                        <a:pt x="448" y="1777"/>
                      </a:lnTo>
                      <a:lnTo>
                        <a:pt x="441" y="1777"/>
                      </a:lnTo>
                      <a:lnTo>
                        <a:pt x="437" y="1777"/>
                      </a:lnTo>
                      <a:lnTo>
                        <a:pt x="433" y="1775"/>
                      </a:lnTo>
                      <a:lnTo>
                        <a:pt x="433" y="1775"/>
                      </a:lnTo>
                      <a:lnTo>
                        <a:pt x="425" y="1769"/>
                      </a:lnTo>
                      <a:lnTo>
                        <a:pt x="422" y="1766"/>
                      </a:lnTo>
                      <a:lnTo>
                        <a:pt x="419" y="1763"/>
                      </a:lnTo>
                      <a:lnTo>
                        <a:pt x="419" y="1763"/>
                      </a:lnTo>
                      <a:lnTo>
                        <a:pt x="415" y="1759"/>
                      </a:lnTo>
                      <a:lnTo>
                        <a:pt x="413" y="1757"/>
                      </a:lnTo>
                      <a:lnTo>
                        <a:pt x="413" y="1754"/>
                      </a:lnTo>
                      <a:lnTo>
                        <a:pt x="413" y="1754"/>
                      </a:lnTo>
                      <a:lnTo>
                        <a:pt x="412" y="1751"/>
                      </a:lnTo>
                      <a:lnTo>
                        <a:pt x="411" y="1748"/>
                      </a:lnTo>
                      <a:lnTo>
                        <a:pt x="411" y="1748"/>
                      </a:lnTo>
                      <a:lnTo>
                        <a:pt x="406" y="1744"/>
                      </a:lnTo>
                      <a:lnTo>
                        <a:pt x="403" y="1739"/>
                      </a:lnTo>
                      <a:lnTo>
                        <a:pt x="403" y="1739"/>
                      </a:lnTo>
                      <a:lnTo>
                        <a:pt x="402" y="1737"/>
                      </a:lnTo>
                      <a:lnTo>
                        <a:pt x="403" y="1736"/>
                      </a:lnTo>
                      <a:lnTo>
                        <a:pt x="402" y="1735"/>
                      </a:lnTo>
                      <a:lnTo>
                        <a:pt x="400" y="1733"/>
                      </a:lnTo>
                      <a:lnTo>
                        <a:pt x="400" y="1733"/>
                      </a:lnTo>
                      <a:lnTo>
                        <a:pt x="398" y="1730"/>
                      </a:lnTo>
                      <a:lnTo>
                        <a:pt x="396" y="1728"/>
                      </a:lnTo>
                      <a:lnTo>
                        <a:pt x="394" y="1726"/>
                      </a:lnTo>
                      <a:lnTo>
                        <a:pt x="391" y="1724"/>
                      </a:lnTo>
                      <a:lnTo>
                        <a:pt x="391" y="1724"/>
                      </a:lnTo>
                      <a:lnTo>
                        <a:pt x="387" y="1721"/>
                      </a:lnTo>
                      <a:lnTo>
                        <a:pt x="384" y="1719"/>
                      </a:lnTo>
                      <a:lnTo>
                        <a:pt x="379" y="1715"/>
                      </a:lnTo>
                      <a:lnTo>
                        <a:pt x="379" y="1715"/>
                      </a:lnTo>
                      <a:lnTo>
                        <a:pt x="371" y="1709"/>
                      </a:lnTo>
                      <a:lnTo>
                        <a:pt x="367" y="1704"/>
                      </a:lnTo>
                      <a:lnTo>
                        <a:pt x="365" y="1699"/>
                      </a:lnTo>
                      <a:lnTo>
                        <a:pt x="365" y="1699"/>
                      </a:lnTo>
                      <a:lnTo>
                        <a:pt x="364" y="1694"/>
                      </a:lnTo>
                      <a:lnTo>
                        <a:pt x="364" y="1691"/>
                      </a:lnTo>
                      <a:lnTo>
                        <a:pt x="364" y="1691"/>
                      </a:lnTo>
                      <a:lnTo>
                        <a:pt x="364" y="1691"/>
                      </a:lnTo>
                      <a:lnTo>
                        <a:pt x="359" y="1689"/>
                      </a:lnTo>
                      <a:lnTo>
                        <a:pt x="356" y="1688"/>
                      </a:lnTo>
                      <a:lnTo>
                        <a:pt x="354" y="1685"/>
                      </a:lnTo>
                      <a:lnTo>
                        <a:pt x="354" y="1685"/>
                      </a:lnTo>
                      <a:lnTo>
                        <a:pt x="353" y="1682"/>
                      </a:lnTo>
                      <a:lnTo>
                        <a:pt x="353" y="1679"/>
                      </a:lnTo>
                      <a:lnTo>
                        <a:pt x="352" y="1676"/>
                      </a:lnTo>
                      <a:lnTo>
                        <a:pt x="351" y="1674"/>
                      </a:lnTo>
                      <a:lnTo>
                        <a:pt x="351" y="1674"/>
                      </a:lnTo>
                      <a:lnTo>
                        <a:pt x="348" y="1672"/>
                      </a:lnTo>
                      <a:lnTo>
                        <a:pt x="344" y="1669"/>
                      </a:lnTo>
                      <a:lnTo>
                        <a:pt x="338" y="1666"/>
                      </a:lnTo>
                      <a:lnTo>
                        <a:pt x="335" y="1664"/>
                      </a:lnTo>
                      <a:lnTo>
                        <a:pt x="335" y="1664"/>
                      </a:lnTo>
                      <a:lnTo>
                        <a:pt x="333" y="1661"/>
                      </a:lnTo>
                      <a:lnTo>
                        <a:pt x="330" y="1663"/>
                      </a:lnTo>
                      <a:lnTo>
                        <a:pt x="330" y="1663"/>
                      </a:lnTo>
                      <a:lnTo>
                        <a:pt x="328" y="1665"/>
                      </a:lnTo>
                      <a:lnTo>
                        <a:pt x="325" y="1666"/>
                      </a:lnTo>
                      <a:lnTo>
                        <a:pt x="321" y="1667"/>
                      </a:lnTo>
                      <a:lnTo>
                        <a:pt x="316" y="1667"/>
                      </a:lnTo>
                      <a:lnTo>
                        <a:pt x="316" y="1667"/>
                      </a:lnTo>
                      <a:lnTo>
                        <a:pt x="309" y="1667"/>
                      </a:lnTo>
                      <a:lnTo>
                        <a:pt x="303" y="1669"/>
                      </a:lnTo>
                      <a:lnTo>
                        <a:pt x="294" y="1673"/>
                      </a:lnTo>
                      <a:lnTo>
                        <a:pt x="294" y="1673"/>
                      </a:lnTo>
                      <a:lnTo>
                        <a:pt x="289" y="1673"/>
                      </a:lnTo>
                      <a:lnTo>
                        <a:pt x="283" y="1673"/>
                      </a:lnTo>
                      <a:lnTo>
                        <a:pt x="275" y="1672"/>
                      </a:lnTo>
                      <a:lnTo>
                        <a:pt x="272" y="1670"/>
                      </a:lnTo>
                      <a:lnTo>
                        <a:pt x="269" y="1668"/>
                      </a:lnTo>
                      <a:lnTo>
                        <a:pt x="269" y="1668"/>
                      </a:lnTo>
                      <a:lnTo>
                        <a:pt x="262" y="1661"/>
                      </a:lnTo>
                      <a:lnTo>
                        <a:pt x="256" y="1655"/>
                      </a:lnTo>
                      <a:lnTo>
                        <a:pt x="256" y="1655"/>
                      </a:lnTo>
                      <a:lnTo>
                        <a:pt x="249" y="1650"/>
                      </a:lnTo>
                      <a:lnTo>
                        <a:pt x="244" y="1646"/>
                      </a:lnTo>
                      <a:lnTo>
                        <a:pt x="244" y="1646"/>
                      </a:lnTo>
                      <a:lnTo>
                        <a:pt x="240" y="1641"/>
                      </a:lnTo>
                      <a:lnTo>
                        <a:pt x="237" y="1639"/>
                      </a:lnTo>
                      <a:lnTo>
                        <a:pt x="232" y="1636"/>
                      </a:lnTo>
                      <a:lnTo>
                        <a:pt x="232" y="1636"/>
                      </a:lnTo>
                      <a:lnTo>
                        <a:pt x="224" y="1632"/>
                      </a:lnTo>
                      <a:lnTo>
                        <a:pt x="220" y="1627"/>
                      </a:lnTo>
                      <a:lnTo>
                        <a:pt x="220" y="1627"/>
                      </a:lnTo>
                      <a:lnTo>
                        <a:pt x="216" y="1623"/>
                      </a:lnTo>
                      <a:lnTo>
                        <a:pt x="206" y="1618"/>
                      </a:lnTo>
                      <a:lnTo>
                        <a:pt x="206" y="1618"/>
                      </a:lnTo>
                      <a:lnTo>
                        <a:pt x="192" y="1612"/>
                      </a:lnTo>
                      <a:lnTo>
                        <a:pt x="186" y="1609"/>
                      </a:lnTo>
                      <a:lnTo>
                        <a:pt x="183" y="1608"/>
                      </a:lnTo>
                      <a:lnTo>
                        <a:pt x="181" y="1606"/>
                      </a:lnTo>
                      <a:lnTo>
                        <a:pt x="181" y="1606"/>
                      </a:lnTo>
                      <a:lnTo>
                        <a:pt x="179" y="1602"/>
                      </a:lnTo>
                      <a:lnTo>
                        <a:pt x="178" y="1599"/>
                      </a:lnTo>
                      <a:lnTo>
                        <a:pt x="178" y="1592"/>
                      </a:lnTo>
                      <a:lnTo>
                        <a:pt x="179" y="1584"/>
                      </a:lnTo>
                      <a:lnTo>
                        <a:pt x="179" y="1584"/>
                      </a:lnTo>
                      <a:lnTo>
                        <a:pt x="187" y="1550"/>
                      </a:lnTo>
                      <a:lnTo>
                        <a:pt x="192" y="1531"/>
                      </a:lnTo>
                      <a:lnTo>
                        <a:pt x="196" y="1517"/>
                      </a:lnTo>
                      <a:lnTo>
                        <a:pt x="196" y="1517"/>
                      </a:lnTo>
                      <a:lnTo>
                        <a:pt x="205" y="1500"/>
                      </a:lnTo>
                      <a:lnTo>
                        <a:pt x="220" y="1479"/>
                      </a:lnTo>
                      <a:lnTo>
                        <a:pt x="227" y="1467"/>
                      </a:lnTo>
                      <a:lnTo>
                        <a:pt x="235" y="1458"/>
                      </a:lnTo>
                      <a:lnTo>
                        <a:pt x="241" y="1451"/>
                      </a:lnTo>
                      <a:lnTo>
                        <a:pt x="247" y="1448"/>
                      </a:lnTo>
                      <a:lnTo>
                        <a:pt x="247" y="1448"/>
                      </a:lnTo>
                      <a:lnTo>
                        <a:pt x="253" y="1446"/>
                      </a:lnTo>
                      <a:lnTo>
                        <a:pt x="258" y="1446"/>
                      </a:lnTo>
                      <a:lnTo>
                        <a:pt x="260" y="1447"/>
                      </a:lnTo>
                      <a:lnTo>
                        <a:pt x="263" y="1446"/>
                      </a:lnTo>
                      <a:lnTo>
                        <a:pt x="263" y="1446"/>
                      </a:lnTo>
                      <a:lnTo>
                        <a:pt x="266" y="1446"/>
                      </a:lnTo>
                      <a:lnTo>
                        <a:pt x="269" y="1445"/>
                      </a:lnTo>
                      <a:lnTo>
                        <a:pt x="272" y="1446"/>
                      </a:lnTo>
                      <a:lnTo>
                        <a:pt x="275" y="1448"/>
                      </a:lnTo>
                      <a:lnTo>
                        <a:pt x="275" y="1448"/>
                      </a:lnTo>
                      <a:lnTo>
                        <a:pt x="281" y="1452"/>
                      </a:lnTo>
                      <a:lnTo>
                        <a:pt x="284" y="1454"/>
                      </a:lnTo>
                      <a:lnTo>
                        <a:pt x="289" y="1453"/>
                      </a:lnTo>
                      <a:lnTo>
                        <a:pt x="289" y="1453"/>
                      </a:lnTo>
                      <a:lnTo>
                        <a:pt x="304" y="1448"/>
                      </a:lnTo>
                      <a:lnTo>
                        <a:pt x="304" y="1448"/>
                      </a:lnTo>
                      <a:lnTo>
                        <a:pt x="309" y="1446"/>
                      </a:lnTo>
                      <a:lnTo>
                        <a:pt x="317" y="1446"/>
                      </a:lnTo>
                      <a:lnTo>
                        <a:pt x="317" y="1446"/>
                      </a:lnTo>
                      <a:lnTo>
                        <a:pt x="320" y="1446"/>
                      </a:lnTo>
                      <a:lnTo>
                        <a:pt x="324" y="1446"/>
                      </a:lnTo>
                      <a:lnTo>
                        <a:pt x="328" y="1446"/>
                      </a:lnTo>
                      <a:lnTo>
                        <a:pt x="332" y="1447"/>
                      </a:lnTo>
                      <a:lnTo>
                        <a:pt x="332" y="1447"/>
                      </a:lnTo>
                      <a:lnTo>
                        <a:pt x="336" y="1448"/>
                      </a:lnTo>
                      <a:lnTo>
                        <a:pt x="340" y="1451"/>
                      </a:lnTo>
                      <a:lnTo>
                        <a:pt x="346" y="1458"/>
                      </a:lnTo>
                      <a:lnTo>
                        <a:pt x="346" y="1458"/>
                      </a:lnTo>
                      <a:lnTo>
                        <a:pt x="348" y="1460"/>
                      </a:lnTo>
                      <a:lnTo>
                        <a:pt x="352" y="1463"/>
                      </a:lnTo>
                      <a:lnTo>
                        <a:pt x="355" y="1466"/>
                      </a:lnTo>
                      <a:lnTo>
                        <a:pt x="357" y="1469"/>
                      </a:lnTo>
                      <a:lnTo>
                        <a:pt x="357" y="1469"/>
                      </a:lnTo>
                      <a:lnTo>
                        <a:pt x="355" y="1474"/>
                      </a:lnTo>
                      <a:lnTo>
                        <a:pt x="355" y="1476"/>
                      </a:lnTo>
                      <a:lnTo>
                        <a:pt x="356" y="1477"/>
                      </a:lnTo>
                      <a:lnTo>
                        <a:pt x="356" y="1477"/>
                      </a:lnTo>
                      <a:lnTo>
                        <a:pt x="359" y="1478"/>
                      </a:lnTo>
                      <a:lnTo>
                        <a:pt x="361" y="1479"/>
                      </a:lnTo>
                      <a:lnTo>
                        <a:pt x="361" y="1480"/>
                      </a:lnTo>
                      <a:lnTo>
                        <a:pt x="361" y="1480"/>
                      </a:lnTo>
                      <a:lnTo>
                        <a:pt x="359" y="1480"/>
                      </a:lnTo>
                      <a:lnTo>
                        <a:pt x="358" y="1481"/>
                      </a:lnTo>
                      <a:lnTo>
                        <a:pt x="358" y="1481"/>
                      </a:lnTo>
                      <a:lnTo>
                        <a:pt x="358" y="1481"/>
                      </a:lnTo>
                      <a:lnTo>
                        <a:pt x="358" y="1483"/>
                      </a:lnTo>
                      <a:lnTo>
                        <a:pt x="358" y="1484"/>
                      </a:lnTo>
                      <a:lnTo>
                        <a:pt x="358" y="1485"/>
                      </a:lnTo>
                      <a:lnTo>
                        <a:pt x="360" y="1486"/>
                      </a:lnTo>
                      <a:lnTo>
                        <a:pt x="360" y="1486"/>
                      </a:lnTo>
                      <a:lnTo>
                        <a:pt x="364" y="1486"/>
                      </a:lnTo>
                      <a:lnTo>
                        <a:pt x="366" y="1485"/>
                      </a:lnTo>
                      <a:lnTo>
                        <a:pt x="368" y="1485"/>
                      </a:lnTo>
                      <a:lnTo>
                        <a:pt x="369" y="1487"/>
                      </a:lnTo>
                      <a:lnTo>
                        <a:pt x="369" y="1487"/>
                      </a:lnTo>
                      <a:lnTo>
                        <a:pt x="371" y="1493"/>
                      </a:lnTo>
                      <a:lnTo>
                        <a:pt x="376" y="1498"/>
                      </a:lnTo>
                      <a:lnTo>
                        <a:pt x="376" y="1498"/>
                      </a:lnTo>
                      <a:lnTo>
                        <a:pt x="377" y="1499"/>
                      </a:lnTo>
                      <a:lnTo>
                        <a:pt x="378" y="1500"/>
                      </a:lnTo>
                      <a:lnTo>
                        <a:pt x="379" y="1501"/>
                      </a:lnTo>
                      <a:lnTo>
                        <a:pt x="382" y="1503"/>
                      </a:lnTo>
                      <a:lnTo>
                        <a:pt x="382" y="1503"/>
                      </a:lnTo>
                      <a:lnTo>
                        <a:pt x="386" y="1505"/>
                      </a:lnTo>
                      <a:lnTo>
                        <a:pt x="390" y="1508"/>
                      </a:lnTo>
                      <a:lnTo>
                        <a:pt x="393" y="1512"/>
                      </a:lnTo>
                      <a:lnTo>
                        <a:pt x="394" y="1515"/>
                      </a:lnTo>
                      <a:lnTo>
                        <a:pt x="394" y="1515"/>
                      </a:lnTo>
                      <a:lnTo>
                        <a:pt x="398" y="1526"/>
                      </a:lnTo>
                      <a:lnTo>
                        <a:pt x="401" y="1534"/>
                      </a:lnTo>
                      <a:lnTo>
                        <a:pt x="403" y="1540"/>
                      </a:lnTo>
                      <a:lnTo>
                        <a:pt x="403" y="1540"/>
                      </a:lnTo>
                      <a:lnTo>
                        <a:pt x="404" y="1545"/>
                      </a:lnTo>
                      <a:lnTo>
                        <a:pt x="406" y="1548"/>
                      </a:lnTo>
                      <a:lnTo>
                        <a:pt x="410" y="1551"/>
                      </a:lnTo>
                      <a:lnTo>
                        <a:pt x="414" y="1553"/>
                      </a:lnTo>
                      <a:lnTo>
                        <a:pt x="414" y="1553"/>
                      </a:lnTo>
                      <a:lnTo>
                        <a:pt x="418" y="1554"/>
                      </a:lnTo>
                      <a:lnTo>
                        <a:pt x="423" y="1556"/>
                      </a:lnTo>
                      <a:lnTo>
                        <a:pt x="426" y="1559"/>
                      </a:lnTo>
                      <a:lnTo>
                        <a:pt x="429" y="1562"/>
                      </a:lnTo>
                      <a:lnTo>
                        <a:pt x="429" y="1562"/>
                      </a:lnTo>
                      <a:lnTo>
                        <a:pt x="430" y="1569"/>
                      </a:lnTo>
                      <a:lnTo>
                        <a:pt x="430" y="1571"/>
                      </a:lnTo>
                      <a:lnTo>
                        <a:pt x="430" y="1571"/>
                      </a:lnTo>
                      <a:lnTo>
                        <a:pt x="429" y="1571"/>
                      </a:lnTo>
                      <a:lnTo>
                        <a:pt x="429" y="1571"/>
                      </a:lnTo>
                      <a:lnTo>
                        <a:pt x="423" y="1566"/>
                      </a:lnTo>
                      <a:lnTo>
                        <a:pt x="420" y="1562"/>
                      </a:lnTo>
                      <a:lnTo>
                        <a:pt x="417" y="1561"/>
                      </a:lnTo>
                      <a:lnTo>
                        <a:pt x="417" y="1561"/>
                      </a:lnTo>
                      <a:lnTo>
                        <a:pt x="414" y="1563"/>
                      </a:lnTo>
                      <a:lnTo>
                        <a:pt x="413" y="1564"/>
                      </a:lnTo>
                      <a:lnTo>
                        <a:pt x="413" y="1567"/>
                      </a:lnTo>
                      <a:lnTo>
                        <a:pt x="413" y="1567"/>
                      </a:lnTo>
                      <a:lnTo>
                        <a:pt x="414" y="1569"/>
                      </a:lnTo>
                      <a:lnTo>
                        <a:pt x="415" y="1572"/>
                      </a:lnTo>
                      <a:lnTo>
                        <a:pt x="417" y="1575"/>
                      </a:lnTo>
                      <a:lnTo>
                        <a:pt x="420" y="1575"/>
                      </a:lnTo>
                      <a:lnTo>
                        <a:pt x="420" y="1575"/>
                      </a:lnTo>
                      <a:lnTo>
                        <a:pt x="423" y="1576"/>
                      </a:lnTo>
                      <a:lnTo>
                        <a:pt x="425" y="1579"/>
                      </a:lnTo>
                      <a:lnTo>
                        <a:pt x="425" y="1579"/>
                      </a:lnTo>
                      <a:lnTo>
                        <a:pt x="426" y="1580"/>
                      </a:lnTo>
                      <a:lnTo>
                        <a:pt x="428" y="1581"/>
                      </a:lnTo>
                      <a:lnTo>
                        <a:pt x="433" y="1582"/>
                      </a:lnTo>
                      <a:lnTo>
                        <a:pt x="433" y="1582"/>
                      </a:lnTo>
                      <a:lnTo>
                        <a:pt x="434" y="1582"/>
                      </a:lnTo>
                      <a:lnTo>
                        <a:pt x="436" y="1581"/>
                      </a:lnTo>
                      <a:lnTo>
                        <a:pt x="438" y="1580"/>
                      </a:lnTo>
                      <a:lnTo>
                        <a:pt x="438" y="1578"/>
                      </a:lnTo>
                      <a:lnTo>
                        <a:pt x="438" y="1578"/>
                      </a:lnTo>
                      <a:lnTo>
                        <a:pt x="440" y="1575"/>
                      </a:lnTo>
                      <a:lnTo>
                        <a:pt x="442" y="1572"/>
                      </a:lnTo>
                      <a:lnTo>
                        <a:pt x="444" y="1569"/>
                      </a:lnTo>
                      <a:lnTo>
                        <a:pt x="447" y="1567"/>
                      </a:lnTo>
                      <a:lnTo>
                        <a:pt x="447" y="1567"/>
                      </a:lnTo>
                      <a:lnTo>
                        <a:pt x="452" y="1560"/>
                      </a:lnTo>
                      <a:lnTo>
                        <a:pt x="461" y="1549"/>
                      </a:lnTo>
                      <a:lnTo>
                        <a:pt x="481" y="1527"/>
                      </a:lnTo>
                      <a:lnTo>
                        <a:pt x="481" y="1527"/>
                      </a:lnTo>
                      <a:lnTo>
                        <a:pt x="486" y="1522"/>
                      </a:lnTo>
                      <a:lnTo>
                        <a:pt x="491" y="1519"/>
                      </a:lnTo>
                      <a:lnTo>
                        <a:pt x="496" y="1517"/>
                      </a:lnTo>
                      <a:lnTo>
                        <a:pt x="500" y="1514"/>
                      </a:lnTo>
                      <a:lnTo>
                        <a:pt x="500" y="1514"/>
                      </a:lnTo>
                      <a:lnTo>
                        <a:pt x="513" y="1503"/>
                      </a:lnTo>
                      <a:lnTo>
                        <a:pt x="538" y="1484"/>
                      </a:lnTo>
                      <a:lnTo>
                        <a:pt x="563" y="1464"/>
                      </a:lnTo>
                      <a:lnTo>
                        <a:pt x="580" y="1453"/>
                      </a:lnTo>
                      <a:lnTo>
                        <a:pt x="580" y="1453"/>
                      </a:lnTo>
                      <a:lnTo>
                        <a:pt x="595" y="1446"/>
                      </a:lnTo>
                      <a:lnTo>
                        <a:pt x="617" y="1437"/>
                      </a:lnTo>
                      <a:lnTo>
                        <a:pt x="629" y="1433"/>
                      </a:lnTo>
                      <a:lnTo>
                        <a:pt x="642" y="1429"/>
                      </a:lnTo>
                      <a:lnTo>
                        <a:pt x="653" y="1427"/>
                      </a:lnTo>
                      <a:lnTo>
                        <a:pt x="663" y="1426"/>
                      </a:lnTo>
                      <a:lnTo>
                        <a:pt x="663" y="1426"/>
                      </a:lnTo>
                      <a:lnTo>
                        <a:pt x="673" y="1426"/>
                      </a:lnTo>
                      <a:lnTo>
                        <a:pt x="682" y="1427"/>
                      </a:lnTo>
                      <a:lnTo>
                        <a:pt x="698" y="1429"/>
                      </a:lnTo>
                      <a:lnTo>
                        <a:pt x="709" y="1432"/>
                      </a:lnTo>
                      <a:lnTo>
                        <a:pt x="713" y="1433"/>
                      </a:lnTo>
                      <a:lnTo>
                        <a:pt x="713" y="1433"/>
                      </a:lnTo>
                      <a:lnTo>
                        <a:pt x="713" y="1435"/>
                      </a:lnTo>
                      <a:lnTo>
                        <a:pt x="712" y="1436"/>
                      </a:lnTo>
                      <a:lnTo>
                        <a:pt x="713" y="1437"/>
                      </a:lnTo>
                      <a:lnTo>
                        <a:pt x="713" y="1437"/>
                      </a:lnTo>
                      <a:lnTo>
                        <a:pt x="717" y="1439"/>
                      </a:lnTo>
                      <a:lnTo>
                        <a:pt x="719" y="1439"/>
                      </a:lnTo>
                      <a:lnTo>
                        <a:pt x="720" y="1437"/>
                      </a:lnTo>
                      <a:lnTo>
                        <a:pt x="720" y="1437"/>
                      </a:lnTo>
                      <a:lnTo>
                        <a:pt x="721" y="1435"/>
                      </a:lnTo>
                      <a:lnTo>
                        <a:pt x="722" y="1434"/>
                      </a:lnTo>
                      <a:lnTo>
                        <a:pt x="723" y="1434"/>
                      </a:lnTo>
                      <a:lnTo>
                        <a:pt x="723" y="1434"/>
                      </a:lnTo>
                      <a:lnTo>
                        <a:pt x="729" y="1434"/>
                      </a:lnTo>
                      <a:lnTo>
                        <a:pt x="730" y="1435"/>
                      </a:lnTo>
                      <a:lnTo>
                        <a:pt x="729" y="1435"/>
                      </a:lnTo>
                      <a:lnTo>
                        <a:pt x="729" y="1435"/>
                      </a:lnTo>
                      <a:lnTo>
                        <a:pt x="726" y="1435"/>
                      </a:lnTo>
                      <a:lnTo>
                        <a:pt x="725" y="1436"/>
                      </a:lnTo>
                      <a:lnTo>
                        <a:pt x="724" y="1437"/>
                      </a:lnTo>
                      <a:lnTo>
                        <a:pt x="725" y="1439"/>
                      </a:lnTo>
                      <a:lnTo>
                        <a:pt x="725" y="1439"/>
                      </a:lnTo>
                      <a:lnTo>
                        <a:pt x="739" y="1445"/>
                      </a:lnTo>
                      <a:lnTo>
                        <a:pt x="752" y="1452"/>
                      </a:lnTo>
                      <a:lnTo>
                        <a:pt x="752" y="1452"/>
                      </a:lnTo>
                      <a:lnTo>
                        <a:pt x="756" y="1457"/>
                      </a:lnTo>
                      <a:lnTo>
                        <a:pt x="758" y="1460"/>
                      </a:lnTo>
                      <a:lnTo>
                        <a:pt x="762" y="1462"/>
                      </a:lnTo>
                      <a:lnTo>
                        <a:pt x="762" y="1462"/>
                      </a:lnTo>
                      <a:lnTo>
                        <a:pt x="768" y="1464"/>
                      </a:lnTo>
                      <a:lnTo>
                        <a:pt x="771" y="1466"/>
                      </a:lnTo>
                      <a:lnTo>
                        <a:pt x="773" y="1468"/>
                      </a:lnTo>
                      <a:lnTo>
                        <a:pt x="773" y="1468"/>
                      </a:lnTo>
                      <a:lnTo>
                        <a:pt x="779" y="1477"/>
                      </a:lnTo>
                      <a:lnTo>
                        <a:pt x="783" y="1481"/>
                      </a:lnTo>
                      <a:lnTo>
                        <a:pt x="786" y="1483"/>
                      </a:lnTo>
                      <a:lnTo>
                        <a:pt x="786" y="1483"/>
                      </a:lnTo>
                      <a:lnTo>
                        <a:pt x="791" y="1486"/>
                      </a:lnTo>
                      <a:lnTo>
                        <a:pt x="796" y="1490"/>
                      </a:lnTo>
                      <a:lnTo>
                        <a:pt x="796" y="1490"/>
                      </a:lnTo>
                      <a:lnTo>
                        <a:pt x="797" y="1492"/>
                      </a:lnTo>
                      <a:lnTo>
                        <a:pt x="798" y="1494"/>
                      </a:lnTo>
                      <a:lnTo>
                        <a:pt x="801" y="1496"/>
                      </a:lnTo>
                      <a:lnTo>
                        <a:pt x="801" y="1496"/>
                      </a:lnTo>
                      <a:lnTo>
                        <a:pt x="806" y="1497"/>
                      </a:lnTo>
                      <a:lnTo>
                        <a:pt x="812" y="1497"/>
                      </a:lnTo>
                      <a:lnTo>
                        <a:pt x="818" y="1498"/>
                      </a:lnTo>
                      <a:lnTo>
                        <a:pt x="825" y="1500"/>
                      </a:lnTo>
                      <a:lnTo>
                        <a:pt x="825" y="1500"/>
                      </a:lnTo>
                      <a:lnTo>
                        <a:pt x="841" y="1504"/>
                      </a:lnTo>
                      <a:lnTo>
                        <a:pt x="851" y="1508"/>
                      </a:lnTo>
                      <a:lnTo>
                        <a:pt x="857" y="1511"/>
                      </a:lnTo>
                      <a:lnTo>
                        <a:pt x="861" y="1514"/>
                      </a:lnTo>
                      <a:lnTo>
                        <a:pt x="861" y="1514"/>
                      </a:lnTo>
                      <a:lnTo>
                        <a:pt x="869" y="1524"/>
                      </a:lnTo>
                      <a:lnTo>
                        <a:pt x="878" y="1535"/>
                      </a:lnTo>
                      <a:lnTo>
                        <a:pt x="886" y="1546"/>
                      </a:lnTo>
                      <a:lnTo>
                        <a:pt x="894" y="1553"/>
                      </a:lnTo>
                      <a:lnTo>
                        <a:pt x="894" y="1553"/>
                      </a:lnTo>
                      <a:lnTo>
                        <a:pt x="900" y="1558"/>
                      </a:lnTo>
                      <a:lnTo>
                        <a:pt x="906" y="1561"/>
                      </a:lnTo>
                      <a:lnTo>
                        <a:pt x="914" y="1567"/>
                      </a:lnTo>
                      <a:lnTo>
                        <a:pt x="914" y="1567"/>
                      </a:lnTo>
                      <a:lnTo>
                        <a:pt x="922" y="1573"/>
                      </a:lnTo>
                      <a:lnTo>
                        <a:pt x="926" y="1577"/>
                      </a:lnTo>
                      <a:lnTo>
                        <a:pt x="931" y="1580"/>
                      </a:lnTo>
                      <a:lnTo>
                        <a:pt x="931" y="1580"/>
                      </a:lnTo>
                      <a:lnTo>
                        <a:pt x="935" y="1580"/>
                      </a:lnTo>
                      <a:lnTo>
                        <a:pt x="939" y="1580"/>
                      </a:lnTo>
                      <a:lnTo>
                        <a:pt x="943" y="1581"/>
                      </a:lnTo>
                      <a:lnTo>
                        <a:pt x="945" y="1582"/>
                      </a:lnTo>
                      <a:lnTo>
                        <a:pt x="947" y="1584"/>
                      </a:lnTo>
                      <a:lnTo>
                        <a:pt x="947" y="1584"/>
                      </a:lnTo>
                      <a:lnTo>
                        <a:pt x="957" y="1594"/>
                      </a:lnTo>
                      <a:lnTo>
                        <a:pt x="961" y="1599"/>
                      </a:lnTo>
                      <a:lnTo>
                        <a:pt x="964" y="1601"/>
                      </a:lnTo>
                      <a:lnTo>
                        <a:pt x="964" y="1601"/>
                      </a:lnTo>
                      <a:lnTo>
                        <a:pt x="967" y="1601"/>
                      </a:lnTo>
                      <a:lnTo>
                        <a:pt x="969" y="1602"/>
                      </a:lnTo>
                      <a:lnTo>
                        <a:pt x="973" y="1604"/>
                      </a:lnTo>
                      <a:lnTo>
                        <a:pt x="973" y="1604"/>
                      </a:lnTo>
                      <a:lnTo>
                        <a:pt x="981" y="1608"/>
                      </a:lnTo>
                      <a:lnTo>
                        <a:pt x="991" y="1611"/>
                      </a:lnTo>
                      <a:lnTo>
                        <a:pt x="991" y="1611"/>
                      </a:lnTo>
                      <a:lnTo>
                        <a:pt x="1002" y="1615"/>
                      </a:lnTo>
                      <a:lnTo>
                        <a:pt x="1013" y="1621"/>
                      </a:lnTo>
                      <a:lnTo>
                        <a:pt x="1013" y="1621"/>
                      </a:lnTo>
                      <a:lnTo>
                        <a:pt x="1021" y="1629"/>
                      </a:lnTo>
                      <a:lnTo>
                        <a:pt x="1026" y="1633"/>
                      </a:lnTo>
                      <a:lnTo>
                        <a:pt x="1029" y="1635"/>
                      </a:lnTo>
                      <a:lnTo>
                        <a:pt x="1029" y="1635"/>
                      </a:lnTo>
                      <a:lnTo>
                        <a:pt x="1040" y="1639"/>
                      </a:lnTo>
                      <a:lnTo>
                        <a:pt x="1051" y="1642"/>
                      </a:lnTo>
                      <a:lnTo>
                        <a:pt x="1051" y="1642"/>
                      </a:lnTo>
                      <a:lnTo>
                        <a:pt x="1054" y="1643"/>
                      </a:lnTo>
                      <a:lnTo>
                        <a:pt x="1058" y="1645"/>
                      </a:lnTo>
                      <a:lnTo>
                        <a:pt x="1067" y="1650"/>
                      </a:lnTo>
                      <a:lnTo>
                        <a:pt x="1067" y="1650"/>
                      </a:lnTo>
                      <a:lnTo>
                        <a:pt x="1077" y="1656"/>
                      </a:lnTo>
                      <a:lnTo>
                        <a:pt x="1082" y="1658"/>
                      </a:lnTo>
                      <a:lnTo>
                        <a:pt x="1086" y="1661"/>
                      </a:lnTo>
                      <a:lnTo>
                        <a:pt x="1086" y="1661"/>
                      </a:lnTo>
                      <a:lnTo>
                        <a:pt x="1102" y="1663"/>
                      </a:lnTo>
                      <a:lnTo>
                        <a:pt x="1114" y="1665"/>
                      </a:lnTo>
                      <a:lnTo>
                        <a:pt x="1123" y="1669"/>
                      </a:lnTo>
                      <a:lnTo>
                        <a:pt x="1123" y="1669"/>
                      </a:lnTo>
                      <a:lnTo>
                        <a:pt x="1130" y="1673"/>
                      </a:lnTo>
                      <a:lnTo>
                        <a:pt x="1135" y="1678"/>
                      </a:lnTo>
                      <a:lnTo>
                        <a:pt x="1140" y="1682"/>
                      </a:lnTo>
                      <a:lnTo>
                        <a:pt x="1147" y="1686"/>
                      </a:lnTo>
                      <a:lnTo>
                        <a:pt x="1147" y="1686"/>
                      </a:lnTo>
                      <a:lnTo>
                        <a:pt x="1179" y="1706"/>
                      </a:lnTo>
                      <a:lnTo>
                        <a:pt x="1179" y="1706"/>
                      </a:lnTo>
                      <a:lnTo>
                        <a:pt x="1186" y="1712"/>
                      </a:lnTo>
                      <a:lnTo>
                        <a:pt x="1193" y="1720"/>
                      </a:lnTo>
                      <a:lnTo>
                        <a:pt x="1199" y="1728"/>
                      </a:lnTo>
                      <a:lnTo>
                        <a:pt x="1201" y="1732"/>
                      </a:lnTo>
                      <a:lnTo>
                        <a:pt x="1201" y="1732"/>
                      </a:lnTo>
                      <a:lnTo>
                        <a:pt x="1201" y="1735"/>
                      </a:lnTo>
                      <a:lnTo>
                        <a:pt x="1201" y="1736"/>
                      </a:lnTo>
                      <a:lnTo>
                        <a:pt x="1202" y="1737"/>
                      </a:lnTo>
                      <a:lnTo>
                        <a:pt x="1202" y="1737"/>
                      </a:lnTo>
                      <a:lnTo>
                        <a:pt x="1207" y="1742"/>
                      </a:lnTo>
                      <a:lnTo>
                        <a:pt x="1213" y="1748"/>
                      </a:lnTo>
                      <a:lnTo>
                        <a:pt x="1213" y="1748"/>
                      </a:lnTo>
                      <a:lnTo>
                        <a:pt x="1216" y="1749"/>
                      </a:lnTo>
                      <a:lnTo>
                        <a:pt x="1220" y="1753"/>
                      </a:lnTo>
                      <a:lnTo>
                        <a:pt x="1220" y="1753"/>
                      </a:lnTo>
                      <a:lnTo>
                        <a:pt x="1230" y="1765"/>
                      </a:lnTo>
                      <a:lnTo>
                        <a:pt x="1230" y="1765"/>
                      </a:lnTo>
                      <a:lnTo>
                        <a:pt x="1229" y="1751"/>
                      </a:lnTo>
                      <a:lnTo>
                        <a:pt x="1230" y="1739"/>
                      </a:lnTo>
                      <a:lnTo>
                        <a:pt x="1231" y="1734"/>
                      </a:lnTo>
                      <a:lnTo>
                        <a:pt x="1233" y="1729"/>
                      </a:lnTo>
                      <a:lnTo>
                        <a:pt x="1233" y="1729"/>
                      </a:lnTo>
                      <a:lnTo>
                        <a:pt x="1237" y="1721"/>
                      </a:lnTo>
                      <a:lnTo>
                        <a:pt x="1241" y="1716"/>
                      </a:lnTo>
                      <a:lnTo>
                        <a:pt x="1244" y="1713"/>
                      </a:lnTo>
                      <a:lnTo>
                        <a:pt x="1246" y="1711"/>
                      </a:lnTo>
                      <a:lnTo>
                        <a:pt x="1246" y="1711"/>
                      </a:lnTo>
                      <a:lnTo>
                        <a:pt x="1250" y="1703"/>
                      </a:lnTo>
                      <a:lnTo>
                        <a:pt x="1252" y="1698"/>
                      </a:lnTo>
                      <a:lnTo>
                        <a:pt x="1254" y="1693"/>
                      </a:lnTo>
                      <a:lnTo>
                        <a:pt x="1254" y="1693"/>
                      </a:lnTo>
                      <a:lnTo>
                        <a:pt x="1256" y="1682"/>
                      </a:lnTo>
                      <a:lnTo>
                        <a:pt x="1257" y="1676"/>
                      </a:lnTo>
                      <a:lnTo>
                        <a:pt x="1257" y="1672"/>
                      </a:lnTo>
                      <a:lnTo>
                        <a:pt x="1257" y="1672"/>
                      </a:lnTo>
                      <a:lnTo>
                        <a:pt x="1258" y="1661"/>
                      </a:lnTo>
                      <a:lnTo>
                        <a:pt x="1260" y="1646"/>
                      </a:lnTo>
                      <a:lnTo>
                        <a:pt x="1260" y="1646"/>
                      </a:lnTo>
                      <a:lnTo>
                        <a:pt x="1261" y="1642"/>
                      </a:lnTo>
                      <a:lnTo>
                        <a:pt x="1262" y="1640"/>
                      </a:lnTo>
                      <a:lnTo>
                        <a:pt x="1263" y="1637"/>
                      </a:lnTo>
                      <a:lnTo>
                        <a:pt x="1261" y="1633"/>
                      </a:lnTo>
                      <a:lnTo>
                        <a:pt x="1261" y="1633"/>
                      </a:lnTo>
                      <a:lnTo>
                        <a:pt x="1258" y="1623"/>
                      </a:lnTo>
                      <a:lnTo>
                        <a:pt x="1255" y="1613"/>
                      </a:lnTo>
                      <a:lnTo>
                        <a:pt x="1255" y="1613"/>
                      </a:lnTo>
                      <a:lnTo>
                        <a:pt x="1254" y="1606"/>
                      </a:lnTo>
                      <a:lnTo>
                        <a:pt x="1254" y="1599"/>
                      </a:lnTo>
                      <a:lnTo>
                        <a:pt x="1256" y="1588"/>
                      </a:lnTo>
                      <a:lnTo>
                        <a:pt x="1256" y="1588"/>
                      </a:lnTo>
                      <a:lnTo>
                        <a:pt x="1261" y="1574"/>
                      </a:lnTo>
                      <a:lnTo>
                        <a:pt x="1277" y="1543"/>
                      </a:lnTo>
                      <a:lnTo>
                        <a:pt x="1286" y="1524"/>
                      </a:lnTo>
                      <a:lnTo>
                        <a:pt x="1297" y="1504"/>
                      </a:lnTo>
                      <a:lnTo>
                        <a:pt x="1310" y="1484"/>
                      </a:lnTo>
                      <a:lnTo>
                        <a:pt x="1322" y="1464"/>
                      </a:lnTo>
                      <a:lnTo>
                        <a:pt x="1322" y="1464"/>
                      </a:lnTo>
                      <a:lnTo>
                        <a:pt x="1335" y="1447"/>
                      </a:lnTo>
                      <a:lnTo>
                        <a:pt x="1349" y="1430"/>
                      </a:lnTo>
                      <a:lnTo>
                        <a:pt x="1361" y="1417"/>
                      </a:lnTo>
                      <a:lnTo>
                        <a:pt x="1373" y="1404"/>
                      </a:lnTo>
                      <a:lnTo>
                        <a:pt x="1393" y="1385"/>
                      </a:lnTo>
                      <a:lnTo>
                        <a:pt x="1409" y="1370"/>
                      </a:lnTo>
                      <a:lnTo>
                        <a:pt x="1409" y="1370"/>
                      </a:lnTo>
                      <a:lnTo>
                        <a:pt x="1423" y="1355"/>
                      </a:lnTo>
                      <a:lnTo>
                        <a:pt x="1443" y="1335"/>
                      </a:lnTo>
                      <a:lnTo>
                        <a:pt x="1464" y="1317"/>
                      </a:lnTo>
                      <a:lnTo>
                        <a:pt x="1483" y="1301"/>
                      </a:lnTo>
                      <a:lnTo>
                        <a:pt x="1483" y="1301"/>
                      </a:lnTo>
                      <a:lnTo>
                        <a:pt x="1509" y="1284"/>
                      </a:lnTo>
                      <a:lnTo>
                        <a:pt x="1521" y="1276"/>
                      </a:lnTo>
                      <a:lnTo>
                        <a:pt x="1521" y="1276"/>
                      </a:lnTo>
                      <a:lnTo>
                        <a:pt x="1524" y="1275"/>
                      </a:lnTo>
                      <a:lnTo>
                        <a:pt x="1527" y="1275"/>
                      </a:lnTo>
                      <a:lnTo>
                        <a:pt x="1532" y="1274"/>
                      </a:lnTo>
                      <a:lnTo>
                        <a:pt x="1535" y="1273"/>
                      </a:lnTo>
                      <a:lnTo>
                        <a:pt x="1535" y="1273"/>
                      </a:lnTo>
                      <a:lnTo>
                        <a:pt x="1542" y="1266"/>
                      </a:lnTo>
                      <a:lnTo>
                        <a:pt x="1546" y="1263"/>
                      </a:lnTo>
                      <a:lnTo>
                        <a:pt x="1551" y="1260"/>
                      </a:lnTo>
                      <a:lnTo>
                        <a:pt x="1551" y="1260"/>
                      </a:lnTo>
                      <a:lnTo>
                        <a:pt x="1576" y="1253"/>
                      </a:lnTo>
                      <a:lnTo>
                        <a:pt x="1592" y="1249"/>
                      </a:lnTo>
                      <a:lnTo>
                        <a:pt x="1604" y="1246"/>
                      </a:lnTo>
                      <a:lnTo>
                        <a:pt x="1604" y="1246"/>
                      </a:lnTo>
                      <a:lnTo>
                        <a:pt x="1610" y="1246"/>
                      </a:lnTo>
                      <a:lnTo>
                        <a:pt x="1612" y="1247"/>
                      </a:lnTo>
                      <a:lnTo>
                        <a:pt x="1612" y="1247"/>
                      </a:lnTo>
                      <a:lnTo>
                        <a:pt x="1612" y="1250"/>
                      </a:lnTo>
                      <a:lnTo>
                        <a:pt x="1612" y="1250"/>
                      </a:lnTo>
                      <a:lnTo>
                        <a:pt x="1612" y="1251"/>
                      </a:lnTo>
                      <a:lnTo>
                        <a:pt x="1613" y="1252"/>
                      </a:lnTo>
                      <a:lnTo>
                        <a:pt x="1616" y="1252"/>
                      </a:lnTo>
                      <a:lnTo>
                        <a:pt x="1616" y="1252"/>
                      </a:lnTo>
                      <a:lnTo>
                        <a:pt x="1618" y="1253"/>
                      </a:lnTo>
                      <a:lnTo>
                        <a:pt x="1619" y="1253"/>
                      </a:lnTo>
                      <a:lnTo>
                        <a:pt x="1620" y="1252"/>
                      </a:lnTo>
                      <a:lnTo>
                        <a:pt x="1620" y="1252"/>
                      </a:lnTo>
                      <a:lnTo>
                        <a:pt x="1623" y="1250"/>
                      </a:lnTo>
                      <a:lnTo>
                        <a:pt x="1625" y="1251"/>
                      </a:lnTo>
                      <a:lnTo>
                        <a:pt x="1625" y="1251"/>
                      </a:lnTo>
                      <a:lnTo>
                        <a:pt x="1628" y="1252"/>
                      </a:lnTo>
                      <a:lnTo>
                        <a:pt x="1629" y="1253"/>
                      </a:lnTo>
                      <a:lnTo>
                        <a:pt x="1629" y="1255"/>
                      </a:lnTo>
                      <a:lnTo>
                        <a:pt x="1626" y="1256"/>
                      </a:lnTo>
                      <a:lnTo>
                        <a:pt x="1626" y="1256"/>
                      </a:lnTo>
                      <a:lnTo>
                        <a:pt x="1628" y="1256"/>
                      </a:lnTo>
                      <a:lnTo>
                        <a:pt x="1631" y="1258"/>
                      </a:lnTo>
                      <a:lnTo>
                        <a:pt x="1631" y="1259"/>
                      </a:lnTo>
                      <a:lnTo>
                        <a:pt x="1631" y="1260"/>
                      </a:lnTo>
                      <a:lnTo>
                        <a:pt x="1630" y="1261"/>
                      </a:lnTo>
                      <a:lnTo>
                        <a:pt x="1628" y="1262"/>
                      </a:lnTo>
                      <a:lnTo>
                        <a:pt x="1628" y="1262"/>
                      </a:lnTo>
                      <a:lnTo>
                        <a:pt x="1625" y="1263"/>
                      </a:lnTo>
                      <a:lnTo>
                        <a:pt x="1625" y="1264"/>
                      </a:lnTo>
                      <a:lnTo>
                        <a:pt x="1628" y="1265"/>
                      </a:lnTo>
                      <a:lnTo>
                        <a:pt x="1636" y="1265"/>
                      </a:lnTo>
                      <a:lnTo>
                        <a:pt x="1636" y="1265"/>
                      </a:lnTo>
                      <a:lnTo>
                        <a:pt x="1637" y="1266"/>
                      </a:lnTo>
                      <a:lnTo>
                        <a:pt x="1638" y="1267"/>
                      </a:lnTo>
                      <a:lnTo>
                        <a:pt x="1640" y="1269"/>
                      </a:lnTo>
                      <a:lnTo>
                        <a:pt x="1642" y="1270"/>
                      </a:lnTo>
                      <a:lnTo>
                        <a:pt x="1642" y="1270"/>
                      </a:lnTo>
                      <a:lnTo>
                        <a:pt x="1654" y="1273"/>
                      </a:lnTo>
                      <a:lnTo>
                        <a:pt x="1654" y="1273"/>
                      </a:lnTo>
                      <a:lnTo>
                        <a:pt x="1660" y="1276"/>
                      </a:lnTo>
                      <a:lnTo>
                        <a:pt x="1663" y="1277"/>
                      </a:lnTo>
                      <a:lnTo>
                        <a:pt x="1667" y="1278"/>
                      </a:lnTo>
                      <a:lnTo>
                        <a:pt x="1667" y="1278"/>
                      </a:lnTo>
                      <a:lnTo>
                        <a:pt x="1676" y="1277"/>
                      </a:lnTo>
                      <a:lnTo>
                        <a:pt x="1681" y="1274"/>
                      </a:lnTo>
                      <a:lnTo>
                        <a:pt x="1681" y="1274"/>
                      </a:lnTo>
                      <a:lnTo>
                        <a:pt x="1684" y="1274"/>
                      </a:lnTo>
                      <a:lnTo>
                        <a:pt x="1688" y="1274"/>
                      </a:lnTo>
                      <a:lnTo>
                        <a:pt x="1694" y="1275"/>
                      </a:lnTo>
                      <a:lnTo>
                        <a:pt x="1699" y="1274"/>
                      </a:lnTo>
                      <a:lnTo>
                        <a:pt x="1699" y="1274"/>
                      </a:lnTo>
                      <a:lnTo>
                        <a:pt x="1712" y="1274"/>
                      </a:lnTo>
                      <a:lnTo>
                        <a:pt x="1724" y="1274"/>
                      </a:lnTo>
                      <a:lnTo>
                        <a:pt x="1724" y="1274"/>
                      </a:lnTo>
                      <a:lnTo>
                        <a:pt x="1729" y="1275"/>
                      </a:lnTo>
                      <a:lnTo>
                        <a:pt x="1734" y="1278"/>
                      </a:lnTo>
                      <a:lnTo>
                        <a:pt x="1740" y="1281"/>
                      </a:lnTo>
                      <a:lnTo>
                        <a:pt x="1745" y="1282"/>
                      </a:lnTo>
                      <a:lnTo>
                        <a:pt x="1745" y="1282"/>
                      </a:lnTo>
                      <a:lnTo>
                        <a:pt x="1765" y="1283"/>
                      </a:lnTo>
                      <a:lnTo>
                        <a:pt x="1774" y="1283"/>
                      </a:lnTo>
                      <a:lnTo>
                        <a:pt x="1777" y="1282"/>
                      </a:lnTo>
                      <a:lnTo>
                        <a:pt x="1777" y="1282"/>
                      </a:lnTo>
                      <a:lnTo>
                        <a:pt x="1777" y="1282"/>
                      </a:lnTo>
                      <a:lnTo>
                        <a:pt x="1770" y="1276"/>
                      </a:lnTo>
                      <a:lnTo>
                        <a:pt x="1766" y="1273"/>
                      </a:lnTo>
                      <a:lnTo>
                        <a:pt x="1763" y="1270"/>
                      </a:lnTo>
                      <a:lnTo>
                        <a:pt x="1763" y="1270"/>
                      </a:lnTo>
                      <a:lnTo>
                        <a:pt x="1758" y="1265"/>
                      </a:lnTo>
                      <a:lnTo>
                        <a:pt x="1754" y="1262"/>
                      </a:lnTo>
                      <a:lnTo>
                        <a:pt x="1754" y="1262"/>
                      </a:lnTo>
                      <a:lnTo>
                        <a:pt x="1754" y="1258"/>
                      </a:lnTo>
                      <a:lnTo>
                        <a:pt x="1758" y="1250"/>
                      </a:lnTo>
                      <a:lnTo>
                        <a:pt x="1763" y="1240"/>
                      </a:lnTo>
                      <a:lnTo>
                        <a:pt x="1766" y="1235"/>
                      </a:lnTo>
                      <a:lnTo>
                        <a:pt x="1769" y="1232"/>
                      </a:lnTo>
                      <a:lnTo>
                        <a:pt x="1769" y="1232"/>
                      </a:lnTo>
                      <a:lnTo>
                        <a:pt x="1776" y="1226"/>
                      </a:lnTo>
                      <a:lnTo>
                        <a:pt x="1782" y="1223"/>
                      </a:lnTo>
                      <a:lnTo>
                        <a:pt x="1787" y="1222"/>
                      </a:lnTo>
                      <a:lnTo>
                        <a:pt x="1792" y="1222"/>
                      </a:lnTo>
                      <a:lnTo>
                        <a:pt x="1792" y="1222"/>
                      </a:lnTo>
                      <a:lnTo>
                        <a:pt x="1795" y="1224"/>
                      </a:lnTo>
                      <a:lnTo>
                        <a:pt x="1798" y="1225"/>
                      </a:lnTo>
                      <a:lnTo>
                        <a:pt x="1800" y="1227"/>
                      </a:lnTo>
                      <a:lnTo>
                        <a:pt x="1801" y="1227"/>
                      </a:lnTo>
                      <a:lnTo>
                        <a:pt x="1801" y="1226"/>
                      </a:lnTo>
                      <a:lnTo>
                        <a:pt x="1801" y="1226"/>
                      </a:lnTo>
                      <a:lnTo>
                        <a:pt x="1799" y="1223"/>
                      </a:lnTo>
                      <a:lnTo>
                        <a:pt x="1798" y="1222"/>
                      </a:lnTo>
                      <a:lnTo>
                        <a:pt x="1799" y="1220"/>
                      </a:lnTo>
                      <a:lnTo>
                        <a:pt x="1799" y="1220"/>
                      </a:lnTo>
                      <a:lnTo>
                        <a:pt x="1801" y="1219"/>
                      </a:lnTo>
                      <a:lnTo>
                        <a:pt x="1806" y="1218"/>
                      </a:lnTo>
                      <a:lnTo>
                        <a:pt x="1812" y="1216"/>
                      </a:lnTo>
                      <a:lnTo>
                        <a:pt x="1817" y="1218"/>
                      </a:lnTo>
                      <a:lnTo>
                        <a:pt x="1817" y="1218"/>
                      </a:lnTo>
                      <a:lnTo>
                        <a:pt x="1822" y="1220"/>
                      </a:lnTo>
                      <a:lnTo>
                        <a:pt x="1827" y="1223"/>
                      </a:lnTo>
                      <a:lnTo>
                        <a:pt x="1830" y="1226"/>
                      </a:lnTo>
                      <a:lnTo>
                        <a:pt x="1832" y="1229"/>
                      </a:lnTo>
                      <a:lnTo>
                        <a:pt x="1832" y="1229"/>
                      </a:lnTo>
                      <a:lnTo>
                        <a:pt x="1831" y="1231"/>
                      </a:lnTo>
                      <a:lnTo>
                        <a:pt x="1830" y="1232"/>
                      </a:lnTo>
                      <a:lnTo>
                        <a:pt x="1830" y="1232"/>
                      </a:lnTo>
                      <a:lnTo>
                        <a:pt x="1831" y="1235"/>
                      </a:lnTo>
                      <a:lnTo>
                        <a:pt x="1831" y="1236"/>
                      </a:lnTo>
                      <a:lnTo>
                        <a:pt x="1830" y="1236"/>
                      </a:lnTo>
                      <a:lnTo>
                        <a:pt x="1830" y="1236"/>
                      </a:lnTo>
                      <a:lnTo>
                        <a:pt x="1828" y="1236"/>
                      </a:lnTo>
                      <a:lnTo>
                        <a:pt x="1826" y="1236"/>
                      </a:lnTo>
                      <a:lnTo>
                        <a:pt x="1823" y="1239"/>
                      </a:lnTo>
                      <a:lnTo>
                        <a:pt x="1823" y="1239"/>
                      </a:lnTo>
                      <a:lnTo>
                        <a:pt x="1821" y="1241"/>
                      </a:lnTo>
                      <a:lnTo>
                        <a:pt x="1818" y="1241"/>
                      </a:lnTo>
                      <a:lnTo>
                        <a:pt x="1817" y="1241"/>
                      </a:lnTo>
                      <a:lnTo>
                        <a:pt x="1817" y="1241"/>
                      </a:lnTo>
                      <a:lnTo>
                        <a:pt x="1815" y="1240"/>
                      </a:lnTo>
                      <a:lnTo>
                        <a:pt x="1814" y="1240"/>
                      </a:lnTo>
                      <a:lnTo>
                        <a:pt x="1812" y="1240"/>
                      </a:lnTo>
                      <a:lnTo>
                        <a:pt x="1810" y="1239"/>
                      </a:lnTo>
                      <a:lnTo>
                        <a:pt x="1810" y="1239"/>
                      </a:lnTo>
                      <a:lnTo>
                        <a:pt x="1806" y="1236"/>
                      </a:lnTo>
                      <a:lnTo>
                        <a:pt x="1803" y="1234"/>
                      </a:lnTo>
                      <a:lnTo>
                        <a:pt x="1803" y="1234"/>
                      </a:lnTo>
                      <a:lnTo>
                        <a:pt x="1801" y="1231"/>
                      </a:lnTo>
                      <a:lnTo>
                        <a:pt x="1800" y="1229"/>
                      </a:lnTo>
                      <a:lnTo>
                        <a:pt x="1800" y="1229"/>
                      </a:lnTo>
                      <a:lnTo>
                        <a:pt x="1800" y="1229"/>
                      </a:lnTo>
                      <a:lnTo>
                        <a:pt x="1798" y="1231"/>
                      </a:lnTo>
                      <a:lnTo>
                        <a:pt x="1795" y="1233"/>
                      </a:lnTo>
                      <a:lnTo>
                        <a:pt x="1795" y="1233"/>
                      </a:lnTo>
                      <a:lnTo>
                        <a:pt x="1795" y="1234"/>
                      </a:lnTo>
                      <a:lnTo>
                        <a:pt x="1795" y="1235"/>
                      </a:lnTo>
                      <a:lnTo>
                        <a:pt x="1796" y="1238"/>
                      </a:lnTo>
                      <a:lnTo>
                        <a:pt x="1796" y="1238"/>
                      </a:lnTo>
                      <a:lnTo>
                        <a:pt x="1795" y="1239"/>
                      </a:lnTo>
                      <a:lnTo>
                        <a:pt x="1795" y="1240"/>
                      </a:lnTo>
                      <a:lnTo>
                        <a:pt x="1794" y="1241"/>
                      </a:lnTo>
                      <a:lnTo>
                        <a:pt x="1795" y="1242"/>
                      </a:lnTo>
                      <a:lnTo>
                        <a:pt x="1795" y="1242"/>
                      </a:lnTo>
                      <a:lnTo>
                        <a:pt x="1800" y="1243"/>
                      </a:lnTo>
                      <a:lnTo>
                        <a:pt x="1802" y="1244"/>
                      </a:lnTo>
                      <a:lnTo>
                        <a:pt x="1803" y="1246"/>
                      </a:lnTo>
                      <a:lnTo>
                        <a:pt x="1803" y="1246"/>
                      </a:lnTo>
                      <a:lnTo>
                        <a:pt x="1802" y="1249"/>
                      </a:lnTo>
                      <a:lnTo>
                        <a:pt x="1802" y="1250"/>
                      </a:lnTo>
                      <a:lnTo>
                        <a:pt x="1803" y="1250"/>
                      </a:lnTo>
                      <a:lnTo>
                        <a:pt x="1803" y="1250"/>
                      </a:lnTo>
                      <a:lnTo>
                        <a:pt x="1806" y="1251"/>
                      </a:lnTo>
                      <a:lnTo>
                        <a:pt x="1807" y="1252"/>
                      </a:lnTo>
                      <a:lnTo>
                        <a:pt x="1807" y="1254"/>
                      </a:lnTo>
                      <a:lnTo>
                        <a:pt x="1807" y="1254"/>
                      </a:lnTo>
                      <a:lnTo>
                        <a:pt x="1808" y="1256"/>
                      </a:lnTo>
                      <a:lnTo>
                        <a:pt x="1809" y="1257"/>
                      </a:lnTo>
                      <a:lnTo>
                        <a:pt x="1810" y="1258"/>
                      </a:lnTo>
                      <a:lnTo>
                        <a:pt x="1812" y="1257"/>
                      </a:lnTo>
                      <a:lnTo>
                        <a:pt x="1812" y="1257"/>
                      </a:lnTo>
                      <a:lnTo>
                        <a:pt x="1815" y="1256"/>
                      </a:lnTo>
                      <a:lnTo>
                        <a:pt x="1817" y="1256"/>
                      </a:lnTo>
                      <a:lnTo>
                        <a:pt x="1821" y="1256"/>
                      </a:lnTo>
                      <a:lnTo>
                        <a:pt x="1821" y="1256"/>
                      </a:lnTo>
                      <a:lnTo>
                        <a:pt x="1823" y="1257"/>
                      </a:lnTo>
                      <a:lnTo>
                        <a:pt x="1825" y="1258"/>
                      </a:lnTo>
                      <a:lnTo>
                        <a:pt x="1826" y="1259"/>
                      </a:lnTo>
                      <a:lnTo>
                        <a:pt x="1826" y="1259"/>
                      </a:lnTo>
                      <a:lnTo>
                        <a:pt x="1826" y="1259"/>
                      </a:lnTo>
                      <a:lnTo>
                        <a:pt x="1827" y="1256"/>
                      </a:lnTo>
                      <a:lnTo>
                        <a:pt x="1827" y="1256"/>
                      </a:lnTo>
                      <a:lnTo>
                        <a:pt x="1829" y="1256"/>
                      </a:lnTo>
                      <a:lnTo>
                        <a:pt x="1829" y="1256"/>
                      </a:lnTo>
                      <a:lnTo>
                        <a:pt x="1835" y="1258"/>
                      </a:lnTo>
                      <a:lnTo>
                        <a:pt x="1840" y="1258"/>
                      </a:lnTo>
                      <a:lnTo>
                        <a:pt x="1843" y="1258"/>
                      </a:lnTo>
                      <a:lnTo>
                        <a:pt x="1843" y="1258"/>
                      </a:lnTo>
                      <a:lnTo>
                        <a:pt x="1845" y="1257"/>
                      </a:lnTo>
                      <a:lnTo>
                        <a:pt x="1847" y="1255"/>
                      </a:lnTo>
                      <a:lnTo>
                        <a:pt x="1849" y="1253"/>
                      </a:lnTo>
                      <a:lnTo>
                        <a:pt x="1851" y="1253"/>
                      </a:lnTo>
                      <a:lnTo>
                        <a:pt x="1851" y="1253"/>
                      </a:lnTo>
                      <a:lnTo>
                        <a:pt x="1858" y="1252"/>
                      </a:lnTo>
                      <a:lnTo>
                        <a:pt x="1861" y="1251"/>
                      </a:lnTo>
                      <a:lnTo>
                        <a:pt x="1862" y="1250"/>
                      </a:lnTo>
                      <a:lnTo>
                        <a:pt x="1863" y="1249"/>
                      </a:lnTo>
                      <a:lnTo>
                        <a:pt x="1863" y="1249"/>
                      </a:lnTo>
                      <a:lnTo>
                        <a:pt x="1862" y="1243"/>
                      </a:lnTo>
                      <a:lnTo>
                        <a:pt x="1861" y="1241"/>
                      </a:lnTo>
                      <a:lnTo>
                        <a:pt x="1861" y="1241"/>
                      </a:lnTo>
                      <a:lnTo>
                        <a:pt x="1862" y="1239"/>
                      </a:lnTo>
                      <a:lnTo>
                        <a:pt x="1864" y="1237"/>
                      </a:lnTo>
                      <a:lnTo>
                        <a:pt x="1869" y="1235"/>
                      </a:lnTo>
                      <a:lnTo>
                        <a:pt x="1869" y="1235"/>
                      </a:lnTo>
                      <a:lnTo>
                        <a:pt x="1871" y="1233"/>
                      </a:lnTo>
                      <a:lnTo>
                        <a:pt x="1874" y="1231"/>
                      </a:lnTo>
                      <a:lnTo>
                        <a:pt x="1876" y="1226"/>
                      </a:lnTo>
                      <a:lnTo>
                        <a:pt x="1876" y="1226"/>
                      </a:lnTo>
                      <a:lnTo>
                        <a:pt x="1880" y="1216"/>
                      </a:lnTo>
                      <a:lnTo>
                        <a:pt x="1880" y="1216"/>
                      </a:lnTo>
                      <a:lnTo>
                        <a:pt x="1886" y="1213"/>
                      </a:lnTo>
                      <a:lnTo>
                        <a:pt x="1892" y="1211"/>
                      </a:lnTo>
                      <a:lnTo>
                        <a:pt x="1892" y="1211"/>
                      </a:lnTo>
                      <a:lnTo>
                        <a:pt x="1893" y="1211"/>
                      </a:lnTo>
                      <a:lnTo>
                        <a:pt x="1893" y="1210"/>
                      </a:lnTo>
                      <a:lnTo>
                        <a:pt x="1892" y="1205"/>
                      </a:lnTo>
                      <a:lnTo>
                        <a:pt x="1892" y="1205"/>
                      </a:lnTo>
                      <a:lnTo>
                        <a:pt x="1892" y="1201"/>
                      </a:lnTo>
                      <a:lnTo>
                        <a:pt x="1892" y="1198"/>
                      </a:lnTo>
                      <a:lnTo>
                        <a:pt x="1894" y="1193"/>
                      </a:lnTo>
                      <a:lnTo>
                        <a:pt x="1894" y="1193"/>
                      </a:lnTo>
                      <a:lnTo>
                        <a:pt x="1896" y="1188"/>
                      </a:lnTo>
                      <a:lnTo>
                        <a:pt x="1897" y="1186"/>
                      </a:lnTo>
                      <a:lnTo>
                        <a:pt x="1899" y="1184"/>
                      </a:lnTo>
                      <a:lnTo>
                        <a:pt x="1899" y="1184"/>
                      </a:lnTo>
                      <a:lnTo>
                        <a:pt x="1903" y="1182"/>
                      </a:lnTo>
                      <a:lnTo>
                        <a:pt x="1908" y="1180"/>
                      </a:lnTo>
                      <a:lnTo>
                        <a:pt x="1908" y="1180"/>
                      </a:lnTo>
                      <a:lnTo>
                        <a:pt x="1911" y="1180"/>
                      </a:lnTo>
                      <a:lnTo>
                        <a:pt x="1913" y="1180"/>
                      </a:lnTo>
                      <a:lnTo>
                        <a:pt x="1915" y="1181"/>
                      </a:lnTo>
                      <a:lnTo>
                        <a:pt x="1919" y="1182"/>
                      </a:lnTo>
                      <a:lnTo>
                        <a:pt x="1919" y="1182"/>
                      </a:lnTo>
                      <a:lnTo>
                        <a:pt x="1923" y="1182"/>
                      </a:lnTo>
                      <a:lnTo>
                        <a:pt x="1927" y="1182"/>
                      </a:lnTo>
                      <a:lnTo>
                        <a:pt x="1932" y="1181"/>
                      </a:lnTo>
                      <a:lnTo>
                        <a:pt x="1937" y="1178"/>
                      </a:lnTo>
                      <a:lnTo>
                        <a:pt x="1937" y="1178"/>
                      </a:lnTo>
                      <a:lnTo>
                        <a:pt x="1943" y="1174"/>
                      </a:lnTo>
                      <a:lnTo>
                        <a:pt x="1949" y="1171"/>
                      </a:lnTo>
                      <a:lnTo>
                        <a:pt x="1956" y="1168"/>
                      </a:lnTo>
                      <a:lnTo>
                        <a:pt x="1956" y="1168"/>
                      </a:lnTo>
                      <a:lnTo>
                        <a:pt x="1958" y="1168"/>
                      </a:lnTo>
                      <a:lnTo>
                        <a:pt x="1961" y="1169"/>
                      </a:lnTo>
                      <a:lnTo>
                        <a:pt x="1963" y="1169"/>
                      </a:lnTo>
                      <a:lnTo>
                        <a:pt x="1965" y="1169"/>
                      </a:lnTo>
                      <a:lnTo>
                        <a:pt x="1965" y="1169"/>
                      </a:lnTo>
                      <a:lnTo>
                        <a:pt x="1978" y="1165"/>
                      </a:lnTo>
                      <a:lnTo>
                        <a:pt x="1989" y="1163"/>
                      </a:lnTo>
                      <a:lnTo>
                        <a:pt x="1999" y="1162"/>
                      </a:lnTo>
                      <a:lnTo>
                        <a:pt x="1999" y="1162"/>
                      </a:lnTo>
                      <a:lnTo>
                        <a:pt x="2016" y="1161"/>
                      </a:lnTo>
                      <a:lnTo>
                        <a:pt x="2021" y="1161"/>
                      </a:lnTo>
                      <a:lnTo>
                        <a:pt x="2023" y="1161"/>
                      </a:lnTo>
                      <a:lnTo>
                        <a:pt x="2024" y="1163"/>
                      </a:lnTo>
                      <a:lnTo>
                        <a:pt x="2024" y="1163"/>
                      </a:lnTo>
                      <a:lnTo>
                        <a:pt x="2028" y="1168"/>
                      </a:lnTo>
                      <a:lnTo>
                        <a:pt x="2029" y="1169"/>
                      </a:lnTo>
                      <a:lnTo>
                        <a:pt x="2029" y="1170"/>
                      </a:lnTo>
                      <a:lnTo>
                        <a:pt x="2029" y="1170"/>
                      </a:lnTo>
                      <a:lnTo>
                        <a:pt x="2028" y="1171"/>
                      </a:lnTo>
                      <a:lnTo>
                        <a:pt x="2028" y="1172"/>
                      </a:lnTo>
                      <a:lnTo>
                        <a:pt x="2028" y="1173"/>
                      </a:lnTo>
                      <a:lnTo>
                        <a:pt x="2029" y="1173"/>
                      </a:lnTo>
                      <a:lnTo>
                        <a:pt x="2029" y="1173"/>
                      </a:lnTo>
                      <a:lnTo>
                        <a:pt x="2034" y="1172"/>
                      </a:lnTo>
                      <a:lnTo>
                        <a:pt x="2036" y="1171"/>
                      </a:lnTo>
                      <a:lnTo>
                        <a:pt x="2037" y="1170"/>
                      </a:lnTo>
                      <a:lnTo>
                        <a:pt x="2037" y="1169"/>
                      </a:lnTo>
                      <a:lnTo>
                        <a:pt x="2037" y="1169"/>
                      </a:lnTo>
                      <a:lnTo>
                        <a:pt x="2035" y="1167"/>
                      </a:lnTo>
                      <a:lnTo>
                        <a:pt x="2033" y="1165"/>
                      </a:lnTo>
                      <a:lnTo>
                        <a:pt x="2031" y="1163"/>
                      </a:lnTo>
                      <a:lnTo>
                        <a:pt x="2031" y="1162"/>
                      </a:lnTo>
                      <a:lnTo>
                        <a:pt x="2031" y="1162"/>
                      </a:lnTo>
                      <a:lnTo>
                        <a:pt x="2033" y="1161"/>
                      </a:lnTo>
                      <a:lnTo>
                        <a:pt x="2037" y="1161"/>
                      </a:lnTo>
                      <a:lnTo>
                        <a:pt x="2040" y="1161"/>
                      </a:lnTo>
                      <a:lnTo>
                        <a:pt x="2041" y="1160"/>
                      </a:lnTo>
                      <a:lnTo>
                        <a:pt x="2041" y="1159"/>
                      </a:lnTo>
                      <a:lnTo>
                        <a:pt x="2041" y="1159"/>
                      </a:lnTo>
                      <a:lnTo>
                        <a:pt x="2040" y="1158"/>
                      </a:lnTo>
                      <a:lnTo>
                        <a:pt x="2038" y="1156"/>
                      </a:lnTo>
                      <a:lnTo>
                        <a:pt x="2036" y="1155"/>
                      </a:lnTo>
                      <a:lnTo>
                        <a:pt x="2036" y="1154"/>
                      </a:lnTo>
                      <a:lnTo>
                        <a:pt x="2036" y="1154"/>
                      </a:lnTo>
                      <a:lnTo>
                        <a:pt x="2038" y="1150"/>
                      </a:lnTo>
                      <a:lnTo>
                        <a:pt x="2042" y="1149"/>
                      </a:lnTo>
                      <a:lnTo>
                        <a:pt x="2042" y="1149"/>
                      </a:lnTo>
                      <a:lnTo>
                        <a:pt x="2048" y="1148"/>
                      </a:lnTo>
                      <a:lnTo>
                        <a:pt x="2050" y="1147"/>
                      </a:lnTo>
                      <a:lnTo>
                        <a:pt x="2050" y="1146"/>
                      </a:lnTo>
                      <a:lnTo>
                        <a:pt x="2050" y="1146"/>
                      </a:lnTo>
                      <a:lnTo>
                        <a:pt x="2047" y="1143"/>
                      </a:lnTo>
                      <a:lnTo>
                        <a:pt x="2047" y="1142"/>
                      </a:lnTo>
                      <a:lnTo>
                        <a:pt x="2048" y="1141"/>
                      </a:lnTo>
                      <a:lnTo>
                        <a:pt x="2048" y="1141"/>
                      </a:lnTo>
                      <a:lnTo>
                        <a:pt x="2049" y="1139"/>
                      </a:lnTo>
                      <a:lnTo>
                        <a:pt x="2050" y="1137"/>
                      </a:lnTo>
                      <a:lnTo>
                        <a:pt x="2050" y="1131"/>
                      </a:lnTo>
                      <a:lnTo>
                        <a:pt x="2050" y="1131"/>
                      </a:lnTo>
                      <a:lnTo>
                        <a:pt x="2050" y="1128"/>
                      </a:lnTo>
                      <a:lnTo>
                        <a:pt x="2051" y="1125"/>
                      </a:lnTo>
                      <a:lnTo>
                        <a:pt x="2053" y="1121"/>
                      </a:lnTo>
                      <a:lnTo>
                        <a:pt x="2053" y="1121"/>
                      </a:lnTo>
                      <a:lnTo>
                        <a:pt x="2054" y="1119"/>
                      </a:lnTo>
                      <a:lnTo>
                        <a:pt x="2054" y="1117"/>
                      </a:lnTo>
                      <a:lnTo>
                        <a:pt x="2054" y="1116"/>
                      </a:lnTo>
                      <a:lnTo>
                        <a:pt x="2055" y="1114"/>
                      </a:lnTo>
                      <a:lnTo>
                        <a:pt x="2055" y="1114"/>
                      </a:lnTo>
                      <a:lnTo>
                        <a:pt x="2058" y="1113"/>
                      </a:lnTo>
                      <a:lnTo>
                        <a:pt x="2059" y="1113"/>
                      </a:lnTo>
                      <a:lnTo>
                        <a:pt x="2060" y="1113"/>
                      </a:lnTo>
                      <a:lnTo>
                        <a:pt x="2060" y="1113"/>
                      </a:lnTo>
                      <a:lnTo>
                        <a:pt x="2060" y="1115"/>
                      </a:lnTo>
                      <a:lnTo>
                        <a:pt x="2061" y="1115"/>
                      </a:lnTo>
                      <a:lnTo>
                        <a:pt x="2061" y="1115"/>
                      </a:lnTo>
                      <a:lnTo>
                        <a:pt x="2061" y="1115"/>
                      </a:lnTo>
                      <a:lnTo>
                        <a:pt x="2064" y="1114"/>
                      </a:lnTo>
                      <a:lnTo>
                        <a:pt x="2064" y="1113"/>
                      </a:lnTo>
                      <a:lnTo>
                        <a:pt x="2065" y="1111"/>
                      </a:lnTo>
                      <a:lnTo>
                        <a:pt x="2065" y="1111"/>
                      </a:lnTo>
                      <a:lnTo>
                        <a:pt x="2065" y="1109"/>
                      </a:lnTo>
                      <a:lnTo>
                        <a:pt x="2066" y="1109"/>
                      </a:lnTo>
                      <a:lnTo>
                        <a:pt x="2067" y="1108"/>
                      </a:lnTo>
                      <a:lnTo>
                        <a:pt x="2068" y="1107"/>
                      </a:lnTo>
                      <a:lnTo>
                        <a:pt x="2068" y="1107"/>
                      </a:lnTo>
                      <a:lnTo>
                        <a:pt x="2068" y="1105"/>
                      </a:lnTo>
                      <a:lnTo>
                        <a:pt x="2068" y="1103"/>
                      </a:lnTo>
                      <a:lnTo>
                        <a:pt x="2068" y="1102"/>
                      </a:lnTo>
                      <a:lnTo>
                        <a:pt x="2068" y="1101"/>
                      </a:lnTo>
                      <a:lnTo>
                        <a:pt x="2068" y="1101"/>
                      </a:lnTo>
                      <a:lnTo>
                        <a:pt x="2074" y="1096"/>
                      </a:lnTo>
                      <a:lnTo>
                        <a:pt x="2074" y="1096"/>
                      </a:lnTo>
                      <a:lnTo>
                        <a:pt x="2076" y="1096"/>
                      </a:lnTo>
                      <a:lnTo>
                        <a:pt x="2079" y="1096"/>
                      </a:lnTo>
                      <a:lnTo>
                        <a:pt x="2080" y="1096"/>
                      </a:lnTo>
                      <a:lnTo>
                        <a:pt x="2079" y="1096"/>
                      </a:lnTo>
                      <a:lnTo>
                        <a:pt x="2079" y="1096"/>
                      </a:lnTo>
                      <a:lnTo>
                        <a:pt x="2076" y="1093"/>
                      </a:lnTo>
                      <a:lnTo>
                        <a:pt x="2075" y="1092"/>
                      </a:lnTo>
                      <a:lnTo>
                        <a:pt x="2076" y="1091"/>
                      </a:lnTo>
                      <a:lnTo>
                        <a:pt x="2076" y="1091"/>
                      </a:lnTo>
                      <a:lnTo>
                        <a:pt x="2079" y="1091"/>
                      </a:lnTo>
                      <a:lnTo>
                        <a:pt x="2080" y="1092"/>
                      </a:lnTo>
                      <a:lnTo>
                        <a:pt x="2081" y="1094"/>
                      </a:lnTo>
                      <a:lnTo>
                        <a:pt x="2081" y="1094"/>
                      </a:lnTo>
                      <a:lnTo>
                        <a:pt x="2081" y="1094"/>
                      </a:lnTo>
                      <a:lnTo>
                        <a:pt x="2080" y="1095"/>
                      </a:lnTo>
                      <a:lnTo>
                        <a:pt x="2082" y="1096"/>
                      </a:lnTo>
                      <a:lnTo>
                        <a:pt x="2082" y="1096"/>
                      </a:lnTo>
                      <a:lnTo>
                        <a:pt x="2086" y="1096"/>
                      </a:lnTo>
                      <a:lnTo>
                        <a:pt x="2091" y="1098"/>
                      </a:lnTo>
                      <a:lnTo>
                        <a:pt x="2091" y="1098"/>
                      </a:lnTo>
                      <a:lnTo>
                        <a:pt x="2092" y="1100"/>
                      </a:lnTo>
                      <a:lnTo>
                        <a:pt x="2093" y="1100"/>
                      </a:lnTo>
                      <a:lnTo>
                        <a:pt x="2093" y="1099"/>
                      </a:lnTo>
                      <a:lnTo>
                        <a:pt x="2093" y="1099"/>
                      </a:lnTo>
                      <a:lnTo>
                        <a:pt x="2094" y="1097"/>
                      </a:lnTo>
                      <a:lnTo>
                        <a:pt x="2095" y="1095"/>
                      </a:lnTo>
                      <a:lnTo>
                        <a:pt x="2099" y="1093"/>
                      </a:lnTo>
                      <a:lnTo>
                        <a:pt x="2099" y="1093"/>
                      </a:lnTo>
                      <a:lnTo>
                        <a:pt x="2105" y="1089"/>
                      </a:lnTo>
                      <a:lnTo>
                        <a:pt x="2105" y="1089"/>
                      </a:lnTo>
                      <a:lnTo>
                        <a:pt x="2107" y="1089"/>
                      </a:lnTo>
                      <a:lnTo>
                        <a:pt x="2110" y="1091"/>
                      </a:lnTo>
                      <a:lnTo>
                        <a:pt x="2112" y="1092"/>
                      </a:lnTo>
                      <a:lnTo>
                        <a:pt x="2112" y="1092"/>
                      </a:lnTo>
                      <a:lnTo>
                        <a:pt x="2112" y="1092"/>
                      </a:lnTo>
                      <a:lnTo>
                        <a:pt x="2113" y="1089"/>
                      </a:lnTo>
                      <a:lnTo>
                        <a:pt x="2114" y="1087"/>
                      </a:lnTo>
                      <a:lnTo>
                        <a:pt x="2115" y="1087"/>
                      </a:lnTo>
                      <a:lnTo>
                        <a:pt x="2115" y="1087"/>
                      </a:lnTo>
                      <a:lnTo>
                        <a:pt x="2116" y="1087"/>
                      </a:lnTo>
                      <a:lnTo>
                        <a:pt x="2116" y="1088"/>
                      </a:lnTo>
                      <a:lnTo>
                        <a:pt x="2117" y="1088"/>
                      </a:lnTo>
                      <a:lnTo>
                        <a:pt x="2119" y="1088"/>
                      </a:lnTo>
                      <a:lnTo>
                        <a:pt x="2119" y="1088"/>
                      </a:lnTo>
                      <a:lnTo>
                        <a:pt x="2121" y="1087"/>
                      </a:lnTo>
                      <a:lnTo>
                        <a:pt x="2122" y="1086"/>
                      </a:lnTo>
                      <a:lnTo>
                        <a:pt x="2123" y="1085"/>
                      </a:lnTo>
                      <a:lnTo>
                        <a:pt x="2125" y="1084"/>
                      </a:lnTo>
                      <a:lnTo>
                        <a:pt x="2125" y="1084"/>
                      </a:lnTo>
                      <a:lnTo>
                        <a:pt x="2129" y="1083"/>
                      </a:lnTo>
                      <a:lnTo>
                        <a:pt x="2130" y="1082"/>
                      </a:lnTo>
                      <a:lnTo>
                        <a:pt x="2131" y="1080"/>
                      </a:lnTo>
                      <a:lnTo>
                        <a:pt x="2131" y="1080"/>
                      </a:lnTo>
                      <a:lnTo>
                        <a:pt x="2134" y="1077"/>
                      </a:lnTo>
                      <a:lnTo>
                        <a:pt x="2137" y="1076"/>
                      </a:lnTo>
                      <a:lnTo>
                        <a:pt x="2137" y="1076"/>
                      </a:lnTo>
                      <a:lnTo>
                        <a:pt x="2140" y="1075"/>
                      </a:lnTo>
                      <a:lnTo>
                        <a:pt x="2140" y="1074"/>
                      </a:lnTo>
                      <a:lnTo>
                        <a:pt x="2140" y="1073"/>
                      </a:lnTo>
                      <a:lnTo>
                        <a:pt x="2140" y="1073"/>
                      </a:lnTo>
                      <a:lnTo>
                        <a:pt x="2138" y="1071"/>
                      </a:lnTo>
                      <a:lnTo>
                        <a:pt x="2138" y="1069"/>
                      </a:lnTo>
                      <a:lnTo>
                        <a:pt x="2139" y="1068"/>
                      </a:lnTo>
                      <a:lnTo>
                        <a:pt x="2139" y="1068"/>
                      </a:lnTo>
                      <a:lnTo>
                        <a:pt x="2140" y="1066"/>
                      </a:lnTo>
                      <a:lnTo>
                        <a:pt x="2140" y="1065"/>
                      </a:lnTo>
                      <a:lnTo>
                        <a:pt x="2140" y="1063"/>
                      </a:lnTo>
                      <a:lnTo>
                        <a:pt x="2138" y="1063"/>
                      </a:lnTo>
                      <a:lnTo>
                        <a:pt x="2138" y="1063"/>
                      </a:lnTo>
                      <a:lnTo>
                        <a:pt x="2134" y="1065"/>
                      </a:lnTo>
                      <a:lnTo>
                        <a:pt x="2132" y="1065"/>
                      </a:lnTo>
                      <a:lnTo>
                        <a:pt x="2130" y="1064"/>
                      </a:lnTo>
                      <a:lnTo>
                        <a:pt x="2130" y="1064"/>
                      </a:lnTo>
                      <a:lnTo>
                        <a:pt x="2127" y="1063"/>
                      </a:lnTo>
                      <a:lnTo>
                        <a:pt x="2125" y="1063"/>
                      </a:lnTo>
                      <a:lnTo>
                        <a:pt x="2123" y="1063"/>
                      </a:lnTo>
                      <a:lnTo>
                        <a:pt x="2122" y="1062"/>
                      </a:lnTo>
                      <a:lnTo>
                        <a:pt x="2122" y="1062"/>
                      </a:lnTo>
                      <a:lnTo>
                        <a:pt x="2122" y="1060"/>
                      </a:lnTo>
                      <a:lnTo>
                        <a:pt x="2122" y="1059"/>
                      </a:lnTo>
                      <a:lnTo>
                        <a:pt x="2121" y="1059"/>
                      </a:lnTo>
                      <a:lnTo>
                        <a:pt x="2121" y="1059"/>
                      </a:lnTo>
                      <a:lnTo>
                        <a:pt x="2119" y="1061"/>
                      </a:lnTo>
                      <a:lnTo>
                        <a:pt x="2118" y="1062"/>
                      </a:lnTo>
                      <a:lnTo>
                        <a:pt x="2117" y="1062"/>
                      </a:lnTo>
                      <a:lnTo>
                        <a:pt x="2117" y="1062"/>
                      </a:lnTo>
                      <a:lnTo>
                        <a:pt x="2114" y="1061"/>
                      </a:lnTo>
                      <a:lnTo>
                        <a:pt x="2113" y="1061"/>
                      </a:lnTo>
                      <a:lnTo>
                        <a:pt x="2113" y="1062"/>
                      </a:lnTo>
                      <a:lnTo>
                        <a:pt x="2113" y="1062"/>
                      </a:lnTo>
                      <a:lnTo>
                        <a:pt x="2112" y="1063"/>
                      </a:lnTo>
                      <a:lnTo>
                        <a:pt x="2110" y="1065"/>
                      </a:lnTo>
                      <a:lnTo>
                        <a:pt x="2106" y="1066"/>
                      </a:lnTo>
                      <a:lnTo>
                        <a:pt x="2103" y="1066"/>
                      </a:lnTo>
                      <a:lnTo>
                        <a:pt x="2103" y="1066"/>
                      </a:lnTo>
                      <a:lnTo>
                        <a:pt x="2099" y="1066"/>
                      </a:lnTo>
                      <a:lnTo>
                        <a:pt x="2094" y="1064"/>
                      </a:lnTo>
                      <a:lnTo>
                        <a:pt x="2086" y="1062"/>
                      </a:lnTo>
                      <a:lnTo>
                        <a:pt x="2086" y="1062"/>
                      </a:lnTo>
                      <a:lnTo>
                        <a:pt x="2085" y="1062"/>
                      </a:lnTo>
                      <a:lnTo>
                        <a:pt x="2084" y="1064"/>
                      </a:lnTo>
                      <a:lnTo>
                        <a:pt x="2081" y="1068"/>
                      </a:lnTo>
                      <a:lnTo>
                        <a:pt x="2081" y="1068"/>
                      </a:lnTo>
                      <a:lnTo>
                        <a:pt x="2078" y="1072"/>
                      </a:lnTo>
                      <a:lnTo>
                        <a:pt x="2072" y="1077"/>
                      </a:lnTo>
                      <a:lnTo>
                        <a:pt x="2072" y="1077"/>
                      </a:lnTo>
                      <a:lnTo>
                        <a:pt x="2069" y="1078"/>
                      </a:lnTo>
                      <a:lnTo>
                        <a:pt x="2067" y="1079"/>
                      </a:lnTo>
                      <a:lnTo>
                        <a:pt x="2065" y="1079"/>
                      </a:lnTo>
                      <a:lnTo>
                        <a:pt x="2063" y="1081"/>
                      </a:lnTo>
                      <a:lnTo>
                        <a:pt x="2063" y="1081"/>
                      </a:lnTo>
                      <a:lnTo>
                        <a:pt x="2059" y="1087"/>
                      </a:lnTo>
                      <a:lnTo>
                        <a:pt x="2056" y="1091"/>
                      </a:lnTo>
                      <a:lnTo>
                        <a:pt x="2056" y="1091"/>
                      </a:lnTo>
                      <a:lnTo>
                        <a:pt x="2055" y="1093"/>
                      </a:lnTo>
                      <a:lnTo>
                        <a:pt x="2053" y="1094"/>
                      </a:lnTo>
                      <a:lnTo>
                        <a:pt x="2049" y="1095"/>
                      </a:lnTo>
                      <a:lnTo>
                        <a:pt x="2049" y="1095"/>
                      </a:lnTo>
                      <a:lnTo>
                        <a:pt x="2050" y="1095"/>
                      </a:lnTo>
                      <a:lnTo>
                        <a:pt x="2050" y="1096"/>
                      </a:lnTo>
                      <a:lnTo>
                        <a:pt x="2050" y="1098"/>
                      </a:lnTo>
                      <a:lnTo>
                        <a:pt x="2050" y="1098"/>
                      </a:lnTo>
                      <a:lnTo>
                        <a:pt x="2048" y="1099"/>
                      </a:lnTo>
                      <a:lnTo>
                        <a:pt x="2046" y="1100"/>
                      </a:lnTo>
                      <a:lnTo>
                        <a:pt x="2043" y="1101"/>
                      </a:lnTo>
                      <a:lnTo>
                        <a:pt x="2042" y="1101"/>
                      </a:lnTo>
                      <a:lnTo>
                        <a:pt x="2042" y="1101"/>
                      </a:lnTo>
                      <a:lnTo>
                        <a:pt x="2040" y="1101"/>
                      </a:lnTo>
                      <a:lnTo>
                        <a:pt x="2039" y="1101"/>
                      </a:lnTo>
                      <a:lnTo>
                        <a:pt x="2038" y="1103"/>
                      </a:lnTo>
                      <a:lnTo>
                        <a:pt x="2038" y="1103"/>
                      </a:lnTo>
                      <a:lnTo>
                        <a:pt x="2039" y="1106"/>
                      </a:lnTo>
                      <a:lnTo>
                        <a:pt x="2039" y="1107"/>
                      </a:lnTo>
                      <a:lnTo>
                        <a:pt x="2038" y="1108"/>
                      </a:lnTo>
                      <a:lnTo>
                        <a:pt x="2038" y="1108"/>
                      </a:lnTo>
                      <a:lnTo>
                        <a:pt x="2035" y="1109"/>
                      </a:lnTo>
                      <a:lnTo>
                        <a:pt x="2033" y="1110"/>
                      </a:lnTo>
                      <a:lnTo>
                        <a:pt x="2032" y="1112"/>
                      </a:lnTo>
                      <a:lnTo>
                        <a:pt x="2032" y="1112"/>
                      </a:lnTo>
                      <a:lnTo>
                        <a:pt x="2031" y="1117"/>
                      </a:lnTo>
                      <a:lnTo>
                        <a:pt x="2030" y="1118"/>
                      </a:lnTo>
                      <a:lnTo>
                        <a:pt x="2029" y="1120"/>
                      </a:lnTo>
                      <a:lnTo>
                        <a:pt x="2029" y="1120"/>
                      </a:lnTo>
                      <a:lnTo>
                        <a:pt x="2028" y="1120"/>
                      </a:lnTo>
                      <a:lnTo>
                        <a:pt x="2029" y="1121"/>
                      </a:lnTo>
                      <a:lnTo>
                        <a:pt x="2030" y="1123"/>
                      </a:lnTo>
                      <a:lnTo>
                        <a:pt x="2031" y="1123"/>
                      </a:lnTo>
                      <a:lnTo>
                        <a:pt x="2031" y="1123"/>
                      </a:lnTo>
                      <a:lnTo>
                        <a:pt x="2032" y="1121"/>
                      </a:lnTo>
                      <a:lnTo>
                        <a:pt x="2032" y="1120"/>
                      </a:lnTo>
                      <a:lnTo>
                        <a:pt x="2032" y="1120"/>
                      </a:lnTo>
                      <a:lnTo>
                        <a:pt x="2033" y="1121"/>
                      </a:lnTo>
                      <a:lnTo>
                        <a:pt x="2033" y="1121"/>
                      </a:lnTo>
                      <a:lnTo>
                        <a:pt x="2037" y="1128"/>
                      </a:lnTo>
                      <a:lnTo>
                        <a:pt x="2039" y="1133"/>
                      </a:lnTo>
                      <a:lnTo>
                        <a:pt x="2039" y="1133"/>
                      </a:lnTo>
                      <a:lnTo>
                        <a:pt x="2038" y="1135"/>
                      </a:lnTo>
                      <a:lnTo>
                        <a:pt x="2036" y="1137"/>
                      </a:lnTo>
                      <a:lnTo>
                        <a:pt x="2033" y="1140"/>
                      </a:lnTo>
                      <a:lnTo>
                        <a:pt x="2033" y="1140"/>
                      </a:lnTo>
                      <a:lnTo>
                        <a:pt x="2034" y="1137"/>
                      </a:lnTo>
                      <a:lnTo>
                        <a:pt x="2034" y="1135"/>
                      </a:lnTo>
                      <a:lnTo>
                        <a:pt x="2032" y="1133"/>
                      </a:lnTo>
                      <a:lnTo>
                        <a:pt x="2032" y="1133"/>
                      </a:lnTo>
                      <a:lnTo>
                        <a:pt x="2031" y="1132"/>
                      </a:lnTo>
                      <a:lnTo>
                        <a:pt x="2031" y="1130"/>
                      </a:lnTo>
                      <a:lnTo>
                        <a:pt x="2031" y="1129"/>
                      </a:lnTo>
                      <a:lnTo>
                        <a:pt x="2031" y="1128"/>
                      </a:lnTo>
                      <a:lnTo>
                        <a:pt x="2031" y="1128"/>
                      </a:lnTo>
                      <a:lnTo>
                        <a:pt x="2028" y="1127"/>
                      </a:lnTo>
                      <a:lnTo>
                        <a:pt x="2028" y="1127"/>
                      </a:lnTo>
                      <a:lnTo>
                        <a:pt x="2027" y="1126"/>
                      </a:lnTo>
                      <a:lnTo>
                        <a:pt x="2027" y="1126"/>
                      </a:lnTo>
                      <a:lnTo>
                        <a:pt x="2026" y="1121"/>
                      </a:lnTo>
                      <a:lnTo>
                        <a:pt x="2025" y="1120"/>
                      </a:lnTo>
                      <a:lnTo>
                        <a:pt x="2024" y="1119"/>
                      </a:lnTo>
                      <a:lnTo>
                        <a:pt x="2024" y="1119"/>
                      </a:lnTo>
                      <a:lnTo>
                        <a:pt x="2021" y="1118"/>
                      </a:lnTo>
                      <a:lnTo>
                        <a:pt x="2016" y="1117"/>
                      </a:lnTo>
                      <a:lnTo>
                        <a:pt x="2010" y="1116"/>
                      </a:lnTo>
                      <a:lnTo>
                        <a:pt x="2007" y="1115"/>
                      </a:lnTo>
                      <a:lnTo>
                        <a:pt x="2007" y="1115"/>
                      </a:lnTo>
                      <a:lnTo>
                        <a:pt x="2004" y="1113"/>
                      </a:lnTo>
                      <a:lnTo>
                        <a:pt x="2001" y="1111"/>
                      </a:lnTo>
                      <a:lnTo>
                        <a:pt x="2001" y="1111"/>
                      </a:lnTo>
                      <a:lnTo>
                        <a:pt x="1997" y="1109"/>
                      </a:lnTo>
                      <a:lnTo>
                        <a:pt x="1995" y="1108"/>
                      </a:lnTo>
                      <a:lnTo>
                        <a:pt x="1994" y="1108"/>
                      </a:lnTo>
                      <a:lnTo>
                        <a:pt x="1994" y="1109"/>
                      </a:lnTo>
                      <a:lnTo>
                        <a:pt x="1994" y="1109"/>
                      </a:lnTo>
                      <a:lnTo>
                        <a:pt x="1996" y="1110"/>
                      </a:lnTo>
                      <a:lnTo>
                        <a:pt x="1999" y="1112"/>
                      </a:lnTo>
                      <a:lnTo>
                        <a:pt x="2003" y="1114"/>
                      </a:lnTo>
                      <a:lnTo>
                        <a:pt x="2003" y="1114"/>
                      </a:lnTo>
                      <a:lnTo>
                        <a:pt x="1998" y="1115"/>
                      </a:lnTo>
                      <a:lnTo>
                        <a:pt x="1996" y="1115"/>
                      </a:lnTo>
                      <a:lnTo>
                        <a:pt x="1996" y="1115"/>
                      </a:lnTo>
                      <a:lnTo>
                        <a:pt x="1996" y="1116"/>
                      </a:lnTo>
                      <a:lnTo>
                        <a:pt x="1996" y="1116"/>
                      </a:lnTo>
                      <a:lnTo>
                        <a:pt x="2003" y="1118"/>
                      </a:lnTo>
                      <a:lnTo>
                        <a:pt x="2003" y="1118"/>
                      </a:lnTo>
                      <a:lnTo>
                        <a:pt x="2013" y="1121"/>
                      </a:lnTo>
                      <a:lnTo>
                        <a:pt x="2013" y="1121"/>
                      </a:lnTo>
                      <a:lnTo>
                        <a:pt x="2016" y="1124"/>
                      </a:lnTo>
                      <a:lnTo>
                        <a:pt x="2016" y="1125"/>
                      </a:lnTo>
                      <a:lnTo>
                        <a:pt x="2015" y="1125"/>
                      </a:lnTo>
                      <a:lnTo>
                        <a:pt x="2015" y="1125"/>
                      </a:lnTo>
                      <a:lnTo>
                        <a:pt x="2006" y="1124"/>
                      </a:lnTo>
                      <a:lnTo>
                        <a:pt x="1998" y="1121"/>
                      </a:lnTo>
                      <a:lnTo>
                        <a:pt x="1998" y="1121"/>
                      </a:lnTo>
                      <a:lnTo>
                        <a:pt x="1991" y="1121"/>
                      </a:lnTo>
                      <a:lnTo>
                        <a:pt x="1987" y="1121"/>
                      </a:lnTo>
                      <a:lnTo>
                        <a:pt x="1984" y="1120"/>
                      </a:lnTo>
                      <a:lnTo>
                        <a:pt x="1984" y="1120"/>
                      </a:lnTo>
                      <a:lnTo>
                        <a:pt x="1975" y="1116"/>
                      </a:lnTo>
                      <a:lnTo>
                        <a:pt x="1971" y="1113"/>
                      </a:lnTo>
                      <a:lnTo>
                        <a:pt x="1968" y="1113"/>
                      </a:lnTo>
                      <a:lnTo>
                        <a:pt x="1968" y="1113"/>
                      </a:lnTo>
                      <a:lnTo>
                        <a:pt x="1967" y="1113"/>
                      </a:lnTo>
                      <a:lnTo>
                        <a:pt x="1966" y="1115"/>
                      </a:lnTo>
                      <a:lnTo>
                        <a:pt x="1965" y="1116"/>
                      </a:lnTo>
                      <a:lnTo>
                        <a:pt x="1964" y="1116"/>
                      </a:lnTo>
                      <a:lnTo>
                        <a:pt x="1964" y="1116"/>
                      </a:lnTo>
                      <a:lnTo>
                        <a:pt x="1961" y="1113"/>
                      </a:lnTo>
                      <a:lnTo>
                        <a:pt x="1960" y="1111"/>
                      </a:lnTo>
                      <a:lnTo>
                        <a:pt x="1960" y="1109"/>
                      </a:lnTo>
                      <a:lnTo>
                        <a:pt x="1960" y="1109"/>
                      </a:lnTo>
                      <a:lnTo>
                        <a:pt x="1961" y="1107"/>
                      </a:lnTo>
                      <a:lnTo>
                        <a:pt x="1962" y="1105"/>
                      </a:lnTo>
                      <a:lnTo>
                        <a:pt x="1964" y="1105"/>
                      </a:lnTo>
                      <a:lnTo>
                        <a:pt x="1966" y="1105"/>
                      </a:lnTo>
                      <a:lnTo>
                        <a:pt x="1966" y="1105"/>
                      </a:lnTo>
                      <a:lnTo>
                        <a:pt x="1971" y="1106"/>
                      </a:lnTo>
                      <a:lnTo>
                        <a:pt x="1973" y="1106"/>
                      </a:lnTo>
                      <a:lnTo>
                        <a:pt x="1973" y="1105"/>
                      </a:lnTo>
                      <a:lnTo>
                        <a:pt x="1973" y="1105"/>
                      </a:lnTo>
                      <a:lnTo>
                        <a:pt x="1973" y="1105"/>
                      </a:lnTo>
                      <a:lnTo>
                        <a:pt x="1964" y="1100"/>
                      </a:lnTo>
                      <a:lnTo>
                        <a:pt x="1958" y="1097"/>
                      </a:lnTo>
                      <a:lnTo>
                        <a:pt x="1954" y="1095"/>
                      </a:lnTo>
                      <a:lnTo>
                        <a:pt x="1954" y="1095"/>
                      </a:lnTo>
                      <a:lnTo>
                        <a:pt x="1947" y="1096"/>
                      </a:lnTo>
                      <a:lnTo>
                        <a:pt x="1943" y="1096"/>
                      </a:lnTo>
                      <a:lnTo>
                        <a:pt x="1940" y="1095"/>
                      </a:lnTo>
                      <a:lnTo>
                        <a:pt x="1940" y="1095"/>
                      </a:lnTo>
                      <a:lnTo>
                        <a:pt x="1937" y="1093"/>
                      </a:lnTo>
                      <a:lnTo>
                        <a:pt x="1935" y="1091"/>
                      </a:lnTo>
                      <a:lnTo>
                        <a:pt x="1934" y="1088"/>
                      </a:lnTo>
                      <a:lnTo>
                        <a:pt x="1934" y="1086"/>
                      </a:lnTo>
                      <a:lnTo>
                        <a:pt x="1934" y="1086"/>
                      </a:lnTo>
                      <a:lnTo>
                        <a:pt x="1937" y="1081"/>
                      </a:lnTo>
                      <a:lnTo>
                        <a:pt x="1938" y="1079"/>
                      </a:lnTo>
                      <a:lnTo>
                        <a:pt x="1941" y="1079"/>
                      </a:lnTo>
                      <a:lnTo>
                        <a:pt x="1941" y="1079"/>
                      </a:lnTo>
                      <a:lnTo>
                        <a:pt x="1949" y="1079"/>
                      </a:lnTo>
                      <a:lnTo>
                        <a:pt x="1953" y="1079"/>
                      </a:lnTo>
                      <a:lnTo>
                        <a:pt x="1955" y="1080"/>
                      </a:lnTo>
                      <a:lnTo>
                        <a:pt x="1955" y="1080"/>
                      </a:lnTo>
                      <a:lnTo>
                        <a:pt x="1957" y="1081"/>
                      </a:lnTo>
                      <a:lnTo>
                        <a:pt x="1958" y="1082"/>
                      </a:lnTo>
                      <a:lnTo>
                        <a:pt x="1959" y="1082"/>
                      </a:lnTo>
                      <a:lnTo>
                        <a:pt x="1959" y="1083"/>
                      </a:lnTo>
                      <a:lnTo>
                        <a:pt x="1959" y="1083"/>
                      </a:lnTo>
                      <a:lnTo>
                        <a:pt x="1961" y="1088"/>
                      </a:lnTo>
                      <a:lnTo>
                        <a:pt x="1963" y="1093"/>
                      </a:lnTo>
                      <a:lnTo>
                        <a:pt x="1963" y="1093"/>
                      </a:lnTo>
                      <a:lnTo>
                        <a:pt x="1967" y="1095"/>
                      </a:lnTo>
                      <a:lnTo>
                        <a:pt x="1968" y="1096"/>
                      </a:lnTo>
                      <a:lnTo>
                        <a:pt x="1970" y="1095"/>
                      </a:lnTo>
                      <a:lnTo>
                        <a:pt x="1970" y="1095"/>
                      </a:lnTo>
                      <a:lnTo>
                        <a:pt x="1970" y="1095"/>
                      </a:lnTo>
                      <a:lnTo>
                        <a:pt x="1972" y="1095"/>
                      </a:lnTo>
                      <a:lnTo>
                        <a:pt x="1973" y="1095"/>
                      </a:lnTo>
                      <a:lnTo>
                        <a:pt x="1973" y="1095"/>
                      </a:lnTo>
                      <a:lnTo>
                        <a:pt x="1974" y="1098"/>
                      </a:lnTo>
                      <a:lnTo>
                        <a:pt x="1975" y="1099"/>
                      </a:lnTo>
                      <a:lnTo>
                        <a:pt x="1977" y="1099"/>
                      </a:lnTo>
                      <a:lnTo>
                        <a:pt x="1977" y="1099"/>
                      </a:lnTo>
                      <a:lnTo>
                        <a:pt x="1982" y="1100"/>
                      </a:lnTo>
                      <a:lnTo>
                        <a:pt x="1983" y="1100"/>
                      </a:lnTo>
                      <a:lnTo>
                        <a:pt x="1983" y="1099"/>
                      </a:lnTo>
                      <a:lnTo>
                        <a:pt x="1983" y="1099"/>
                      </a:lnTo>
                      <a:lnTo>
                        <a:pt x="1976" y="1094"/>
                      </a:lnTo>
                      <a:lnTo>
                        <a:pt x="1970" y="1088"/>
                      </a:lnTo>
                      <a:lnTo>
                        <a:pt x="1970" y="1088"/>
                      </a:lnTo>
                      <a:lnTo>
                        <a:pt x="1968" y="1086"/>
                      </a:lnTo>
                      <a:lnTo>
                        <a:pt x="1965" y="1083"/>
                      </a:lnTo>
                      <a:lnTo>
                        <a:pt x="1961" y="1077"/>
                      </a:lnTo>
                      <a:lnTo>
                        <a:pt x="1961" y="1077"/>
                      </a:lnTo>
                      <a:lnTo>
                        <a:pt x="1958" y="1072"/>
                      </a:lnTo>
                      <a:lnTo>
                        <a:pt x="1954" y="1062"/>
                      </a:lnTo>
                      <a:lnTo>
                        <a:pt x="1949" y="1049"/>
                      </a:lnTo>
                      <a:lnTo>
                        <a:pt x="1946" y="1038"/>
                      </a:lnTo>
                      <a:lnTo>
                        <a:pt x="1946" y="1038"/>
                      </a:lnTo>
                      <a:lnTo>
                        <a:pt x="1944" y="1019"/>
                      </a:lnTo>
                      <a:lnTo>
                        <a:pt x="1942" y="1012"/>
                      </a:lnTo>
                      <a:lnTo>
                        <a:pt x="1941" y="1007"/>
                      </a:lnTo>
                      <a:lnTo>
                        <a:pt x="1941" y="1007"/>
                      </a:lnTo>
                      <a:lnTo>
                        <a:pt x="1940" y="1004"/>
                      </a:lnTo>
                      <a:lnTo>
                        <a:pt x="1939" y="1000"/>
                      </a:lnTo>
                      <a:lnTo>
                        <a:pt x="1939" y="996"/>
                      </a:lnTo>
                      <a:lnTo>
                        <a:pt x="1937" y="991"/>
                      </a:lnTo>
                      <a:lnTo>
                        <a:pt x="1937" y="991"/>
                      </a:lnTo>
                      <a:lnTo>
                        <a:pt x="1935" y="985"/>
                      </a:lnTo>
                      <a:lnTo>
                        <a:pt x="1933" y="979"/>
                      </a:lnTo>
                      <a:lnTo>
                        <a:pt x="1931" y="972"/>
                      </a:lnTo>
                      <a:lnTo>
                        <a:pt x="1929" y="967"/>
                      </a:lnTo>
                      <a:lnTo>
                        <a:pt x="1929" y="967"/>
                      </a:lnTo>
                      <a:lnTo>
                        <a:pt x="1925" y="961"/>
                      </a:lnTo>
                      <a:lnTo>
                        <a:pt x="1923" y="958"/>
                      </a:lnTo>
                      <a:lnTo>
                        <a:pt x="1923" y="958"/>
                      </a:lnTo>
                      <a:lnTo>
                        <a:pt x="1921" y="954"/>
                      </a:lnTo>
                      <a:lnTo>
                        <a:pt x="1920" y="953"/>
                      </a:lnTo>
                      <a:lnTo>
                        <a:pt x="1921" y="952"/>
                      </a:lnTo>
                      <a:lnTo>
                        <a:pt x="1921" y="952"/>
                      </a:lnTo>
                      <a:lnTo>
                        <a:pt x="1923" y="954"/>
                      </a:lnTo>
                      <a:lnTo>
                        <a:pt x="1924" y="954"/>
                      </a:lnTo>
                      <a:lnTo>
                        <a:pt x="1924" y="954"/>
                      </a:lnTo>
                      <a:lnTo>
                        <a:pt x="1924" y="954"/>
                      </a:lnTo>
                      <a:lnTo>
                        <a:pt x="1922" y="951"/>
                      </a:lnTo>
                      <a:lnTo>
                        <a:pt x="1921" y="950"/>
                      </a:lnTo>
                      <a:lnTo>
                        <a:pt x="1922" y="949"/>
                      </a:lnTo>
                      <a:lnTo>
                        <a:pt x="1922" y="949"/>
                      </a:lnTo>
                      <a:lnTo>
                        <a:pt x="1923" y="949"/>
                      </a:lnTo>
                      <a:lnTo>
                        <a:pt x="1926" y="949"/>
                      </a:lnTo>
                      <a:lnTo>
                        <a:pt x="1931" y="951"/>
                      </a:lnTo>
                      <a:lnTo>
                        <a:pt x="1931" y="951"/>
                      </a:lnTo>
                      <a:lnTo>
                        <a:pt x="1937" y="954"/>
                      </a:lnTo>
                      <a:lnTo>
                        <a:pt x="1943" y="955"/>
                      </a:lnTo>
                      <a:lnTo>
                        <a:pt x="1943" y="955"/>
                      </a:lnTo>
                      <a:lnTo>
                        <a:pt x="1946" y="956"/>
                      </a:lnTo>
                      <a:lnTo>
                        <a:pt x="1947" y="957"/>
                      </a:lnTo>
                      <a:lnTo>
                        <a:pt x="1949" y="958"/>
                      </a:lnTo>
                      <a:lnTo>
                        <a:pt x="1949" y="959"/>
                      </a:lnTo>
                      <a:lnTo>
                        <a:pt x="1949" y="959"/>
                      </a:lnTo>
                      <a:lnTo>
                        <a:pt x="1947" y="960"/>
                      </a:lnTo>
                      <a:lnTo>
                        <a:pt x="1946" y="961"/>
                      </a:lnTo>
                      <a:lnTo>
                        <a:pt x="1947" y="962"/>
                      </a:lnTo>
                      <a:lnTo>
                        <a:pt x="1949" y="961"/>
                      </a:lnTo>
                      <a:lnTo>
                        <a:pt x="1949" y="961"/>
                      </a:lnTo>
                      <a:lnTo>
                        <a:pt x="1954" y="959"/>
                      </a:lnTo>
                      <a:lnTo>
                        <a:pt x="1955" y="959"/>
                      </a:lnTo>
                      <a:lnTo>
                        <a:pt x="1955" y="959"/>
                      </a:lnTo>
                      <a:lnTo>
                        <a:pt x="1955" y="959"/>
                      </a:lnTo>
                      <a:lnTo>
                        <a:pt x="1952" y="962"/>
                      </a:lnTo>
                      <a:lnTo>
                        <a:pt x="1951" y="964"/>
                      </a:lnTo>
                      <a:lnTo>
                        <a:pt x="1953" y="964"/>
                      </a:lnTo>
                      <a:lnTo>
                        <a:pt x="1953" y="964"/>
                      </a:lnTo>
                      <a:lnTo>
                        <a:pt x="1955" y="964"/>
                      </a:lnTo>
                      <a:lnTo>
                        <a:pt x="1958" y="961"/>
                      </a:lnTo>
                      <a:lnTo>
                        <a:pt x="1960" y="960"/>
                      </a:lnTo>
                      <a:lnTo>
                        <a:pt x="1961" y="960"/>
                      </a:lnTo>
                      <a:lnTo>
                        <a:pt x="1961" y="960"/>
                      </a:lnTo>
                      <a:lnTo>
                        <a:pt x="1962" y="961"/>
                      </a:lnTo>
                      <a:lnTo>
                        <a:pt x="1964" y="962"/>
                      </a:lnTo>
                      <a:lnTo>
                        <a:pt x="1964" y="962"/>
                      </a:lnTo>
                      <a:lnTo>
                        <a:pt x="1967" y="962"/>
                      </a:lnTo>
                      <a:lnTo>
                        <a:pt x="1968" y="964"/>
                      </a:lnTo>
                      <a:lnTo>
                        <a:pt x="1969" y="966"/>
                      </a:lnTo>
                      <a:lnTo>
                        <a:pt x="1969" y="966"/>
                      </a:lnTo>
                      <a:lnTo>
                        <a:pt x="1968" y="967"/>
                      </a:lnTo>
                      <a:lnTo>
                        <a:pt x="1967" y="969"/>
                      </a:lnTo>
                      <a:lnTo>
                        <a:pt x="1967" y="970"/>
                      </a:lnTo>
                      <a:lnTo>
                        <a:pt x="1967" y="970"/>
                      </a:lnTo>
                      <a:lnTo>
                        <a:pt x="1967" y="970"/>
                      </a:lnTo>
                      <a:lnTo>
                        <a:pt x="1970" y="968"/>
                      </a:lnTo>
                      <a:lnTo>
                        <a:pt x="1971" y="967"/>
                      </a:lnTo>
                      <a:lnTo>
                        <a:pt x="1972" y="968"/>
                      </a:lnTo>
                      <a:lnTo>
                        <a:pt x="1972" y="968"/>
                      </a:lnTo>
                      <a:lnTo>
                        <a:pt x="1972" y="970"/>
                      </a:lnTo>
                      <a:lnTo>
                        <a:pt x="1972" y="972"/>
                      </a:lnTo>
                      <a:lnTo>
                        <a:pt x="1971" y="975"/>
                      </a:lnTo>
                      <a:lnTo>
                        <a:pt x="1970" y="976"/>
                      </a:lnTo>
                      <a:lnTo>
                        <a:pt x="1970" y="976"/>
                      </a:lnTo>
                      <a:lnTo>
                        <a:pt x="1963" y="977"/>
                      </a:lnTo>
                      <a:lnTo>
                        <a:pt x="1955" y="979"/>
                      </a:lnTo>
                      <a:lnTo>
                        <a:pt x="1955" y="979"/>
                      </a:lnTo>
                      <a:lnTo>
                        <a:pt x="1954" y="980"/>
                      </a:lnTo>
                      <a:lnTo>
                        <a:pt x="1956" y="981"/>
                      </a:lnTo>
                      <a:lnTo>
                        <a:pt x="1956" y="981"/>
                      </a:lnTo>
                      <a:lnTo>
                        <a:pt x="1960" y="983"/>
                      </a:lnTo>
                      <a:lnTo>
                        <a:pt x="1965" y="983"/>
                      </a:lnTo>
                      <a:lnTo>
                        <a:pt x="1965" y="983"/>
                      </a:lnTo>
                      <a:lnTo>
                        <a:pt x="1972" y="982"/>
                      </a:lnTo>
                      <a:lnTo>
                        <a:pt x="1975" y="981"/>
                      </a:lnTo>
                      <a:lnTo>
                        <a:pt x="1976" y="980"/>
                      </a:lnTo>
                      <a:lnTo>
                        <a:pt x="1976" y="979"/>
                      </a:lnTo>
                      <a:lnTo>
                        <a:pt x="1976" y="979"/>
                      </a:lnTo>
                      <a:lnTo>
                        <a:pt x="1975" y="972"/>
                      </a:lnTo>
                      <a:lnTo>
                        <a:pt x="1973" y="966"/>
                      </a:lnTo>
                      <a:lnTo>
                        <a:pt x="1973" y="966"/>
                      </a:lnTo>
                      <a:lnTo>
                        <a:pt x="1970" y="964"/>
                      </a:lnTo>
                      <a:lnTo>
                        <a:pt x="1966" y="961"/>
                      </a:lnTo>
                      <a:lnTo>
                        <a:pt x="1956" y="957"/>
                      </a:lnTo>
                      <a:lnTo>
                        <a:pt x="1956" y="957"/>
                      </a:lnTo>
                      <a:lnTo>
                        <a:pt x="1944" y="953"/>
                      </a:lnTo>
                      <a:lnTo>
                        <a:pt x="1936" y="951"/>
                      </a:lnTo>
                      <a:lnTo>
                        <a:pt x="1936" y="951"/>
                      </a:lnTo>
                      <a:lnTo>
                        <a:pt x="1924" y="946"/>
                      </a:lnTo>
                      <a:lnTo>
                        <a:pt x="1917" y="943"/>
                      </a:lnTo>
                      <a:lnTo>
                        <a:pt x="1912" y="941"/>
                      </a:lnTo>
                      <a:lnTo>
                        <a:pt x="1912" y="941"/>
                      </a:lnTo>
                      <a:lnTo>
                        <a:pt x="1908" y="939"/>
                      </a:lnTo>
                      <a:lnTo>
                        <a:pt x="1903" y="935"/>
                      </a:lnTo>
                      <a:lnTo>
                        <a:pt x="1903" y="935"/>
                      </a:lnTo>
                      <a:lnTo>
                        <a:pt x="1900" y="926"/>
                      </a:lnTo>
                      <a:lnTo>
                        <a:pt x="1896" y="916"/>
                      </a:lnTo>
                      <a:lnTo>
                        <a:pt x="1896" y="916"/>
                      </a:lnTo>
                      <a:lnTo>
                        <a:pt x="1891" y="905"/>
                      </a:lnTo>
                      <a:lnTo>
                        <a:pt x="1885" y="895"/>
                      </a:lnTo>
                      <a:lnTo>
                        <a:pt x="1885" y="895"/>
                      </a:lnTo>
                      <a:lnTo>
                        <a:pt x="1879" y="888"/>
                      </a:lnTo>
                      <a:lnTo>
                        <a:pt x="1877" y="885"/>
                      </a:lnTo>
                      <a:lnTo>
                        <a:pt x="1877" y="880"/>
                      </a:lnTo>
                      <a:lnTo>
                        <a:pt x="1877" y="880"/>
                      </a:lnTo>
                      <a:lnTo>
                        <a:pt x="1876" y="876"/>
                      </a:lnTo>
                      <a:lnTo>
                        <a:pt x="1876" y="873"/>
                      </a:lnTo>
                      <a:lnTo>
                        <a:pt x="1875" y="870"/>
                      </a:lnTo>
                      <a:lnTo>
                        <a:pt x="1875" y="870"/>
                      </a:lnTo>
                      <a:lnTo>
                        <a:pt x="1876" y="866"/>
                      </a:lnTo>
                      <a:lnTo>
                        <a:pt x="1877" y="865"/>
                      </a:lnTo>
                      <a:lnTo>
                        <a:pt x="1877" y="863"/>
                      </a:lnTo>
                      <a:lnTo>
                        <a:pt x="1877" y="863"/>
                      </a:lnTo>
                      <a:lnTo>
                        <a:pt x="1876" y="861"/>
                      </a:lnTo>
                      <a:lnTo>
                        <a:pt x="1875" y="860"/>
                      </a:lnTo>
                      <a:lnTo>
                        <a:pt x="1875" y="859"/>
                      </a:lnTo>
                      <a:lnTo>
                        <a:pt x="1876" y="858"/>
                      </a:lnTo>
                      <a:lnTo>
                        <a:pt x="1876" y="858"/>
                      </a:lnTo>
                      <a:lnTo>
                        <a:pt x="1881" y="853"/>
                      </a:lnTo>
                      <a:lnTo>
                        <a:pt x="1886" y="846"/>
                      </a:lnTo>
                      <a:lnTo>
                        <a:pt x="1886" y="846"/>
                      </a:lnTo>
                      <a:lnTo>
                        <a:pt x="1887" y="841"/>
                      </a:lnTo>
                      <a:lnTo>
                        <a:pt x="1888" y="835"/>
                      </a:lnTo>
                      <a:lnTo>
                        <a:pt x="1888" y="826"/>
                      </a:lnTo>
                      <a:lnTo>
                        <a:pt x="1888" y="826"/>
                      </a:lnTo>
                      <a:lnTo>
                        <a:pt x="1889" y="816"/>
                      </a:lnTo>
                      <a:lnTo>
                        <a:pt x="1889" y="816"/>
                      </a:lnTo>
                      <a:lnTo>
                        <a:pt x="1891" y="811"/>
                      </a:lnTo>
                      <a:lnTo>
                        <a:pt x="1893" y="807"/>
                      </a:lnTo>
                      <a:lnTo>
                        <a:pt x="1893" y="807"/>
                      </a:lnTo>
                      <a:lnTo>
                        <a:pt x="1896" y="800"/>
                      </a:lnTo>
                      <a:lnTo>
                        <a:pt x="1899" y="795"/>
                      </a:lnTo>
                      <a:lnTo>
                        <a:pt x="1899" y="795"/>
                      </a:lnTo>
                      <a:lnTo>
                        <a:pt x="1900" y="793"/>
                      </a:lnTo>
                      <a:lnTo>
                        <a:pt x="1900" y="792"/>
                      </a:lnTo>
                      <a:lnTo>
                        <a:pt x="1900" y="790"/>
                      </a:lnTo>
                      <a:lnTo>
                        <a:pt x="1901" y="788"/>
                      </a:lnTo>
                      <a:lnTo>
                        <a:pt x="1901" y="788"/>
                      </a:lnTo>
                      <a:lnTo>
                        <a:pt x="1904" y="783"/>
                      </a:lnTo>
                      <a:lnTo>
                        <a:pt x="1908" y="778"/>
                      </a:lnTo>
                      <a:lnTo>
                        <a:pt x="1908" y="778"/>
                      </a:lnTo>
                      <a:lnTo>
                        <a:pt x="1909" y="776"/>
                      </a:lnTo>
                      <a:lnTo>
                        <a:pt x="1910" y="775"/>
                      </a:lnTo>
                      <a:lnTo>
                        <a:pt x="1912" y="770"/>
                      </a:lnTo>
                      <a:lnTo>
                        <a:pt x="1912" y="770"/>
                      </a:lnTo>
                      <a:lnTo>
                        <a:pt x="1914" y="765"/>
                      </a:lnTo>
                      <a:lnTo>
                        <a:pt x="1917" y="763"/>
                      </a:lnTo>
                      <a:lnTo>
                        <a:pt x="1920" y="760"/>
                      </a:lnTo>
                      <a:lnTo>
                        <a:pt x="1920" y="760"/>
                      </a:lnTo>
                      <a:lnTo>
                        <a:pt x="1923" y="756"/>
                      </a:lnTo>
                      <a:lnTo>
                        <a:pt x="1924" y="754"/>
                      </a:lnTo>
                      <a:lnTo>
                        <a:pt x="1925" y="751"/>
                      </a:lnTo>
                      <a:lnTo>
                        <a:pt x="1927" y="749"/>
                      </a:lnTo>
                      <a:lnTo>
                        <a:pt x="1927" y="749"/>
                      </a:lnTo>
                      <a:lnTo>
                        <a:pt x="1933" y="744"/>
                      </a:lnTo>
                      <a:lnTo>
                        <a:pt x="1933" y="744"/>
                      </a:lnTo>
                      <a:lnTo>
                        <a:pt x="1937" y="737"/>
                      </a:lnTo>
                      <a:lnTo>
                        <a:pt x="1938" y="733"/>
                      </a:lnTo>
                      <a:lnTo>
                        <a:pt x="1938" y="730"/>
                      </a:lnTo>
                      <a:lnTo>
                        <a:pt x="1938" y="730"/>
                      </a:lnTo>
                      <a:lnTo>
                        <a:pt x="1937" y="725"/>
                      </a:lnTo>
                      <a:lnTo>
                        <a:pt x="1938" y="721"/>
                      </a:lnTo>
                      <a:lnTo>
                        <a:pt x="1938" y="721"/>
                      </a:lnTo>
                      <a:lnTo>
                        <a:pt x="1939" y="714"/>
                      </a:lnTo>
                      <a:lnTo>
                        <a:pt x="1941" y="706"/>
                      </a:lnTo>
                      <a:lnTo>
                        <a:pt x="1941" y="706"/>
                      </a:lnTo>
                      <a:lnTo>
                        <a:pt x="1943" y="700"/>
                      </a:lnTo>
                      <a:lnTo>
                        <a:pt x="1945" y="697"/>
                      </a:lnTo>
                      <a:lnTo>
                        <a:pt x="1947" y="695"/>
                      </a:lnTo>
                      <a:lnTo>
                        <a:pt x="1947" y="695"/>
                      </a:lnTo>
                      <a:lnTo>
                        <a:pt x="1954" y="689"/>
                      </a:lnTo>
                      <a:lnTo>
                        <a:pt x="1958" y="686"/>
                      </a:lnTo>
                      <a:lnTo>
                        <a:pt x="1960" y="683"/>
                      </a:lnTo>
                      <a:lnTo>
                        <a:pt x="1960" y="683"/>
                      </a:lnTo>
                      <a:lnTo>
                        <a:pt x="1964" y="675"/>
                      </a:lnTo>
                      <a:lnTo>
                        <a:pt x="1969" y="667"/>
                      </a:lnTo>
                      <a:lnTo>
                        <a:pt x="1969" y="667"/>
                      </a:lnTo>
                      <a:lnTo>
                        <a:pt x="1970" y="665"/>
                      </a:lnTo>
                      <a:lnTo>
                        <a:pt x="1970" y="663"/>
                      </a:lnTo>
                      <a:lnTo>
                        <a:pt x="1971" y="661"/>
                      </a:lnTo>
                      <a:lnTo>
                        <a:pt x="1971" y="659"/>
                      </a:lnTo>
                      <a:lnTo>
                        <a:pt x="1971" y="659"/>
                      </a:lnTo>
                      <a:lnTo>
                        <a:pt x="1974" y="657"/>
                      </a:lnTo>
                      <a:lnTo>
                        <a:pt x="1975" y="655"/>
                      </a:lnTo>
                      <a:lnTo>
                        <a:pt x="1976" y="652"/>
                      </a:lnTo>
                      <a:lnTo>
                        <a:pt x="1976" y="652"/>
                      </a:lnTo>
                      <a:lnTo>
                        <a:pt x="1976" y="647"/>
                      </a:lnTo>
                      <a:lnTo>
                        <a:pt x="1976" y="644"/>
                      </a:lnTo>
                      <a:lnTo>
                        <a:pt x="1977" y="642"/>
                      </a:lnTo>
                      <a:lnTo>
                        <a:pt x="1977" y="642"/>
                      </a:lnTo>
                      <a:lnTo>
                        <a:pt x="1982" y="637"/>
                      </a:lnTo>
                      <a:lnTo>
                        <a:pt x="1983" y="634"/>
                      </a:lnTo>
                      <a:lnTo>
                        <a:pt x="1983" y="631"/>
                      </a:lnTo>
                      <a:lnTo>
                        <a:pt x="1983" y="631"/>
                      </a:lnTo>
                      <a:lnTo>
                        <a:pt x="1979" y="626"/>
                      </a:lnTo>
                      <a:lnTo>
                        <a:pt x="1977" y="622"/>
                      </a:lnTo>
                      <a:lnTo>
                        <a:pt x="1976" y="618"/>
                      </a:lnTo>
                      <a:lnTo>
                        <a:pt x="1976" y="618"/>
                      </a:lnTo>
                      <a:lnTo>
                        <a:pt x="1976" y="613"/>
                      </a:lnTo>
                      <a:lnTo>
                        <a:pt x="1977" y="610"/>
                      </a:lnTo>
                      <a:lnTo>
                        <a:pt x="1977" y="607"/>
                      </a:lnTo>
                      <a:lnTo>
                        <a:pt x="1976" y="605"/>
                      </a:lnTo>
                      <a:lnTo>
                        <a:pt x="1976" y="605"/>
                      </a:lnTo>
                      <a:lnTo>
                        <a:pt x="1973" y="603"/>
                      </a:lnTo>
                      <a:lnTo>
                        <a:pt x="1972" y="602"/>
                      </a:lnTo>
                      <a:lnTo>
                        <a:pt x="1972" y="601"/>
                      </a:lnTo>
                      <a:lnTo>
                        <a:pt x="1972" y="601"/>
                      </a:lnTo>
                      <a:lnTo>
                        <a:pt x="1972" y="598"/>
                      </a:lnTo>
                      <a:lnTo>
                        <a:pt x="1971" y="596"/>
                      </a:lnTo>
                      <a:lnTo>
                        <a:pt x="1971" y="596"/>
                      </a:lnTo>
                      <a:lnTo>
                        <a:pt x="1970" y="595"/>
                      </a:lnTo>
                      <a:lnTo>
                        <a:pt x="1969" y="596"/>
                      </a:lnTo>
                      <a:lnTo>
                        <a:pt x="1967" y="598"/>
                      </a:lnTo>
                      <a:lnTo>
                        <a:pt x="1967" y="598"/>
                      </a:lnTo>
                      <a:lnTo>
                        <a:pt x="1965" y="600"/>
                      </a:lnTo>
                      <a:lnTo>
                        <a:pt x="1964" y="601"/>
                      </a:lnTo>
                      <a:lnTo>
                        <a:pt x="1964" y="602"/>
                      </a:lnTo>
                      <a:lnTo>
                        <a:pt x="1964" y="602"/>
                      </a:lnTo>
                      <a:lnTo>
                        <a:pt x="1963" y="605"/>
                      </a:lnTo>
                      <a:lnTo>
                        <a:pt x="1962" y="607"/>
                      </a:lnTo>
                      <a:lnTo>
                        <a:pt x="1962" y="607"/>
                      </a:lnTo>
                      <a:lnTo>
                        <a:pt x="1958" y="609"/>
                      </a:lnTo>
                      <a:lnTo>
                        <a:pt x="1956" y="610"/>
                      </a:lnTo>
                      <a:lnTo>
                        <a:pt x="1955" y="612"/>
                      </a:lnTo>
                      <a:lnTo>
                        <a:pt x="1955" y="612"/>
                      </a:lnTo>
                      <a:lnTo>
                        <a:pt x="1955" y="617"/>
                      </a:lnTo>
                      <a:lnTo>
                        <a:pt x="1954" y="619"/>
                      </a:lnTo>
                      <a:lnTo>
                        <a:pt x="1952" y="621"/>
                      </a:lnTo>
                      <a:lnTo>
                        <a:pt x="1952" y="621"/>
                      </a:lnTo>
                      <a:lnTo>
                        <a:pt x="1947" y="624"/>
                      </a:lnTo>
                      <a:lnTo>
                        <a:pt x="1945" y="625"/>
                      </a:lnTo>
                      <a:lnTo>
                        <a:pt x="1945" y="625"/>
                      </a:lnTo>
                      <a:lnTo>
                        <a:pt x="1942" y="630"/>
                      </a:lnTo>
                      <a:lnTo>
                        <a:pt x="1940" y="633"/>
                      </a:lnTo>
                      <a:lnTo>
                        <a:pt x="1938" y="635"/>
                      </a:lnTo>
                      <a:lnTo>
                        <a:pt x="1938" y="635"/>
                      </a:lnTo>
                      <a:lnTo>
                        <a:pt x="1934" y="638"/>
                      </a:lnTo>
                      <a:lnTo>
                        <a:pt x="1932" y="642"/>
                      </a:lnTo>
                      <a:lnTo>
                        <a:pt x="1932" y="642"/>
                      </a:lnTo>
                      <a:lnTo>
                        <a:pt x="1928" y="654"/>
                      </a:lnTo>
                      <a:lnTo>
                        <a:pt x="1925" y="662"/>
                      </a:lnTo>
                      <a:lnTo>
                        <a:pt x="1923" y="665"/>
                      </a:lnTo>
                      <a:lnTo>
                        <a:pt x="1921" y="666"/>
                      </a:lnTo>
                      <a:lnTo>
                        <a:pt x="1921" y="666"/>
                      </a:lnTo>
                      <a:lnTo>
                        <a:pt x="1914" y="671"/>
                      </a:lnTo>
                      <a:lnTo>
                        <a:pt x="1910" y="673"/>
                      </a:lnTo>
                      <a:lnTo>
                        <a:pt x="1910" y="673"/>
                      </a:lnTo>
                      <a:lnTo>
                        <a:pt x="1908" y="674"/>
                      </a:lnTo>
                      <a:lnTo>
                        <a:pt x="1907" y="675"/>
                      </a:lnTo>
                      <a:lnTo>
                        <a:pt x="1905" y="677"/>
                      </a:lnTo>
                      <a:lnTo>
                        <a:pt x="1904" y="679"/>
                      </a:lnTo>
                      <a:lnTo>
                        <a:pt x="1904" y="679"/>
                      </a:lnTo>
                      <a:lnTo>
                        <a:pt x="1900" y="680"/>
                      </a:lnTo>
                      <a:lnTo>
                        <a:pt x="1897" y="683"/>
                      </a:lnTo>
                      <a:lnTo>
                        <a:pt x="1897" y="683"/>
                      </a:lnTo>
                      <a:lnTo>
                        <a:pt x="1892" y="689"/>
                      </a:lnTo>
                      <a:lnTo>
                        <a:pt x="1888" y="693"/>
                      </a:lnTo>
                      <a:lnTo>
                        <a:pt x="1885" y="695"/>
                      </a:lnTo>
                      <a:lnTo>
                        <a:pt x="1885" y="695"/>
                      </a:lnTo>
                      <a:lnTo>
                        <a:pt x="1882" y="696"/>
                      </a:lnTo>
                      <a:lnTo>
                        <a:pt x="1880" y="698"/>
                      </a:lnTo>
                      <a:lnTo>
                        <a:pt x="1879" y="700"/>
                      </a:lnTo>
                      <a:lnTo>
                        <a:pt x="1877" y="701"/>
                      </a:lnTo>
                      <a:lnTo>
                        <a:pt x="1877" y="701"/>
                      </a:lnTo>
                      <a:lnTo>
                        <a:pt x="1869" y="706"/>
                      </a:lnTo>
                      <a:lnTo>
                        <a:pt x="1861" y="713"/>
                      </a:lnTo>
                      <a:lnTo>
                        <a:pt x="1861" y="713"/>
                      </a:lnTo>
                      <a:lnTo>
                        <a:pt x="1859" y="716"/>
                      </a:lnTo>
                      <a:lnTo>
                        <a:pt x="1858" y="719"/>
                      </a:lnTo>
                      <a:lnTo>
                        <a:pt x="1857" y="722"/>
                      </a:lnTo>
                      <a:lnTo>
                        <a:pt x="1854" y="725"/>
                      </a:lnTo>
                      <a:lnTo>
                        <a:pt x="1854" y="725"/>
                      </a:lnTo>
                      <a:lnTo>
                        <a:pt x="1845" y="731"/>
                      </a:lnTo>
                      <a:lnTo>
                        <a:pt x="1838" y="736"/>
                      </a:lnTo>
                      <a:lnTo>
                        <a:pt x="1838" y="736"/>
                      </a:lnTo>
                      <a:lnTo>
                        <a:pt x="1836" y="740"/>
                      </a:lnTo>
                      <a:lnTo>
                        <a:pt x="1834" y="743"/>
                      </a:lnTo>
                      <a:lnTo>
                        <a:pt x="1833" y="743"/>
                      </a:lnTo>
                      <a:lnTo>
                        <a:pt x="1833" y="743"/>
                      </a:lnTo>
                      <a:lnTo>
                        <a:pt x="1831" y="743"/>
                      </a:lnTo>
                      <a:lnTo>
                        <a:pt x="1830" y="744"/>
                      </a:lnTo>
                      <a:lnTo>
                        <a:pt x="1827" y="748"/>
                      </a:lnTo>
                      <a:lnTo>
                        <a:pt x="1827" y="748"/>
                      </a:lnTo>
                      <a:lnTo>
                        <a:pt x="1821" y="757"/>
                      </a:lnTo>
                      <a:lnTo>
                        <a:pt x="1813" y="766"/>
                      </a:lnTo>
                      <a:lnTo>
                        <a:pt x="1813" y="766"/>
                      </a:lnTo>
                      <a:lnTo>
                        <a:pt x="1808" y="771"/>
                      </a:lnTo>
                      <a:lnTo>
                        <a:pt x="1802" y="775"/>
                      </a:lnTo>
                      <a:lnTo>
                        <a:pt x="1802" y="775"/>
                      </a:lnTo>
                      <a:lnTo>
                        <a:pt x="1799" y="777"/>
                      </a:lnTo>
                      <a:lnTo>
                        <a:pt x="1796" y="781"/>
                      </a:lnTo>
                      <a:lnTo>
                        <a:pt x="1792" y="786"/>
                      </a:lnTo>
                      <a:lnTo>
                        <a:pt x="1792" y="786"/>
                      </a:lnTo>
                      <a:lnTo>
                        <a:pt x="1785" y="791"/>
                      </a:lnTo>
                      <a:lnTo>
                        <a:pt x="1777" y="796"/>
                      </a:lnTo>
                      <a:lnTo>
                        <a:pt x="1777" y="796"/>
                      </a:lnTo>
                      <a:lnTo>
                        <a:pt x="1773" y="798"/>
                      </a:lnTo>
                      <a:lnTo>
                        <a:pt x="1763" y="801"/>
                      </a:lnTo>
                      <a:lnTo>
                        <a:pt x="1747" y="804"/>
                      </a:lnTo>
                      <a:lnTo>
                        <a:pt x="1726" y="806"/>
                      </a:lnTo>
                      <a:lnTo>
                        <a:pt x="1726" y="806"/>
                      </a:lnTo>
                      <a:lnTo>
                        <a:pt x="1711" y="804"/>
                      </a:lnTo>
                      <a:lnTo>
                        <a:pt x="1695" y="802"/>
                      </a:lnTo>
                      <a:lnTo>
                        <a:pt x="1677" y="799"/>
                      </a:lnTo>
                      <a:lnTo>
                        <a:pt x="1658" y="795"/>
                      </a:lnTo>
                      <a:lnTo>
                        <a:pt x="1641" y="791"/>
                      </a:lnTo>
                      <a:lnTo>
                        <a:pt x="1626" y="786"/>
                      </a:lnTo>
                      <a:lnTo>
                        <a:pt x="1616" y="782"/>
                      </a:lnTo>
                      <a:lnTo>
                        <a:pt x="1612" y="780"/>
                      </a:lnTo>
                      <a:lnTo>
                        <a:pt x="1610" y="777"/>
                      </a:lnTo>
                      <a:lnTo>
                        <a:pt x="1610" y="777"/>
                      </a:lnTo>
                      <a:lnTo>
                        <a:pt x="1604" y="767"/>
                      </a:lnTo>
                      <a:lnTo>
                        <a:pt x="1603" y="764"/>
                      </a:lnTo>
                      <a:lnTo>
                        <a:pt x="1603" y="764"/>
                      </a:lnTo>
                      <a:lnTo>
                        <a:pt x="1601" y="760"/>
                      </a:lnTo>
                      <a:lnTo>
                        <a:pt x="1600" y="758"/>
                      </a:lnTo>
                      <a:lnTo>
                        <a:pt x="1600" y="757"/>
                      </a:lnTo>
                      <a:lnTo>
                        <a:pt x="1600" y="757"/>
                      </a:lnTo>
                      <a:lnTo>
                        <a:pt x="1602" y="754"/>
                      </a:lnTo>
                      <a:lnTo>
                        <a:pt x="1602" y="754"/>
                      </a:lnTo>
                      <a:lnTo>
                        <a:pt x="1602" y="753"/>
                      </a:lnTo>
                      <a:lnTo>
                        <a:pt x="1602" y="753"/>
                      </a:lnTo>
                      <a:lnTo>
                        <a:pt x="1594" y="750"/>
                      </a:lnTo>
                      <a:lnTo>
                        <a:pt x="1590" y="747"/>
                      </a:lnTo>
                      <a:lnTo>
                        <a:pt x="1589" y="745"/>
                      </a:lnTo>
                      <a:lnTo>
                        <a:pt x="1589" y="744"/>
                      </a:lnTo>
                      <a:lnTo>
                        <a:pt x="1589" y="744"/>
                      </a:lnTo>
                      <a:lnTo>
                        <a:pt x="1589" y="742"/>
                      </a:lnTo>
                      <a:lnTo>
                        <a:pt x="1590" y="740"/>
                      </a:lnTo>
                      <a:lnTo>
                        <a:pt x="1591" y="739"/>
                      </a:lnTo>
                      <a:lnTo>
                        <a:pt x="1591" y="737"/>
                      </a:lnTo>
                      <a:lnTo>
                        <a:pt x="1591" y="737"/>
                      </a:lnTo>
                      <a:lnTo>
                        <a:pt x="1589" y="733"/>
                      </a:lnTo>
                      <a:lnTo>
                        <a:pt x="1589" y="730"/>
                      </a:lnTo>
                      <a:lnTo>
                        <a:pt x="1589" y="728"/>
                      </a:lnTo>
                      <a:lnTo>
                        <a:pt x="1589" y="728"/>
                      </a:lnTo>
                      <a:lnTo>
                        <a:pt x="1589" y="722"/>
                      </a:lnTo>
                      <a:lnTo>
                        <a:pt x="1589" y="719"/>
                      </a:lnTo>
                      <a:lnTo>
                        <a:pt x="1588" y="716"/>
                      </a:lnTo>
                      <a:lnTo>
                        <a:pt x="1588" y="716"/>
                      </a:lnTo>
                      <a:lnTo>
                        <a:pt x="1587" y="709"/>
                      </a:lnTo>
                      <a:lnTo>
                        <a:pt x="1586" y="708"/>
                      </a:lnTo>
                      <a:lnTo>
                        <a:pt x="1585" y="708"/>
                      </a:lnTo>
                      <a:lnTo>
                        <a:pt x="1585" y="708"/>
                      </a:lnTo>
                      <a:lnTo>
                        <a:pt x="1580" y="712"/>
                      </a:lnTo>
                      <a:lnTo>
                        <a:pt x="1576" y="713"/>
                      </a:lnTo>
                      <a:lnTo>
                        <a:pt x="1572" y="713"/>
                      </a:lnTo>
                      <a:lnTo>
                        <a:pt x="1572" y="713"/>
                      </a:lnTo>
                      <a:lnTo>
                        <a:pt x="1569" y="713"/>
                      </a:lnTo>
                      <a:lnTo>
                        <a:pt x="1568" y="715"/>
                      </a:lnTo>
                      <a:lnTo>
                        <a:pt x="1568" y="717"/>
                      </a:lnTo>
                      <a:lnTo>
                        <a:pt x="1568" y="719"/>
                      </a:lnTo>
                      <a:lnTo>
                        <a:pt x="1568" y="719"/>
                      </a:lnTo>
                      <a:lnTo>
                        <a:pt x="1568" y="727"/>
                      </a:lnTo>
                      <a:lnTo>
                        <a:pt x="1569" y="734"/>
                      </a:lnTo>
                      <a:lnTo>
                        <a:pt x="1569" y="734"/>
                      </a:lnTo>
                      <a:lnTo>
                        <a:pt x="1567" y="738"/>
                      </a:lnTo>
                      <a:lnTo>
                        <a:pt x="1566" y="740"/>
                      </a:lnTo>
                      <a:lnTo>
                        <a:pt x="1564" y="743"/>
                      </a:lnTo>
                      <a:lnTo>
                        <a:pt x="1564" y="743"/>
                      </a:lnTo>
                      <a:lnTo>
                        <a:pt x="1562" y="744"/>
                      </a:lnTo>
                      <a:lnTo>
                        <a:pt x="1561" y="746"/>
                      </a:lnTo>
                      <a:lnTo>
                        <a:pt x="1561" y="749"/>
                      </a:lnTo>
                      <a:lnTo>
                        <a:pt x="1560" y="750"/>
                      </a:lnTo>
                      <a:lnTo>
                        <a:pt x="1560" y="750"/>
                      </a:lnTo>
                      <a:lnTo>
                        <a:pt x="1555" y="754"/>
                      </a:lnTo>
                      <a:lnTo>
                        <a:pt x="1551" y="756"/>
                      </a:lnTo>
                      <a:lnTo>
                        <a:pt x="1547" y="757"/>
                      </a:lnTo>
                      <a:lnTo>
                        <a:pt x="1547" y="757"/>
                      </a:lnTo>
                      <a:lnTo>
                        <a:pt x="1543" y="757"/>
                      </a:lnTo>
                      <a:lnTo>
                        <a:pt x="1539" y="755"/>
                      </a:lnTo>
                      <a:lnTo>
                        <a:pt x="1536" y="753"/>
                      </a:lnTo>
                      <a:lnTo>
                        <a:pt x="1535" y="750"/>
                      </a:lnTo>
                      <a:lnTo>
                        <a:pt x="1535" y="750"/>
                      </a:lnTo>
                      <a:lnTo>
                        <a:pt x="1536" y="739"/>
                      </a:lnTo>
                      <a:lnTo>
                        <a:pt x="1537" y="734"/>
                      </a:lnTo>
                      <a:lnTo>
                        <a:pt x="1539" y="731"/>
                      </a:lnTo>
                      <a:lnTo>
                        <a:pt x="1539" y="731"/>
                      </a:lnTo>
                      <a:lnTo>
                        <a:pt x="1541" y="727"/>
                      </a:lnTo>
                      <a:lnTo>
                        <a:pt x="1542" y="724"/>
                      </a:lnTo>
                      <a:lnTo>
                        <a:pt x="1542" y="724"/>
                      </a:lnTo>
                      <a:lnTo>
                        <a:pt x="1541" y="721"/>
                      </a:lnTo>
                      <a:lnTo>
                        <a:pt x="1541" y="720"/>
                      </a:lnTo>
                      <a:lnTo>
                        <a:pt x="1543" y="719"/>
                      </a:lnTo>
                      <a:lnTo>
                        <a:pt x="1543" y="719"/>
                      </a:lnTo>
                      <a:lnTo>
                        <a:pt x="1560" y="715"/>
                      </a:lnTo>
                      <a:lnTo>
                        <a:pt x="1560" y="715"/>
                      </a:lnTo>
                      <a:lnTo>
                        <a:pt x="1564" y="714"/>
                      </a:lnTo>
                      <a:lnTo>
                        <a:pt x="1564" y="713"/>
                      </a:lnTo>
                      <a:lnTo>
                        <a:pt x="1564" y="712"/>
                      </a:lnTo>
                      <a:lnTo>
                        <a:pt x="1564" y="712"/>
                      </a:lnTo>
                      <a:lnTo>
                        <a:pt x="1528" y="704"/>
                      </a:lnTo>
                      <a:lnTo>
                        <a:pt x="1505" y="699"/>
                      </a:lnTo>
                      <a:lnTo>
                        <a:pt x="1493" y="696"/>
                      </a:lnTo>
                      <a:lnTo>
                        <a:pt x="1493" y="696"/>
                      </a:lnTo>
                      <a:lnTo>
                        <a:pt x="1491" y="695"/>
                      </a:lnTo>
                      <a:lnTo>
                        <a:pt x="1490" y="695"/>
                      </a:lnTo>
                      <a:lnTo>
                        <a:pt x="1489" y="698"/>
                      </a:lnTo>
                      <a:lnTo>
                        <a:pt x="1489" y="698"/>
                      </a:lnTo>
                      <a:lnTo>
                        <a:pt x="1487" y="706"/>
                      </a:lnTo>
                      <a:lnTo>
                        <a:pt x="1485" y="712"/>
                      </a:lnTo>
                      <a:lnTo>
                        <a:pt x="1484" y="716"/>
                      </a:lnTo>
                      <a:lnTo>
                        <a:pt x="1484" y="716"/>
                      </a:lnTo>
                      <a:lnTo>
                        <a:pt x="1481" y="720"/>
                      </a:lnTo>
                      <a:lnTo>
                        <a:pt x="1479" y="721"/>
                      </a:lnTo>
                      <a:lnTo>
                        <a:pt x="1477" y="720"/>
                      </a:lnTo>
                      <a:lnTo>
                        <a:pt x="1477" y="720"/>
                      </a:lnTo>
                      <a:lnTo>
                        <a:pt x="1474" y="717"/>
                      </a:lnTo>
                      <a:lnTo>
                        <a:pt x="1473" y="716"/>
                      </a:lnTo>
                      <a:lnTo>
                        <a:pt x="1472" y="715"/>
                      </a:lnTo>
                      <a:lnTo>
                        <a:pt x="1472" y="715"/>
                      </a:lnTo>
                      <a:lnTo>
                        <a:pt x="1468" y="715"/>
                      </a:lnTo>
                      <a:lnTo>
                        <a:pt x="1467" y="714"/>
                      </a:lnTo>
                      <a:lnTo>
                        <a:pt x="1465" y="713"/>
                      </a:lnTo>
                      <a:lnTo>
                        <a:pt x="1465" y="713"/>
                      </a:lnTo>
                      <a:lnTo>
                        <a:pt x="1468" y="708"/>
                      </a:lnTo>
                      <a:lnTo>
                        <a:pt x="1468" y="707"/>
                      </a:lnTo>
                      <a:lnTo>
                        <a:pt x="1467" y="707"/>
                      </a:lnTo>
                      <a:lnTo>
                        <a:pt x="1467" y="707"/>
                      </a:lnTo>
                      <a:lnTo>
                        <a:pt x="1461" y="711"/>
                      </a:lnTo>
                      <a:lnTo>
                        <a:pt x="1457" y="712"/>
                      </a:lnTo>
                      <a:lnTo>
                        <a:pt x="1453" y="713"/>
                      </a:lnTo>
                      <a:lnTo>
                        <a:pt x="1453" y="713"/>
                      </a:lnTo>
                      <a:lnTo>
                        <a:pt x="1449" y="711"/>
                      </a:lnTo>
                      <a:lnTo>
                        <a:pt x="1446" y="709"/>
                      </a:lnTo>
                      <a:lnTo>
                        <a:pt x="1443" y="708"/>
                      </a:lnTo>
                      <a:lnTo>
                        <a:pt x="1441" y="708"/>
                      </a:lnTo>
                      <a:lnTo>
                        <a:pt x="1441" y="708"/>
                      </a:lnTo>
                      <a:lnTo>
                        <a:pt x="1436" y="711"/>
                      </a:lnTo>
                      <a:lnTo>
                        <a:pt x="1432" y="713"/>
                      </a:lnTo>
                      <a:lnTo>
                        <a:pt x="1429" y="713"/>
                      </a:lnTo>
                      <a:lnTo>
                        <a:pt x="1429" y="713"/>
                      </a:lnTo>
                      <a:lnTo>
                        <a:pt x="1426" y="712"/>
                      </a:lnTo>
                      <a:lnTo>
                        <a:pt x="1423" y="711"/>
                      </a:lnTo>
                      <a:lnTo>
                        <a:pt x="1420" y="709"/>
                      </a:lnTo>
                      <a:lnTo>
                        <a:pt x="1419" y="708"/>
                      </a:lnTo>
                      <a:lnTo>
                        <a:pt x="1419" y="708"/>
                      </a:lnTo>
                      <a:lnTo>
                        <a:pt x="1416" y="711"/>
                      </a:lnTo>
                      <a:lnTo>
                        <a:pt x="1415" y="712"/>
                      </a:lnTo>
                      <a:lnTo>
                        <a:pt x="1414" y="712"/>
                      </a:lnTo>
                      <a:lnTo>
                        <a:pt x="1414" y="712"/>
                      </a:lnTo>
                      <a:lnTo>
                        <a:pt x="1415" y="707"/>
                      </a:lnTo>
                      <a:lnTo>
                        <a:pt x="1414" y="704"/>
                      </a:lnTo>
                      <a:lnTo>
                        <a:pt x="1412" y="702"/>
                      </a:lnTo>
                      <a:lnTo>
                        <a:pt x="1412" y="702"/>
                      </a:lnTo>
                      <a:lnTo>
                        <a:pt x="1410" y="702"/>
                      </a:lnTo>
                      <a:lnTo>
                        <a:pt x="1408" y="702"/>
                      </a:lnTo>
                      <a:lnTo>
                        <a:pt x="1407" y="703"/>
                      </a:lnTo>
                      <a:lnTo>
                        <a:pt x="1407" y="704"/>
                      </a:lnTo>
                      <a:lnTo>
                        <a:pt x="1407" y="704"/>
                      </a:lnTo>
                      <a:lnTo>
                        <a:pt x="1406" y="708"/>
                      </a:lnTo>
                      <a:lnTo>
                        <a:pt x="1405" y="709"/>
                      </a:lnTo>
                      <a:lnTo>
                        <a:pt x="1404" y="708"/>
                      </a:lnTo>
                      <a:lnTo>
                        <a:pt x="1404" y="708"/>
                      </a:lnTo>
                      <a:lnTo>
                        <a:pt x="1403" y="706"/>
                      </a:lnTo>
                      <a:lnTo>
                        <a:pt x="1403" y="703"/>
                      </a:lnTo>
                      <a:lnTo>
                        <a:pt x="1401" y="698"/>
                      </a:lnTo>
                      <a:lnTo>
                        <a:pt x="1401" y="698"/>
                      </a:lnTo>
                      <a:lnTo>
                        <a:pt x="1398" y="694"/>
                      </a:lnTo>
                      <a:lnTo>
                        <a:pt x="1396" y="691"/>
                      </a:lnTo>
                      <a:lnTo>
                        <a:pt x="1396" y="689"/>
                      </a:lnTo>
                      <a:lnTo>
                        <a:pt x="1396" y="689"/>
                      </a:lnTo>
                      <a:lnTo>
                        <a:pt x="1396" y="686"/>
                      </a:lnTo>
                      <a:lnTo>
                        <a:pt x="1396" y="685"/>
                      </a:lnTo>
                      <a:lnTo>
                        <a:pt x="1396" y="685"/>
                      </a:lnTo>
                      <a:lnTo>
                        <a:pt x="1389" y="677"/>
                      </a:lnTo>
                      <a:lnTo>
                        <a:pt x="1385" y="673"/>
                      </a:lnTo>
                      <a:lnTo>
                        <a:pt x="1383" y="670"/>
                      </a:lnTo>
                      <a:lnTo>
                        <a:pt x="1383" y="670"/>
                      </a:lnTo>
                      <a:lnTo>
                        <a:pt x="1384" y="666"/>
                      </a:lnTo>
                      <a:lnTo>
                        <a:pt x="1386" y="664"/>
                      </a:lnTo>
                      <a:lnTo>
                        <a:pt x="1386" y="664"/>
                      </a:lnTo>
                      <a:lnTo>
                        <a:pt x="1387" y="664"/>
                      </a:lnTo>
                      <a:lnTo>
                        <a:pt x="1388" y="664"/>
                      </a:lnTo>
                      <a:lnTo>
                        <a:pt x="1391" y="665"/>
                      </a:lnTo>
                      <a:lnTo>
                        <a:pt x="1391" y="665"/>
                      </a:lnTo>
                      <a:lnTo>
                        <a:pt x="1397" y="664"/>
                      </a:lnTo>
                      <a:lnTo>
                        <a:pt x="1400" y="664"/>
                      </a:lnTo>
                      <a:lnTo>
                        <a:pt x="1401" y="665"/>
                      </a:lnTo>
                      <a:lnTo>
                        <a:pt x="1401" y="665"/>
                      </a:lnTo>
                      <a:lnTo>
                        <a:pt x="1401" y="666"/>
                      </a:lnTo>
                      <a:lnTo>
                        <a:pt x="1403" y="667"/>
                      </a:lnTo>
                      <a:lnTo>
                        <a:pt x="1403" y="668"/>
                      </a:lnTo>
                      <a:lnTo>
                        <a:pt x="1403" y="668"/>
                      </a:lnTo>
                      <a:lnTo>
                        <a:pt x="1408" y="668"/>
                      </a:lnTo>
                      <a:lnTo>
                        <a:pt x="1411" y="668"/>
                      </a:lnTo>
                      <a:lnTo>
                        <a:pt x="1413" y="668"/>
                      </a:lnTo>
                      <a:lnTo>
                        <a:pt x="1413" y="66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6" name="フリーフォーム 295">
                  <a:extLst>
                    <a:ext uri="{FF2B5EF4-FFF2-40B4-BE49-F238E27FC236}">
                      <a16:creationId xmlns:a16="http://schemas.microsoft.com/office/drawing/2014/main" id="{00000000-0008-0000-0000-0000BE060000}"/>
                    </a:ext>
                  </a:extLst>
                </p:cNvPr>
                <p:cNvSpPr>
                  <a:spLocks/>
                </p:cNvSpPr>
                <p:nvPr/>
              </p:nvSpPr>
              <p:spPr bwMode="auto">
                <a:xfrm>
                  <a:off x="624" y="232"/>
                  <a:ext cx="1" cy="1"/>
                </a:xfrm>
                <a:custGeom>
                  <a:avLst/>
                  <a:gdLst>
                    <a:gd name="T0" fmla="*/ 11 w 12"/>
                    <a:gd name="T1" fmla="*/ 6 h 6"/>
                    <a:gd name="T2" fmla="*/ 11 w 12"/>
                    <a:gd name="T3" fmla="*/ 6 h 6"/>
                    <a:gd name="T4" fmla="*/ 8 w 12"/>
                    <a:gd name="T5" fmla="*/ 5 h 6"/>
                    <a:gd name="T6" fmla="*/ 5 w 12"/>
                    <a:gd name="T7" fmla="*/ 3 h 6"/>
                    <a:gd name="T8" fmla="*/ 5 w 12"/>
                    <a:gd name="T9" fmla="*/ 3 h 6"/>
                    <a:gd name="T10" fmla="*/ 1 w 12"/>
                    <a:gd name="T11" fmla="*/ 1 h 6"/>
                    <a:gd name="T12" fmla="*/ 0 w 12"/>
                    <a:gd name="T13" fmla="*/ 0 h 6"/>
                    <a:gd name="T14" fmla="*/ 0 w 12"/>
                    <a:gd name="T15" fmla="*/ 0 h 6"/>
                    <a:gd name="T16" fmla="*/ 7 w 12"/>
                    <a:gd name="T17" fmla="*/ 2 h 6"/>
                    <a:gd name="T18" fmla="*/ 12 w 12"/>
                    <a:gd name="T19" fmla="*/ 4 h 6"/>
                    <a:gd name="T20" fmla="*/ 12 w 12"/>
                    <a:gd name="T21" fmla="*/ 4 h 6"/>
                    <a:gd name="T22" fmla="*/ 9 w 12"/>
                    <a:gd name="T23" fmla="*/ 3 h 6"/>
                    <a:gd name="T24" fmla="*/ 9 w 12"/>
                    <a:gd name="T25" fmla="*/ 3 h 6"/>
                    <a:gd name="T26" fmla="*/ 10 w 12"/>
                    <a:gd name="T27" fmla="*/ 4 h 6"/>
                    <a:gd name="T28" fmla="*/ 10 w 12"/>
                    <a:gd name="T29" fmla="*/ 4 h 6"/>
                    <a:gd name="T30" fmla="*/ 11 w 12"/>
                    <a:gd name="T31" fmla="*/ 5 h 6"/>
                    <a:gd name="T32" fmla="*/ 12 w 12"/>
                    <a:gd name="T33" fmla="*/ 6 h 6"/>
                    <a:gd name="T34" fmla="*/ 11 w 12"/>
                    <a:gd name="T35" fmla="*/ 6 h 6"/>
                    <a:gd name="T36" fmla="*/ 11 w 12"/>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6">
                      <a:moveTo>
                        <a:pt x="11" y="6"/>
                      </a:moveTo>
                      <a:lnTo>
                        <a:pt x="11" y="6"/>
                      </a:lnTo>
                      <a:lnTo>
                        <a:pt x="8" y="5"/>
                      </a:lnTo>
                      <a:lnTo>
                        <a:pt x="5" y="3"/>
                      </a:lnTo>
                      <a:lnTo>
                        <a:pt x="5" y="3"/>
                      </a:lnTo>
                      <a:lnTo>
                        <a:pt x="1" y="1"/>
                      </a:lnTo>
                      <a:lnTo>
                        <a:pt x="0" y="0"/>
                      </a:lnTo>
                      <a:lnTo>
                        <a:pt x="0" y="0"/>
                      </a:lnTo>
                      <a:lnTo>
                        <a:pt x="7" y="2"/>
                      </a:lnTo>
                      <a:lnTo>
                        <a:pt x="12" y="4"/>
                      </a:lnTo>
                      <a:lnTo>
                        <a:pt x="12" y="4"/>
                      </a:lnTo>
                      <a:lnTo>
                        <a:pt x="9" y="3"/>
                      </a:lnTo>
                      <a:lnTo>
                        <a:pt x="9" y="3"/>
                      </a:lnTo>
                      <a:lnTo>
                        <a:pt x="10" y="4"/>
                      </a:lnTo>
                      <a:lnTo>
                        <a:pt x="10" y="4"/>
                      </a:lnTo>
                      <a:lnTo>
                        <a:pt x="11" y="5"/>
                      </a:lnTo>
                      <a:lnTo>
                        <a:pt x="12" y="6"/>
                      </a:lnTo>
                      <a:lnTo>
                        <a:pt x="11" y="6"/>
                      </a:lnTo>
                      <a:lnTo>
                        <a:pt x="11"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7" name="フリーフォーム 296">
                  <a:extLst>
                    <a:ext uri="{FF2B5EF4-FFF2-40B4-BE49-F238E27FC236}">
                      <a16:creationId xmlns:a16="http://schemas.microsoft.com/office/drawing/2014/main" id="{00000000-0008-0000-0000-0000BF060000}"/>
                    </a:ext>
                  </a:extLst>
                </p:cNvPr>
                <p:cNvSpPr>
                  <a:spLocks/>
                </p:cNvSpPr>
                <p:nvPr/>
              </p:nvSpPr>
              <p:spPr bwMode="auto">
                <a:xfrm>
                  <a:off x="442" y="372"/>
                  <a:ext cx="2" cy="2"/>
                </a:xfrm>
                <a:custGeom>
                  <a:avLst/>
                  <a:gdLst>
                    <a:gd name="T0" fmla="*/ 5 w 17"/>
                    <a:gd name="T1" fmla="*/ 14 h 14"/>
                    <a:gd name="T2" fmla="*/ 5 w 17"/>
                    <a:gd name="T3" fmla="*/ 14 h 14"/>
                    <a:gd name="T4" fmla="*/ 4 w 17"/>
                    <a:gd name="T5" fmla="*/ 14 h 14"/>
                    <a:gd name="T6" fmla="*/ 3 w 17"/>
                    <a:gd name="T7" fmla="*/ 13 h 14"/>
                    <a:gd name="T8" fmla="*/ 3 w 17"/>
                    <a:gd name="T9" fmla="*/ 11 h 14"/>
                    <a:gd name="T10" fmla="*/ 3 w 17"/>
                    <a:gd name="T11" fmla="*/ 11 h 14"/>
                    <a:gd name="T12" fmla="*/ 3 w 17"/>
                    <a:gd name="T13" fmla="*/ 8 h 14"/>
                    <a:gd name="T14" fmla="*/ 3 w 17"/>
                    <a:gd name="T15" fmla="*/ 7 h 14"/>
                    <a:gd name="T16" fmla="*/ 2 w 17"/>
                    <a:gd name="T17" fmla="*/ 7 h 14"/>
                    <a:gd name="T18" fmla="*/ 2 w 17"/>
                    <a:gd name="T19" fmla="*/ 7 h 14"/>
                    <a:gd name="T20" fmla="*/ 0 w 17"/>
                    <a:gd name="T21" fmla="*/ 5 h 14"/>
                    <a:gd name="T22" fmla="*/ 0 w 17"/>
                    <a:gd name="T23" fmla="*/ 4 h 14"/>
                    <a:gd name="T24" fmla="*/ 1 w 17"/>
                    <a:gd name="T25" fmla="*/ 3 h 14"/>
                    <a:gd name="T26" fmla="*/ 1 w 17"/>
                    <a:gd name="T27" fmla="*/ 3 h 14"/>
                    <a:gd name="T28" fmla="*/ 1 w 17"/>
                    <a:gd name="T29" fmla="*/ 2 h 14"/>
                    <a:gd name="T30" fmla="*/ 2 w 17"/>
                    <a:gd name="T31" fmla="*/ 1 h 14"/>
                    <a:gd name="T32" fmla="*/ 2 w 17"/>
                    <a:gd name="T33" fmla="*/ 0 h 14"/>
                    <a:gd name="T34" fmla="*/ 4 w 17"/>
                    <a:gd name="T35" fmla="*/ 0 h 14"/>
                    <a:gd name="T36" fmla="*/ 4 w 17"/>
                    <a:gd name="T37" fmla="*/ 0 h 14"/>
                    <a:gd name="T38" fmla="*/ 8 w 17"/>
                    <a:gd name="T39" fmla="*/ 1 h 14"/>
                    <a:gd name="T40" fmla="*/ 10 w 17"/>
                    <a:gd name="T41" fmla="*/ 1 h 14"/>
                    <a:gd name="T42" fmla="*/ 10 w 17"/>
                    <a:gd name="T43" fmla="*/ 1 h 14"/>
                    <a:gd name="T44" fmla="*/ 13 w 17"/>
                    <a:gd name="T45" fmla="*/ 1 h 14"/>
                    <a:gd name="T46" fmla="*/ 15 w 17"/>
                    <a:gd name="T47" fmla="*/ 2 h 14"/>
                    <a:gd name="T48" fmla="*/ 15 w 17"/>
                    <a:gd name="T49" fmla="*/ 2 h 14"/>
                    <a:gd name="T50" fmla="*/ 17 w 17"/>
                    <a:gd name="T51" fmla="*/ 5 h 14"/>
                    <a:gd name="T52" fmla="*/ 17 w 17"/>
                    <a:gd name="T53" fmla="*/ 6 h 14"/>
                    <a:gd name="T54" fmla="*/ 16 w 17"/>
                    <a:gd name="T55" fmla="*/ 7 h 14"/>
                    <a:gd name="T56" fmla="*/ 16 w 17"/>
                    <a:gd name="T57" fmla="*/ 7 h 14"/>
                    <a:gd name="T58" fmla="*/ 13 w 17"/>
                    <a:gd name="T59" fmla="*/ 10 h 14"/>
                    <a:gd name="T60" fmla="*/ 12 w 17"/>
                    <a:gd name="T61" fmla="*/ 11 h 14"/>
                    <a:gd name="T62" fmla="*/ 11 w 17"/>
                    <a:gd name="T63" fmla="*/ 11 h 14"/>
                    <a:gd name="T64" fmla="*/ 11 w 17"/>
                    <a:gd name="T65" fmla="*/ 11 h 14"/>
                    <a:gd name="T66" fmla="*/ 8 w 17"/>
                    <a:gd name="T67" fmla="*/ 12 h 14"/>
                    <a:gd name="T68" fmla="*/ 7 w 17"/>
                    <a:gd name="T69" fmla="*/ 13 h 14"/>
                    <a:gd name="T70" fmla="*/ 7 w 17"/>
                    <a:gd name="T71" fmla="*/ 13 h 14"/>
                    <a:gd name="T72" fmla="*/ 6 w 17"/>
                    <a:gd name="T73" fmla="*/ 14 h 14"/>
                    <a:gd name="T74" fmla="*/ 5 w 17"/>
                    <a:gd name="T75" fmla="*/ 14 h 14"/>
                    <a:gd name="T76" fmla="*/ 5 w 17"/>
                    <a:gd name="T7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14">
                      <a:moveTo>
                        <a:pt x="5" y="14"/>
                      </a:moveTo>
                      <a:lnTo>
                        <a:pt x="5" y="14"/>
                      </a:lnTo>
                      <a:lnTo>
                        <a:pt x="4" y="14"/>
                      </a:lnTo>
                      <a:lnTo>
                        <a:pt x="3" y="13"/>
                      </a:lnTo>
                      <a:lnTo>
                        <a:pt x="3" y="11"/>
                      </a:lnTo>
                      <a:lnTo>
                        <a:pt x="3" y="11"/>
                      </a:lnTo>
                      <a:lnTo>
                        <a:pt x="3" y="8"/>
                      </a:lnTo>
                      <a:lnTo>
                        <a:pt x="3" y="7"/>
                      </a:lnTo>
                      <a:lnTo>
                        <a:pt x="2" y="7"/>
                      </a:lnTo>
                      <a:lnTo>
                        <a:pt x="2" y="7"/>
                      </a:lnTo>
                      <a:lnTo>
                        <a:pt x="0" y="5"/>
                      </a:lnTo>
                      <a:lnTo>
                        <a:pt x="0" y="4"/>
                      </a:lnTo>
                      <a:lnTo>
                        <a:pt x="1" y="3"/>
                      </a:lnTo>
                      <a:lnTo>
                        <a:pt x="1" y="3"/>
                      </a:lnTo>
                      <a:lnTo>
                        <a:pt x="1" y="2"/>
                      </a:lnTo>
                      <a:lnTo>
                        <a:pt x="2" y="1"/>
                      </a:lnTo>
                      <a:lnTo>
                        <a:pt x="2" y="0"/>
                      </a:lnTo>
                      <a:lnTo>
                        <a:pt x="4" y="0"/>
                      </a:lnTo>
                      <a:lnTo>
                        <a:pt x="4" y="0"/>
                      </a:lnTo>
                      <a:lnTo>
                        <a:pt x="8" y="1"/>
                      </a:lnTo>
                      <a:lnTo>
                        <a:pt x="10" y="1"/>
                      </a:lnTo>
                      <a:lnTo>
                        <a:pt x="10" y="1"/>
                      </a:lnTo>
                      <a:lnTo>
                        <a:pt x="13" y="1"/>
                      </a:lnTo>
                      <a:lnTo>
                        <a:pt x="15" y="2"/>
                      </a:lnTo>
                      <a:lnTo>
                        <a:pt x="15" y="2"/>
                      </a:lnTo>
                      <a:lnTo>
                        <a:pt x="17" y="5"/>
                      </a:lnTo>
                      <a:lnTo>
                        <a:pt x="17" y="6"/>
                      </a:lnTo>
                      <a:lnTo>
                        <a:pt x="16" y="7"/>
                      </a:lnTo>
                      <a:lnTo>
                        <a:pt x="16" y="7"/>
                      </a:lnTo>
                      <a:lnTo>
                        <a:pt x="13" y="10"/>
                      </a:lnTo>
                      <a:lnTo>
                        <a:pt x="12" y="11"/>
                      </a:lnTo>
                      <a:lnTo>
                        <a:pt x="11" y="11"/>
                      </a:lnTo>
                      <a:lnTo>
                        <a:pt x="11" y="11"/>
                      </a:lnTo>
                      <a:lnTo>
                        <a:pt x="8" y="12"/>
                      </a:lnTo>
                      <a:lnTo>
                        <a:pt x="7" y="13"/>
                      </a:lnTo>
                      <a:lnTo>
                        <a:pt x="7" y="13"/>
                      </a:lnTo>
                      <a:lnTo>
                        <a:pt x="6" y="14"/>
                      </a:lnTo>
                      <a:lnTo>
                        <a:pt x="5" y="14"/>
                      </a:lnTo>
                      <a:lnTo>
                        <a:pt x="5" y="14"/>
                      </a:lnTo>
                      <a:close/>
                    </a:path>
                  </a:pathLst>
                </a:custGeom>
                <a:solidFill>
                  <a:srgbClr val="FFFFFF"/>
                </a:solidFill>
                <a:ln w="0">
                  <a:solidFill>
                    <a:srgbClr val="231815"/>
                  </a:solidFill>
                  <a:prstDash val="solid"/>
                  <a:round/>
                  <a:headEnd/>
                  <a:tailEnd/>
                </a:ln>
              </p:spPr>
              <p:txBody>
                <a:bodyPr/>
                <a:lstStyle/>
                <a:p>
                  <a:endParaRPr lang="ja-JP" altLang="en-US"/>
                </a:p>
              </p:txBody>
            </p:sp>
          </p:grpSp>
          <p:sp>
            <p:nvSpPr>
              <p:cNvPr id="12" name="フリーフォーム 11">
                <a:extLst>
                  <a:ext uri="{FF2B5EF4-FFF2-40B4-BE49-F238E27FC236}">
                    <a16:creationId xmlns:a16="http://schemas.microsoft.com/office/drawing/2014/main" id="{00000000-0008-0000-0000-000007000000}"/>
                  </a:ext>
                </a:extLst>
              </p:cNvPr>
              <p:cNvSpPr>
                <a:spLocks/>
              </p:cNvSpPr>
              <p:nvPr/>
            </p:nvSpPr>
            <p:spPr bwMode="auto">
              <a:xfrm>
                <a:off x="445" y="334"/>
                <a:ext cx="6" cy="10"/>
              </a:xfrm>
              <a:custGeom>
                <a:avLst/>
                <a:gdLst>
                  <a:gd name="T0" fmla="*/ 54 w 56"/>
                  <a:gd name="T1" fmla="*/ 2 h 95"/>
                  <a:gd name="T2" fmla="*/ 53 w 56"/>
                  <a:gd name="T3" fmla="*/ 0 h 95"/>
                  <a:gd name="T4" fmla="*/ 53 w 56"/>
                  <a:gd name="T5" fmla="*/ 1 h 95"/>
                  <a:gd name="T6" fmla="*/ 51 w 56"/>
                  <a:gd name="T7" fmla="*/ 4 h 95"/>
                  <a:gd name="T8" fmla="*/ 48 w 56"/>
                  <a:gd name="T9" fmla="*/ 5 h 95"/>
                  <a:gd name="T10" fmla="*/ 37 w 56"/>
                  <a:gd name="T11" fmla="*/ 9 h 95"/>
                  <a:gd name="T12" fmla="*/ 27 w 56"/>
                  <a:gd name="T13" fmla="*/ 12 h 95"/>
                  <a:gd name="T14" fmla="*/ 19 w 56"/>
                  <a:gd name="T15" fmla="*/ 15 h 95"/>
                  <a:gd name="T16" fmla="*/ 16 w 56"/>
                  <a:gd name="T17" fmla="*/ 14 h 95"/>
                  <a:gd name="T18" fmla="*/ 13 w 56"/>
                  <a:gd name="T19" fmla="*/ 15 h 95"/>
                  <a:gd name="T20" fmla="*/ 11 w 56"/>
                  <a:gd name="T21" fmla="*/ 16 h 95"/>
                  <a:gd name="T22" fmla="*/ 6 w 56"/>
                  <a:gd name="T23" fmla="*/ 25 h 95"/>
                  <a:gd name="T24" fmla="*/ 3 w 56"/>
                  <a:gd name="T25" fmla="*/ 30 h 95"/>
                  <a:gd name="T26" fmla="*/ 1 w 56"/>
                  <a:gd name="T27" fmla="*/ 34 h 95"/>
                  <a:gd name="T28" fmla="*/ 1 w 56"/>
                  <a:gd name="T29" fmla="*/ 36 h 95"/>
                  <a:gd name="T30" fmla="*/ 1 w 56"/>
                  <a:gd name="T31" fmla="*/ 37 h 95"/>
                  <a:gd name="T32" fmla="*/ 0 w 56"/>
                  <a:gd name="T33" fmla="*/ 40 h 95"/>
                  <a:gd name="T34" fmla="*/ 0 w 56"/>
                  <a:gd name="T35" fmla="*/ 41 h 95"/>
                  <a:gd name="T36" fmla="*/ 2 w 56"/>
                  <a:gd name="T37" fmla="*/ 48 h 95"/>
                  <a:gd name="T38" fmla="*/ 4 w 56"/>
                  <a:gd name="T39" fmla="*/ 51 h 95"/>
                  <a:gd name="T40" fmla="*/ 6 w 56"/>
                  <a:gd name="T41" fmla="*/ 55 h 95"/>
                  <a:gd name="T42" fmla="*/ 5 w 56"/>
                  <a:gd name="T43" fmla="*/ 59 h 95"/>
                  <a:gd name="T44" fmla="*/ 4 w 56"/>
                  <a:gd name="T45" fmla="*/ 63 h 95"/>
                  <a:gd name="T46" fmla="*/ 6 w 56"/>
                  <a:gd name="T47" fmla="*/ 70 h 95"/>
                  <a:gd name="T48" fmla="*/ 6 w 56"/>
                  <a:gd name="T49" fmla="*/ 75 h 95"/>
                  <a:gd name="T50" fmla="*/ 6 w 56"/>
                  <a:gd name="T51" fmla="*/ 81 h 95"/>
                  <a:gd name="T52" fmla="*/ 5 w 56"/>
                  <a:gd name="T53" fmla="*/ 83 h 95"/>
                  <a:gd name="T54" fmla="*/ 7 w 56"/>
                  <a:gd name="T55" fmla="*/ 86 h 95"/>
                  <a:gd name="T56" fmla="*/ 10 w 56"/>
                  <a:gd name="T57" fmla="*/ 88 h 95"/>
                  <a:gd name="T58" fmla="*/ 14 w 56"/>
                  <a:gd name="T59" fmla="*/ 92 h 95"/>
                  <a:gd name="T60" fmla="*/ 16 w 56"/>
                  <a:gd name="T61" fmla="*/ 95 h 95"/>
                  <a:gd name="T62" fmla="*/ 16 w 56"/>
                  <a:gd name="T63" fmla="*/ 89 h 95"/>
                  <a:gd name="T64" fmla="*/ 18 w 56"/>
                  <a:gd name="T65" fmla="*/ 87 h 95"/>
                  <a:gd name="T66" fmla="*/ 27 w 56"/>
                  <a:gd name="T67" fmla="*/ 85 h 95"/>
                  <a:gd name="T68" fmla="*/ 29 w 56"/>
                  <a:gd name="T69" fmla="*/ 83 h 95"/>
                  <a:gd name="T70" fmla="*/ 33 w 56"/>
                  <a:gd name="T71" fmla="*/ 76 h 95"/>
                  <a:gd name="T72" fmla="*/ 36 w 56"/>
                  <a:gd name="T73" fmla="*/ 69 h 95"/>
                  <a:gd name="T74" fmla="*/ 38 w 56"/>
                  <a:gd name="T75" fmla="*/ 64 h 95"/>
                  <a:gd name="T76" fmla="*/ 39 w 56"/>
                  <a:gd name="T77" fmla="*/ 60 h 95"/>
                  <a:gd name="T78" fmla="*/ 41 w 56"/>
                  <a:gd name="T79" fmla="*/ 54 h 95"/>
                  <a:gd name="T80" fmla="*/ 40 w 56"/>
                  <a:gd name="T81" fmla="*/ 53 h 95"/>
                  <a:gd name="T82" fmla="*/ 40 w 56"/>
                  <a:gd name="T83" fmla="*/ 50 h 95"/>
                  <a:gd name="T84" fmla="*/ 41 w 56"/>
                  <a:gd name="T85" fmla="*/ 46 h 95"/>
                  <a:gd name="T86" fmla="*/ 39 w 56"/>
                  <a:gd name="T87" fmla="*/ 40 h 95"/>
                  <a:gd name="T88" fmla="*/ 39 w 56"/>
                  <a:gd name="T89" fmla="*/ 37 h 95"/>
                  <a:gd name="T90" fmla="*/ 42 w 56"/>
                  <a:gd name="T91" fmla="*/ 32 h 95"/>
                  <a:gd name="T92" fmla="*/ 45 w 56"/>
                  <a:gd name="T93" fmla="*/ 27 h 95"/>
                  <a:gd name="T94" fmla="*/ 49 w 56"/>
                  <a:gd name="T95" fmla="*/ 22 h 95"/>
                  <a:gd name="T96" fmla="*/ 52 w 56"/>
                  <a:gd name="T97" fmla="*/ 18 h 95"/>
                  <a:gd name="T98" fmla="*/ 52 w 56"/>
                  <a:gd name="T99" fmla="*/ 15 h 95"/>
                  <a:gd name="T100" fmla="*/ 53 w 56"/>
                  <a:gd name="T101" fmla="*/ 13 h 95"/>
                  <a:gd name="T102" fmla="*/ 56 w 56"/>
                  <a:gd name="T103" fmla="*/ 8 h 95"/>
                  <a:gd name="T104" fmla="*/ 54 w 56"/>
                  <a:gd name="T105"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95">
                    <a:moveTo>
                      <a:pt x="54" y="2"/>
                    </a:moveTo>
                    <a:lnTo>
                      <a:pt x="54" y="2"/>
                    </a:lnTo>
                    <a:lnTo>
                      <a:pt x="54" y="0"/>
                    </a:lnTo>
                    <a:lnTo>
                      <a:pt x="53" y="0"/>
                    </a:lnTo>
                    <a:lnTo>
                      <a:pt x="53" y="1"/>
                    </a:lnTo>
                    <a:lnTo>
                      <a:pt x="53" y="1"/>
                    </a:lnTo>
                    <a:lnTo>
                      <a:pt x="52" y="3"/>
                    </a:lnTo>
                    <a:lnTo>
                      <a:pt x="51" y="4"/>
                    </a:lnTo>
                    <a:lnTo>
                      <a:pt x="48" y="5"/>
                    </a:lnTo>
                    <a:lnTo>
                      <a:pt x="48" y="5"/>
                    </a:lnTo>
                    <a:lnTo>
                      <a:pt x="37" y="9"/>
                    </a:lnTo>
                    <a:lnTo>
                      <a:pt x="37" y="9"/>
                    </a:lnTo>
                    <a:lnTo>
                      <a:pt x="27" y="12"/>
                    </a:lnTo>
                    <a:lnTo>
                      <a:pt x="27" y="12"/>
                    </a:lnTo>
                    <a:lnTo>
                      <a:pt x="24" y="13"/>
                    </a:lnTo>
                    <a:lnTo>
                      <a:pt x="19" y="15"/>
                    </a:lnTo>
                    <a:lnTo>
                      <a:pt x="19" y="15"/>
                    </a:lnTo>
                    <a:lnTo>
                      <a:pt x="16" y="14"/>
                    </a:lnTo>
                    <a:lnTo>
                      <a:pt x="15" y="14"/>
                    </a:lnTo>
                    <a:lnTo>
                      <a:pt x="13" y="15"/>
                    </a:lnTo>
                    <a:lnTo>
                      <a:pt x="13" y="15"/>
                    </a:lnTo>
                    <a:lnTo>
                      <a:pt x="11" y="16"/>
                    </a:lnTo>
                    <a:lnTo>
                      <a:pt x="9" y="19"/>
                    </a:lnTo>
                    <a:lnTo>
                      <a:pt x="6" y="25"/>
                    </a:lnTo>
                    <a:lnTo>
                      <a:pt x="6" y="25"/>
                    </a:lnTo>
                    <a:lnTo>
                      <a:pt x="3" y="30"/>
                    </a:lnTo>
                    <a:lnTo>
                      <a:pt x="1" y="34"/>
                    </a:lnTo>
                    <a:lnTo>
                      <a:pt x="1" y="34"/>
                    </a:lnTo>
                    <a:lnTo>
                      <a:pt x="1" y="35"/>
                    </a:lnTo>
                    <a:lnTo>
                      <a:pt x="1" y="36"/>
                    </a:lnTo>
                    <a:lnTo>
                      <a:pt x="1" y="37"/>
                    </a:lnTo>
                    <a:lnTo>
                      <a:pt x="1" y="37"/>
                    </a:lnTo>
                    <a:lnTo>
                      <a:pt x="0" y="39"/>
                    </a:lnTo>
                    <a:lnTo>
                      <a:pt x="0" y="40"/>
                    </a:lnTo>
                    <a:lnTo>
                      <a:pt x="0" y="41"/>
                    </a:lnTo>
                    <a:lnTo>
                      <a:pt x="0" y="41"/>
                    </a:lnTo>
                    <a:lnTo>
                      <a:pt x="2" y="45"/>
                    </a:lnTo>
                    <a:lnTo>
                      <a:pt x="2" y="48"/>
                    </a:lnTo>
                    <a:lnTo>
                      <a:pt x="2" y="48"/>
                    </a:lnTo>
                    <a:lnTo>
                      <a:pt x="4" y="51"/>
                    </a:lnTo>
                    <a:lnTo>
                      <a:pt x="5" y="53"/>
                    </a:lnTo>
                    <a:lnTo>
                      <a:pt x="6" y="55"/>
                    </a:lnTo>
                    <a:lnTo>
                      <a:pt x="6" y="55"/>
                    </a:lnTo>
                    <a:lnTo>
                      <a:pt x="5" y="59"/>
                    </a:lnTo>
                    <a:lnTo>
                      <a:pt x="4" y="63"/>
                    </a:lnTo>
                    <a:lnTo>
                      <a:pt x="4" y="63"/>
                    </a:lnTo>
                    <a:lnTo>
                      <a:pt x="5" y="67"/>
                    </a:lnTo>
                    <a:lnTo>
                      <a:pt x="6" y="70"/>
                    </a:lnTo>
                    <a:lnTo>
                      <a:pt x="6" y="75"/>
                    </a:lnTo>
                    <a:lnTo>
                      <a:pt x="6" y="75"/>
                    </a:lnTo>
                    <a:lnTo>
                      <a:pt x="6" y="79"/>
                    </a:lnTo>
                    <a:lnTo>
                      <a:pt x="6" y="81"/>
                    </a:lnTo>
                    <a:lnTo>
                      <a:pt x="5" y="83"/>
                    </a:lnTo>
                    <a:lnTo>
                      <a:pt x="5" y="83"/>
                    </a:lnTo>
                    <a:lnTo>
                      <a:pt x="6" y="85"/>
                    </a:lnTo>
                    <a:lnTo>
                      <a:pt x="7" y="86"/>
                    </a:lnTo>
                    <a:lnTo>
                      <a:pt x="10" y="88"/>
                    </a:lnTo>
                    <a:lnTo>
                      <a:pt x="10" y="88"/>
                    </a:lnTo>
                    <a:lnTo>
                      <a:pt x="12" y="90"/>
                    </a:lnTo>
                    <a:lnTo>
                      <a:pt x="14" y="92"/>
                    </a:lnTo>
                    <a:lnTo>
                      <a:pt x="16" y="95"/>
                    </a:lnTo>
                    <a:lnTo>
                      <a:pt x="16" y="95"/>
                    </a:lnTo>
                    <a:lnTo>
                      <a:pt x="16" y="91"/>
                    </a:lnTo>
                    <a:lnTo>
                      <a:pt x="16" y="89"/>
                    </a:lnTo>
                    <a:lnTo>
                      <a:pt x="18" y="87"/>
                    </a:lnTo>
                    <a:lnTo>
                      <a:pt x="18" y="87"/>
                    </a:lnTo>
                    <a:lnTo>
                      <a:pt x="24" y="85"/>
                    </a:lnTo>
                    <a:lnTo>
                      <a:pt x="27" y="85"/>
                    </a:lnTo>
                    <a:lnTo>
                      <a:pt x="29" y="83"/>
                    </a:lnTo>
                    <a:lnTo>
                      <a:pt x="29" y="83"/>
                    </a:lnTo>
                    <a:lnTo>
                      <a:pt x="33" y="76"/>
                    </a:lnTo>
                    <a:lnTo>
                      <a:pt x="33" y="76"/>
                    </a:lnTo>
                    <a:lnTo>
                      <a:pt x="35" y="73"/>
                    </a:lnTo>
                    <a:lnTo>
                      <a:pt x="36" y="69"/>
                    </a:lnTo>
                    <a:lnTo>
                      <a:pt x="36" y="69"/>
                    </a:lnTo>
                    <a:lnTo>
                      <a:pt x="38" y="64"/>
                    </a:lnTo>
                    <a:lnTo>
                      <a:pt x="39" y="60"/>
                    </a:lnTo>
                    <a:lnTo>
                      <a:pt x="39" y="60"/>
                    </a:lnTo>
                    <a:lnTo>
                      <a:pt x="40" y="57"/>
                    </a:lnTo>
                    <a:lnTo>
                      <a:pt x="41" y="54"/>
                    </a:lnTo>
                    <a:lnTo>
                      <a:pt x="41" y="54"/>
                    </a:lnTo>
                    <a:lnTo>
                      <a:pt x="40" y="53"/>
                    </a:lnTo>
                    <a:lnTo>
                      <a:pt x="40" y="50"/>
                    </a:lnTo>
                    <a:lnTo>
                      <a:pt x="40" y="50"/>
                    </a:lnTo>
                    <a:lnTo>
                      <a:pt x="41" y="46"/>
                    </a:lnTo>
                    <a:lnTo>
                      <a:pt x="41" y="46"/>
                    </a:lnTo>
                    <a:lnTo>
                      <a:pt x="40" y="43"/>
                    </a:lnTo>
                    <a:lnTo>
                      <a:pt x="39" y="40"/>
                    </a:lnTo>
                    <a:lnTo>
                      <a:pt x="39" y="37"/>
                    </a:lnTo>
                    <a:lnTo>
                      <a:pt x="39" y="37"/>
                    </a:lnTo>
                    <a:lnTo>
                      <a:pt x="40" y="34"/>
                    </a:lnTo>
                    <a:lnTo>
                      <a:pt x="42" y="32"/>
                    </a:lnTo>
                    <a:lnTo>
                      <a:pt x="45" y="27"/>
                    </a:lnTo>
                    <a:lnTo>
                      <a:pt x="45" y="27"/>
                    </a:lnTo>
                    <a:lnTo>
                      <a:pt x="46" y="25"/>
                    </a:lnTo>
                    <a:lnTo>
                      <a:pt x="49" y="22"/>
                    </a:lnTo>
                    <a:lnTo>
                      <a:pt x="51" y="19"/>
                    </a:lnTo>
                    <a:lnTo>
                      <a:pt x="52" y="18"/>
                    </a:lnTo>
                    <a:lnTo>
                      <a:pt x="52" y="18"/>
                    </a:lnTo>
                    <a:lnTo>
                      <a:pt x="52" y="15"/>
                    </a:lnTo>
                    <a:lnTo>
                      <a:pt x="53" y="13"/>
                    </a:lnTo>
                    <a:lnTo>
                      <a:pt x="53" y="13"/>
                    </a:lnTo>
                    <a:lnTo>
                      <a:pt x="54" y="10"/>
                    </a:lnTo>
                    <a:lnTo>
                      <a:pt x="56" y="8"/>
                    </a:lnTo>
                    <a:lnTo>
                      <a:pt x="56" y="8"/>
                    </a:lnTo>
                    <a:lnTo>
                      <a:pt x="54" y="2"/>
                    </a:lnTo>
                    <a:lnTo>
                      <a:pt x="54"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 name="フリーフォーム 12">
                <a:extLst>
                  <a:ext uri="{FF2B5EF4-FFF2-40B4-BE49-F238E27FC236}">
                    <a16:creationId xmlns:a16="http://schemas.microsoft.com/office/drawing/2014/main" id="{00000000-0008-0000-0000-00000A000000}"/>
                  </a:ext>
                </a:extLst>
              </p:cNvPr>
              <p:cNvSpPr>
                <a:spLocks/>
              </p:cNvSpPr>
              <p:nvPr/>
            </p:nvSpPr>
            <p:spPr bwMode="auto">
              <a:xfrm>
                <a:off x="513" y="170"/>
                <a:ext cx="8" cy="9"/>
              </a:xfrm>
              <a:custGeom>
                <a:avLst/>
                <a:gdLst>
                  <a:gd name="T0" fmla="*/ 37 w 71"/>
                  <a:gd name="T1" fmla="*/ 80 h 80"/>
                  <a:gd name="T2" fmla="*/ 31 w 71"/>
                  <a:gd name="T3" fmla="*/ 78 h 80"/>
                  <a:gd name="T4" fmla="*/ 28 w 71"/>
                  <a:gd name="T5" fmla="*/ 75 h 80"/>
                  <a:gd name="T6" fmla="*/ 25 w 71"/>
                  <a:gd name="T7" fmla="*/ 73 h 80"/>
                  <a:gd name="T8" fmla="*/ 22 w 71"/>
                  <a:gd name="T9" fmla="*/ 68 h 80"/>
                  <a:gd name="T10" fmla="*/ 16 w 71"/>
                  <a:gd name="T11" fmla="*/ 65 h 80"/>
                  <a:gd name="T12" fmla="*/ 14 w 71"/>
                  <a:gd name="T13" fmla="*/ 64 h 80"/>
                  <a:gd name="T14" fmla="*/ 11 w 71"/>
                  <a:gd name="T15" fmla="*/ 59 h 80"/>
                  <a:gd name="T16" fmla="*/ 11 w 71"/>
                  <a:gd name="T17" fmla="*/ 58 h 80"/>
                  <a:gd name="T18" fmla="*/ 10 w 71"/>
                  <a:gd name="T19" fmla="*/ 55 h 80"/>
                  <a:gd name="T20" fmla="*/ 6 w 71"/>
                  <a:gd name="T21" fmla="*/ 52 h 80"/>
                  <a:gd name="T22" fmla="*/ 2 w 71"/>
                  <a:gd name="T23" fmla="*/ 47 h 80"/>
                  <a:gd name="T24" fmla="*/ 2 w 71"/>
                  <a:gd name="T25" fmla="*/ 46 h 80"/>
                  <a:gd name="T26" fmla="*/ 2 w 71"/>
                  <a:gd name="T27" fmla="*/ 39 h 80"/>
                  <a:gd name="T28" fmla="*/ 2 w 71"/>
                  <a:gd name="T29" fmla="*/ 37 h 80"/>
                  <a:gd name="T30" fmla="*/ 1 w 71"/>
                  <a:gd name="T31" fmla="*/ 35 h 80"/>
                  <a:gd name="T32" fmla="*/ 3 w 71"/>
                  <a:gd name="T33" fmla="*/ 34 h 80"/>
                  <a:gd name="T34" fmla="*/ 4 w 71"/>
                  <a:gd name="T35" fmla="*/ 32 h 80"/>
                  <a:gd name="T36" fmla="*/ 2 w 71"/>
                  <a:gd name="T37" fmla="*/ 27 h 80"/>
                  <a:gd name="T38" fmla="*/ 1 w 71"/>
                  <a:gd name="T39" fmla="*/ 23 h 80"/>
                  <a:gd name="T40" fmla="*/ 2 w 71"/>
                  <a:gd name="T41" fmla="*/ 19 h 80"/>
                  <a:gd name="T42" fmla="*/ 5 w 71"/>
                  <a:gd name="T43" fmla="*/ 16 h 80"/>
                  <a:gd name="T44" fmla="*/ 8 w 71"/>
                  <a:gd name="T45" fmla="*/ 14 h 80"/>
                  <a:gd name="T46" fmla="*/ 9 w 71"/>
                  <a:gd name="T47" fmla="*/ 12 h 80"/>
                  <a:gd name="T48" fmla="*/ 12 w 71"/>
                  <a:gd name="T49" fmla="*/ 9 h 80"/>
                  <a:gd name="T50" fmla="*/ 15 w 71"/>
                  <a:gd name="T51" fmla="*/ 7 h 80"/>
                  <a:gd name="T52" fmla="*/ 17 w 71"/>
                  <a:gd name="T53" fmla="*/ 3 h 80"/>
                  <a:gd name="T54" fmla="*/ 22 w 71"/>
                  <a:gd name="T55" fmla="*/ 0 h 80"/>
                  <a:gd name="T56" fmla="*/ 23 w 71"/>
                  <a:gd name="T57" fmla="*/ 0 h 80"/>
                  <a:gd name="T58" fmla="*/ 32 w 71"/>
                  <a:gd name="T59" fmla="*/ 4 h 80"/>
                  <a:gd name="T60" fmla="*/ 35 w 71"/>
                  <a:gd name="T61" fmla="*/ 5 h 80"/>
                  <a:gd name="T62" fmla="*/ 36 w 71"/>
                  <a:gd name="T63" fmla="*/ 7 h 80"/>
                  <a:gd name="T64" fmla="*/ 35 w 71"/>
                  <a:gd name="T65" fmla="*/ 8 h 80"/>
                  <a:gd name="T66" fmla="*/ 35 w 71"/>
                  <a:gd name="T67" fmla="*/ 11 h 80"/>
                  <a:gd name="T68" fmla="*/ 36 w 71"/>
                  <a:gd name="T69" fmla="*/ 11 h 80"/>
                  <a:gd name="T70" fmla="*/ 47 w 71"/>
                  <a:gd name="T71" fmla="*/ 13 h 80"/>
                  <a:gd name="T72" fmla="*/ 49 w 71"/>
                  <a:gd name="T73" fmla="*/ 12 h 80"/>
                  <a:gd name="T74" fmla="*/ 51 w 71"/>
                  <a:gd name="T75" fmla="*/ 12 h 80"/>
                  <a:gd name="T76" fmla="*/ 53 w 71"/>
                  <a:gd name="T77" fmla="*/ 14 h 80"/>
                  <a:gd name="T78" fmla="*/ 54 w 71"/>
                  <a:gd name="T79" fmla="*/ 17 h 80"/>
                  <a:gd name="T80" fmla="*/ 60 w 71"/>
                  <a:gd name="T81" fmla="*/ 19 h 80"/>
                  <a:gd name="T82" fmla="*/ 61 w 71"/>
                  <a:gd name="T83" fmla="*/ 21 h 80"/>
                  <a:gd name="T84" fmla="*/ 67 w 71"/>
                  <a:gd name="T85" fmla="*/ 34 h 80"/>
                  <a:gd name="T86" fmla="*/ 70 w 71"/>
                  <a:gd name="T87" fmla="*/ 45 h 80"/>
                  <a:gd name="T88" fmla="*/ 71 w 71"/>
                  <a:gd name="T89" fmla="*/ 52 h 80"/>
                  <a:gd name="T90" fmla="*/ 69 w 71"/>
                  <a:gd name="T91" fmla="*/ 56 h 80"/>
                  <a:gd name="T92" fmla="*/ 67 w 71"/>
                  <a:gd name="T93" fmla="*/ 58 h 80"/>
                  <a:gd name="T94" fmla="*/ 65 w 71"/>
                  <a:gd name="T95" fmla="*/ 60 h 80"/>
                  <a:gd name="T96" fmla="*/ 63 w 71"/>
                  <a:gd name="T97" fmla="*/ 63 h 80"/>
                  <a:gd name="T98" fmla="*/ 61 w 71"/>
                  <a:gd name="T99" fmla="*/ 66 h 80"/>
                  <a:gd name="T100" fmla="*/ 58 w 71"/>
                  <a:gd name="T101" fmla="*/ 68 h 80"/>
                  <a:gd name="T102" fmla="*/ 55 w 71"/>
                  <a:gd name="T103" fmla="*/ 75 h 80"/>
                  <a:gd name="T104" fmla="*/ 54 w 71"/>
                  <a:gd name="T105" fmla="*/ 76 h 80"/>
                  <a:gd name="T106" fmla="*/ 45 w 71"/>
                  <a:gd name="T107" fmla="*/ 77 h 80"/>
                  <a:gd name="T108" fmla="*/ 43 w 71"/>
                  <a:gd name="T109" fmla="*/ 77 h 80"/>
                  <a:gd name="T110" fmla="*/ 37 w 71"/>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80">
                    <a:moveTo>
                      <a:pt x="37" y="80"/>
                    </a:moveTo>
                    <a:lnTo>
                      <a:pt x="37" y="80"/>
                    </a:lnTo>
                    <a:lnTo>
                      <a:pt x="34" y="79"/>
                    </a:lnTo>
                    <a:lnTo>
                      <a:pt x="31" y="78"/>
                    </a:lnTo>
                    <a:lnTo>
                      <a:pt x="31" y="78"/>
                    </a:lnTo>
                    <a:lnTo>
                      <a:pt x="28" y="75"/>
                    </a:lnTo>
                    <a:lnTo>
                      <a:pt x="25" y="73"/>
                    </a:lnTo>
                    <a:lnTo>
                      <a:pt x="25" y="73"/>
                    </a:lnTo>
                    <a:lnTo>
                      <a:pt x="22" y="68"/>
                    </a:lnTo>
                    <a:lnTo>
                      <a:pt x="22" y="68"/>
                    </a:lnTo>
                    <a:lnTo>
                      <a:pt x="18" y="66"/>
                    </a:lnTo>
                    <a:lnTo>
                      <a:pt x="16" y="65"/>
                    </a:lnTo>
                    <a:lnTo>
                      <a:pt x="14" y="64"/>
                    </a:lnTo>
                    <a:lnTo>
                      <a:pt x="14" y="64"/>
                    </a:lnTo>
                    <a:lnTo>
                      <a:pt x="12" y="61"/>
                    </a:lnTo>
                    <a:lnTo>
                      <a:pt x="11" y="59"/>
                    </a:lnTo>
                    <a:lnTo>
                      <a:pt x="11" y="58"/>
                    </a:lnTo>
                    <a:lnTo>
                      <a:pt x="11" y="58"/>
                    </a:lnTo>
                    <a:lnTo>
                      <a:pt x="11" y="57"/>
                    </a:lnTo>
                    <a:lnTo>
                      <a:pt x="10" y="55"/>
                    </a:lnTo>
                    <a:lnTo>
                      <a:pt x="6" y="52"/>
                    </a:lnTo>
                    <a:lnTo>
                      <a:pt x="6" y="52"/>
                    </a:lnTo>
                    <a:lnTo>
                      <a:pt x="3" y="48"/>
                    </a:lnTo>
                    <a:lnTo>
                      <a:pt x="2" y="47"/>
                    </a:lnTo>
                    <a:lnTo>
                      <a:pt x="2" y="46"/>
                    </a:lnTo>
                    <a:lnTo>
                      <a:pt x="2" y="46"/>
                    </a:lnTo>
                    <a:lnTo>
                      <a:pt x="2" y="42"/>
                    </a:lnTo>
                    <a:lnTo>
                      <a:pt x="2" y="39"/>
                    </a:lnTo>
                    <a:lnTo>
                      <a:pt x="2" y="37"/>
                    </a:lnTo>
                    <a:lnTo>
                      <a:pt x="2" y="37"/>
                    </a:lnTo>
                    <a:lnTo>
                      <a:pt x="0" y="36"/>
                    </a:lnTo>
                    <a:lnTo>
                      <a:pt x="1" y="35"/>
                    </a:lnTo>
                    <a:lnTo>
                      <a:pt x="1" y="35"/>
                    </a:lnTo>
                    <a:lnTo>
                      <a:pt x="3" y="34"/>
                    </a:lnTo>
                    <a:lnTo>
                      <a:pt x="4" y="33"/>
                    </a:lnTo>
                    <a:lnTo>
                      <a:pt x="4" y="32"/>
                    </a:lnTo>
                    <a:lnTo>
                      <a:pt x="4" y="32"/>
                    </a:lnTo>
                    <a:lnTo>
                      <a:pt x="2" y="27"/>
                    </a:lnTo>
                    <a:lnTo>
                      <a:pt x="1" y="25"/>
                    </a:lnTo>
                    <a:lnTo>
                      <a:pt x="1" y="23"/>
                    </a:lnTo>
                    <a:lnTo>
                      <a:pt x="1" y="23"/>
                    </a:lnTo>
                    <a:lnTo>
                      <a:pt x="2" y="19"/>
                    </a:lnTo>
                    <a:lnTo>
                      <a:pt x="3" y="17"/>
                    </a:lnTo>
                    <a:lnTo>
                      <a:pt x="5" y="16"/>
                    </a:lnTo>
                    <a:lnTo>
                      <a:pt x="5" y="16"/>
                    </a:lnTo>
                    <a:lnTo>
                      <a:pt x="8" y="14"/>
                    </a:lnTo>
                    <a:lnTo>
                      <a:pt x="9" y="12"/>
                    </a:lnTo>
                    <a:lnTo>
                      <a:pt x="9" y="12"/>
                    </a:lnTo>
                    <a:lnTo>
                      <a:pt x="10" y="11"/>
                    </a:lnTo>
                    <a:lnTo>
                      <a:pt x="12" y="9"/>
                    </a:lnTo>
                    <a:lnTo>
                      <a:pt x="12" y="9"/>
                    </a:lnTo>
                    <a:lnTo>
                      <a:pt x="15" y="7"/>
                    </a:lnTo>
                    <a:lnTo>
                      <a:pt x="17" y="3"/>
                    </a:lnTo>
                    <a:lnTo>
                      <a:pt x="17" y="3"/>
                    </a:lnTo>
                    <a:lnTo>
                      <a:pt x="19" y="0"/>
                    </a:lnTo>
                    <a:lnTo>
                      <a:pt x="22" y="0"/>
                    </a:lnTo>
                    <a:lnTo>
                      <a:pt x="23" y="0"/>
                    </a:lnTo>
                    <a:lnTo>
                      <a:pt x="23" y="0"/>
                    </a:lnTo>
                    <a:lnTo>
                      <a:pt x="28" y="2"/>
                    </a:lnTo>
                    <a:lnTo>
                      <a:pt x="32" y="4"/>
                    </a:lnTo>
                    <a:lnTo>
                      <a:pt x="32" y="4"/>
                    </a:lnTo>
                    <a:lnTo>
                      <a:pt x="35" y="5"/>
                    </a:lnTo>
                    <a:lnTo>
                      <a:pt x="36" y="7"/>
                    </a:lnTo>
                    <a:lnTo>
                      <a:pt x="36" y="7"/>
                    </a:lnTo>
                    <a:lnTo>
                      <a:pt x="36" y="7"/>
                    </a:lnTo>
                    <a:lnTo>
                      <a:pt x="35" y="8"/>
                    </a:lnTo>
                    <a:lnTo>
                      <a:pt x="34" y="9"/>
                    </a:lnTo>
                    <a:lnTo>
                      <a:pt x="35" y="11"/>
                    </a:lnTo>
                    <a:lnTo>
                      <a:pt x="36" y="11"/>
                    </a:lnTo>
                    <a:lnTo>
                      <a:pt x="36" y="11"/>
                    </a:lnTo>
                    <a:lnTo>
                      <a:pt x="42" y="12"/>
                    </a:lnTo>
                    <a:lnTo>
                      <a:pt x="47" y="13"/>
                    </a:lnTo>
                    <a:lnTo>
                      <a:pt x="47" y="13"/>
                    </a:lnTo>
                    <a:lnTo>
                      <a:pt x="49" y="12"/>
                    </a:lnTo>
                    <a:lnTo>
                      <a:pt x="50" y="11"/>
                    </a:lnTo>
                    <a:lnTo>
                      <a:pt x="51" y="12"/>
                    </a:lnTo>
                    <a:lnTo>
                      <a:pt x="51" y="12"/>
                    </a:lnTo>
                    <a:lnTo>
                      <a:pt x="53" y="14"/>
                    </a:lnTo>
                    <a:lnTo>
                      <a:pt x="54" y="17"/>
                    </a:lnTo>
                    <a:lnTo>
                      <a:pt x="54" y="17"/>
                    </a:lnTo>
                    <a:lnTo>
                      <a:pt x="58" y="18"/>
                    </a:lnTo>
                    <a:lnTo>
                      <a:pt x="60" y="19"/>
                    </a:lnTo>
                    <a:lnTo>
                      <a:pt x="61" y="21"/>
                    </a:lnTo>
                    <a:lnTo>
                      <a:pt x="61" y="21"/>
                    </a:lnTo>
                    <a:lnTo>
                      <a:pt x="64" y="26"/>
                    </a:lnTo>
                    <a:lnTo>
                      <a:pt x="67" y="34"/>
                    </a:lnTo>
                    <a:lnTo>
                      <a:pt x="67" y="34"/>
                    </a:lnTo>
                    <a:lnTo>
                      <a:pt x="70" y="45"/>
                    </a:lnTo>
                    <a:lnTo>
                      <a:pt x="71" y="49"/>
                    </a:lnTo>
                    <a:lnTo>
                      <a:pt x="71" y="52"/>
                    </a:lnTo>
                    <a:lnTo>
                      <a:pt x="71" y="52"/>
                    </a:lnTo>
                    <a:lnTo>
                      <a:pt x="69" y="56"/>
                    </a:lnTo>
                    <a:lnTo>
                      <a:pt x="68" y="57"/>
                    </a:lnTo>
                    <a:lnTo>
                      <a:pt x="67" y="58"/>
                    </a:lnTo>
                    <a:lnTo>
                      <a:pt x="67" y="58"/>
                    </a:lnTo>
                    <a:lnTo>
                      <a:pt x="65" y="60"/>
                    </a:lnTo>
                    <a:lnTo>
                      <a:pt x="63" y="63"/>
                    </a:lnTo>
                    <a:lnTo>
                      <a:pt x="63" y="63"/>
                    </a:lnTo>
                    <a:lnTo>
                      <a:pt x="62" y="65"/>
                    </a:lnTo>
                    <a:lnTo>
                      <a:pt x="61" y="66"/>
                    </a:lnTo>
                    <a:lnTo>
                      <a:pt x="58" y="68"/>
                    </a:lnTo>
                    <a:lnTo>
                      <a:pt x="58" y="68"/>
                    </a:lnTo>
                    <a:lnTo>
                      <a:pt x="56" y="73"/>
                    </a:lnTo>
                    <a:lnTo>
                      <a:pt x="55" y="75"/>
                    </a:lnTo>
                    <a:lnTo>
                      <a:pt x="54" y="76"/>
                    </a:lnTo>
                    <a:lnTo>
                      <a:pt x="54" y="76"/>
                    </a:lnTo>
                    <a:lnTo>
                      <a:pt x="48" y="76"/>
                    </a:lnTo>
                    <a:lnTo>
                      <a:pt x="45" y="77"/>
                    </a:lnTo>
                    <a:lnTo>
                      <a:pt x="43" y="77"/>
                    </a:lnTo>
                    <a:lnTo>
                      <a:pt x="43" y="77"/>
                    </a:lnTo>
                    <a:lnTo>
                      <a:pt x="40" y="79"/>
                    </a:lnTo>
                    <a:lnTo>
                      <a:pt x="37" y="80"/>
                    </a:lnTo>
                    <a:lnTo>
                      <a:pt x="37" y="8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 name="フリーフォーム 13">
                <a:extLst>
                  <a:ext uri="{FF2B5EF4-FFF2-40B4-BE49-F238E27FC236}">
                    <a16:creationId xmlns:a16="http://schemas.microsoft.com/office/drawing/2014/main" id="{00000000-0008-0000-0000-00000B000000}"/>
                  </a:ext>
                </a:extLst>
              </p:cNvPr>
              <p:cNvSpPr>
                <a:spLocks/>
              </p:cNvSpPr>
              <p:nvPr/>
            </p:nvSpPr>
            <p:spPr bwMode="auto">
              <a:xfrm>
                <a:off x="507" y="160"/>
                <a:ext cx="4" cy="10"/>
              </a:xfrm>
              <a:custGeom>
                <a:avLst/>
                <a:gdLst>
                  <a:gd name="T0" fmla="*/ 21 w 34"/>
                  <a:gd name="T1" fmla="*/ 94 h 94"/>
                  <a:gd name="T2" fmla="*/ 18 w 34"/>
                  <a:gd name="T3" fmla="*/ 93 h 94"/>
                  <a:gd name="T4" fmla="*/ 17 w 34"/>
                  <a:gd name="T5" fmla="*/ 89 h 94"/>
                  <a:gd name="T6" fmla="*/ 17 w 34"/>
                  <a:gd name="T7" fmla="*/ 88 h 94"/>
                  <a:gd name="T8" fmla="*/ 19 w 34"/>
                  <a:gd name="T9" fmla="*/ 86 h 94"/>
                  <a:gd name="T10" fmla="*/ 19 w 34"/>
                  <a:gd name="T11" fmla="*/ 83 h 94"/>
                  <a:gd name="T12" fmla="*/ 18 w 34"/>
                  <a:gd name="T13" fmla="*/ 75 h 94"/>
                  <a:gd name="T14" fmla="*/ 16 w 34"/>
                  <a:gd name="T15" fmla="*/ 73 h 94"/>
                  <a:gd name="T16" fmla="*/ 12 w 34"/>
                  <a:gd name="T17" fmla="*/ 66 h 94"/>
                  <a:gd name="T18" fmla="*/ 10 w 34"/>
                  <a:gd name="T19" fmla="*/ 64 h 94"/>
                  <a:gd name="T20" fmla="*/ 9 w 34"/>
                  <a:gd name="T21" fmla="*/ 53 h 94"/>
                  <a:gd name="T22" fmla="*/ 5 w 34"/>
                  <a:gd name="T23" fmla="*/ 45 h 94"/>
                  <a:gd name="T24" fmla="*/ 5 w 34"/>
                  <a:gd name="T25" fmla="*/ 43 h 94"/>
                  <a:gd name="T26" fmla="*/ 7 w 34"/>
                  <a:gd name="T27" fmla="*/ 39 h 94"/>
                  <a:gd name="T28" fmla="*/ 6 w 34"/>
                  <a:gd name="T29" fmla="*/ 36 h 94"/>
                  <a:gd name="T30" fmla="*/ 6 w 34"/>
                  <a:gd name="T31" fmla="*/ 34 h 94"/>
                  <a:gd name="T32" fmla="*/ 7 w 34"/>
                  <a:gd name="T33" fmla="*/ 28 h 94"/>
                  <a:gd name="T34" fmla="*/ 6 w 34"/>
                  <a:gd name="T35" fmla="*/ 26 h 94"/>
                  <a:gd name="T36" fmla="*/ 5 w 34"/>
                  <a:gd name="T37" fmla="*/ 24 h 94"/>
                  <a:gd name="T38" fmla="*/ 7 w 34"/>
                  <a:gd name="T39" fmla="*/ 23 h 94"/>
                  <a:gd name="T40" fmla="*/ 8 w 34"/>
                  <a:gd name="T41" fmla="*/ 21 h 94"/>
                  <a:gd name="T42" fmla="*/ 8 w 34"/>
                  <a:gd name="T43" fmla="*/ 18 h 94"/>
                  <a:gd name="T44" fmla="*/ 7 w 34"/>
                  <a:gd name="T45" fmla="*/ 17 h 94"/>
                  <a:gd name="T46" fmla="*/ 0 w 34"/>
                  <a:gd name="T47" fmla="*/ 13 h 94"/>
                  <a:gd name="T48" fmla="*/ 0 w 34"/>
                  <a:gd name="T49" fmla="*/ 12 h 94"/>
                  <a:gd name="T50" fmla="*/ 2 w 34"/>
                  <a:gd name="T51" fmla="*/ 9 h 94"/>
                  <a:gd name="T52" fmla="*/ 1 w 34"/>
                  <a:gd name="T53" fmla="*/ 6 h 94"/>
                  <a:gd name="T54" fmla="*/ 0 w 34"/>
                  <a:gd name="T55" fmla="*/ 3 h 94"/>
                  <a:gd name="T56" fmla="*/ 1 w 34"/>
                  <a:gd name="T57" fmla="*/ 0 h 94"/>
                  <a:gd name="T58" fmla="*/ 1 w 34"/>
                  <a:gd name="T59" fmla="*/ 1 h 94"/>
                  <a:gd name="T60" fmla="*/ 5 w 34"/>
                  <a:gd name="T61" fmla="*/ 7 h 94"/>
                  <a:gd name="T62" fmla="*/ 5 w 34"/>
                  <a:gd name="T63" fmla="*/ 8 h 94"/>
                  <a:gd name="T64" fmla="*/ 8 w 34"/>
                  <a:gd name="T65" fmla="*/ 14 h 94"/>
                  <a:gd name="T66" fmla="*/ 9 w 34"/>
                  <a:gd name="T67" fmla="*/ 15 h 94"/>
                  <a:gd name="T68" fmla="*/ 18 w 34"/>
                  <a:gd name="T69" fmla="*/ 15 h 94"/>
                  <a:gd name="T70" fmla="*/ 20 w 34"/>
                  <a:gd name="T71" fmla="*/ 14 h 94"/>
                  <a:gd name="T72" fmla="*/ 23 w 34"/>
                  <a:gd name="T73" fmla="*/ 11 h 94"/>
                  <a:gd name="T74" fmla="*/ 24 w 34"/>
                  <a:gd name="T75" fmla="*/ 10 h 94"/>
                  <a:gd name="T76" fmla="*/ 22 w 34"/>
                  <a:gd name="T77" fmla="*/ 1 h 94"/>
                  <a:gd name="T78" fmla="*/ 23 w 34"/>
                  <a:gd name="T79" fmla="*/ 1 h 94"/>
                  <a:gd name="T80" fmla="*/ 26 w 34"/>
                  <a:gd name="T81" fmla="*/ 4 h 94"/>
                  <a:gd name="T82" fmla="*/ 28 w 34"/>
                  <a:gd name="T83" fmla="*/ 7 h 94"/>
                  <a:gd name="T84" fmla="*/ 31 w 34"/>
                  <a:gd name="T85" fmla="*/ 16 h 94"/>
                  <a:gd name="T86" fmla="*/ 33 w 34"/>
                  <a:gd name="T87" fmla="*/ 18 h 94"/>
                  <a:gd name="T88" fmla="*/ 34 w 34"/>
                  <a:gd name="T89" fmla="*/ 20 h 94"/>
                  <a:gd name="T90" fmla="*/ 32 w 34"/>
                  <a:gd name="T91" fmla="*/ 26 h 94"/>
                  <a:gd name="T92" fmla="*/ 31 w 34"/>
                  <a:gd name="T93" fmla="*/ 35 h 94"/>
                  <a:gd name="T94" fmla="*/ 31 w 34"/>
                  <a:gd name="T95" fmla="*/ 45 h 94"/>
                  <a:gd name="T96" fmla="*/ 32 w 34"/>
                  <a:gd name="T97" fmla="*/ 52 h 94"/>
                  <a:gd name="T98" fmla="*/ 29 w 34"/>
                  <a:gd name="T99" fmla="*/ 61 h 94"/>
                  <a:gd name="T100" fmla="*/ 29 w 34"/>
                  <a:gd name="T101" fmla="*/ 64 h 94"/>
                  <a:gd name="T102" fmla="*/ 30 w 34"/>
                  <a:gd name="T103" fmla="*/ 68 h 94"/>
                  <a:gd name="T104" fmla="*/ 31 w 34"/>
                  <a:gd name="T105" fmla="*/ 72 h 94"/>
                  <a:gd name="T106" fmla="*/ 30 w 34"/>
                  <a:gd name="T107" fmla="*/ 75 h 94"/>
                  <a:gd name="T108" fmla="*/ 28 w 34"/>
                  <a:gd name="T109" fmla="*/ 81 h 94"/>
                  <a:gd name="T110" fmla="*/ 27 w 34"/>
                  <a:gd name="T111" fmla="*/ 85 h 94"/>
                  <a:gd name="T112" fmla="*/ 27 w 34"/>
                  <a:gd name="T113" fmla="*/ 88 h 94"/>
                  <a:gd name="T114" fmla="*/ 28 w 34"/>
                  <a:gd name="T115" fmla="*/ 92 h 94"/>
                  <a:gd name="T116" fmla="*/ 21 w 34"/>
                  <a:gd name="T1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94">
                    <a:moveTo>
                      <a:pt x="21" y="94"/>
                    </a:moveTo>
                    <a:lnTo>
                      <a:pt x="21" y="94"/>
                    </a:lnTo>
                    <a:lnTo>
                      <a:pt x="20" y="94"/>
                    </a:lnTo>
                    <a:lnTo>
                      <a:pt x="18" y="93"/>
                    </a:lnTo>
                    <a:lnTo>
                      <a:pt x="17" y="91"/>
                    </a:lnTo>
                    <a:lnTo>
                      <a:pt x="17" y="89"/>
                    </a:lnTo>
                    <a:lnTo>
                      <a:pt x="17" y="89"/>
                    </a:lnTo>
                    <a:lnTo>
                      <a:pt x="17" y="88"/>
                    </a:lnTo>
                    <a:lnTo>
                      <a:pt x="18" y="87"/>
                    </a:lnTo>
                    <a:lnTo>
                      <a:pt x="19" y="86"/>
                    </a:lnTo>
                    <a:lnTo>
                      <a:pt x="19" y="83"/>
                    </a:lnTo>
                    <a:lnTo>
                      <a:pt x="19" y="83"/>
                    </a:lnTo>
                    <a:lnTo>
                      <a:pt x="19" y="77"/>
                    </a:lnTo>
                    <a:lnTo>
                      <a:pt x="18" y="75"/>
                    </a:lnTo>
                    <a:lnTo>
                      <a:pt x="16" y="73"/>
                    </a:lnTo>
                    <a:lnTo>
                      <a:pt x="16" y="73"/>
                    </a:lnTo>
                    <a:lnTo>
                      <a:pt x="13" y="68"/>
                    </a:lnTo>
                    <a:lnTo>
                      <a:pt x="12" y="66"/>
                    </a:lnTo>
                    <a:lnTo>
                      <a:pt x="10" y="64"/>
                    </a:lnTo>
                    <a:lnTo>
                      <a:pt x="10" y="64"/>
                    </a:lnTo>
                    <a:lnTo>
                      <a:pt x="9" y="53"/>
                    </a:lnTo>
                    <a:lnTo>
                      <a:pt x="9" y="53"/>
                    </a:lnTo>
                    <a:lnTo>
                      <a:pt x="6" y="48"/>
                    </a:lnTo>
                    <a:lnTo>
                      <a:pt x="5" y="45"/>
                    </a:lnTo>
                    <a:lnTo>
                      <a:pt x="5" y="43"/>
                    </a:lnTo>
                    <a:lnTo>
                      <a:pt x="5" y="43"/>
                    </a:lnTo>
                    <a:lnTo>
                      <a:pt x="6" y="41"/>
                    </a:lnTo>
                    <a:lnTo>
                      <a:pt x="7" y="39"/>
                    </a:lnTo>
                    <a:lnTo>
                      <a:pt x="7" y="39"/>
                    </a:lnTo>
                    <a:lnTo>
                      <a:pt x="6" y="36"/>
                    </a:lnTo>
                    <a:lnTo>
                      <a:pt x="6" y="34"/>
                    </a:lnTo>
                    <a:lnTo>
                      <a:pt x="6" y="34"/>
                    </a:lnTo>
                    <a:lnTo>
                      <a:pt x="7" y="31"/>
                    </a:lnTo>
                    <a:lnTo>
                      <a:pt x="7" y="28"/>
                    </a:lnTo>
                    <a:lnTo>
                      <a:pt x="7" y="28"/>
                    </a:lnTo>
                    <a:lnTo>
                      <a:pt x="6" y="26"/>
                    </a:lnTo>
                    <a:lnTo>
                      <a:pt x="5" y="25"/>
                    </a:lnTo>
                    <a:lnTo>
                      <a:pt x="5" y="24"/>
                    </a:lnTo>
                    <a:lnTo>
                      <a:pt x="5" y="24"/>
                    </a:lnTo>
                    <a:lnTo>
                      <a:pt x="7" y="23"/>
                    </a:lnTo>
                    <a:lnTo>
                      <a:pt x="8" y="21"/>
                    </a:lnTo>
                    <a:lnTo>
                      <a:pt x="8" y="21"/>
                    </a:lnTo>
                    <a:lnTo>
                      <a:pt x="8" y="19"/>
                    </a:lnTo>
                    <a:lnTo>
                      <a:pt x="8" y="18"/>
                    </a:lnTo>
                    <a:lnTo>
                      <a:pt x="7" y="17"/>
                    </a:lnTo>
                    <a:lnTo>
                      <a:pt x="7" y="17"/>
                    </a:lnTo>
                    <a:lnTo>
                      <a:pt x="2" y="14"/>
                    </a:lnTo>
                    <a:lnTo>
                      <a:pt x="0" y="13"/>
                    </a:lnTo>
                    <a:lnTo>
                      <a:pt x="0" y="12"/>
                    </a:lnTo>
                    <a:lnTo>
                      <a:pt x="0" y="12"/>
                    </a:lnTo>
                    <a:lnTo>
                      <a:pt x="2" y="11"/>
                    </a:lnTo>
                    <a:lnTo>
                      <a:pt x="2" y="9"/>
                    </a:lnTo>
                    <a:lnTo>
                      <a:pt x="2" y="9"/>
                    </a:lnTo>
                    <a:lnTo>
                      <a:pt x="1" y="6"/>
                    </a:lnTo>
                    <a:lnTo>
                      <a:pt x="0" y="3"/>
                    </a:lnTo>
                    <a:lnTo>
                      <a:pt x="0" y="3"/>
                    </a:lnTo>
                    <a:lnTo>
                      <a:pt x="0" y="0"/>
                    </a:lnTo>
                    <a:lnTo>
                      <a:pt x="1" y="0"/>
                    </a:lnTo>
                    <a:lnTo>
                      <a:pt x="1" y="1"/>
                    </a:lnTo>
                    <a:lnTo>
                      <a:pt x="1" y="1"/>
                    </a:lnTo>
                    <a:lnTo>
                      <a:pt x="4" y="4"/>
                    </a:lnTo>
                    <a:lnTo>
                      <a:pt x="5" y="7"/>
                    </a:lnTo>
                    <a:lnTo>
                      <a:pt x="5" y="8"/>
                    </a:lnTo>
                    <a:lnTo>
                      <a:pt x="5" y="8"/>
                    </a:lnTo>
                    <a:lnTo>
                      <a:pt x="6" y="12"/>
                    </a:lnTo>
                    <a:lnTo>
                      <a:pt x="8" y="14"/>
                    </a:lnTo>
                    <a:lnTo>
                      <a:pt x="9" y="15"/>
                    </a:lnTo>
                    <a:lnTo>
                      <a:pt x="9" y="15"/>
                    </a:lnTo>
                    <a:lnTo>
                      <a:pt x="15" y="15"/>
                    </a:lnTo>
                    <a:lnTo>
                      <a:pt x="18" y="15"/>
                    </a:lnTo>
                    <a:lnTo>
                      <a:pt x="20" y="14"/>
                    </a:lnTo>
                    <a:lnTo>
                      <a:pt x="20" y="14"/>
                    </a:lnTo>
                    <a:lnTo>
                      <a:pt x="23" y="13"/>
                    </a:lnTo>
                    <a:lnTo>
                      <a:pt x="23" y="11"/>
                    </a:lnTo>
                    <a:lnTo>
                      <a:pt x="24" y="10"/>
                    </a:lnTo>
                    <a:lnTo>
                      <a:pt x="24" y="10"/>
                    </a:lnTo>
                    <a:lnTo>
                      <a:pt x="23" y="3"/>
                    </a:lnTo>
                    <a:lnTo>
                      <a:pt x="22" y="1"/>
                    </a:lnTo>
                    <a:lnTo>
                      <a:pt x="23" y="1"/>
                    </a:lnTo>
                    <a:lnTo>
                      <a:pt x="23" y="1"/>
                    </a:lnTo>
                    <a:lnTo>
                      <a:pt x="23" y="1"/>
                    </a:lnTo>
                    <a:lnTo>
                      <a:pt x="26" y="4"/>
                    </a:lnTo>
                    <a:lnTo>
                      <a:pt x="28" y="6"/>
                    </a:lnTo>
                    <a:lnTo>
                      <a:pt x="28" y="7"/>
                    </a:lnTo>
                    <a:lnTo>
                      <a:pt x="28" y="7"/>
                    </a:lnTo>
                    <a:lnTo>
                      <a:pt x="31" y="16"/>
                    </a:lnTo>
                    <a:lnTo>
                      <a:pt x="31" y="16"/>
                    </a:lnTo>
                    <a:lnTo>
                      <a:pt x="33" y="18"/>
                    </a:lnTo>
                    <a:lnTo>
                      <a:pt x="34" y="20"/>
                    </a:lnTo>
                    <a:lnTo>
                      <a:pt x="34" y="20"/>
                    </a:lnTo>
                    <a:lnTo>
                      <a:pt x="33" y="23"/>
                    </a:lnTo>
                    <a:lnTo>
                      <a:pt x="32" y="26"/>
                    </a:lnTo>
                    <a:lnTo>
                      <a:pt x="32" y="26"/>
                    </a:lnTo>
                    <a:lnTo>
                      <a:pt x="31" y="35"/>
                    </a:lnTo>
                    <a:lnTo>
                      <a:pt x="31" y="35"/>
                    </a:lnTo>
                    <a:lnTo>
                      <a:pt x="31" y="45"/>
                    </a:lnTo>
                    <a:lnTo>
                      <a:pt x="32" y="52"/>
                    </a:lnTo>
                    <a:lnTo>
                      <a:pt x="32" y="52"/>
                    </a:lnTo>
                    <a:lnTo>
                      <a:pt x="31" y="56"/>
                    </a:lnTo>
                    <a:lnTo>
                      <a:pt x="29" y="61"/>
                    </a:lnTo>
                    <a:lnTo>
                      <a:pt x="29" y="61"/>
                    </a:lnTo>
                    <a:lnTo>
                      <a:pt x="29" y="64"/>
                    </a:lnTo>
                    <a:lnTo>
                      <a:pt x="29" y="66"/>
                    </a:lnTo>
                    <a:lnTo>
                      <a:pt x="30" y="68"/>
                    </a:lnTo>
                    <a:lnTo>
                      <a:pt x="30" y="68"/>
                    </a:lnTo>
                    <a:lnTo>
                      <a:pt x="31" y="72"/>
                    </a:lnTo>
                    <a:lnTo>
                      <a:pt x="30" y="75"/>
                    </a:lnTo>
                    <a:lnTo>
                      <a:pt x="30" y="75"/>
                    </a:lnTo>
                    <a:lnTo>
                      <a:pt x="29" y="78"/>
                    </a:lnTo>
                    <a:lnTo>
                      <a:pt x="28" y="81"/>
                    </a:lnTo>
                    <a:lnTo>
                      <a:pt x="28" y="81"/>
                    </a:lnTo>
                    <a:lnTo>
                      <a:pt x="27" y="85"/>
                    </a:lnTo>
                    <a:lnTo>
                      <a:pt x="27" y="88"/>
                    </a:lnTo>
                    <a:lnTo>
                      <a:pt x="27" y="88"/>
                    </a:lnTo>
                    <a:lnTo>
                      <a:pt x="28" y="90"/>
                    </a:lnTo>
                    <a:lnTo>
                      <a:pt x="28" y="92"/>
                    </a:lnTo>
                    <a:lnTo>
                      <a:pt x="26" y="93"/>
                    </a:lnTo>
                    <a:lnTo>
                      <a:pt x="21" y="94"/>
                    </a:lnTo>
                    <a:lnTo>
                      <a:pt x="21" y="9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 name="フリーフォーム 14">
                <a:extLst>
                  <a:ext uri="{FF2B5EF4-FFF2-40B4-BE49-F238E27FC236}">
                    <a16:creationId xmlns:a16="http://schemas.microsoft.com/office/drawing/2014/main" id="{00000000-0008-0000-0000-00000C000000}"/>
                  </a:ext>
                </a:extLst>
              </p:cNvPr>
              <p:cNvSpPr>
                <a:spLocks/>
              </p:cNvSpPr>
              <p:nvPr/>
            </p:nvSpPr>
            <p:spPr bwMode="auto">
              <a:xfrm>
                <a:off x="668" y="292"/>
                <a:ext cx="1" cy="0"/>
              </a:xfrm>
              <a:custGeom>
                <a:avLst/>
                <a:gdLst>
                  <a:gd name="T0" fmla="*/ 0 w 8"/>
                  <a:gd name="T1" fmla="*/ 3 h 3"/>
                  <a:gd name="T2" fmla="*/ 0 w 8"/>
                  <a:gd name="T3" fmla="*/ 3 h 3"/>
                  <a:gd name="T4" fmla="*/ 0 w 8"/>
                  <a:gd name="T5" fmla="*/ 3 h 3"/>
                  <a:gd name="T6" fmla="*/ 0 w 8"/>
                  <a:gd name="T7" fmla="*/ 2 h 3"/>
                  <a:gd name="T8" fmla="*/ 2 w 8"/>
                  <a:gd name="T9" fmla="*/ 0 h 3"/>
                  <a:gd name="T10" fmla="*/ 2 w 8"/>
                  <a:gd name="T11" fmla="*/ 0 h 3"/>
                  <a:gd name="T12" fmla="*/ 3 w 8"/>
                  <a:gd name="T13" fmla="*/ 0 h 3"/>
                  <a:gd name="T14" fmla="*/ 5 w 8"/>
                  <a:gd name="T15" fmla="*/ 0 h 3"/>
                  <a:gd name="T16" fmla="*/ 8 w 8"/>
                  <a:gd name="T17" fmla="*/ 1 h 3"/>
                  <a:gd name="T18" fmla="*/ 8 w 8"/>
                  <a:gd name="T19" fmla="*/ 1 h 3"/>
                  <a:gd name="T20" fmla="*/ 8 w 8"/>
                  <a:gd name="T21" fmla="*/ 2 h 3"/>
                  <a:gd name="T22" fmla="*/ 8 w 8"/>
                  <a:gd name="T23" fmla="*/ 2 h 3"/>
                  <a:gd name="T24" fmla="*/ 3 w 8"/>
                  <a:gd name="T25" fmla="*/ 3 h 3"/>
                  <a:gd name="T26" fmla="*/ 0 w 8"/>
                  <a:gd name="T27" fmla="*/ 3 h 3"/>
                  <a:gd name="T28" fmla="*/ 0 w 8"/>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
                    <a:moveTo>
                      <a:pt x="0" y="3"/>
                    </a:moveTo>
                    <a:lnTo>
                      <a:pt x="0" y="3"/>
                    </a:lnTo>
                    <a:lnTo>
                      <a:pt x="0" y="3"/>
                    </a:lnTo>
                    <a:lnTo>
                      <a:pt x="0" y="2"/>
                    </a:lnTo>
                    <a:lnTo>
                      <a:pt x="2" y="0"/>
                    </a:lnTo>
                    <a:lnTo>
                      <a:pt x="2" y="0"/>
                    </a:lnTo>
                    <a:lnTo>
                      <a:pt x="3" y="0"/>
                    </a:lnTo>
                    <a:lnTo>
                      <a:pt x="5" y="0"/>
                    </a:lnTo>
                    <a:lnTo>
                      <a:pt x="8" y="1"/>
                    </a:lnTo>
                    <a:lnTo>
                      <a:pt x="8" y="1"/>
                    </a:lnTo>
                    <a:lnTo>
                      <a:pt x="8" y="2"/>
                    </a:lnTo>
                    <a:lnTo>
                      <a:pt x="8" y="2"/>
                    </a:lnTo>
                    <a:lnTo>
                      <a:pt x="3" y="3"/>
                    </a:lnTo>
                    <a:lnTo>
                      <a:pt x="0" y="3"/>
                    </a:lnTo>
                    <a:lnTo>
                      <a:pt x="0"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 name="フリーフォーム 15">
                <a:extLst>
                  <a:ext uri="{FF2B5EF4-FFF2-40B4-BE49-F238E27FC236}">
                    <a16:creationId xmlns:a16="http://schemas.microsoft.com/office/drawing/2014/main" id="{00000000-0008-0000-0000-00000E000000}"/>
                  </a:ext>
                </a:extLst>
              </p:cNvPr>
              <p:cNvSpPr>
                <a:spLocks/>
              </p:cNvSpPr>
              <p:nvPr/>
            </p:nvSpPr>
            <p:spPr bwMode="auto">
              <a:xfrm>
                <a:off x="704" y="274"/>
                <a:ext cx="2" cy="1"/>
              </a:xfrm>
              <a:custGeom>
                <a:avLst/>
                <a:gdLst>
                  <a:gd name="T0" fmla="*/ 15 w 15"/>
                  <a:gd name="T1" fmla="*/ 0 h 9"/>
                  <a:gd name="T2" fmla="*/ 15 w 15"/>
                  <a:gd name="T3" fmla="*/ 0 h 9"/>
                  <a:gd name="T4" fmla="*/ 13 w 15"/>
                  <a:gd name="T5" fmla="*/ 1 h 9"/>
                  <a:gd name="T6" fmla="*/ 12 w 15"/>
                  <a:gd name="T7" fmla="*/ 1 h 9"/>
                  <a:gd name="T8" fmla="*/ 12 w 15"/>
                  <a:gd name="T9" fmla="*/ 1 h 9"/>
                  <a:gd name="T10" fmla="*/ 10 w 15"/>
                  <a:gd name="T11" fmla="*/ 3 h 9"/>
                  <a:gd name="T12" fmla="*/ 8 w 15"/>
                  <a:gd name="T13" fmla="*/ 4 h 9"/>
                  <a:gd name="T14" fmla="*/ 8 w 15"/>
                  <a:gd name="T15" fmla="*/ 4 h 9"/>
                  <a:gd name="T16" fmla="*/ 6 w 15"/>
                  <a:gd name="T17" fmla="*/ 3 h 9"/>
                  <a:gd name="T18" fmla="*/ 2 w 15"/>
                  <a:gd name="T19" fmla="*/ 3 h 9"/>
                  <a:gd name="T20" fmla="*/ 2 w 15"/>
                  <a:gd name="T21" fmla="*/ 3 h 9"/>
                  <a:gd name="T22" fmla="*/ 1 w 15"/>
                  <a:gd name="T23" fmla="*/ 4 h 9"/>
                  <a:gd name="T24" fmla="*/ 0 w 15"/>
                  <a:gd name="T25" fmla="*/ 5 h 9"/>
                  <a:gd name="T26" fmla="*/ 1 w 15"/>
                  <a:gd name="T27" fmla="*/ 6 h 9"/>
                  <a:gd name="T28" fmla="*/ 1 w 15"/>
                  <a:gd name="T29" fmla="*/ 6 h 9"/>
                  <a:gd name="T30" fmla="*/ 6 w 15"/>
                  <a:gd name="T31" fmla="*/ 7 h 9"/>
                  <a:gd name="T32" fmla="*/ 7 w 15"/>
                  <a:gd name="T33" fmla="*/ 7 h 9"/>
                  <a:gd name="T34" fmla="*/ 7 w 15"/>
                  <a:gd name="T35" fmla="*/ 7 h 9"/>
                  <a:gd name="T36" fmla="*/ 4 w 15"/>
                  <a:gd name="T37" fmla="*/ 8 h 9"/>
                  <a:gd name="T38" fmla="*/ 4 w 15"/>
                  <a:gd name="T39" fmla="*/ 8 h 9"/>
                  <a:gd name="T40" fmla="*/ 6 w 15"/>
                  <a:gd name="T41" fmla="*/ 9 h 9"/>
                  <a:gd name="T42" fmla="*/ 6 w 15"/>
                  <a:gd name="T43" fmla="*/ 9 h 9"/>
                  <a:gd name="T44" fmla="*/ 9 w 15"/>
                  <a:gd name="T45" fmla="*/ 8 h 9"/>
                  <a:gd name="T46" fmla="*/ 10 w 15"/>
                  <a:gd name="T47" fmla="*/ 8 h 9"/>
                  <a:gd name="T48" fmla="*/ 11 w 15"/>
                  <a:gd name="T49" fmla="*/ 7 h 9"/>
                  <a:gd name="T50" fmla="*/ 11 w 15"/>
                  <a:gd name="T51" fmla="*/ 7 h 9"/>
                  <a:gd name="T52" fmla="*/ 11 w 15"/>
                  <a:gd name="T53" fmla="*/ 5 h 9"/>
                  <a:gd name="T54" fmla="*/ 11 w 15"/>
                  <a:gd name="T55" fmla="*/ 3 h 9"/>
                  <a:gd name="T56" fmla="*/ 11 w 15"/>
                  <a:gd name="T57" fmla="*/ 3 h 9"/>
                  <a:gd name="T58" fmla="*/ 14 w 15"/>
                  <a:gd name="T59" fmla="*/ 2 h 9"/>
                  <a:gd name="T60" fmla="*/ 15 w 15"/>
                  <a:gd name="T61" fmla="*/ 0 h 9"/>
                  <a:gd name="T62" fmla="*/ 15 w 15"/>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9">
                    <a:moveTo>
                      <a:pt x="15" y="0"/>
                    </a:moveTo>
                    <a:lnTo>
                      <a:pt x="15" y="0"/>
                    </a:lnTo>
                    <a:lnTo>
                      <a:pt x="13" y="1"/>
                    </a:lnTo>
                    <a:lnTo>
                      <a:pt x="12" y="1"/>
                    </a:lnTo>
                    <a:lnTo>
                      <a:pt x="12" y="1"/>
                    </a:lnTo>
                    <a:lnTo>
                      <a:pt x="10" y="3"/>
                    </a:lnTo>
                    <a:lnTo>
                      <a:pt x="8" y="4"/>
                    </a:lnTo>
                    <a:lnTo>
                      <a:pt x="8" y="4"/>
                    </a:lnTo>
                    <a:lnTo>
                      <a:pt x="6" y="3"/>
                    </a:lnTo>
                    <a:lnTo>
                      <a:pt x="2" y="3"/>
                    </a:lnTo>
                    <a:lnTo>
                      <a:pt x="2" y="3"/>
                    </a:lnTo>
                    <a:lnTo>
                      <a:pt x="1" y="4"/>
                    </a:lnTo>
                    <a:lnTo>
                      <a:pt x="0" y="5"/>
                    </a:lnTo>
                    <a:lnTo>
                      <a:pt x="1" y="6"/>
                    </a:lnTo>
                    <a:lnTo>
                      <a:pt x="1" y="6"/>
                    </a:lnTo>
                    <a:lnTo>
                      <a:pt x="6" y="7"/>
                    </a:lnTo>
                    <a:lnTo>
                      <a:pt x="7" y="7"/>
                    </a:lnTo>
                    <a:lnTo>
                      <a:pt x="7" y="7"/>
                    </a:lnTo>
                    <a:lnTo>
                      <a:pt x="4" y="8"/>
                    </a:lnTo>
                    <a:lnTo>
                      <a:pt x="4" y="8"/>
                    </a:lnTo>
                    <a:lnTo>
                      <a:pt x="6" y="9"/>
                    </a:lnTo>
                    <a:lnTo>
                      <a:pt x="6" y="9"/>
                    </a:lnTo>
                    <a:lnTo>
                      <a:pt x="9" y="8"/>
                    </a:lnTo>
                    <a:lnTo>
                      <a:pt x="10" y="8"/>
                    </a:lnTo>
                    <a:lnTo>
                      <a:pt x="11" y="7"/>
                    </a:lnTo>
                    <a:lnTo>
                      <a:pt x="11" y="7"/>
                    </a:lnTo>
                    <a:lnTo>
                      <a:pt x="11" y="5"/>
                    </a:lnTo>
                    <a:lnTo>
                      <a:pt x="11" y="3"/>
                    </a:lnTo>
                    <a:lnTo>
                      <a:pt x="11" y="3"/>
                    </a:lnTo>
                    <a:lnTo>
                      <a:pt x="14" y="2"/>
                    </a:lnTo>
                    <a:lnTo>
                      <a:pt x="15" y="0"/>
                    </a:lnTo>
                    <a:lnTo>
                      <a:pt x="15"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7" name="フリーフォーム 16">
                <a:extLst>
                  <a:ext uri="{FF2B5EF4-FFF2-40B4-BE49-F238E27FC236}">
                    <a16:creationId xmlns:a16="http://schemas.microsoft.com/office/drawing/2014/main" id="{00000000-0008-0000-0000-00000F000000}"/>
                  </a:ext>
                </a:extLst>
              </p:cNvPr>
              <p:cNvSpPr>
                <a:spLocks/>
              </p:cNvSpPr>
              <p:nvPr/>
            </p:nvSpPr>
            <p:spPr bwMode="auto">
              <a:xfrm>
                <a:off x="699" y="270"/>
                <a:ext cx="4" cy="2"/>
              </a:xfrm>
              <a:custGeom>
                <a:avLst/>
                <a:gdLst>
                  <a:gd name="T0" fmla="*/ 19 w 33"/>
                  <a:gd name="T1" fmla="*/ 16 h 21"/>
                  <a:gd name="T2" fmla="*/ 17 w 33"/>
                  <a:gd name="T3" fmla="*/ 18 h 21"/>
                  <a:gd name="T4" fmla="*/ 15 w 33"/>
                  <a:gd name="T5" fmla="*/ 20 h 21"/>
                  <a:gd name="T6" fmla="*/ 13 w 33"/>
                  <a:gd name="T7" fmla="*/ 21 h 21"/>
                  <a:gd name="T8" fmla="*/ 13 w 33"/>
                  <a:gd name="T9" fmla="*/ 21 h 21"/>
                  <a:gd name="T10" fmla="*/ 13 w 33"/>
                  <a:gd name="T11" fmla="*/ 17 h 21"/>
                  <a:gd name="T12" fmla="*/ 12 w 33"/>
                  <a:gd name="T13" fmla="*/ 17 h 21"/>
                  <a:gd name="T14" fmla="*/ 10 w 33"/>
                  <a:gd name="T15" fmla="*/ 18 h 21"/>
                  <a:gd name="T16" fmla="*/ 10 w 33"/>
                  <a:gd name="T17" fmla="*/ 17 h 21"/>
                  <a:gd name="T18" fmla="*/ 10 w 33"/>
                  <a:gd name="T19" fmla="*/ 15 h 21"/>
                  <a:gd name="T20" fmla="*/ 10 w 33"/>
                  <a:gd name="T21" fmla="*/ 15 h 21"/>
                  <a:gd name="T22" fmla="*/ 10 w 33"/>
                  <a:gd name="T23" fmla="*/ 14 h 21"/>
                  <a:gd name="T24" fmla="*/ 12 w 33"/>
                  <a:gd name="T25" fmla="*/ 12 h 21"/>
                  <a:gd name="T26" fmla="*/ 13 w 33"/>
                  <a:gd name="T27" fmla="*/ 9 h 21"/>
                  <a:gd name="T28" fmla="*/ 11 w 33"/>
                  <a:gd name="T29" fmla="*/ 7 h 21"/>
                  <a:gd name="T30" fmla="*/ 9 w 33"/>
                  <a:gd name="T31" fmla="*/ 6 h 21"/>
                  <a:gd name="T32" fmla="*/ 2 w 33"/>
                  <a:gd name="T33" fmla="*/ 6 h 21"/>
                  <a:gd name="T34" fmla="*/ 0 w 33"/>
                  <a:gd name="T35" fmla="*/ 3 h 21"/>
                  <a:gd name="T36" fmla="*/ 1 w 33"/>
                  <a:gd name="T37" fmla="*/ 1 h 21"/>
                  <a:gd name="T38" fmla="*/ 6 w 33"/>
                  <a:gd name="T39" fmla="*/ 1 h 21"/>
                  <a:gd name="T40" fmla="*/ 10 w 33"/>
                  <a:gd name="T41" fmla="*/ 1 h 21"/>
                  <a:gd name="T42" fmla="*/ 10 w 33"/>
                  <a:gd name="T43" fmla="*/ 4 h 21"/>
                  <a:gd name="T44" fmla="*/ 12 w 33"/>
                  <a:gd name="T45" fmla="*/ 6 h 21"/>
                  <a:gd name="T46" fmla="*/ 18 w 33"/>
                  <a:gd name="T47" fmla="*/ 6 h 21"/>
                  <a:gd name="T48" fmla="*/ 22 w 33"/>
                  <a:gd name="T49" fmla="*/ 5 h 21"/>
                  <a:gd name="T50" fmla="*/ 24 w 33"/>
                  <a:gd name="T51" fmla="*/ 3 h 21"/>
                  <a:gd name="T52" fmla="*/ 27 w 33"/>
                  <a:gd name="T53" fmla="*/ 2 h 21"/>
                  <a:gd name="T54" fmla="*/ 30 w 33"/>
                  <a:gd name="T55" fmla="*/ 3 h 21"/>
                  <a:gd name="T56" fmla="*/ 30 w 33"/>
                  <a:gd name="T57" fmla="*/ 4 h 21"/>
                  <a:gd name="T58" fmla="*/ 26 w 33"/>
                  <a:gd name="T59" fmla="*/ 8 h 21"/>
                  <a:gd name="T60" fmla="*/ 27 w 33"/>
                  <a:gd name="T61" fmla="*/ 10 h 21"/>
                  <a:gd name="T62" fmla="*/ 28 w 33"/>
                  <a:gd name="T63" fmla="*/ 12 h 21"/>
                  <a:gd name="T64" fmla="*/ 30 w 33"/>
                  <a:gd name="T65" fmla="*/ 14 h 21"/>
                  <a:gd name="T66" fmla="*/ 32 w 33"/>
                  <a:gd name="T67" fmla="*/ 17 h 21"/>
                  <a:gd name="T68" fmla="*/ 32 w 33"/>
                  <a:gd name="T69" fmla="*/ 18 h 21"/>
                  <a:gd name="T70" fmla="*/ 27 w 33"/>
                  <a:gd name="T71" fmla="*/ 18 h 21"/>
                  <a:gd name="T72" fmla="*/ 23 w 33"/>
                  <a:gd name="T73" fmla="*/ 18 h 21"/>
                  <a:gd name="T74" fmla="*/ 19 w 33"/>
                  <a:gd name="T7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21">
                    <a:moveTo>
                      <a:pt x="19" y="16"/>
                    </a:moveTo>
                    <a:lnTo>
                      <a:pt x="19" y="16"/>
                    </a:lnTo>
                    <a:lnTo>
                      <a:pt x="18" y="16"/>
                    </a:lnTo>
                    <a:lnTo>
                      <a:pt x="17" y="18"/>
                    </a:lnTo>
                    <a:lnTo>
                      <a:pt x="15" y="20"/>
                    </a:lnTo>
                    <a:lnTo>
                      <a:pt x="15" y="20"/>
                    </a:lnTo>
                    <a:lnTo>
                      <a:pt x="14" y="21"/>
                    </a:lnTo>
                    <a:lnTo>
                      <a:pt x="13" y="21"/>
                    </a:lnTo>
                    <a:lnTo>
                      <a:pt x="13" y="21"/>
                    </a:lnTo>
                    <a:lnTo>
                      <a:pt x="13" y="21"/>
                    </a:lnTo>
                    <a:lnTo>
                      <a:pt x="13" y="18"/>
                    </a:lnTo>
                    <a:lnTo>
                      <a:pt x="13" y="17"/>
                    </a:lnTo>
                    <a:lnTo>
                      <a:pt x="12" y="17"/>
                    </a:lnTo>
                    <a:lnTo>
                      <a:pt x="12" y="17"/>
                    </a:lnTo>
                    <a:lnTo>
                      <a:pt x="10" y="18"/>
                    </a:lnTo>
                    <a:lnTo>
                      <a:pt x="10" y="18"/>
                    </a:lnTo>
                    <a:lnTo>
                      <a:pt x="10" y="17"/>
                    </a:lnTo>
                    <a:lnTo>
                      <a:pt x="10" y="17"/>
                    </a:lnTo>
                    <a:lnTo>
                      <a:pt x="10" y="15"/>
                    </a:lnTo>
                    <a:lnTo>
                      <a:pt x="10" y="15"/>
                    </a:lnTo>
                    <a:lnTo>
                      <a:pt x="10" y="15"/>
                    </a:lnTo>
                    <a:lnTo>
                      <a:pt x="10" y="15"/>
                    </a:lnTo>
                    <a:lnTo>
                      <a:pt x="10" y="14"/>
                    </a:lnTo>
                    <a:lnTo>
                      <a:pt x="10" y="14"/>
                    </a:lnTo>
                    <a:lnTo>
                      <a:pt x="12" y="14"/>
                    </a:lnTo>
                    <a:lnTo>
                      <a:pt x="12" y="12"/>
                    </a:lnTo>
                    <a:lnTo>
                      <a:pt x="12" y="12"/>
                    </a:lnTo>
                    <a:lnTo>
                      <a:pt x="13" y="9"/>
                    </a:lnTo>
                    <a:lnTo>
                      <a:pt x="12" y="8"/>
                    </a:lnTo>
                    <a:lnTo>
                      <a:pt x="11" y="7"/>
                    </a:lnTo>
                    <a:lnTo>
                      <a:pt x="11" y="7"/>
                    </a:lnTo>
                    <a:lnTo>
                      <a:pt x="9" y="6"/>
                    </a:lnTo>
                    <a:lnTo>
                      <a:pt x="6" y="6"/>
                    </a:lnTo>
                    <a:lnTo>
                      <a:pt x="2" y="6"/>
                    </a:lnTo>
                    <a:lnTo>
                      <a:pt x="2" y="6"/>
                    </a:lnTo>
                    <a:lnTo>
                      <a:pt x="0" y="3"/>
                    </a:lnTo>
                    <a:lnTo>
                      <a:pt x="0" y="2"/>
                    </a:lnTo>
                    <a:lnTo>
                      <a:pt x="1" y="1"/>
                    </a:lnTo>
                    <a:lnTo>
                      <a:pt x="1" y="1"/>
                    </a:lnTo>
                    <a:lnTo>
                      <a:pt x="6" y="1"/>
                    </a:lnTo>
                    <a:lnTo>
                      <a:pt x="8" y="0"/>
                    </a:lnTo>
                    <a:lnTo>
                      <a:pt x="10" y="1"/>
                    </a:lnTo>
                    <a:lnTo>
                      <a:pt x="10" y="1"/>
                    </a:lnTo>
                    <a:lnTo>
                      <a:pt x="10" y="4"/>
                    </a:lnTo>
                    <a:lnTo>
                      <a:pt x="11" y="5"/>
                    </a:lnTo>
                    <a:lnTo>
                      <a:pt x="12" y="6"/>
                    </a:lnTo>
                    <a:lnTo>
                      <a:pt x="12" y="6"/>
                    </a:lnTo>
                    <a:lnTo>
                      <a:pt x="18" y="6"/>
                    </a:lnTo>
                    <a:lnTo>
                      <a:pt x="21" y="6"/>
                    </a:lnTo>
                    <a:lnTo>
                      <a:pt x="22" y="5"/>
                    </a:lnTo>
                    <a:lnTo>
                      <a:pt x="22" y="5"/>
                    </a:lnTo>
                    <a:lnTo>
                      <a:pt x="24" y="3"/>
                    </a:lnTo>
                    <a:lnTo>
                      <a:pt x="25" y="2"/>
                    </a:lnTo>
                    <a:lnTo>
                      <a:pt x="27" y="2"/>
                    </a:lnTo>
                    <a:lnTo>
                      <a:pt x="27" y="2"/>
                    </a:lnTo>
                    <a:lnTo>
                      <a:pt x="30" y="3"/>
                    </a:lnTo>
                    <a:lnTo>
                      <a:pt x="30" y="4"/>
                    </a:lnTo>
                    <a:lnTo>
                      <a:pt x="30" y="4"/>
                    </a:lnTo>
                    <a:lnTo>
                      <a:pt x="28" y="5"/>
                    </a:lnTo>
                    <a:lnTo>
                      <a:pt x="26" y="8"/>
                    </a:lnTo>
                    <a:lnTo>
                      <a:pt x="26" y="8"/>
                    </a:lnTo>
                    <a:lnTo>
                      <a:pt x="27" y="10"/>
                    </a:lnTo>
                    <a:lnTo>
                      <a:pt x="28" y="12"/>
                    </a:lnTo>
                    <a:lnTo>
                      <a:pt x="28" y="12"/>
                    </a:lnTo>
                    <a:lnTo>
                      <a:pt x="29" y="13"/>
                    </a:lnTo>
                    <a:lnTo>
                      <a:pt x="30" y="14"/>
                    </a:lnTo>
                    <a:lnTo>
                      <a:pt x="30" y="14"/>
                    </a:lnTo>
                    <a:lnTo>
                      <a:pt x="32" y="17"/>
                    </a:lnTo>
                    <a:lnTo>
                      <a:pt x="33" y="18"/>
                    </a:lnTo>
                    <a:lnTo>
                      <a:pt x="32" y="18"/>
                    </a:lnTo>
                    <a:lnTo>
                      <a:pt x="32" y="18"/>
                    </a:lnTo>
                    <a:lnTo>
                      <a:pt x="27" y="18"/>
                    </a:lnTo>
                    <a:lnTo>
                      <a:pt x="23" y="18"/>
                    </a:lnTo>
                    <a:lnTo>
                      <a:pt x="23" y="18"/>
                    </a:lnTo>
                    <a:lnTo>
                      <a:pt x="21" y="17"/>
                    </a:lnTo>
                    <a:lnTo>
                      <a:pt x="19" y="16"/>
                    </a:lnTo>
                    <a:lnTo>
                      <a:pt x="19" y="1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8" name="フリーフォーム 17">
                <a:extLst>
                  <a:ext uri="{FF2B5EF4-FFF2-40B4-BE49-F238E27FC236}">
                    <a16:creationId xmlns:a16="http://schemas.microsoft.com/office/drawing/2014/main" id="{00000000-0008-0000-0000-000010000000}"/>
                  </a:ext>
                </a:extLst>
              </p:cNvPr>
              <p:cNvSpPr>
                <a:spLocks/>
              </p:cNvSpPr>
              <p:nvPr/>
            </p:nvSpPr>
            <p:spPr bwMode="auto">
              <a:xfrm>
                <a:off x="706" y="270"/>
                <a:ext cx="3" cy="3"/>
              </a:xfrm>
              <a:custGeom>
                <a:avLst/>
                <a:gdLst>
                  <a:gd name="T0" fmla="*/ 11 w 28"/>
                  <a:gd name="T1" fmla="*/ 7 h 21"/>
                  <a:gd name="T2" fmla="*/ 10 w 28"/>
                  <a:gd name="T3" fmla="*/ 8 h 21"/>
                  <a:gd name="T4" fmla="*/ 11 w 28"/>
                  <a:gd name="T5" fmla="*/ 10 h 21"/>
                  <a:gd name="T6" fmla="*/ 10 w 28"/>
                  <a:gd name="T7" fmla="*/ 13 h 21"/>
                  <a:gd name="T8" fmla="*/ 9 w 28"/>
                  <a:gd name="T9" fmla="*/ 13 h 21"/>
                  <a:gd name="T10" fmla="*/ 8 w 28"/>
                  <a:gd name="T11" fmla="*/ 12 h 21"/>
                  <a:gd name="T12" fmla="*/ 5 w 28"/>
                  <a:gd name="T13" fmla="*/ 8 h 21"/>
                  <a:gd name="T14" fmla="*/ 4 w 28"/>
                  <a:gd name="T15" fmla="*/ 11 h 21"/>
                  <a:gd name="T16" fmla="*/ 4 w 28"/>
                  <a:gd name="T17" fmla="*/ 14 h 21"/>
                  <a:gd name="T18" fmla="*/ 3 w 28"/>
                  <a:gd name="T19" fmla="*/ 14 h 21"/>
                  <a:gd name="T20" fmla="*/ 2 w 28"/>
                  <a:gd name="T21" fmla="*/ 13 h 21"/>
                  <a:gd name="T22" fmla="*/ 1 w 28"/>
                  <a:gd name="T23" fmla="*/ 14 h 21"/>
                  <a:gd name="T24" fmla="*/ 0 w 28"/>
                  <a:gd name="T25" fmla="*/ 17 h 21"/>
                  <a:gd name="T26" fmla="*/ 1 w 28"/>
                  <a:gd name="T27" fmla="*/ 18 h 21"/>
                  <a:gd name="T28" fmla="*/ 2 w 28"/>
                  <a:gd name="T29" fmla="*/ 19 h 21"/>
                  <a:gd name="T30" fmla="*/ 1 w 28"/>
                  <a:gd name="T31" fmla="*/ 20 h 21"/>
                  <a:gd name="T32" fmla="*/ 2 w 28"/>
                  <a:gd name="T33" fmla="*/ 21 h 21"/>
                  <a:gd name="T34" fmla="*/ 5 w 28"/>
                  <a:gd name="T35" fmla="*/ 21 h 21"/>
                  <a:gd name="T36" fmla="*/ 7 w 28"/>
                  <a:gd name="T37" fmla="*/ 19 h 21"/>
                  <a:gd name="T38" fmla="*/ 8 w 28"/>
                  <a:gd name="T39" fmla="*/ 17 h 21"/>
                  <a:gd name="T40" fmla="*/ 10 w 28"/>
                  <a:gd name="T41" fmla="*/ 15 h 21"/>
                  <a:gd name="T42" fmla="*/ 14 w 28"/>
                  <a:gd name="T43" fmla="*/ 14 h 21"/>
                  <a:gd name="T44" fmla="*/ 15 w 28"/>
                  <a:gd name="T45" fmla="*/ 14 h 21"/>
                  <a:gd name="T46" fmla="*/ 15 w 28"/>
                  <a:gd name="T47" fmla="*/ 14 h 21"/>
                  <a:gd name="T48" fmla="*/ 17 w 28"/>
                  <a:gd name="T49" fmla="*/ 15 h 21"/>
                  <a:gd name="T50" fmla="*/ 17 w 28"/>
                  <a:gd name="T51" fmla="*/ 16 h 21"/>
                  <a:gd name="T52" fmla="*/ 17 w 28"/>
                  <a:gd name="T53" fmla="*/ 17 h 21"/>
                  <a:gd name="T54" fmla="*/ 18 w 28"/>
                  <a:gd name="T55" fmla="*/ 16 h 21"/>
                  <a:gd name="T56" fmla="*/ 21 w 28"/>
                  <a:gd name="T57" fmla="*/ 14 h 21"/>
                  <a:gd name="T58" fmla="*/ 19 w 28"/>
                  <a:gd name="T59" fmla="*/ 13 h 21"/>
                  <a:gd name="T60" fmla="*/ 19 w 28"/>
                  <a:gd name="T61" fmla="*/ 12 h 21"/>
                  <a:gd name="T62" fmla="*/ 22 w 28"/>
                  <a:gd name="T63" fmla="*/ 11 h 21"/>
                  <a:gd name="T64" fmla="*/ 21 w 28"/>
                  <a:gd name="T65" fmla="*/ 11 h 21"/>
                  <a:gd name="T66" fmla="*/ 22 w 28"/>
                  <a:gd name="T67" fmla="*/ 10 h 21"/>
                  <a:gd name="T68" fmla="*/ 24 w 28"/>
                  <a:gd name="T69" fmla="*/ 9 h 21"/>
                  <a:gd name="T70" fmla="*/ 25 w 28"/>
                  <a:gd name="T71" fmla="*/ 8 h 21"/>
                  <a:gd name="T72" fmla="*/ 28 w 28"/>
                  <a:gd name="T73" fmla="*/ 7 h 21"/>
                  <a:gd name="T74" fmla="*/ 28 w 28"/>
                  <a:gd name="T75" fmla="*/ 7 h 21"/>
                  <a:gd name="T76" fmla="*/ 27 w 28"/>
                  <a:gd name="T77" fmla="*/ 3 h 21"/>
                  <a:gd name="T78" fmla="*/ 24 w 28"/>
                  <a:gd name="T79" fmla="*/ 0 h 21"/>
                  <a:gd name="T80" fmla="*/ 21 w 28"/>
                  <a:gd name="T81" fmla="*/ 0 h 21"/>
                  <a:gd name="T82" fmla="*/ 19 w 28"/>
                  <a:gd name="T83" fmla="*/ 1 h 21"/>
                  <a:gd name="T84" fmla="*/ 21 w 28"/>
                  <a:gd name="T85" fmla="*/ 4 h 21"/>
                  <a:gd name="T86" fmla="*/ 21 w 28"/>
                  <a:gd name="T87" fmla="*/ 7 h 21"/>
                  <a:gd name="T88" fmla="*/ 21 w 28"/>
                  <a:gd name="T89" fmla="*/ 9 h 21"/>
                  <a:gd name="T90" fmla="*/ 17 w 28"/>
                  <a:gd name="T91" fmla="*/ 9 h 21"/>
                  <a:gd name="T92" fmla="*/ 14 w 28"/>
                  <a:gd name="T93" fmla="*/ 12 h 21"/>
                  <a:gd name="T94" fmla="*/ 13 w 28"/>
                  <a:gd name="T95" fmla="*/ 12 h 21"/>
                  <a:gd name="T96" fmla="*/ 12 w 28"/>
                  <a:gd name="T97" fmla="*/ 7 h 21"/>
                  <a:gd name="T98" fmla="*/ 11 w 28"/>
                  <a:gd name="T9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21">
                    <a:moveTo>
                      <a:pt x="11" y="7"/>
                    </a:moveTo>
                    <a:lnTo>
                      <a:pt x="11" y="7"/>
                    </a:lnTo>
                    <a:lnTo>
                      <a:pt x="10" y="7"/>
                    </a:lnTo>
                    <a:lnTo>
                      <a:pt x="10" y="8"/>
                    </a:lnTo>
                    <a:lnTo>
                      <a:pt x="10" y="8"/>
                    </a:lnTo>
                    <a:lnTo>
                      <a:pt x="11" y="10"/>
                    </a:lnTo>
                    <a:lnTo>
                      <a:pt x="11" y="12"/>
                    </a:lnTo>
                    <a:lnTo>
                      <a:pt x="10" y="13"/>
                    </a:lnTo>
                    <a:lnTo>
                      <a:pt x="10" y="13"/>
                    </a:lnTo>
                    <a:lnTo>
                      <a:pt x="9" y="13"/>
                    </a:lnTo>
                    <a:lnTo>
                      <a:pt x="8" y="12"/>
                    </a:lnTo>
                    <a:lnTo>
                      <a:pt x="8" y="12"/>
                    </a:lnTo>
                    <a:lnTo>
                      <a:pt x="5" y="8"/>
                    </a:lnTo>
                    <a:lnTo>
                      <a:pt x="5" y="8"/>
                    </a:lnTo>
                    <a:lnTo>
                      <a:pt x="5" y="9"/>
                    </a:lnTo>
                    <a:lnTo>
                      <a:pt x="4" y="11"/>
                    </a:lnTo>
                    <a:lnTo>
                      <a:pt x="4" y="11"/>
                    </a:lnTo>
                    <a:lnTo>
                      <a:pt x="4" y="14"/>
                    </a:lnTo>
                    <a:lnTo>
                      <a:pt x="3" y="14"/>
                    </a:lnTo>
                    <a:lnTo>
                      <a:pt x="3" y="14"/>
                    </a:lnTo>
                    <a:lnTo>
                      <a:pt x="3" y="14"/>
                    </a:lnTo>
                    <a:lnTo>
                      <a:pt x="2" y="13"/>
                    </a:lnTo>
                    <a:lnTo>
                      <a:pt x="1" y="14"/>
                    </a:lnTo>
                    <a:lnTo>
                      <a:pt x="1" y="14"/>
                    </a:lnTo>
                    <a:lnTo>
                      <a:pt x="0" y="15"/>
                    </a:lnTo>
                    <a:lnTo>
                      <a:pt x="0" y="17"/>
                    </a:lnTo>
                    <a:lnTo>
                      <a:pt x="0" y="17"/>
                    </a:lnTo>
                    <a:lnTo>
                      <a:pt x="1" y="18"/>
                    </a:lnTo>
                    <a:lnTo>
                      <a:pt x="2" y="18"/>
                    </a:lnTo>
                    <a:lnTo>
                      <a:pt x="2" y="19"/>
                    </a:lnTo>
                    <a:lnTo>
                      <a:pt x="2" y="19"/>
                    </a:lnTo>
                    <a:lnTo>
                      <a:pt x="1" y="20"/>
                    </a:lnTo>
                    <a:lnTo>
                      <a:pt x="1" y="21"/>
                    </a:lnTo>
                    <a:lnTo>
                      <a:pt x="2" y="21"/>
                    </a:lnTo>
                    <a:lnTo>
                      <a:pt x="2" y="21"/>
                    </a:lnTo>
                    <a:lnTo>
                      <a:pt x="5" y="21"/>
                    </a:lnTo>
                    <a:lnTo>
                      <a:pt x="7" y="20"/>
                    </a:lnTo>
                    <a:lnTo>
                      <a:pt x="7" y="19"/>
                    </a:lnTo>
                    <a:lnTo>
                      <a:pt x="7" y="19"/>
                    </a:lnTo>
                    <a:lnTo>
                      <a:pt x="8" y="17"/>
                    </a:lnTo>
                    <a:lnTo>
                      <a:pt x="9" y="16"/>
                    </a:lnTo>
                    <a:lnTo>
                      <a:pt x="10" y="15"/>
                    </a:lnTo>
                    <a:lnTo>
                      <a:pt x="10" y="15"/>
                    </a:lnTo>
                    <a:lnTo>
                      <a:pt x="14" y="14"/>
                    </a:lnTo>
                    <a:lnTo>
                      <a:pt x="14" y="14"/>
                    </a:lnTo>
                    <a:lnTo>
                      <a:pt x="15" y="14"/>
                    </a:lnTo>
                    <a:lnTo>
                      <a:pt x="15" y="14"/>
                    </a:lnTo>
                    <a:lnTo>
                      <a:pt x="15" y="14"/>
                    </a:lnTo>
                    <a:lnTo>
                      <a:pt x="17" y="15"/>
                    </a:lnTo>
                    <a:lnTo>
                      <a:pt x="17" y="15"/>
                    </a:lnTo>
                    <a:lnTo>
                      <a:pt x="17" y="16"/>
                    </a:lnTo>
                    <a:lnTo>
                      <a:pt x="17" y="16"/>
                    </a:lnTo>
                    <a:lnTo>
                      <a:pt x="17" y="17"/>
                    </a:lnTo>
                    <a:lnTo>
                      <a:pt x="17" y="17"/>
                    </a:lnTo>
                    <a:lnTo>
                      <a:pt x="18" y="16"/>
                    </a:lnTo>
                    <a:lnTo>
                      <a:pt x="18" y="16"/>
                    </a:lnTo>
                    <a:lnTo>
                      <a:pt x="21" y="14"/>
                    </a:lnTo>
                    <a:lnTo>
                      <a:pt x="21" y="14"/>
                    </a:lnTo>
                    <a:lnTo>
                      <a:pt x="21" y="14"/>
                    </a:lnTo>
                    <a:lnTo>
                      <a:pt x="19" y="13"/>
                    </a:lnTo>
                    <a:lnTo>
                      <a:pt x="19" y="12"/>
                    </a:lnTo>
                    <a:lnTo>
                      <a:pt x="19" y="12"/>
                    </a:lnTo>
                    <a:lnTo>
                      <a:pt x="21" y="11"/>
                    </a:lnTo>
                    <a:lnTo>
                      <a:pt x="22" y="11"/>
                    </a:lnTo>
                    <a:lnTo>
                      <a:pt x="21" y="11"/>
                    </a:lnTo>
                    <a:lnTo>
                      <a:pt x="21" y="11"/>
                    </a:lnTo>
                    <a:lnTo>
                      <a:pt x="21" y="10"/>
                    </a:lnTo>
                    <a:lnTo>
                      <a:pt x="22" y="10"/>
                    </a:lnTo>
                    <a:lnTo>
                      <a:pt x="22" y="10"/>
                    </a:lnTo>
                    <a:lnTo>
                      <a:pt x="24" y="9"/>
                    </a:lnTo>
                    <a:lnTo>
                      <a:pt x="25" y="8"/>
                    </a:lnTo>
                    <a:lnTo>
                      <a:pt x="25" y="8"/>
                    </a:lnTo>
                    <a:lnTo>
                      <a:pt x="27" y="8"/>
                    </a:lnTo>
                    <a:lnTo>
                      <a:pt x="28" y="7"/>
                    </a:lnTo>
                    <a:lnTo>
                      <a:pt x="28" y="7"/>
                    </a:lnTo>
                    <a:lnTo>
                      <a:pt x="28" y="7"/>
                    </a:lnTo>
                    <a:lnTo>
                      <a:pt x="27" y="3"/>
                    </a:lnTo>
                    <a:lnTo>
                      <a:pt x="27" y="3"/>
                    </a:lnTo>
                    <a:lnTo>
                      <a:pt x="26" y="1"/>
                    </a:lnTo>
                    <a:lnTo>
                      <a:pt x="24" y="0"/>
                    </a:lnTo>
                    <a:lnTo>
                      <a:pt x="24" y="0"/>
                    </a:lnTo>
                    <a:lnTo>
                      <a:pt x="21" y="0"/>
                    </a:lnTo>
                    <a:lnTo>
                      <a:pt x="19" y="1"/>
                    </a:lnTo>
                    <a:lnTo>
                      <a:pt x="19" y="1"/>
                    </a:lnTo>
                    <a:lnTo>
                      <a:pt x="19" y="1"/>
                    </a:lnTo>
                    <a:lnTo>
                      <a:pt x="21" y="4"/>
                    </a:lnTo>
                    <a:lnTo>
                      <a:pt x="21" y="7"/>
                    </a:lnTo>
                    <a:lnTo>
                      <a:pt x="21" y="7"/>
                    </a:lnTo>
                    <a:lnTo>
                      <a:pt x="21" y="9"/>
                    </a:lnTo>
                    <a:lnTo>
                      <a:pt x="21" y="9"/>
                    </a:lnTo>
                    <a:lnTo>
                      <a:pt x="17" y="9"/>
                    </a:lnTo>
                    <a:lnTo>
                      <a:pt x="17" y="9"/>
                    </a:lnTo>
                    <a:lnTo>
                      <a:pt x="15" y="11"/>
                    </a:lnTo>
                    <a:lnTo>
                      <a:pt x="14" y="12"/>
                    </a:lnTo>
                    <a:lnTo>
                      <a:pt x="13" y="12"/>
                    </a:lnTo>
                    <a:lnTo>
                      <a:pt x="13" y="12"/>
                    </a:lnTo>
                    <a:lnTo>
                      <a:pt x="12" y="9"/>
                    </a:lnTo>
                    <a:lnTo>
                      <a:pt x="12" y="7"/>
                    </a:lnTo>
                    <a:lnTo>
                      <a:pt x="11" y="7"/>
                    </a:lnTo>
                    <a:lnTo>
                      <a:pt x="11"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9" name="フリーフォーム 18">
                <a:extLst>
                  <a:ext uri="{FF2B5EF4-FFF2-40B4-BE49-F238E27FC236}">
                    <a16:creationId xmlns:a16="http://schemas.microsoft.com/office/drawing/2014/main" id="{00000000-0008-0000-0000-000011000000}"/>
                  </a:ext>
                </a:extLst>
              </p:cNvPr>
              <p:cNvSpPr>
                <a:spLocks/>
              </p:cNvSpPr>
              <p:nvPr/>
            </p:nvSpPr>
            <p:spPr bwMode="auto">
              <a:xfrm>
                <a:off x="707" y="265"/>
                <a:ext cx="6" cy="5"/>
              </a:xfrm>
              <a:custGeom>
                <a:avLst/>
                <a:gdLst>
                  <a:gd name="T0" fmla="*/ 21 w 52"/>
                  <a:gd name="T1" fmla="*/ 44 h 44"/>
                  <a:gd name="T2" fmla="*/ 20 w 52"/>
                  <a:gd name="T3" fmla="*/ 42 h 44"/>
                  <a:gd name="T4" fmla="*/ 20 w 52"/>
                  <a:gd name="T5" fmla="*/ 37 h 44"/>
                  <a:gd name="T6" fmla="*/ 17 w 52"/>
                  <a:gd name="T7" fmla="*/ 33 h 44"/>
                  <a:gd name="T8" fmla="*/ 18 w 52"/>
                  <a:gd name="T9" fmla="*/ 31 h 44"/>
                  <a:gd name="T10" fmla="*/ 16 w 52"/>
                  <a:gd name="T11" fmla="*/ 29 h 44"/>
                  <a:gd name="T12" fmla="*/ 12 w 52"/>
                  <a:gd name="T13" fmla="*/ 26 h 44"/>
                  <a:gd name="T14" fmla="*/ 8 w 52"/>
                  <a:gd name="T15" fmla="*/ 23 h 44"/>
                  <a:gd name="T16" fmla="*/ 7 w 52"/>
                  <a:gd name="T17" fmla="*/ 17 h 44"/>
                  <a:gd name="T18" fmla="*/ 6 w 52"/>
                  <a:gd name="T19" fmla="*/ 15 h 44"/>
                  <a:gd name="T20" fmla="*/ 1 w 52"/>
                  <a:gd name="T21" fmla="*/ 13 h 44"/>
                  <a:gd name="T22" fmla="*/ 1 w 52"/>
                  <a:gd name="T23" fmla="*/ 12 h 44"/>
                  <a:gd name="T24" fmla="*/ 3 w 52"/>
                  <a:gd name="T25" fmla="*/ 11 h 44"/>
                  <a:gd name="T26" fmla="*/ 12 w 52"/>
                  <a:gd name="T27" fmla="*/ 7 h 44"/>
                  <a:gd name="T28" fmla="*/ 15 w 52"/>
                  <a:gd name="T29" fmla="*/ 5 h 44"/>
                  <a:gd name="T30" fmla="*/ 18 w 52"/>
                  <a:gd name="T31" fmla="*/ 4 h 44"/>
                  <a:gd name="T32" fmla="*/ 25 w 52"/>
                  <a:gd name="T33" fmla="*/ 1 h 44"/>
                  <a:gd name="T34" fmla="*/ 26 w 52"/>
                  <a:gd name="T35" fmla="*/ 0 h 44"/>
                  <a:gd name="T36" fmla="*/ 28 w 52"/>
                  <a:gd name="T37" fmla="*/ 0 h 44"/>
                  <a:gd name="T38" fmla="*/ 33 w 52"/>
                  <a:gd name="T39" fmla="*/ 5 h 44"/>
                  <a:gd name="T40" fmla="*/ 37 w 52"/>
                  <a:gd name="T41" fmla="*/ 6 h 44"/>
                  <a:gd name="T42" fmla="*/ 40 w 52"/>
                  <a:gd name="T43" fmla="*/ 7 h 44"/>
                  <a:gd name="T44" fmla="*/ 52 w 52"/>
                  <a:gd name="T45" fmla="*/ 7 h 44"/>
                  <a:gd name="T46" fmla="*/ 49 w 52"/>
                  <a:gd name="T47" fmla="*/ 11 h 44"/>
                  <a:gd name="T48" fmla="*/ 45 w 52"/>
                  <a:gd name="T49" fmla="*/ 16 h 44"/>
                  <a:gd name="T50" fmla="*/ 43 w 52"/>
                  <a:gd name="T51" fmla="*/ 20 h 44"/>
                  <a:gd name="T52" fmla="*/ 43 w 52"/>
                  <a:gd name="T53" fmla="*/ 24 h 44"/>
                  <a:gd name="T54" fmla="*/ 46 w 52"/>
                  <a:gd name="T55" fmla="*/ 26 h 44"/>
                  <a:gd name="T56" fmla="*/ 48 w 52"/>
                  <a:gd name="T57" fmla="*/ 27 h 44"/>
                  <a:gd name="T58" fmla="*/ 43 w 52"/>
                  <a:gd name="T59" fmla="*/ 33 h 44"/>
                  <a:gd name="T60" fmla="*/ 37 w 52"/>
                  <a:gd name="T61" fmla="*/ 35 h 44"/>
                  <a:gd name="T62" fmla="*/ 31 w 52"/>
                  <a:gd name="T63" fmla="*/ 38 h 44"/>
                  <a:gd name="T64" fmla="*/ 26 w 52"/>
                  <a:gd name="T65" fmla="*/ 42 h 44"/>
                  <a:gd name="T66" fmla="*/ 21 w 5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4">
                    <a:moveTo>
                      <a:pt x="21" y="44"/>
                    </a:moveTo>
                    <a:lnTo>
                      <a:pt x="21" y="44"/>
                    </a:lnTo>
                    <a:lnTo>
                      <a:pt x="20" y="43"/>
                    </a:lnTo>
                    <a:lnTo>
                      <a:pt x="20" y="42"/>
                    </a:lnTo>
                    <a:lnTo>
                      <a:pt x="20" y="37"/>
                    </a:lnTo>
                    <a:lnTo>
                      <a:pt x="20" y="37"/>
                    </a:lnTo>
                    <a:lnTo>
                      <a:pt x="18" y="35"/>
                    </a:lnTo>
                    <a:lnTo>
                      <a:pt x="17" y="33"/>
                    </a:lnTo>
                    <a:lnTo>
                      <a:pt x="17" y="33"/>
                    </a:lnTo>
                    <a:lnTo>
                      <a:pt x="18" y="31"/>
                    </a:lnTo>
                    <a:lnTo>
                      <a:pt x="18" y="30"/>
                    </a:lnTo>
                    <a:lnTo>
                      <a:pt x="16" y="29"/>
                    </a:lnTo>
                    <a:lnTo>
                      <a:pt x="16" y="29"/>
                    </a:lnTo>
                    <a:lnTo>
                      <a:pt x="12" y="26"/>
                    </a:lnTo>
                    <a:lnTo>
                      <a:pt x="8" y="23"/>
                    </a:lnTo>
                    <a:lnTo>
                      <a:pt x="8" y="23"/>
                    </a:lnTo>
                    <a:lnTo>
                      <a:pt x="7" y="19"/>
                    </a:lnTo>
                    <a:lnTo>
                      <a:pt x="7" y="17"/>
                    </a:lnTo>
                    <a:lnTo>
                      <a:pt x="6" y="15"/>
                    </a:lnTo>
                    <a:lnTo>
                      <a:pt x="6" y="15"/>
                    </a:lnTo>
                    <a:lnTo>
                      <a:pt x="1" y="13"/>
                    </a:lnTo>
                    <a:lnTo>
                      <a:pt x="1" y="13"/>
                    </a:lnTo>
                    <a:lnTo>
                      <a:pt x="0" y="13"/>
                    </a:lnTo>
                    <a:lnTo>
                      <a:pt x="1" y="12"/>
                    </a:lnTo>
                    <a:lnTo>
                      <a:pt x="3" y="11"/>
                    </a:lnTo>
                    <a:lnTo>
                      <a:pt x="3" y="11"/>
                    </a:lnTo>
                    <a:lnTo>
                      <a:pt x="7" y="8"/>
                    </a:lnTo>
                    <a:lnTo>
                      <a:pt x="12" y="7"/>
                    </a:lnTo>
                    <a:lnTo>
                      <a:pt x="12" y="7"/>
                    </a:lnTo>
                    <a:lnTo>
                      <a:pt x="15" y="5"/>
                    </a:lnTo>
                    <a:lnTo>
                      <a:pt x="18" y="4"/>
                    </a:lnTo>
                    <a:lnTo>
                      <a:pt x="18" y="4"/>
                    </a:lnTo>
                    <a:lnTo>
                      <a:pt x="22" y="3"/>
                    </a:lnTo>
                    <a:lnTo>
                      <a:pt x="25" y="1"/>
                    </a:lnTo>
                    <a:lnTo>
                      <a:pt x="25" y="1"/>
                    </a:lnTo>
                    <a:lnTo>
                      <a:pt x="26" y="0"/>
                    </a:lnTo>
                    <a:lnTo>
                      <a:pt x="28" y="0"/>
                    </a:lnTo>
                    <a:lnTo>
                      <a:pt x="28" y="0"/>
                    </a:lnTo>
                    <a:lnTo>
                      <a:pt x="30" y="2"/>
                    </a:lnTo>
                    <a:lnTo>
                      <a:pt x="33" y="5"/>
                    </a:lnTo>
                    <a:lnTo>
                      <a:pt x="33" y="5"/>
                    </a:lnTo>
                    <a:lnTo>
                      <a:pt x="37" y="6"/>
                    </a:lnTo>
                    <a:lnTo>
                      <a:pt x="40" y="7"/>
                    </a:lnTo>
                    <a:lnTo>
                      <a:pt x="40" y="7"/>
                    </a:lnTo>
                    <a:lnTo>
                      <a:pt x="47" y="7"/>
                    </a:lnTo>
                    <a:lnTo>
                      <a:pt x="52" y="7"/>
                    </a:lnTo>
                    <a:lnTo>
                      <a:pt x="52" y="7"/>
                    </a:lnTo>
                    <a:lnTo>
                      <a:pt x="49" y="11"/>
                    </a:lnTo>
                    <a:lnTo>
                      <a:pt x="49" y="11"/>
                    </a:lnTo>
                    <a:lnTo>
                      <a:pt x="45" y="16"/>
                    </a:lnTo>
                    <a:lnTo>
                      <a:pt x="45" y="16"/>
                    </a:lnTo>
                    <a:lnTo>
                      <a:pt x="43" y="20"/>
                    </a:lnTo>
                    <a:lnTo>
                      <a:pt x="42" y="22"/>
                    </a:lnTo>
                    <a:lnTo>
                      <a:pt x="43" y="24"/>
                    </a:lnTo>
                    <a:lnTo>
                      <a:pt x="43" y="24"/>
                    </a:lnTo>
                    <a:lnTo>
                      <a:pt x="46" y="26"/>
                    </a:lnTo>
                    <a:lnTo>
                      <a:pt x="48" y="27"/>
                    </a:lnTo>
                    <a:lnTo>
                      <a:pt x="48" y="27"/>
                    </a:lnTo>
                    <a:lnTo>
                      <a:pt x="46" y="30"/>
                    </a:lnTo>
                    <a:lnTo>
                      <a:pt x="43" y="33"/>
                    </a:lnTo>
                    <a:lnTo>
                      <a:pt x="43" y="33"/>
                    </a:lnTo>
                    <a:lnTo>
                      <a:pt x="37" y="35"/>
                    </a:lnTo>
                    <a:lnTo>
                      <a:pt x="33" y="37"/>
                    </a:lnTo>
                    <a:lnTo>
                      <a:pt x="31" y="38"/>
                    </a:lnTo>
                    <a:lnTo>
                      <a:pt x="31" y="38"/>
                    </a:lnTo>
                    <a:lnTo>
                      <a:pt x="26" y="42"/>
                    </a:lnTo>
                    <a:lnTo>
                      <a:pt x="23" y="44"/>
                    </a:lnTo>
                    <a:lnTo>
                      <a:pt x="21" y="44"/>
                    </a:lnTo>
                    <a:lnTo>
                      <a:pt x="21" y="4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0" name="フリーフォーム 19">
                <a:extLst>
                  <a:ext uri="{FF2B5EF4-FFF2-40B4-BE49-F238E27FC236}">
                    <a16:creationId xmlns:a16="http://schemas.microsoft.com/office/drawing/2014/main" id="{00000000-0008-0000-0000-000012000000}"/>
                  </a:ext>
                </a:extLst>
              </p:cNvPr>
              <p:cNvSpPr>
                <a:spLocks/>
              </p:cNvSpPr>
              <p:nvPr/>
            </p:nvSpPr>
            <p:spPr bwMode="auto">
              <a:xfrm>
                <a:off x="711" y="272"/>
                <a:ext cx="0" cy="0"/>
              </a:xfrm>
              <a:custGeom>
                <a:avLst/>
                <a:gdLst>
                  <a:gd name="T0" fmla="*/ 3 w 3"/>
                  <a:gd name="T1" fmla="*/ 0 h 3"/>
                  <a:gd name="T2" fmla="*/ 3 w 3"/>
                  <a:gd name="T3" fmla="*/ 0 h 3"/>
                  <a:gd name="T4" fmla="*/ 2 w 3"/>
                  <a:gd name="T5" fmla="*/ 1 h 3"/>
                  <a:gd name="T6" fmla="*/ 0 w 3"/>
                  <a:gd name="T7" fmla="*/ 2 h 3"/>
                  <a:gd name="T8" fmla="*/ 0 w 3"/>
                  <a:gd name="T9" fmla="*/ 2 h 3"/>
                  <a:gd name="T10" fmla="*/ 0 w 3"/>
                  <a:gd name="T11" fmla="*/ 3 h 3"/>
                  <a:gd name="T12" fmla="*/ 1 w 3"/>
                  <a:gd name="T13" fmla="*/ 3 h 3"/>
                  <a:gd name="T14" fmla="*/ 1 w 3"/>
                  <a:gd name="T15" fmla="*/ 3 h 3"/>
                  <a:gd name="T16" fmla="*/ 2 w 3"/>
                  <a:gd name="T17" fmla="*/ 1 h 3"/>
                  <a:gd name="T18" fmla="*/ 3 w 3"/>
                  <a:gd name="T19" fmla="*/ 0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lnTo>
                      <a:pt x="3" y="0"/>
                    </a:lnTo>
                    <a:lnTo>
                      <a:pt x="2" y="1"/>
                    </a:lnTo>
                    <a:lnTo>
                      <a:pt x="0" y="2"/>
                    </a:lnTo>
                    <a:lnTo>
                      <a:pt x="0" y="2"/>
                    </a:lnTo>
                    <a:lnTo>
                      <a:pt x="0" y="3"/>
                    </a:lnTo>
                    <a:lnTo>
                      <a:pt x="1" y="3"/>
                    </a:lnTo>
                    <a:lnTo>
                      <a:pt x="1" y="3"/>
                    </a:lnTo>
                    <a:lnTo>
                      <a:pt x="2" y="1"/>
                    </a:lnTo>
                    <a:lnTo>
                      <a:pt x="3" y="0"/>
                    </a:lnTo>
                    <a:lnTo>
                      <a:pt x="3"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1" name="フリーフォーム 20">
                <a:extLst>
                  <a:ext uri="{FF2B5EF4-FFF2-40B4-BE49-F238E27FC236}">
                    <a16:creationId xmlns:a16="http://schemas.microsoft.com/office/drawing/2014/main" id="{00000000-0008-0000-0000-000013000000}"/>
                  </a:ext>
                </a:extLst>
              </p:cNvPr>
              <p:cNvSpPr>
                <a:spLocks/>
              </p:cNvSpPr>
              <p:nvPr/>
            </p:nvSpPr>
            <p:spPr bwMode="auto">
              <a:xfrm>
                <a:off x="711" y="272"/>
                <a:ext cx="0" cy="0"/>
              </a:xfrm>
              <a:custGeom>
                <a:avLst/>
                <a:gdLst>
                  <a:gd name="T0" fmla="*/ 2 w 3"/>
                  <a:gd name="T1" fmla="*/ 1 h 1"/>
                  <a:gd name="T2" fmla="*/ 2 w 3"/>
                  <a:gd name="T3" fmla="*/ 1 h 1"/>
                  <a:gd name="T4" fmla="*/ 1 w 3"/>
                  <a:gd name="T5" fmla="*/ 1 h 1"/>
                  <a:gd name="T6" fmla="*/ 0 w 3"/>
                  <a:gd name="T7" fmla="*/ 1 h 1"/>
                  <a:gd name="T8" fmla="*/ 2 w 3"/>
                  <a:gd name="T9" fmla="*/ 0 h 1"/>
                  <a:gd name="T10" fmla="*/ 2 w 3"/>
                  <a:gd name="T11" fmla="*/ 0 h 1"/>
                  <a:gd name="T12" fmla="*/ 3 w 3"/>
                  <a:gd name="T13" fmla="*/ 1 h 1"/>
                  <a:gd name="T14" fmla="*/ 3 w 3"/>
                  <a:gd name="T15" fmla="*/ 1 h 1"/>
                  <a:gd name="T16" fmla="*/ 2 w 3"/>
                  <a:gd name="T17" fmla="*/ 1 h 1"/>
                  <a:gd name="T18" fmla="*/ 2 w 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1"/>
                    </a:moveTo>
                    <a:lnTo>
                      <a:pt x="2" y="1"/>
                    </a:lnTo>
                    <a:lnTo>
                      <a:pt x="1" y="1"/>
                    </a:lnTo>
                    <a:lnTo>
                      <a:pt x="0" y="1"/>
                    </a:lnTo>
                    <a:lnTo>
                      <a:pt x="2" y="0"/>
                    </a:lnTo>
                    <a:lnTo>
                      <a:pt x="2" y="0"/>
                    </a:lnTo>
                    <a:lnTo>
                      <a:pt x="3" y="1"/>
                    </a:lnTo>
                    <a:lnTo>
                      <a:pt x="3" y="1"/>
                    </a:lnTo>
                    <a:lnTo>
                      <a:pt x="2" y="1"/>
                    </a:lnTo>
                    <a:lnTo>
                      <a:pt x="2"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2" name="フリーフォーム 21">
                <a:extLst>
                  <a:ext uri="{FF2B5EF4-FFF2-40B4-BE49-F238E27FC236}">
                    <a16:creationId xmlns:a16="http://schemas.microsoft.com/office/drawing/2014/main" id="{00000000-0008-0000-0000-000014000000}"/>
                  </a:ext>
                </a:extLst>
              </p:cNvPr>
              <p:cNvSpPr>
                <a:spLocks/>
              </p:cNvSpPr>
              <p:nvPr/>
            </p:nvSpPr>
            <p:spPr bwMode="auto">
              <a:xfrm>
                <a:off x="716" y="259"/>
                <a:ext cx="3" cy="2"/>
              </a:xfrm>
              <a:custGeom>
                <a:avLst/>
                <a:gdLst>
                  <a:gd name="T0" fmla="*/ 28 w 31"/>
                  <a:gd name="T1" fmla="*/ 13 h 15"/>
                  <a:gd name="T2" fmla="*/ 28 w 31"/>
                  <a:gd name="T3" fmla="*/ 13 h 15"/>
                  <a:gd name="T4" fmla="*/ 27 w 31"/>
                  <a:gd name="T5" fmla="*/ 12 h 15"/>
                  <a:gd name="T6" fmla="*/ 28 w 31"/>
                  <a:gd name="T7" fmla="*/ 10 h 15"/>
                  <a:gd name="T8" fmla="*/ 28 w 31"/>
                  <a:gd name="T9" fmla="*/ 10 h 15"/>
                  <a:gd name="T10" fmla="*/ 28 w 31"/>
                  <a:gd name="T11" fmla="*/ 7 h 15"/>
                  <a:gd name="T12" fmla="*/ 27 w 31"/>
                  <a:gd name="T13" fmla="*/ 6 h 15"/>
                  <a:gd name="T14" fmla="*/ 27 w 31"/>
                  <a:gd name="T15" fmla="*/ 6 h 15"/>
                  <a:gd name="T16" fmla="*/ 24 w 31"/>
                  <a:gd name="T17" fmla="*/ 7 h 15"/>
                  <a:gd name="T18" fmla="*/ 22 w 31"/>
                  <a:gd name="T19" fmla="*/ 7 h 15"/>
                  <a:gd name="T20" fmla="*/ 20 w 31"/>
                  <a:gd name="T21" fmla="*/ 6 h 15"/>
                  <a:gd name="T22" fmla="*/ 20 w 31"/>
                  <a:gd name="T23" fmla="*/ 6 h 15"/>
                  <a:gd name="T24" fmla="*/ 19 w 31"/>
                  <a:gd name="T25" fmla="*/ 4 h 15"/>
                  <a:gd name="T26" fmla="*/ 18 w 31"/>
                  <a:gd name="T27" fmla="*/ 3 h 15"/>
                  <a:gd name="T28" fmla="*/ 18 w 31"/>
                  <a:gd name="T29" fmla="*/ 3 h 15"/>
                  <a:gd name="T30" fmla="*/ 16 w 31"/>
                  <a:gd name="T31" fmla="*/ 3 h 15"/>
                  <a:gd name="T32" fmla="*/ 15 w 31"/>
                  <a:gd name="T33" fmla="*/ 2 h 15"/>
                  <a:gd name="T34" fmla="*/ 15 w 31"/>
                  <a:gd name="T35" fmla="*/ 2 h 15"/>
                  <a:gd name="T36" fmla="*/ 14 w 31"/>
                  <a:gd name="T37" fmla="*/ 0 h 15"/>
                  <a:gd name="T38" fmla="*/ 13 w 31"/>
                  <a:gd name="T39" fmla="*/ 1 h 15"/>
                  <a:gd name="T40" fmla="*/ 13 w 31"/>
                  <a:gd name="T41" fmla="*/ 1 h 15"/>
                  <a:gd name="T42" fmla="*/ 13 w 31"/>
                  <a:gd name="T43" fmla="*/ 1 h 15"/>
                  <a:gd name="T44" fmla="*/ 13 w 31"/>
                  <a:gd name="T45" fmla="*/ 3 h 15"/>
                  <a:gd name="T46" fmla="*/ 13 w 31"/>
                  <a:gd name="T47" fmla="*/ 3 h 15"/>
                  <a:gd name="T48" fmla="*/ 13 w 31"/>
                  <a:gd name="T49" fmla="*/ 4 h 15"/>
                  <a:gd name="T50" fmla="*/ 13 w 31"/>
                  <a:gd name="T51" fmla="*/ 5 h 15"/>
                  <a:gd name="T52" fmla="*/ 13 w 31"/>
                  <a:gd name="T53" fmla="*/ 5 h 15"/>
                  <a:gd name="T54" fmla="*/ 13 w 31"/>
                  <a:gd name="T55" fmla="*/ 5 h 15"/>
                  <a:gd name="T56" fmla="*/ 11 w 31"/>
                  <a:gd name="T57" fmla="*/ 7 h 15"/>
                  <a:gd name="T58" fmla="*/ 9 w 31"/>
                  <a:gd name="T59" fmla="*/ 9 h 15"/>
                  <a:gd name="T60" fmla="*/ 9 w 31"/>
                  <a:gd name="T61" fmla="*/ 9 h 15"/>
                  <a:gd name="T62" fmla="*/ 9 w 31"/>
                  <a:gd name="T63" fmla="*/ 10 h 15"/>
                  <a:gd name="T64" fmla="*/ 8 w 31"/>
                  <a:gd name="T65" fmla="*/ 10 h 15"/>
                  <a:gd name="T66" fmla="*/ 7 w 31"/>
                  <a:gd name="T67" fmla="*/ 11 h 15"/>
                  <a:gd name="T68" fmla="*/ 7 w 31"/>
                  <a:gd name="T69" fmla="*/ 11 h 15"/>
                  <a:gd name="T70" fmla="*/ 2 w 31"/>
                  <a:gd name="T71" fmla="*/ 11 h 15"/>
                  <a:gd name="T72" fmla="*/ 0 w 31"/>
                  <a:gd name="T73" fmla="*/ 10 h 15"/>
                  <a:gd name="T74" fmla="*/ 0 w 31"/>
                  <a:gd name="T75" fmla="*/ 10 h 15"/>
                  <a:gd name="T76" fmla="*/ 0 w 31"/>
                  <a:gd name="T77" fmla="*/ 12 h 15"/>
                  <a:gd name="T78" fmla="*/ 0 w 31"/>
                  <a:gd name="T79" fmla="*/ 13 h 15"/>
                  <a:gd name="T80" fmla="*/ 2 w 31"/>
                  <a:gd name="T81" fmla="*/ 13 h 15"/>
                  <a:gd name="T82" fmla="*/ 2 w 31"/>
                  <a:gd name="T83" fmla="*/ 13 h 15"/>
                  <a:gd name="T84" fmla="*/ 7 w 31"/>
                  <a:gd name="T85" fmla="*/ 14 h 15"/>
                  <a:gd name="T86" fmla="*/ 11 w 31"/>
                  <a:gd name="T87" fmla="*/ 14 h 15"/>
                  <a:gd name="T88" fmla="*/ 11 w 31"/>
                  <a:gd name="T89" fmla="*/ 14 h 15"/>
                  <a:gd name="T90" fmla="*/ 14 w 31"/>
                  <a:gd name="T91" fmla="*/ 13 h 15"/>
                  <a:gd name="T92" fmla="*/ 16 w 31"/>
                  <a:gd name="T93" fmla="*/ 13 h 15"/>
                  <a:gd name="T94" fmla="*/ 16 w 31"/>
                  <a:gd name="T95" fmla="*/ 13 h 15"/>
                  <a:gd name="T96" fmla="*/ 18 w 31"/>
                  <a:gd name="T97" fmla="*/ 14 h 15"/>
                  <a:gd name="T98" fmla="*/ 23 w 31"/>
                  <a:gd name="T99" fmla="*/ 15 h 15"/>
                  <a:gd name="T100" fmla="*/ 23 w 31"/>
                  <a:gd name="T101" fmla="*/ 15 h 15"/>
                  <a:gd name="T102" fmla="*/ 30 w 31"/>
                  <a:gd name="T103" fmla="*/ 15 h 15"/>
                  <a:gd name="T104" fmla="*/ 31 w 31"/>
                  <a:gd name="T105" fmla="*/ 14 h 15"/>
                  <a:gd name="T106" fmla="*/ 28 w 31"/>
                  <a:gd name="T107" fmla="*/ 13 h 15"/>
                  <a:gd name="T108" fmla="*/ 28 w 31"/>
                  <a:gd name="T10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15">
                    <a:moveTo>
                      <a:pt x="28" y="13"/>
                    </a:moveTo>
                    <a:lnTo>
                      <a:pt x="28" y="13"/>
                    </a:lnTo>
                    <a:lnTo>
                      <a:pt x="27" y="12"/>
                    </a:lnTo>
                    <a:lnTo>
                      <a:pt x="28" y="10"/>
                    </a:lnTo>
                    <a:lnTo>
                      <a:pt x="28" y="10"/>
                    </a:lnTo>
                    <a:lnTo>
                      <a:pt x="28" y="7"/>
                    </a:lnTo>
                    <a:lnTo>
                      <a:pt x="27" y="6"/>
                    </a:lnTo>
                    <a:lnTo>
                      <a:pt x="27" y="6"/>
                    </a:lnTo>
                    <a:lnTo>
                      <a:pt x="24" y="7"/>
                    </a:lnTo>
                    <a:lnTo>
                      <a:pt x="22" y="7"/>
                    </a:lnTo>
                    <a:lnTo>
                      <a:pt x="20" y="6"/>
                    </a:lnTo>
                    <a:lnTo>
                      <a:pt x="20" y="6"/>
                    </a:lnTo>
                    <a:lnTo>
                      <a:pt x="19" y="4"/>
                    </a:lnTo>
                    <a:lnTo>
                      <a:pt x="18" y="3"/>
                    </a:lnTo>
                    <a:lnTo>
                      <a:pt x="18" y="3"/>
                    </a:lnTo>
                    <a:lnTo>
                      <a:pt x="16" y="3"/>
                    </a:lnTo>
                    <a:lnTo>
                      <a:pt x="15" y="2"/>
                    </a:lnTo>
                    <a:lnTo>
                      <a:pt x="15" y="2"/>
                    </a:lnTo>
                    <a:lnTo>
                      <a:pt x="14" y="0"/>
                    </a:lnTo>
                    <a:lnTo>
                      <a:pt x="13" y="1"/>
                    </a:lnTo>
                    <a:lnTo>
                      <a:pt x="13" y="1"/>
                    </a:lnTo>
                    <a:lnTo>
                      <a:pt x="13" y="1"/>
                    </a:lnTo>
                    <a:lnTo>
                      <a:pt x="13" y="3"/>
                    </a:lnTo>
                    <a:lnTo>
                      <a:pt x="13" y="3"/>
                    </a:lnTo>
                    <a:lnTo>
                      <a:pt x="13" y="4"/>
                    </a:lnTo>
                    <a:lnTo>
                      <a:pt x="13" y="5"/>
                    </a:lnTo>
                    <a:lnTo>
                      <a:pt x="13" y="5"/>
                    </a:lnTo>
                    <a:lnTo>
                      <a:pt x="13" y="5"/>
                    </a:lnTo>
                    <a:lnTo>
                      <a:pt x="11" y="7"/>
                    </a:lnTo>
                    <a:lnTo>
                      <a:pt x="9" y="9"/>
                    </a:lnTo>
                    <a:lnTo>
                      <a:pt x="9" y="9"/>
                    </a:lnTo>
                    <a:lnTo>
                      <a:pt x="9" y="10"/>
                    </a:lnTo>
                    <a:lnTo>
                      <a:pt x="8" y="10"/>
                    </a:lnTo>
                    <a:lnTo>
                      <a:pt x="7" y="11"/>
                    </a:lnTo>
                    <a:lnTo>
                      <a:pt x="7" y="11"/>
                    </a:lnTo>
                    <a:lnTo>
                      <a:pt x="2" y="11"/>
                    </a:lnTo>
                    <a:lnTo>
                      <a:pt x="0" y="10"/>
                    </a:lnTo>
                    <a:lnTo>
                      <a:pt x="0" y="10"/>
                    </a:lnTo>
                    <a:lnTo>
                      <a:pt x="0" y="12"/>
                    </a:lnTo>
                    <a:lnTo>
                      <a:pt x="0" y="13"/>
                    </a:lnTo>
                    <a:lnTo>
                      <a:pt x="2" y="13"/>
                    </a:lnTo>
                    <a:lnTo>
                      <a:pt x="2" y="13"/>
                    </a:lnTo>
                    <a:lnTo>
                      <a:pt x="7" y="14"/>
                    </a:lnTo>
                    <a:lnTo>
                      <a:pt x="11" y="14"/>
                    </a:lnTo>
                    <a:lnTo>
                      <a:pt x="11" y="14"/>
                    </a:lnTo>
                    <a:lnTo>
                      <a:pt x="14" y="13"/>
                    </a:lnTo>
                    <a:lnTo>
                      <a:pt x="16" y="13"/>
                    </a:lnTo>
                    <a:lnTo>
                      <a:pt x="16" y="13"/>
                    </a:lnTo>
                    <a:lnTo>
                      <a:pt x="18" y="14"/>
                    </a:lnTo>
                    <a:lnTo>
                      <a:pt x="23" y="15"/>
                    </a:lnTo>
                    <a:lnTo>
                      <a:pt x="23" y="15"/>
                    </a:lnTo>
                    <a:lnTo>
                      <a:pt x="30" y="15"/>
                    </a:lnTo>
                    <a:lnTo>
                      <a:pt x="31" y="14"/>
                    </a:lnTo>
                    <a:lnTo>
                      <a:pt x="28" y="13"/>
                    </a:lnTo>
                    <a:lnTo>
                      <a:pt x="28"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3" name="フリーフォーム 22">
                <a:extLst>
                  <a:ext uri="{FF2B5EF4-FFF2-40B4-BE49-F238E27FC236}">
                    <a16:creationId xmlns:a16="http://schemas.microsoft.com/office/drawing/2014/main" id="{00000000-0008-0000-0000-000015000000}"/>
                  </a:ext>
                </a:extLst>
              </p:cNvPr>
              <p:cNvSpPr>
                <a:spLocks/>
              </p:cNvSpPr>
              <p:nvPr/>
            </p:nvSpPr>
            <p:spPr bwMode="auto">
              <a:xfrm>
                <a:off x="593" y="430"/>
                <a:ext cx="44" cy="46"/>
              </a:xfrm>
              <a:custGeom>
                <a:avLst/>
                <a:gdLst>
                  <a:gd name="T0" fmla="*/ 310 w 395"/>
                  <a:gd name="T1" fmla="*/ 116 h 412"/>
                  <a:gd name="T2" fmla="*/ 272 w 395"/>
                  <a:gd name="T3" fmla="*/ 119 h 412"/>
                  <a:gd name="T4" fmla="*/ 252 w 395"/>
                  <a:gd name="T5" fmla="*/ 120 h 412"/>
                  <a:gd name="T6" fmla="*/ 225 w 395"/>
                  <a:gd name="T7" fmla="*/ 149 h 412"/>
                  <a:gd name="T8" fmla="*/ 224 w 395"/>
                  <a:gd name="T9" fmla="*/ 155 h 412"/>
                  <a:gd name="T10" fmla="*/ 222 w 395"/>
                  <a:gd name="T11" fmla="*/ 160 h 412"/>
                  <a:gd name="T12" fmla="*/ 212 w 395"/>
                  <a:gd name="T13" fmla="*/ 164 h 412"/>
                  <a:gd name="T14" fmla="*/ 196 w 395"/>
                  <a:gd name="T15" fmla="*/ 175 h 412"/>
                  <a:gd name="T16" fmla="*/ 178 w 395"/>
                  <a:gd name="T17" fmla="*/ 187 h 412"/>
                  <a:gd name="T18" fmla="*/ 174 w 395"/>
                  <a:gd name="T19" fmla="*/ 202 h 412"/>
                  <a:gd name="T20" fmla="*/ 167 w 395"/>
                  <a:gd name="T21" fmla="*/ 209 h 412"/>
                  <a:gd name="T22" fmla="*/ 160 w 395"/>
                  <a:gd name="T23" fmla="*/ 226 h 412"/>
                  <a:gd name="T24" fmla="*/ 161 w 395"/>
                  <a:gd name="T25" fmla="*/ 240 h 412"/>
                  <a:gd name="T26" fmla="*/ 154 w 395"/>
                  <a:gd name="T27" fmla="*/ 233 h 412"/>
                  <a:gd name="T28" fmla="*/ 140 w 395"/>
                  <a:gd name="T29" fmla="*/ 251 h 412"/>
                  <a:gd name="T30" fmla="*/ 134 w 395"/>
                  <a:gd name="T31" fmla="*/ 277 h 412"/>
                  <a:gd name="T32" fmla="*/ 126 w 395"/>
                  <a:gd name="T33" fmla="*/ 282 h 412"/>
                  <a:gd name="T34" fmla="*/ 95 w 395"/>
                  <a:gd name="T35" fmla="*/ 293 h 412"/>
                  <a:gd name="T36" fmla="*/ 79 w 395"/>
                  <a:gd name="T37" fmla="*/ 304 h 412"/>
                  <a:gd name="T38" fmla="*/ 70 w 395"/>
                  <a:gd name="T39" fmla="*/ 312 h 412"/>
                  <a:gd name="T40" fmla="*/ 63 w 395"/>
                  <a:gd name="T41" fmla="*/ 320 h 412"/>
                  <a:gd name="T42" fmla="*/ 56 w 395"/>
                  <a:gd name="T43" fmla="*/ 381 h 412"/>
                  <a:gd name="T44" fmla="*/ 49 w 395"/>
                  <a:gd name="T45" fmla="*/ 411 h 412"/>
                  <a:gd name="T46" fmla="*/ 51 w 395"/>
                  <a:gd name="T47" fmla="*/ 387 h 412"/>
                  <a:gd name="T48" fmla="*/ 54 w 395"/>
                  <a:gd name="T49" fmla="*/ 387 h 412"/>
                  <a:gd name="T50" fmla="*/ 55 w 395"/>
                  <a:gd name="T51" fmla="*/ 380 h 412"/>
                  <a:gd name="T52" fmla="*/ 51 w 395"/>
                  <a:gd name="T53" fmla="*/ 376 h 412"/>
                  <a:gd name="T54" fmla="*/ 26 w 395"/>
                  <a:gd name="T55" fmla="*/ 378 h 412"/>
                  <a:gd name="T56" fmla="*/ 10 w 395"/>
                  <a:gd name="T57" fmla="*/ 380 h 412"/>
                  <a:gd name="T58" fmla="*/ 9 w 395"/>
                  <a:gd name="T59" fmla="*/ 356 h 412"/>
                  <a:gd name="T60" fmla="*/ 0 w 395"/>
                  <a:gd name="T61" fmla="*/ 331 h 412"/>
                  <a:gd name="T62" fmla="*/ 14 w 395"/>
                  <a:gd name="T63" fmla="*/ 321 h 412"/>
                  <a:gd name="T64" fmla="*/ 27 w 395"/>
                  <a:gd name="T65" fmla="*/ 299 h 412"/>
                  <a:gd name="T66" fmla="*/ 48 w 395"/>
                  <a:gd name="T67" fmla="*/ 281 h 412"/>
                  <a:gd name="T68" fmla="*/ 61 w 395"/>
                  <a:gd name="T69" fmla="*/ 275 h 412"/>
                  <a:gd name="T70" fmla="*/ 71 w 395"/>
                  <a:gd name="T71" fmla="*/ 261 h 412"/>
                  <a:gd name="T72" fmla="*/ 87 w 395"/>
                  <a:gd name="T73" fmla="*/ 250 h 412"/>
                  <a:gd name="T74" fmla="*/ 96 w 395"/>
                  <a:gd name="T75" fmla="*/ 243 h 412"/>
                  <a:gd name="T76" fmla="*/ 100 w 395"/>
                  <a:gd name="T77" fmla="*/ 236 h 412"/>
                  <a:gd name="T78" fmla="*/ 117 w 395"/>
                  <a:gd name="T79" fmla="*/ 226 h 412"/>
                  <a:gd name="T80" fmla="*/ 118 w 395"/>
                  <a:gd name="T81" fmla="*/ 201 h 412"/>
                  <a:gd name="T82" fmla="*/ 127 w 395"/>
                  <a:gd name="T83" fmla="*/ 189 h 412"/>
                  <a:gd name="T84" fmla="*/ 143 w 395"/>
                  <a:gd name="T85" fmla="*/ 172 h 412"/>
                  <a:gd name="T86" fmla="*/ 160 w 395"/>
                  <a:gd name="T87" fmla="*/ 141 h 412"/>
                  <a:gd name="T88" fmla="*/ 185 w 395"/>
                  <a:gd name="T89" fmla="*/ 115 h 412"/>
                  <a:gd name="T90" fmla="*/ 195 w 395"/>
                  <a:gd name="T91" fmla="*/ 105 h 412"/>
                  <a:gd name="T92" fmla="*/ 205 w 395"/>
                  <a:gd name="T93" fmla="*/ 89 h 412"/>
                  <a:gd name="T94" fmla="*/ 211 w 395"/>
                  <a:gd name="T95" fmla="*/ 72 h 412"/>
                  <a:gd name="T96" fmla="*/ 215 w 395"/>
                  <a:gd name="T97" fmla="*/ 61 h 412"/>
                  <a:gd name="T98" fmla="*/ 227 w 395"/>
                  <a:gd name="T99" fmla="*/ 40 h 412"/>
                  <a:gd name="T100" fmla="*/ 241 w 395"/>
                  <a:gd name="T101" fmla="*/ 15 h 412"/>
                  <a:gd name="T102" fmla="*/ 260 w 395"/>
                  <a:gd name="T103" fmla="*/ 2 h 412"/>
                  <a:gd name="T104" fmla="*/ 265 w 395"/>
                  <a:gd name="T105" fmla="*/ 4 h 412"/>
                  <a:gd name="T106" fmla="*/ 280 w 395"/>
                  <a:gd name="T107" fmla="*/ 16 h 412"/>
                  <a:gd name="T108" fmla="*/ 292 w 395"/>
                  <a:gd name="T109" fmla="*/ 32 h 412"/>
                  <a:gd name="T110" fmla="*/ 319 w 395"/>
                  <a:gd name="T111" fmla="*/ 48 h 412"/>
                  <a:gd name="T112" fmla="*/ 355 w 395"/>
                  <a:gd name="T113" fmla="*/ 45 h 412"/>
                  <a:gd name="T114" fmla="*/ 395 w 395"/>
                  <a:gd name="T115" fmla="*/ 33 h 412"/>
                  <a:gd name="T116" fmla="*/ 383 w 395"/>
                  <a:gd name="T117" fmla="*/ 64 h 412"/>
                  <a:gd name="T118" fmla="*/ 350 w 395"/>
                  <a:gd name="T119" fmla="*/ 67 h 412"/>
                  <a:gd name="T120" fmla="*/ 316 w 395"/>
                  <a:gd name="T121"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412">
                    <a:moveTo>
                      <a:pt x="316" y="107"/>
                    </a:moveTo>
                    <a:lnTo>
                      <a:pt x="316" y="107"/>
                    </a:lnTo>
                    <a:lnTo>
                      <a:pt x="315" y="109"/>
                    </a:lnTo>
                    <a:lnTo>
                      <a:pt x="314" y="110"/>
                    </a:lnTo>
                    <a:lnTo>
                      <a:pt x="314" y="110"/>
                    </a:lnTo>
                    <a:lnTo>
                      <a:pt x="312" y="111"/>
                    </a:lnTo>
                    <a:lnTo>
                      <a:pt x="311" y="114"/>
                    </a:lnTo>
                    <a:lnTo>
                      <a:pt x="310" y="116"/>
                    </a:lnTo>
                    <a:lnTo>
                      <a:pt x="308" y="117"/>
                    </a:lnTo>
                    <a:lnTo>
                      <a:pt x="308" y="117"/>
                    </a:lnTo>
                    <a:lnTo>
                      <a:pt x="285" y="119"/>
                    </a:lnTo>
                    <a:lnTo>
                      <a:pt x="285" y="119"/>
                    </a:lnTo>
                    <a:lnTo>
                      <a:pt x="280" y="118"/>
                    </a:lnTo>
                    <a:lnTo>
                      <a:pt x="276" y="118"/>
                    </a:lnTo>
                    <a:lnTo>
                      <a:pt x="272" y="119"/>
                    </a:lnTo>
                    <a:lnTo>
                      <a:pt x="272" y="119"/>
                    </a:lnTo>
                    <a:lnTo>
                      <a:pt x="268" y="120"/>
                    </a:lnTo>
                    <a:lnTo>
                      <a:pt x="264" y="119"/>
                    </a:lnTo>
                    <a:lnTo>
                      <a:pt x="264" y="119"/>
                    </a:lnTo>
                    <a:lnTo>
                      <a:pt x="263" y="119"/>
                    </a:lnTo>
                    <a:lnTo>
                      <a:pt x="261" y="120"/>
                    </a:lnTo>
                    <a:lnTo>
                      <a:pt x="258" y="121"/>
                    </a:lnTo>
                    <a:lnTo>
                      <a:pt x="258" y="121"/>
                    </a:lnTo>
                    <a:lnTo>
                      <a:pt x="252" y="120"/>
                    </a:lnTo>
                    <a:lnTo>
                      <a:pt x="248" y="121"/>
                    </a:lnTo>
                    <a:lnTo>
                      <a:pt x="244" y="123"/>
                    </a:lnTo>
                    <a:lnTo>
                      <a:pt x="244" y="123"/>
                    </a:lnTo>
                    <a:lnTo>
                      <a:pt x="234" y="132"/>
                    </a:lnTo>
                    <a:lnTo>
                      <a:pt x="227" y="141"/>
                    </a:lnTo>
                    <a:lnTo>
                      <a:pt x="227" y="141"/>
                    </a:lnTo>
                    <a:lnTo>
                      <a:pt x="225" y="146"/>
                    </a:lnTo>
                    <a:lnTo>
                      <a:pt x="225" y="149"/>
                    </a:lnTo>
                    <a:lnTo>
                      <a:pt x="225" y="149"/>
                    </a:lnTo>
                    <a:lnTo>
                      <a:pt x="223" y="152"/>
                    </a:lnTo>
                    <a:lnTo>
                      <a:pt x="223" y="152"/>
                    </a:lnTo>
                    <a:lnTo>
                      <a:pt x="222" y="153"/>
                    </a:lnTo>
                    <a:lnTo>
                      <a:pt x="223" y="153"/>
                    </a:lnTo>
                    <a:lnTo>
                      <a:pt x="223" y="153"/>
                    </a:lnTo>
                    <a:lnTo>
                      <a:pt x="224" y="154"/>
                    </a:lnTo>
                    <a:lnTo>
                      <a:pt x="224" y="155"/>
                    </a:lnTo>
                    <a:lnTo>
                      <a:pt x="224" y="155"/>
                    </a:lnTo>
                    <a:lnTo>
                      <a:pt x="222" y="156"/>
                    </a:lnTo>
                    <a:lnTo>
                      <a:pt x="222" y="158"/>
                    </a:lnTo>
                    <a:lnTo>
                      <a:pt x="222" y="158"/>
                    </a:lnTo>
                    <a:lnTo>
                      <a:pt x="222" y="159"/>
                    </a:lnTo>
                    <a:lnTo>
                      <a:pt x="223" y="160"/>
                    </a:lnTo>
                    <a:lnTo>
                      <a:pt x="222" y="160"/>
                    </a:lnTo>
                    <a:lnTo>
                      <a:pt x="222" y="160"/>
                    </a:lnTo>
                    <a:lnTo>
                      <a:pt x="220" y="160"/>
                    </a:lnTo>
                    <a:lnTo>
                      <a:pt x="218" y="159"/>
                    </a:lnTo>
                    <a:lnTo>
                      <a:pt x="218" y="159"/>
                    </a:lnTo>
                    <a:lnTo>
                      <a:pt x="217" y="160"/>
                    </a:lnTo>
                    <a:lnTo>
                      <a:pt x="216" y="161"/>
                    </a:lnTo>
                    <a:lnTo>
                      <a:pt x="216" y="162"/>
                    </a:lnTo>
                    <a:lnTo>
                      <a:pt x="216" y="162"/>
                    </a:lnTo>
                    <a:lnTo>
                      <a:pt x="212" y="164"/>
                    </a:lnTo>
                    <a:lnTo>
                      <a:pt x="208" y="165"/>
                    </a:lnTo>
                    <a:lnTo>
                      <a:pt x="208" y="165"/>
                    </a:lnTo>
                    <a:lnTo>
                      <a:pt x="204" y="166"/>
                    </a:lnTo>
                    <a:lnTo>
                      <a:pt x="201" y="167"/>
                    </a:lnTo>
                    <a:lnTo>
                      <a:pt x="199" y="168"/>
                    </a:lnTo>
                    <a:lnTo>
                      <a:pt x="199" y="168"/>
                    </a:lnTo>
                    <a:lnTo>
                      <a:pt x="197" y="173"/>
                    </a:lnTo>
                    <a:lnTo>
                      <a:pt x="196" y="175"/>
                    </a:lnTo>
                    <a:lnTo>
                      <a:pt x="195" y="176"/>
                    </a:lnTo>
                    <a:lnTo>
                      <a:pt x="195" y="176"/>
                    </a:lnTo>
                    <a:lnTo>
                      <a:pt x="191" y="176"/>
                    </a:lnTo>
                    <a:lnTo>
                      <a:pt x="188" y="177"/>
                    </a:lnTo>
                    <a:lnTo>
                      <a:pt x="188" y="177"/>
                    </a:lnTo>
                    <a:lnTo>
                      <a:pt x="180" y="184"/>
                    </a:lnTo>
                    <a:lnTo>
                      <a:pt x="180" y="184"/>
                    </a:lnTo>
                    <a:lnTo>
                      <a:pt x="178" y="187"/>
                    </a:lnTo>
                    <a:lnTo>
                      <a:pt x="175" y="191"/>
                    </a:lnTo>
                    <a:lnTo>
                      <a:pt x="175" y="191"/>
                    </a:lnTo>
                    <a:lnTo>
                      <a:pt x="173" y="195"/>
                    </a:lnTo>
                    <a:lnTo>
                      <a:pt x="173" y="198"/>
                    </a:lnTo>
                    <a:lnTo>
                      <a:pt x="173" y="198"/>
                    </a:lnTo>
                    <a:lnTo>
                      <a:pt x="174" y="200"/>
                    </a:lnTo>
                    <a:lnTo>
                      <a:pt x="174" y="201"/>
                    </a:lnTo>
                    <a:lnTo>
                      <a:pt x="174" y="202"/>
                    </a:lnTo>
                    <a:lnTo>
                      <a:pt x="174" y="202"/>
                    </a:lnTo>
                    <a:lnTo>
                      <a:pt x="173" y="204"/>
                    </a:lnTo>
                    <a:lnTo>
                      <a:pt x="172" y="204"/>
                    </a:lnTo>
                    <a:lnTo>
                      <a:pt x="172" y="204"/>
                    </a:lnTo>
                    <a:lnTo>
                      <a:pt x="169" y="206"/>
                    </a:lnTo>
                    <a:lnTo>
                      <a:pt x="168" y="207"/>
                    </a:lnTo>
                    <a:lnTo>
                      <a:pt x="168" y="207"/>
                    </a:lnTo>
                    <a:lnTo>
                      <a:pt x="167" y="209"/>
                    </a:lnTo>
                    <a:lnTo>
                      <a:pt x="166" y="211"/>
                    </a:lnTo>
                    <a:lnTo>
                      <a:pt x="166" y="211"/>
                    </a:lnTo>
                    <a:lnTo>
                      <a:pt x="165" y="214"/>
                    </a:lnTo>
                    <a:lnTo>
                      <a:pt x="163" y="217"/>
                    </a:lnTo>
                    <a:lnTo>
                      <a:pt x="163" y="217"/>
                    </a:lnTo>
                    <a:lnTo>
                      <a:pt x="161" y="222"/>
                    </a:lnTo>
                    <a:lnTo>
                      <a:pt x="160" y="226"/>
                    </a:lnTo>
                    <a:lnTo>
                      <a:pt x="160" y="226"/>
                    </a:lnTo>
                    <a:lnTo>
                      <a:pt x="160" y="230"/>
                    </a:lnTo>
                    <a:lnTo>
                      <a:pt x="160" y="234"/>
                    </a:lnTo>
                    <a:lnTo>
                      <a:pt x="160" y="234"/>
                    </a:lnTo>
                    <a:lnTo>
                      <a:pt x="162" y="237"/>
                    </a:lnTo>
                    <a:lnTo>
                      <a:pt x="164" y="239"/>
                    </a:lnTo>
                    <a:lnTo>
                      <a:pt x="164" y="239"/>
                    </a:lnTo>
                    <a:lnTo>
                      <a:pt x="162" y="240"/>
                    </a:lnTo>
                    <a:lnTo>
                      <a:pt x="161" y="240"/>
                    </a:lnTo>
                    <a:lnTo>
                      <a:pt x="160" y="240"/>
                    </a:lnTo>
                    <a:lnTo>
                      <a:pt x="160" y="240"/>
                    </a:lnTo>
                    <a:lnTo>
                      <a:pt x="158" y="239"/>
                    </a:lnTo>
                    <a:lnTo>
                      <a:pt x="157" y="237"/>
                    </a:lnTo>
                    <a:lnTo>
                      <a:pt x="157" y="237"/>
                    </a:lnTo>
                    <a:lnTo>
                      <a:pt x="156" y="234"/>
                    </a:lnTo>
                    <a:lnTo>
                      <a:pt x="155" y="233"/>
                    </a:lnTo>
                    <a:lnTo>
                      <a:pt x="154" y="233"/>
                    </a:lnTo>
                    <a:lnTo>
                      <a:pt x="154" y="233"/>
                    </a:lnTo>
                    <a:lnTo>
                      <a:pt x="150" y="234"/>
                    </a:lnTo>
                    <a:lnTo>
                      <a:pt x="148" y="236"/>
                    </a:lnTo>
                    <a:lnTo>
                      <a:pt x="146" y="238"/>
                    </a:lnTo>
                    <a:lnTo>
                      <a:pt x="146" y="238"/>
                    </a:lnTo>
                    <a:lnTo>
                      <a:pt x="143" y="244"/>
                    </a:lnTo>
                    <a:lnTo>
                      <a:pt x="142" y="248"/>
                    </a:lnTo>
                    <a:lnTo>
                      <a:pt x="140" y="251"/>
                    </a:lnTo>
                    <a:lnTo>
                      <a:pt x="140" y="251"/>
                    </a:lnTo>
                    <a:lnTo>
                      <a:pt x="137" y="254"/>
                    </a:lnTo>
                    <a:lnTo>
                      <a:pt x="136" y="258"/>
                    </a:lnTo>
                    <a:lnTo>
                      <a:pt x="134" y="267"/>
                    </a:lnTo>
                    <a:lnTo>
                      <a:pt x="134" y="267"/>
                    </a:lnTo>
                    <a:lnTo>
                      <a:pt x="134" y="273"/>
                    </a:lnTo>
                    <a:lnTo>
                      <a:pt x="134" y="275"/>
                    </a:lnTo>
                    <a:lnTo>
                      <a:pt x="134" y="277"/>
                    </a:lnTo>
                    <a:lnTo>
                      <a:pt x="134" y="277"/>
                    </a:lnTo>
                    <a:lnTo>
                      <a:pt x="132" y="278"/>
                    </a:lnTo>
                    <a:lnTo>
                      <a:pt x="131" y="280"/>
                    </a:lnTo>
                    <a:lnTo>
                      <a:pt x="131" y="280"/>
                    </a:lnTo>
                    <a:lnTo>
                      <a:pt x="130" y="282"/>
                    </a:lnTo>
                    <a:lnTo>
                      <a:pt x="127" y="282"/>
                    </a:lnTo>
                    <a:lnTo>
                      <a:pt x="127" y="282"/>
                    </a:lnTo>
                    <a:lnTo>
                      <a:pt x="126" y="282"/>
                    </a:lnTo>
                    <a:lnTo>
                      <a:pt x="123" y="284"/>
                    </a:lnTo>
                    <a:lnTo>
                      <a:pt x="119" y="287"/>
                    </a:lnTo>
                    <a:lnTo>
                      <a:pt x="119" y="287"/>
                    </a:lnTo>
                    <a:lnTo>
                      <a:pt x="114" y="289"/>
                    </a:lnTo>
                    <a:lnTo>
                      <a:pt x="105" y="292"/>
                    </a:lnTo>
                    <a:lnTo>
                      <a:pt x="105" y="292"/>
                    </a:lnTo>
                    <a:lnTo>
                      <a:pt x="99" y="293"/>
                    </a:lnTo>
                    <a:lnTo>
                      <a:pt x="95" y="293"/>
                    </a:lnTo>
                    <a:lnTo>
                      <a:pt x="95" y="293"/>
                    </a:lnTo>
                    <a:lnTo>
                      <a:pt x="88" y="292"/>
                    </a:lnTo>
                    <a:lnTo>
                      <a:pt x="88" y="292"/>
                    </a:lnTo>
                    <a:lnTo>
                      <a:pt x="87" y="293"/>
                    </a:lnTo>
                    <a:lnTo>
                      <a:pt x="85" y="295"/>
                    </a:lnTo>
                    <a:lnTo>
                      <a:pt x="81" y="301"/>
                    </a:lnTo>
                    <a:lnTo>
                      <a:pt x="81" y="301"/>
                    </a:lnTo>
                    <a:lnTo>
                      <a:pt x="79" y="304"/>
                    </a:lnTo>
                    <a:lnTo>
                      <a:pt x="76" y="305"/>
                    </a:lnTo>
                    <a:lnTo>
                      <a:pt x="76" y="305"/>
                    </a:lnTo>
                    <a:lnTo>
                      <a:pt x="74" y="305"/>
                    </a:lnTo>
                    <a:lnTo>
                      <a:pt x="74" y="306"/>
                    </a:lnTo>
                    <a:lnTo>
                      <a:pt x="72" y="309"/>
                    </a:lnTo>
                    <a:lnTo>
                      <a:pt x="72" y="309"/>
                    </a:lnTo>
                    <a:lnTo>
                      <a:pt x="71" y="311"/>
                    </a:lnTo>
                    <a:lnTo>
                      <a:pt x="70" y="312"/>
                    </a:lnTo>
                    <a:lnTo>
                      <a:pt x="70" y="312"/>
                    </a:lnTo>
                    <a:lnTo>
                      <a:pt x="69" y="310"/>
                    </a:lnTo>
                    <a:lnTo>
                      <a:pt x="68" y="310"/>
                    </a:lnTo>
                    <a:lnTo>
                      <a:pt x="68" y="310"/>
                    </a:lnTo>
                    <a:lnTo>
                      <a:pt x="68" y="310"/>
                    </a:lnTo>
                    <a:lnTo>
                      <a:pt x="65" y="314"/>
                    </a:lnTo>
                    <a:lnTo>
                      <a:pt x="63" y="320"/>
                    </a:lnTo>
                    <a:lnTo>
                      <a:pt x="63" y="320"/>
                    </a:lnTo>
                    <a:lnTo>
                      <a:pt x="61" y="326"/>
                    </a:lnTo>
                    <a:lnTo>
                      <a:pt x="61" y="333"/>
                    </a:lnTo>
                    <a:lnTo>
                      <a:pt x="61" y="333"/>
                    </a:lnTo>
                    <a:lnTo>
                      <a:pt x="59" y="356"/>
                    </a:lnTo>
                    <a:lnTo>
                      <a:pt x="59" y="356"/>
                    </a:lnTo>
                    <a:lnTo>
                      <a:pt x="58" y="370"/>
                    </a:lnTo>
                    <a:lnTo>
                      <a:pt x="56" y="381"/>
                    </a:lnTo>
                    <a:lnTo>
                      <a:pt x="56" y="381"/>
                    </a:lnTo>
                    <a:lnTo>
                      <a:pt x="54" y="398"/>
                    </a:lnTo>
                    <a:lnTo>
                      <a:pt x="54" y="398"/>
                    </a:lnTo>
                    <a:lnTo>
                      <a:pt x="53" y="405"/>
                    </a:lnTo>
                    <a:lnTo>
                      <a:pt x="53" y="408"/>
                    </a:lnTo>
                    <a:lnTo>
                      <a:pt x="52" y="410"/>
                    </a:lnTo>
                    <a:lnTo>
                      <a:pt x="52" y="410"/>
                    </a:lnTo>
                    <a:lnTo>
                      <a:pt x="49" y="412"/>
                    </a:lnTo>
                    <a:lnTo>
                      <a:pt x="49" y="411"/>
                    </a:lnTo>
                    <a:lnTo>
                      <a:pt x="48" y="409"/>
                    </a:lnTo>
                    <a:lnTo>
                      <a:pt x="48" y="409"/>
                    </a:lnTo>
                    <a:lnTo>
                      <a:pt x="47" y="402"/>
                    </a:lnTo>
                    <a:lnTo>
                      <a:pt x="47" y="398"/>
                    </a:lnTo>
                    <a:lnTo>
                      <a:pt x="48" y="395"/>
                    </a:lnTo>
                    <a:lnTo>
                      <a:pt x="48" y="395"/>
                    </a:lnTo>
                    <a:lnTo>
                      <a:pt x="50" y="390"/>
                    </a:lnTo>
                    <a:lnTo>
                      <a:pt x="51" y="387"/>
                    </a:lnTo>
                    <a:lnTo>
                      <a:pt x="51" y="387"/>
                    </a:lnTo>
                    <a:lnTo>
                      <a:pt x="51" y="387"/>
                    </a:lnTo>
                    <a:lnTo>
                      <a:pt x="52" y="388"/>
                    </a:lnTo>
                    <a:lnTo>
                      <a:pt x="51" y="389"/>
                    </a:lnTo>
                    <a:lnTo>
                      <a:pt x="52" y="389"/>
                    </a:lnTo>
                    <a:lnTo>
                      <a:pt x="52" y="389"/>
                    </a:lnTo>
                    <a:lnTo>
                      <a:pt x="53" y="388"/>
                    </a:lnTo>
                    <a:lnTo>
                      <a:pt x="54" y="387"/>
                    </a:lnTo>
                    <a:lnTo>
                      <a:pt x="54" y="386"/>
                    </a:lnTo>
                    <a:lnTo>
                      <a:pt x="54" y="386"/>
                    </a:lnTo>
                    <a:lnTo>
                      <a:pt x="52" y="385"/>
                    </a:lnTo>
                    <a:lnTo>
                      <a:pt x="52" y="385"/>
                    </a:lnTo>
                    <a:lnTo>
                      <a:pt x="52" y="385"/>
                    </a:lnTo>
                    <a:lnTo>
                      <a:pt x="52" y="385"/>
                    </a:lnTo>
                    <a:lnTo>
                      <a:pt x="54" y="383"/>
                    </a:lnTo>
                    <a:lnTo>
                      <a:pt x="55" y="380"/>
                    </a:lnTo>
                    <a:lnTo>
                      <a:pt x="55" y="380"/>
                    </a:lnTo>
                    <a:lnTo>
                      <a:pt x="54" y="378"/>
                    </a:lnTo>
                    <a:lnTo>
                      <a:pt x="52" y="378"/>
                    </a:lnTo>
                    <a:lnTo>
                      <a:pt x="52" y="378"/>
                    </a:lnTo>
                    <a:lnTo>
                      <a:pt x="52" y="383"/>
                    </a:lnTo>
                    <a:lnTo>
                      <a:pt x="52" y="383"/>
                    </a:lnTo>
                    <a:lnTo>
                      <a:pt x="51" y="378"/>
                    </a:lnTo>
                    <a:lnTo>
                      <a:pt x="51" y="376"/>
                    </a:lnTo>
                    <a:lnTo>
                      <a:pt x="51" y="375"/>
                    </a:lnTo>
                    <a:lnTo>
                      <a:pt x="51" y="375"/>
                    </a:lnTo>
                    <a:lnTo>
                      <a:pt x="41" y="375"/>
                    </a:lnTo>
                    <a:lnTo>
                      <a:pt x="41" y="375"/>
                    </a:lnTo>
                    <a:lnTo>
                      <a:pt x="36" y="375"/>
                    </a:lnTo>
                    <a:lnTo>
                      <a:pt x="30" y="377"/>
                    </a:lnTo>
                    <a:lnTo>
                      <a:pt x="30" y="377"/>
                    </a:lnTo>
                    <a:lnTo>
                      <a:pt x="26" y="378"/>
                    </a:lnTo>
                    <a:lnTo>
                      <a:pt x="23" y="378"/>
                    </a:lnTo>
                    <a:lnTo>
                      <a:pt x="19" y="379"/>
                    </a:lnTo>
                    <a:lnTo>
                      <a:pt x="17" y="380"/>
                    </a:lnTo>
                    <a:lnTo>
                      <a:pt x="17" y="380"/>
                    </a:lnTo>
                    <a:lnTo>
                      <a:pt x="15" y="382"/>
                    </a:lnTo>
                    <a:lnTo>
                      <a:pt x="13" y="383"/>
                    </a:lnTo>
                    <a:lnTo>
                      <a:pt x="13" y="383"/>
                    </a:lnTo>
                    <a:lnTo>
                      <a:pt x="10" y="380"/>
                    </a:lnTo>
                    <a:lnTo>
                      <a:pt x="8" y="376"/>
                    </a:lnTo>
                    <a:lnTo>
                      <a:pt x="8" y="376"/>
                    </a:lnTo>
                    <a:lnTo>
                      <a:pt x="7" y="371"/>
                    </a:lnTo>
                    <a:lnTo>
                      <a:pt x="7" y="366"/>
                    </a:lnTo>
                    <a:lnTo>
                      <a:pt x="7" y="366"/>
                    </a:lnTo>
                    <a:lnTo>
                      <a:pt x="8" y="362"/>
                    </a:lnTo>
                    <a:lnTo>
                      <a:pt x="9" y="356"/>
                    </a:lnTo>
                    <a:lnTo>
                      <a:pt x="9" y="356"/>
                    </a:lnTo>
                    <a:lnTo>
                      <a:pt x="7" y="350"/>
                    </a:lnTo>
                    <a:lnTo>
                      <a:pt x="6" y="344"/>
                    </a:lnTo>
                    <a:lnTo>
                      <a:pt x="6" y="344"/>
                    </a:lnTo>
                    <a:lnTo>
                      <a:pt x="5" y="340"/>
                    </a:lnTo>
                    <a:lnTo>
                      <a:pt x="3" y="335"/>
                    </a:lnTo>
                    <a:lnTo>
                      <a:pt x="3" y="335"/>
                    </a:lnTo>
                    <a:lnTo>
                      <a:pt x="1" y="332"/>
                    </a:lnTo>
                    <a:lnTo>
                      <a:pt x="0" y="331"/>
                    </a:lnTo>
                    <a:lnTo>
                      <a:pt x="0" y="329"/>
                    </a:lnTo>
                    <a:lnTo>
                      <a:pt x="0" y="329"/>
                    </a:lnTo>
                    <a:lnTo>
                      <a:pt x="2" y="325"/>
                    </a:lnTo>
                    <a:lnTo>
                      <a:pt x="3" y="324"/>
                    </a:lnTo>
                    <a:lnTo>
                      <a:pt x="5" y="323"/>
                    </a:lnTo>
                    <a:lnTo>
                      <a:pt x="5" y="323"/>
                    </a:lnTo>
                    <a:lnTo>
                      <a:pt x="12" y="322"/>
                    </a:lnTo>
                    <a:lnTo>
                      <a:pt x="14" y="321"/>
                    </a:lnTo>
                    <a:lnTo>
                      <a:pt x="16" y="319"/>
                    </a:lnTo>
                    <a:lnTo>
                      <a:pt x="16" y="319"/>
                    </a:lnTo>
                    <a:lnTo>
                      <a:pt x="17" y="316"/>
                    </a:lnTo>
                    <a:lnTo>
                      <a:pt x="19" y="311"/>
                    </a:lnTo>
                    <a:lnTo>
                      <a:pt x="22" y="305"/>
                    </a:lnTo>
                    <a:lnTo>
                      <a:pt x="24" y="302"/>
                    </a:lnTo>
                    <a:lnTo>
                      <a:pt x="27" y="299"/>
                    </a:lnTo>
                    <a:lnTo>
                      <a:pt x="27" y="299"/>
                    </a:lnTo>
                    <a:lnTo>
                      <a:pt x="33" y="294"/>
                    </a:lnTo>
                    <a:lnTo>
                      <a:pt x="38" y="291"/>
                    </a:lnTo>
                    <a:lnTo>
                      <a:pt x="46" y="288"/>
                    </a:lnTo>
                    <a:lnTo>
                      <a:pt x="46" y="288"/>
                    </a:lnTo>
                    <a:lnTo>
                      <a:pt x="47" y="286"/>
                    </a:lnTo>
                    <a:lnTo>
                      <a:pt x="47" y="284"/>
                    </a:lnTo>
                    <a:lnTo>
                      <a:pt x="47" y="283"/>
                    </a:lnTo>
                    <a:lnTo>
                      <a:pt x="48" y="281"/>
                    </a:lnTo>
                    <a:lnTo>
                      <a:pt x="48" y="281"/>
                    </a:lnTo>
                    <a:lnTo>
                      <a:pt x="52" y="280"/>
                    </a:lnTo>
                    <a:lnTo>
                      <a:pt x="54" y="279"/>
                    </a:lnTo>
                    <a:lnTo>
                      <a:pt x="55" y="278"/>
                    </a:lnTo>
                    <a:lnTo>
                      <a:pt x="55" y="278"/>
                    </a:lnTo>
                    <a:lnTo>
                      <a:pt x="56" y="277"/>
                    </a:lnTo>
                    <a:lnTo>
                      <a:pt x="57" y="276"/>
                    </a:lnTo>
                    <a:lnTo>
                      <a:pt x="61" y="275"/>
                    </a:lnTo>
                    <a:lnTo>
                      <a:pt x="61" y="275"/>
                    </a:lnTo>
                    <a:lnTo>
                      <a:pt x="63" y="274"/>
                    </a:lnTo>
                    <a:lnTo>
                      <a:pt x="65" y="273"/>
                    </a:lnTo>
                    <a:lnTo>
                      <a:pt x="66" y="270"/>
                    </a:lnTo>
                    <a:lnTo>
                      <a:pt x="66" y="270"/>
                    </a:lnTo>
                    <a:lnTo>
                      <a:pt x="67" y="265"/>
                    </a:lnTo>
                    <a:lnTo>
                      <a:pt x="68" y="263"/>
                    </a:lnTo>
                    <a:lnTo>
                      <a:pt x="71" y="261"/>
                    </a:lnTo>
                    <a:lnTo>
                      <a:pt x="71" y="261"/>
                    </a:lnTo>
                    <a:lnTo>
                      <a:pt x="77" y="257"/>
                    </a:lnTo>
                    <a:lnTo>
                      <a:pt x="81" y="254"/>
                    </a:lnTo>
                    <a:lnTo>
                      <a:pt x="81" y="254"/>
                    </a:lnTo>
                    <a:lnTo>
                      <a:pt x="84" y="253"/>
                    </a:lnTo>
                    <a:lnTo>
                      <a:pt x="86" y="252"/>
                    </a:lnTo>
                    <a:lnTo>
                      <a:pt x="86" y="252"/>
                    </a:lnTo>
                    <a:lnTo>
                      <a:pt x="87" y="250"/>
                    </a:lnTo>
                    <a:lnTo>
                      <a:pt x="88" y="248"/>
                    </a:lnTo>
                    <a:lnTo>
                      <a:pt x="90" y="246"/>
                    </a:lnTo>
                    <a:lnTo>
                      <a:pt x="90" y="246"/>
                    </a:lnTo>
                    <a:lnTo>
                      <a:pt x="93" y="245"/>
                    </a:lnTo>
                    <a:lnTo>
                      <a:pt x="95" y="245"/>
                    </a:lnTo>
                    <a:lnTo>
                      <a:pt x="96" y="244"/>
                    </a:lnTo>
                    <a:lnTo>
                      <a:pt x="96" y="243"/>
                    </a:lnTo>
                    <a:lnTo>
                      <a:pt x="96" y="243"/>
                    </a:lnTo>
                    <a:lnTo>
                      <a:pt x="96" y="238"/>
                    </a:lnTo>
                    <a:lnTo>
                      <a:pt x="96" y="237"/>
                    </a:lnTo>
                    <a:lnTo>
                      <a:pt x="96" y="236"/>
                    </a:lnTo>
                    <a:lnTo>
                      <a:pt x="96" y="236"/>
                    </a:lnTo>
                    <a:lnTo>
                      <a:pt x="97" y="237"/>
                    </a:lnTo>
                    <a:lnTo>
                      <a:pt x="98" y="237"/>
                    </a:lnTo>
                    <a:lnTo>
                      <a:pt x="100" y="236"/>
                    </a:lnTo>
                    <a:lnTo>
                      <a:pt x="100" y="236"/>
                    </a:lnTo>
                    <a:lnTo>
                      <a:pt x="102" y="233"/>
                    </a:lnTo>
                    <a:lnTo>
                      <a:pt x="104" y="232"/>
                    </a:lnTo>
                    <a:lnTo>
                      <a:pt x="104" y="232"/>
                    </a:lnTo>
                    <a:lnTo>
                      <a:pt x="108" y="232"/>
                    </a:lnTo>
                    <a:lnTo>
                      <a:pt x="111" y="230"/>
                    </a:lnTo>
                    <a:lnTo>
                      <a:pt x="111" y="230"/>
                    </a:lnTo>
                    <a:lnTo>
                      <a:pt x="115" y="227"/>
                    </a:lnTo>
                    <a:lnTo>
                      <a:pt x="117" y="226"/>
                    </a:lnTo>
                    <a:lnTo>
                      <a:pt x="117" y="226"/>
                    </a:lnTo>
                    <a:lnTo>
                      <a:pt x="119" y="221"/>
                    </a:lnTo>
                    <a:lnTo>
                      <a:pt x="120" y="218"/>
                    </a:lnTo>
                    <a:lnTo>
                      <a:pt x="120" y="214"/>
                    </a:lnTo>
                    <a:lnTo>
                      <a:pt x="120" y="214"/>
                    </a:lnTo>
                    <a:lnTo>
                      <a:pt x="118" y="206"/>
                    </a:lnTo>
                    <a:lnTo>
                      <a:pt x="118" y="204"/>
                    </a:lnTo>
                    <a:lnTo>
                      <a:pt x="118" y="201"/>
                    </a:lnTo>
                    <a:lnTo>
                      <a:pt x="118" y="201"/>
                    </a:lnTo>
                    <a:lnTo>
                      <a:pt x="121" y="198"/>
                    </a:lnTo>
                    <a:lnTo>
                      <a:pt x="123" y="197"/>
                    </a:lnTo>
                    <a:lnTo>
                      <a:pt x="124" y="195"/>
                    </a:lnTo>
                    <a:lnTo>
                      <a:pt x="124" y="195"/>
                    </a:lnTo>
                    <a:lnTo>
                      <a:pt x="125" y="191"/>
                    </a:lnTo>
                    <a:lnTo>
                      <a:pt x="127" y="189"/>
                    </a:lnTo>
                    <a:lnTo>
                      <a:pt x="127" y="189"/>
                    </a:lnTo>
                    <a:lnTo>
                      <a:pt x="130" y="185"/>
                    </a:lnTo>
                    <a:lnTo>
                      <a:pt x="134" y="181"/>
                    </a:lnTo>
                    <a:lnTo>
                      <a:pt x="134" y="181"/>
                    </a:lnTo>
                    <a:lnTo>
                      <a:pt x="134" y="179"/>
                    </a:lnTo>
                    <a:lnTo>
                      <a:pt x="135" y="178"/>
                    </a:lnTo>
                    <a:lnTo>
                      <a:pt x="135" y="177"/>
                    </a:lnTo>
                    <a:lnTo>
                      <a:pt x="135" y="177"/>
                    </a:lnTo>
                    <a:lnTo>
                      <a:pt x="143" y="172"/>
                    </a:lnTo>
                    <a:lnTo>
                      <a:pt x="147" y="168"/>
                    </a:lnTo>
                    <a:lnTo>
                      <a:pt x="150" y="163"/>
                    </a:lnTo>
                    <a:lnTo>
                      <a:pt x="150" y="163"/>
                    </a:lnTo>
                    <a:lnTo>
                      <a:pt x="156" y="154"/>
                    </a:lnTo>
                    <a:lnTo>
                      <a:pt x="159" y="148"/>
                    </a:lnTo>
                    <a:lnTo>
                      <a:pt x="159" y="148"/>
                    </a:lnTo>
                    <a:lnTo>
                      <a:pt x="159" y="143"/>
                    </a:lnTo>
                    <a:lnTo>
                      <a:pt x="160" y="141"/>
                    </a:lnTo>
                    <a:lnTo>
                      <a:pt x="161" y="138"/>
                    </a:lnTo>
                    <a:lnTo>
                      <a:pt x="161" y="138"/>
                    </a:lnTo>
                    <a:lnTo>
                      <a:pt x="166" y="132"/>
                    </a:lnTo>
                    <a:lnTo>
                      <a:pt x="174" y="125"/>
                    </a:lnTo>
                    <a:lnTo>
                      <a:pt x="174" y="125"/>
                    </a:lnTo>
                    <a:lnTo>
                      <a:pt x="181" y="119"/>
                    </a:lnTo>
                    <a:lnTo>
                      <a:pt x="185" y="115"/>
                    </a:lnTo>
                    <a:lnTo>
                      <a:pt x="185" y="115"/>
                    </a:lnTo>
                    <a:lnTo>
                      <a:pt x="187" y="115"/>
                    </a:lnTo>
                    <a:lnTo>
                      <a:pt x="189" y="113"/>
                    </a:lnTo>
                    <a:lnTo>
                      <a:pt x="189" y="113"/>
                    </a:lnTo>
                    <a:lnTo>
                      <a:pt x="190" y="111"/>
                    </a:lnTo>
                    <a:lnTo>
                      <a:pt x="191" y="109"/>
                    </a:lnTo>
                    <a:lnTo>
                      <a:pt x="192" y="106"/>
                    </a:lnTo>
                    <a:lnTo>
                      <a:pt x="192" y="106"/>
                    </a:lnTo>
                    <a:lnTo>
                      <a:pt x="195" y="105"/>
                    </a:lnTo>
                    <a:lnTo>
                      <a:pt x="197" y="102"/>
                    </a:lnTo>
                    <a:lnTo>
                      <a:pt x="197" y="102"/>
                    </a:lnTo>
                    <a:lnTo>
                      <a:pt x="200" y="98"/>
                    </a:lnTo>
                    <a:lnTo>
                      <a:pt x="204" y="94"/>
                    </a:lnTo>
                    <a:lnTo>
                      <a:pt x="204" y="94"/>
                    </a:lnTo>
                    <a:lnTo>
                      <a:pt x="204" y="91"/>
                    </a:lnTo>
                    <a:lnTo>
                      <a:pt x="205" y="89"/>
                    </a:lnTo>
                    <a:lnTo>
                      <a:pt x="205" y="89"/>
                    </a:lnTo>
                    <a:lnTo>
                      <a:pt x="207" y="86"/>
                    </a:lnTo>
                    <a:lnTo>
                      <a:pt x="207" y="83"/>
                    </a:lnTo>
                    <a:lnTo>
                      <a:pt x="207" y="83"/>
                    </a:lnTo>
                    <a:lnTo>
                      <a:pt x="209" y="82"/>
                    </a:lnTo>
                    <a:lnTo>
                      <a:pt x="209" y="79"/>
                    </a:lnTo>
                    <a:lnTo>
                      <a:pt x="209" y="79"/>
                    </a:lnTo>
                    <a:lnTo>
                      <a:pt x="210" y="75"/>
                    </a:lnTo>
                    <a:lnTo>
                      <a:pt x="211" y="72"/>
                    </a:lnTo>
                    <a:lnTo>
                      <a:pt x="211" y="72"/>
                    </a:lnTo>
                    <a:lnTo>
                      <a:pt x="209" y="69"/>
                    </a:lnTo>
                    <a:lnTo>
                      <a:pt x="209" y="68"/>
                    </a:lnTo>
                    <a:lnTo>
                      <a:pt x="209" y="67"/>
                    </a:lnTo>
                    <a:lnTo>
                      <a:pt x="209" y="67"/>
                    </a:lnTo>
                    <a:lnTo>
                      <a:pt x="212" y="64"/>
                    </a:lnTo>
                    <a:lnTo>
                      <a:pt x="215" y="61"/>
                    </a:lnTo>
                    <a:lnTo>
                      <a:pt x="215" y="61"/>
                    </a:lnTo>
                    <a:lnTo>
                      <a:pt x="218" y="57"/>
                    </a:lnTo>
                    <a:lnTo>
                      <a:pt x="220" y="54"/>
                    </a:lnTo>
                    <a:lnTo>
                      <a:pt x="220" y="54"/>
                    </a:lnTo>
                    <a:lnTo>
                      <a:pt x="222" y="51"/>
                    </a:lnTo>
                    <a:lnTo>
                      <a:pt x="224" y="48"/>
                    </a:lnTo>
                    <a:lnTo>
                      <a:pt x="224" y="48"/>
                    </a:lnTo>
                    <a:lnTo>
                      <a:pt x="226" y="45"/>
                    </a:lnTo>
                    <a:lnTo>
                      <a:pt x="227" y="40"/>
                    </a:lnTo>
                    <a:lnTo>
                      <a:pt x="227" y="40"/>
                    </a:lnTo>
                    <a:lnTo>
                      <a:pt x="230" y="33"/>
                    </a:lnTo>
                    <a:lnTo>
                      <a:pt x="233" y="24"/>
                    </a:lnTo>
                    <a:lnTo>
                      <a:pt x="233" y="24"/>
                    </a:lnTo>
                    <a:lnTo>
                      <a:pt x="236" y="20"/>
                    </a:lnTo>
                    <a:lnTo>
                      <a:pt x="238" y="18"/>
                    </a:lnTo>
                    <a:lnTo>
                      <a:pt x="241" y="15"/>
                    </a:lnTo>
                    <a:lnTo>
                      <a:pt x="241" y="15"/>
                    </a:lnTo>
                    <a:lnTo>
                      <a:pt x="244" y="12"/>
                    </a:lnTo>
                    <a:lnTo>
                      <a:pt x="247" y="10"/>
                    </a:lnTo>
                    <a:lnTo>
                      <a:pt x="247" y="10"/>
                    </a:lnTo>
                    <a:lnTo>
                      <a:pt x="250" y="6"/>
                    </a:lnTo>
                    <a:lnTo>
                      <a:pt x="251" y="4"/>
                    </a:lnTo>
                    <a:lnTo>
                      <a:pt x="253" y="4"/>
                    </a:lnTo>
                    <a:lnTo>
                      <a:pt x="253" y="4"/>
                    </a:lnTo>
                    <a:lnTo>
                      <a:pt x="260" y="2"/>
                    </a:lnTo>
                    <a:lnTo>
                      <a:pt x="260" y="2"/>
                    </a:lnTo>
                    <a:lnTo>
                      <a:pt x="263" y="0"/>
                    </a:lnTo>
                    <a:lnTo>
                      <a:pt x="264" y="0"/>
                    </a:lnTo>
                    <a:lnTo>
                      <a:pt x="265" y="0"/>
                    </a:lnTo>
                    <a:lnTo>
                      <a:pt x="265" y="0"/>
                    </a:lnTo>
                    <a:lnTo>
                      <a:pt x="265" y="3"/>
                    </a:lnTo>
                    <a:lnTo>
                      <a:pt x="265" y="4"/>
                    </a:lnTo>
                    <a:lnTo>
                      <a:pt x="265" y="4"/>
                    </a:lnTo>
                    <a:lnTo>
                      <a:pt x="269" y="5"/>
                    </a:lnTo>
                    <a:lnTo>
                      <a:pt x="270" y="6"/>
                    </a:lnTo>
                    <a:lnTo>
                      <a:pt x="271" y="7"/>
                    </a:lnTo>
                    <a:lnTo>
                      <a:pt x="271" y="7"/>
                    </a:lnTo>
                    <a:lnTo>
                      <a:pt x="273" y="11"/>
                    </a:lnTo>
                    <a:lnTo>
                      <a:pt x="275" y="14"/>
                    </a:lnTo>
                    <a:lnTo>
                      <a:pt x="275" y="14"/>
                    </a:lnTo>
                    <a:lnTo>
                      <a:pt x="280" y="16"/>
                    </a:lnTo>
                    <a:lnTo>
                      <a:pt x="283" y="17"/>
                    </a:lnTo>
                    <a:lnTo>
                      <a:pt x="283" y="17"/>
                    </a:lnTo>
                    <a:lnTo>
                      <a:pt x="285" y="23"/>
                    </a:lnTo>
                    <a:lnTo>
                      <a:pt x="288" y="29"/>
                    </a:lnTo>
                    <a:lnTo>
                      <a:pt x="288" y="29"/>
                    </a:lnTo>
                    <a:lnTo>
                      <a:pt x="290" y="31"/>
                    </a:lnTo>
                    <a:lnTo>
                      <a:pt x="292" y="32"/>
                    </a:lnTo>
                    <a:lnTo>
                      <a:pt x="292" y="32"/>
                    </a:lnTo>
                    <a:lnTo>
                      <a:pt x="293" y="34"/>
                    </a:lnTo>
                    <a:lnTo>
                      <a:pt x="296" y="35"/>
                    </a:lnTo>
                    <a:lnTo>
                      <a:pt x="296" y="35"/>
                    </a:lnTo>
                    <a:lnTo>
                      <a:pt x="297" y="35"/>
                    </a:lnTo>
                    <a:lnTo>
                      <a:pt x="297" y="35"/>
                    </a:lnTo>
                    <a:lnTo>
                      <a:pt x="307" y="40"/>
                    </a:lnTo>
                    <a:lnTo>
                      <a:pt x="313" y="45"/>
                    </a:lnTo>
                    <a:lnTo>
                      <a:pt x="319" y="48"/>
                    </a:lnTo>
                    <a:lnTo>
                      <a:pt x="322" y="49"/>
                    </a:lnTo>
                    <a:lnTo>
                      <a:pt x="325" y="49"/>
                    </a:lnTo>
                    <a:lnTo>
                      <a:pt x="325" y="49"/>
                    </a:lnTo>
                    <a:lnTo>
                      <a:pt x="338" y="46"/>
                    </a:lnTo>
                    <a:lnTo>
                      <a:pt x="344" y="45"/>
                    </a:lnTo>
                    <a:lnTo>
                      <a:pt x="349" y="45"/>
                    </a:lnTo>
                    <a:lnTo>
                      <a:pt x="349" y="45"/>
                    </a:lnTo>
                    <a:lnTo>
                      <a:pt x="355" y="45"/>
                    </a:lnTo>
                    <a:lnTo>
                      <a:pt x="362" y="45"/>
                    </a:lnTo>
                    <a:lnTo>
                      <a:pt x="373" y="42"/>
                    </a:lnTo>
                    <a:lnTo>
                      <a:pt x="373" y="42"/>
                    </a:lnTo>
                    <a:lnTo>
                      <a:pt x="379" y="39"/>
                    </a:lnTo>
                    <a:lnTo>
                      <a:pt x="386" y="35"/>
                    </a:lnTo>
                    <a:lnTo>
                      <a:pt x="392" y="32"/>
                    </a:lnTo>
                    <a:lnTo>
                      <a:pt x="394" y="32"/>
                    </a:lnTo>
                    <a:lnTo>
                      <a:pt x="395" y="33"/>
                    </a:lnTo>
                    <a:lnTo>
                      <a:pt x="395" y="33"/>
                    </a:lnTo>
                    <a:lnTo>
                      <a:pt x="394" y="38"/>
                    </a:lnTo>
                    <a:lnTo>
                      <a:pt x="392" y="47"/>
                    </a:lnTo>
                    <a:lnTo>
                      <a:pt x="389" y="55"/>
                    </a:lnTo>
                    <a:lnTo>
                      <a:pt x="387" y="59"/>
                    </a:lnTo>
                    <a:lnTo>
                      <a:pt x="387" y="59"/>
                    </a:lnTo>
                    <a:lnTo>
                      <a:pt x="386" y="62"/>
                    </a:lnTo>
                    <a:lnTo>
                      <a:pt x="383" y="64"/>
                    </a:lnTo>
                    <a:lnTo>
                      <a:pt x="380" y="66"/>
                    </a:lnTo>
                    <a:lnTo>
                      <a:pt x="375" y="67"/>
                    </a:lnTo>
                    <a:lnTo>
                      <a:pt x="375" y="67"/>
                    </a:lnTo>
                    <a:lnTo>
                      <a:pt x="361" y="65"/>
                    </a:lnTo>
                    <a:lnTo>
                      <a:pt x="354" y="66"/>
                    </a:lnTo>
                    <a:lnTo>
                      <a:pt x="351" y="66"/>
                    </a:lnTo>
                    <a:lnTo>
                      <a:pt x="350" y="67"/>
                    </a:lnTo>
                    <a:lnTo>
                      <a:pt x="350" y="67"/>
                    </a:lnTo>
                    <a:lnTo>
                      <a:pt x="340" y="77"/>
                    </a:lnTo>
                    <a:lnTo>
                      <a:pt x="334" y="82"/>
                    </a:lnTo>
                    <a:lnTo>
                      <a:pt x="331" y="85"/>
                    </a:lnTo>
                    <a:lnTo>
                      <a:pt x="331" y="85"/>
                    </a:lnTo>
                    <a:lnTo>
                      <a:pt x="329" y="90"/>
                    </a:lnTo>
                    <a:lnTo>
                      <a:pt x="324" y="97"/>
                    </a:lnTo>
                    <a:lnTo>
                      <a:pt x="316" y="107"/>
                    </a:lnTo>
                    <a:lnTo>
                      <a:pt x="316" y="10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4" name="フリーフォーム 23">
                <a:extLst>
                  <a:ext uri="{FF2B5EF4-FFF2-40B4-BE49-F238E27FC236}">
                    <a16:creationId xmlns:a16="http://schemas.microsoft.com/office/drawing/2014/main" id="{00000000-0008-0000-0000-000016000000}"/>
                  </a:ext>
                </a:extLst>
              </p:cNvPr>
              <p:cNvSpPr>
                <a:spLocks/>
              </p:cNvSpPr>
              <p:nvPr/>
            </p:nvSpPr>
            <p:spPr bwMode="auto">
              <a:xfrm>
                <a:off x="615" y="490"/>
                <a:ext cx="2" cy="1"/>
              </a:xfrm>
              <a:custGeom>
                <a:avLst/>
                <a:gdLst>
                  <a:gd name="T0" fmla="*/ 14 w 14"/>
                  <a:gd name="T1" fmla="*/ 0 h 9"/>
                  <a:gd name="T2" fmla="*/ 14 w 14"/>
                  <a:gd name="T3" fmla="*/ 0 h 9"/>
                  <a:gd name="T4" fmla="*/ 12 w 14"/>
                  <a:gd name="T5" fmla="*/ 1 h 9"/>
                  <a:gd name="T6" fmla="*/ 11 w 14"/>
                  <a:gd name="T7" fmla="*/ 1 h 9"/>
                  <a:gd name="T8" fmla="*/ 11 w 14"/>
                  <a:gd name="T9" fmla="*/ 1 h 9"/>
                  <a:gd name="T10" fmla="*/ 9 w 14"/>
                  <a:gd name="T11" fmla="*/ 3 h 9"/>
                  <a:gd name="T12" fmla="*/ 7 w 14"/>
                  <a:gd name="T13" fmla="*/ 4 h 9"/>
                  <a:gd name="T14" fmla="*/ 7 w 14"/>
                  <a:gd name="T15" fmla="*/ 4 h 9"/>
                  <a:gd name="T16" fmla="*/ 5 w 14"/>
                  <a:gd name="T17" fmla="*/ 3 h 9"/>
                  <a:gd name="T18" fmla="*/ 1 w 14"/>
                  <a:gd name="T19" fmla="*/ 3 h 9"/>
                  <a:gd name="T20" fmla="*/ 1 w 14"/>
                  <a:gd name="T21" fmla="*/ 3 h 9"/>
                  <a:gd name="T22" fmla="*/ 0 w 14"/>
                  <a:gd name="T23" fmla="*/ 4 h 9"/>
                  <a:gd name="T24" fmla="*/ 0 w 14"/>
                  <a:gd name="T25" fmla="*/ 5 h 9"/>
                  <a:gd name="T26" fmla="*/ 1 w 14"/>
                  <a:gd name="T27" fmla="*/ 6 h 9"/>
                  <a:gd name="T28" fmla="*/ 1 w 14"/>
                  <a:gd name="T29" fmla="*/ 6 h 9"/>
                  <a:gd name="T30" fmla="*/ 5 w 14"/>
                  <a:gd name="T31" fmla="*/ 8 h 9"/>
                  <a:gd name="T32" fmla="*/ 6 w 14"/>
                  <a:gd name="T33" fmla="*/ 8 h 9"/>
                  <a:gd name="T34" fmla="*/ 6 w 14"/>
                  <a:gd name="T35" fmla="*/ 8 h 9"/>
                  <a:gd name="T36" fmla="*/ 4 w 14"/>
                  <a:gd name="T37" fmla="*/ 9 h 9"/>
                  <a:gd name="T38" fmla="*/ 4 w 14"/>
                  <a:gd name="T39" fmla="*/ 9 h 9"/>
                  <a:gd name="T40" fmla="*/ 5 w 14"/>
                  <a:gd name="T41" fmla="*/ 9 h 9"/>
                  <a:gd name="T42" fmla="*/ 5 w 14"/>
                  <a:gd name="T43" fmla="*/ 9 h 9"/>
                  <a:gd name="T44" fmla="*/ 8 w 14"/>
                  <a:gd name="T45" fmla="*/ 9 h 9"/>
                  <a:gd name="T46" fmla="*/ 9 w 14"/>
                  <a:gd name="T47" fmla="*/ 9 h 9"/>
                  <a:gd name="T48" fmla="*/ 10 w 14"/>
                  <a:gd name="T49" fmla="*/ 8 h 9"/>
                  <a:gd name="T50" fmla="*/ 10 w 14"/>
                  <a:gd name="T51" fmla="*/ 8 h 9"/>
                  <a:gd name="T52" fmla="*/ 10 w 14"/>
                  <a:gd name="T53" fmla="*/ 5 h 9"/>
                  <a:gd name="T54" fmla="*/ 10 w 14"/>
                  <a:gd name="T55" fmla="*/ 3 h 9"/>
                  <a:gd name="T56" fmla="*/ 10 w 14"/>
                  <a:gd name="T57" fmla="*/ 3 h 9"/>
                  <a:gd name="T58" fmla="*/ 12 w 14"/>
                  <a:gd name="T59" fmla="*/ 2 h 9"/>
                  <a:gd name="T60" fmla="*/ 14 w 14"/>
                  <a:gd name="T61" fmla="*/ 0 h 9"/>
                  <a:gd name="T62" fmla="*/ 14 w 14"/>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9">
                    <a:moveTo>
                      <a:pt x="14" y="0"/>
                    </a:moveTo>
                    <a:lnTo>
                      <a:pt x="14" y="0"/>
                    </a:lnTo>
                    <a:lnTo>
                      <a:pt x="12" y="1"/>
                    </a:lnTo>
                    <a:lnTo>
                      <a:pt x="11" y="1"/>
                    </a:lnTo>
                    <a:lnTo>
                      <a:pt x="11" y="1"/>
                    </a:lnTo>
                    <a:lnTo>
                      <a:pt x="9" y="3"/>
                    </a:lnTo>
                    <a:lnTo>
                      <a:pt x="7" y="4"/>
                    </a:lnTo>
                    <a:lnTo>
                      <a:pt x="7" y="4"/>
                    </a:lnTo>
                    <a:lnTo>
                      <a:pt x="5" y="3"/>
                    </a:lnTo>
                    <a:lnTo>
                      <a:pt x="1" y="3"/>
                    </a:lnTo>
                    <a:lnTo>
                      <a:pt x="1" y="3"/>
                    </a:lnTo>
                    <a:lnTo>
                      <a:pt x="0" y="4"/>
                    </a:lnTo>
                    <a:lnTo>
                      <a:pt x="0" y="5"/>
                    </a:lnTo>
                    <a:lnTo>
                      <a:pt x="1" y="6"/>
                    </a:lnTo>
                    <a:lnTo>
                      <a:pt x="1" y="6"/>
                    </a:lnTo>
                    <a:lnTo>
                      <a:pt x="5" y="8"/>
                    </a:lnTo>
                    <a:lnTo>
                      <a:pt x="6" y="8"/>
                    </a:lnTo>
                    <a:lnTo>
                      <a:pt x="6" y="8"/>
                    </a:lnTo>
                    <a:lnTo>
                      <a:pt x="4" y="9"/>
                    </a:lnTo>
                    <a:lnTo>
                      <a:pt x="4" y="9"/>
                    </a:lnTo>
                    <a:lnTo>
                      <a:pt x="5" y="9"/>
                    </a:lnTo>
                    <a:lnTo>
                      <a:pt x="5" y="9"/>
                    </a:lnTo>
                    <a:lnTo>
                      <a:pt x="8" y="9"/>
                    </a:lnTo>
                    <a:lnTo>
                      <a:pt x="9" y="9"/>
                    </a:lnTo>
                    <a:lnTo>
                      <a:pt x="10" y="8"/>
                    </a:lnTo>
                    <a:lnTo>
                      <a:pt x="10" y="8"/>
                    </a:lnTo>
                    <a:lnTo>
                      <a:pt x="10" y="5"/>
                    </a:lnTo>
                    <a:lnTo>
                      <a:pt x="10" y="3"/>
                    </a:lnTo>
                    <a:lnTo>
                      <a:pt x="10" y="3"/>
                    </a:lnTo>
                    <a:lnTo>
                      <a:pt x="12" y="2"/>
                    </a:lnTo>
                    <a:lnTo>
                      <a:pt x="14" y="0"/>
                    </a:lnTo>
                    <a:lnTo>
                      <a:pt x="14"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5" name="フリーフォーム 24">
                <a:extLst>
                  <a:ext uri="{FF2B5EF4-FFF2-40B4-BE49-F238E27FC236}">
                    <a16:creationId xmlns:a16="http://schemas.microsoft.com/office/drawing/2014/main" id="{00000000-0008-0000-0000-000017000000}"/>
                  </a:ext>
                </a:extLst>
              </p:cNvPr>
              <p:cNvSpPr>
                <a:spLocks/>
              </p:cNvSpPr>
              <p:nvPr/>
            </p:nvSpPr>
            <p:spPr bwMode="auto">
              <a:xfrm>
                <a:off x="610" y="486"/>
                <a:ext cx="4" cy="2"/>
              </a:xfrm>
              <a:custGeom>
                <a:avLst/>
                <a:gdLst>
                  <a:gd name="T0" fmla="*/ 19 w 32"/>
                  <a:gd name="T1" fmla="*/ 16 h 21"/>
                  <a:gd name="T2" fmla="*/ 17 w 32"/>
                  <a:gd name="T3" fmla="*/ 17 h 21"/>
                  <a:gd name="T4" fmla="*/ 16 w 32"/>
                  <a:gd name="T5" fmla="*/ 20 h 21"/>
                  <a:gd name="T6" fmla="*/ 15 w 32"/>
                  <a:gd name="T7" fmla="*/ 21 h 21"/>
                  <a:gd name="T8" fmla="*/ 13 w 32"/>
                  <a:gd name="T9" fmla="*/ 20 h 21"/>
                  <a:gd name="T10" fmla="*/ 13 w 32"/>
                  <a:gd name="T11" fmla="*/ 16 h 21"/>
                  <a:gd name="T12" fmla="*/ 12 w 32"/>
                  <a:gd name="T13" fmla="*/ 16 h 21"/>
                  <a:gd name="T14" fmla="*/ 10 w 32"/>
                  <a:gd name="T15" fmla="*/ 18 h 21"/>
                  <a:gd name="T16" fmla="*/ 10 w 32"/>
                  <a:gd name="T17" fmla="*/ 17 h 21"/>
                  <a:gd name="T18" fmla="*/ 11 w 32"/>
                  <a:gd name="T19" fmla="*/ 15 h 21"/>
                  <a:gd name="T20" fmla="*/ 10 w 32"/>
                  <a:gd name="T21" fmla="*/ 15 h 21"/>
                  <a:gd name="T22" fmla="*/ 10 w 32"/>
                  <a:gd name="T23" fmla="*/ 13 h 21"/>
                  <a:gd name="T24" fmla="*/ 13 w 32"/>
                  <a:gd name="T25" fmla="*/ 11 h 21"/>
                  <a:gd name="T26" fmla="*/ 13 w 32"/>
                  <a:gd name="T27" fmla="*/ 8 h 21"/>
                  <a:gd name="T28" fmla="*/ 11 w 32"/>
                  <a:gd name="T29" fmla="*/ 6 h 21"/>
                  <a:gd name="T30" fmla="*/ 9 w 32"/>
                  <a:gd name="T31" fmla="*/ 5 h 21"/>
                  <a:gd name="T32" fmla="*/ 2 w 32"/>
                  <a:gd name="T33" fmla="*/ 5 h 21"/>
                  <a:gd name="T34" fmla="*/ 1 w 32"/>
                  <a:gd name="T35" fmla="*/ 2 h 21"/>
                  <a:gd name="T36" fmla="*/ 1 w 32"/>
                  <a:gd name="T37" fmla="*/ 0 h 21"/>
                  <a:gd name="T38" fmla="*/ 6 w 32"/>
                  <a:gd name="T39" fmla="*/ 0 h 21"/>
                  <a:gd name="T40" fmla="*/ 10 w 32"/>
                  <a:gd name="T41" fmla="*/ 0 h 21"/>
                  <a:gd name="T42" fmla="*/ 11 w 32"/>
                  <a:gd name="T43" fmla="*/ 3 h 21"/>
                  <a:gd name="T44" fmla="*/ 13 w 32"/>
                  <a:gd name="T45" fmla="*/ 5 h 21"/>
                  <a:gd name="T46" fmla="*/ 18 w 32"/>
                  <a:gd name="T47" fmla="*/ 5 h 21"/>
                  <a:gd name="T48" fmla="*/ 22 w 32"/>
                  <a:gd name="T49" fmla="*/ 4 h 21"/>
                  <a:gd name="T50" fmla="*/ 24 w 32"/>
                  <a:gd name="T51" fmla="*/ 2 h 21"/>
                  <a:gd name="T52" fmla="*/ 27 w 32"/>
                  <a:gd name="T53" fmla="*/ 2 h 21"/>
                  <a:gd name="T54" fmla="*/ 30 w 32"/>
                  <a:gd name="T55" fmla="*/ 3 h 21"/>
                  <a:gd name="T56" fmla="*/ 27 w 32"/>
                  <a:gd name="T57" fmla="*/ 5 h 21"/>
                  <a:gd name="T58" fmla="*/ 26 w 32"/>
                  <a:gd name="T59" fmla="*/ 7 h 21"/>
                  <a:gd name="T60" fmla="*/ 28 w 32"/>
                  <a:gd name="T61" fmla="*/ 11 h 21"/>
                  <a:gd name="T62" fmla="*/ 29 w 32"/>
                  <a:gd name="T63" fmla="*/ 12 h 21"/>
                  <a:gd name="T64" fmla="*/ 29 w 32"/>
                  <a:gd name="T65" fmla="*/ 13 h 21"/>
                  <a:gd name="T66" fmla="*/ 32 w 32"/>
                  <a:gd name="T67" fmla="*/ 17 h 21"/>
                  <a:gd name="T68" fmla="*/ 31 w 32"/>
                  <a:gd name="T69" fmla="*/ 18 h 21"/>
                  <a:gd name="T70" fmla="*/ 22 w 32"/>
                  <a:gd name="T71" fmla="*/ 18 h 21"/>
                  <a:gd name="T72" fmla="*/ 20 w 32"/>
                  <a:gd name="T73" fmla="*/ 17 h 21"/>
                  <a:gd name="T74" fmla="*/ 19 w 32"/>
                  <a:gd name="T7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21">
                    <a:moveTo>
                      <a:pt x="19" y="16"/>
                    </a:moveTo>
                    <a:lnTo>
                      <a:pt x="19" y="16"/>
                    </a:lnTo>
                    <a:lnTo>
                      <a:pt x="18" y="16"/>
                    </a:lnTo>
                    <a:lnTo>
                      <a:pt x="17" y="17"/>
                    </a:lnTo>
                    <a:lnTo>
                      <a:pt x="16" y="20"/>
                    </a:lnTo>
                    <a:lnTo>
                      <a:pt x="16" y="20"/>
                    </a:lnTo>
                    <a:lnTo>
                      <a:pt x="15" y="21"/>
                    </a:lnTo>
                    <a:lnTo>
                      <a:pt x="15" y="21"/>
                    </a:lnTo>
                    <a:lnTo>
                      <a:pt x="13" y="20"/>
                    </a:lnTo>
                    <a:lnTo>
                      <a:pt x="13" y="20"/>
                    </a:lnTo>
                    <a:lnTo>
                      <a:pt x="13" y="17"/>
                    </a:lnTo>
                    <a:lnTo>
                      <a:pt x="13" y="16"/>
                    </a:lnTo>
                    <a:lnTo>
                      <a:pt x="12" y="16"/>
                    </a:lnTo>
                    <a:lnTo>
                      <a:pt x="12" y="16"/>
                    </a:lnTo>
                    <a:lnTo>
                      <a:pt x="11" y="18"/>
                    </a:lnTo>
                    <a:lnTo>
                      <a:pt x="10" y="18"/>
                    </a:lnTo>
                    <a:lnTo>
                      <a:pt x="10" y="17"/>
                    </a:lnTo>
                    <a:lnTo>
                      <a:pt x="10" y="17"/>
                    </a:lnTo>
                    <a:lnTo>
                      <a:pt x="11" y="15"/>
                    </a:lnTo>
                    <a:lnTo>
                      <a:pt x="11" y="15"/>
                    </a:lnTo>
                    <a:lnTo>
                      <a:pt x="10" y="15"/>
                    </a:lnTo>
                    <a:lnTo>
                      <a:pt x="10" y="15"/>
                    </a:lnTo>
                    <a:lnTo>
                      <a:pt x="10" y="13"/>
                    </a:lnTo>
                    <a:lnTo>
                      <a:pt x="10" y="13"/>
                    </a:lnTo>
                    <a:lnTo>
                      <a:pt x="12" y="13"/>
                    </a:lnTo>
                    <a:lnTo>
                      <a:pt x="13" y="11"/>
                    </a:lnTo>
                    <a:lnTo>
                      <a:pt x="13" y="11"/>
                    </a:lnTo>
                    <a:lnTo>
                      <a:pt x="13" y="8"/>
                    </a:lnTo>
                    <a:lnTo>
                      <a:pt x="12" y="7"/>
                    </a:lnTo>
                    <a:lnTo>
                      <a:pt x="11" y="6"/>
                    </a:lnTo>
                    <a:lnTo>
                      <a:pt x="11" y="6"/>
                    </a:lnTo>
                    <a:lnTo>
                      <a:pt x="9" y="5"/>
                    </a:lnTo>
                    <a:lnTo>
                      <a:pt x="6" y="5"/>
                    </a:lnTo>
                    <a:lnTo>
                      <a:pt x="2" y="5"/>
                    </a:lnTo>
                    <a:lnTo>
                      <a:pt x="2" y="5"/>
                    </a:lnTo>
                    <a:lnTo>
                      <a:pt x="1" y="2"/>
                    </a:lnTo>
                    <a:lnTo>
                      <a:pt x="0" y="1"/>
                    </a:lnTo>
                    <a:lnTo>
                      <a:pt x="1" y="0"/>
                    </a:lnTo>
                    <a:lnTo>
                      <a:pt x="1" y="0"/>
                    </a:lnTo>
                    <a:lnTo>
                      <a:pt x="6" y="0"/>
                    </a:lnTo>
                    <a:lnTo>
                      <a:pt x="9" y="0"/>
                    </a:lnTo>
                    <a:lnTo>
                      <a:pt x="10" y="0"/>
                    </a:lnTo>
                    <a:lnTo>
                      <a:pt x="10" y="0"/>
                    </a:lnTo>
                    <a:lnTo>
                      <a:pt x="11" y="3"/>
                    </a:lnTo>
                    <a:lnTo>
                      <a:pt x="11" y="5"/>
                    </a:lnTo>
                    <a:lnTo>
                      <a:pt x="13" y="5"/>
                    </a:lnTo>
                    <a:lnTo>
                      <a:pt x="13" y="5"/>
                    </a:lnTo>
                    <a:lnTo>
                      <a:pt x="18" y="5"/>
                    </a:lnTo>
                    <a:lnTo>
                      <a:pt x="21" y="5"/>
                    </a:lnTo>
                    <a:lnTo>
                      <a:pt x="22" y="4"/>
                    </a:lnTo>
                    <a:lnTo>
                      <a:pt x="22" y="4"/>
                    </a:lnTo>
                    <a:lnTo>
                      <a:pt x="24" y="2"/>
                    </a:lnTo>
                    <a:lnTo>
                      <a:pt x="25" y="1"/>
                    </a:lnTo>
                    <a:lnTo>
                      <a:pt x="27" y="2"/>
                    </a:lnTo>
                    <a:lnTo>
                      <a:pt x="27" y="2"/>
                    </a:lnTo>
                    <a:lnTo>
                      <a:pt x="30" y="3"/>
                    </a:lnTo>
                    <a:lnTo>
                      <a:pt x="30" y="3"/>
                    </a:lnTo>
                    <a:lnTo>
                      <a:pt x="27" y="5"/>
                    </a:lnTo>
                    <a:lnTo>
                      <a:pt x="26" y="7"/>
                    </a:lnTo>
                    <a:lnTo>
                      <a:pt x="26" y="7"/>
                    </a:lnTo>
                    <a:lnTo>
                      <a:pt x="26" y="9"/>
                    </a:lnTo>
                    <a:lnTo>
                      <a:pt x="28" y="11"/>
                    </a:lnTo>
                    <a:lnTo>
                      <a:pt x="28" y="11"/>
                    </a:lnTo>
                    <a:lnTo>
                      <a:pt x="29" y="12"/>
                    </a:lnTo>
                    <a:lnTo>
                      <a:pt x="29" y="13"/>
                    </a:lnTo>
                    <a:lnTo>
                      <a:pt x="29" y="13"/>
                    </a:lnTo>
                    <a:lnTo>
                      <a:pt x="31" y="16"/>
                    </a:lnTo>
                    <a:lnTo>
                      <a:pt x="32" y="17"/>
                    </a:lnTo>
                    <a:lnTo>
                      <a:pt x="31" y="18"/>
                    </a:lnTo>
                    <a:lnTo>
                      <a:pt x="31" y="18"/>
                    </a:lnTo>
                    <a:lnTo>
                      <a:pt x="27" y="18"/>
                    </a:lnTo>
                    <a:lnTo>
                      <a:pt x="22" y="18"/>
                    </a:lnTo>
                    <a:lnTo>
                      <a:pt x="22" y="18"/>
                    </a:lnTo>
                    <a:lnTo>
                      <a:pt x="20" y="17"/>
                    </a:lnTo>
                    <a:lnTo>
                      <a:pt x="19" y="16"/>
                    </a:lnTo>
                    <a:lnTo>
                      <a:pt x="19" y="1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6" name="フリーフォーム 25">
                <a:extLst>
                  <a:ext uri="{FF2B5EF4-FFF2-40B4-BE49-F238E27FC236}">
                    <a16:creationId xmlns:a16="http://schemas.microsoft.com/office/drawing/2014/main" id="{00000000-0008-0000-0000-000018000000}"/>
                  </a:ext>
                </a:extLst>
              </p:cNvPr>
              <p:cNvSpPr>
                <a:spLocks/>
              </p:cNvSpPr>
              <p:nvPr/>
            </p:nvSpPr>
            <p:spPr bwMode="auto">
              <a:xfrm>
                <a:off x="617" y="487"/>
                <a:ext cx="3" cy="2"/>
              </a:xfrm>
              <a:custGeom>
                <a:avLst/>
                <a:gdLst>
                  <a:gd name="T0" fmla="*/ 11 w 28"/>
                  <a:gd name="T1" fmla="*/ 7 h 22"/>
                  <a:gd name="T2" fmla="*/ 10 w 28"/>
                  <a:gd name="T3" fmla="*/ 9 h 22"/>
                  <a:gd name="T4" fmla="*/ 11 w 28"/>
                  <a:gd name="T5" fmla="*/ 11 h 22"/>
                  <a:gd name="T6" fmla="*/ 11 w 28"/>
                  <a:gd name="T7" fmla="*/ 13 h 22"/>
                  <a:gd name="T8" fmla="*/ 10 w 28"/>
                  <a:gd name="T9" fmla="*/ 14 h 22"/>
                  <a:gd name="T10" fmla="*/ 9 w 28"/>
                  <a:gd name="T11" fmla="*/ 13 h 22"/>
                  <a:gd name="T12" fmla="*/ 6 w 28"/>
                  <a:gd name="T13" fmla="*/ 9 h 22"/>
                  <a:gd name="T14" fmla="*/ 4 w 28"/>
                  <a:gd name="T15" fmla="*/ 12 h 22"/>
                  <a:gd name="T16" fmla="*/ 4 w 28"/>
                  <a:gd name="T17" fmla="*/ 14 h 22"/>
                  <a:gd name="T18" fmla="*/ 3 w 28"/>
                  <a:gd name="T19" fmla="*/ 15 h 22"/>
                  <a:gd name="T20" fmla="*/ 2 w 28"/>
                  <a:gd name="T21" fmla="*/ 14 h 22"/>
                  <a:gd name="T22" fmla="*/ 2 w 28"/>
                  <a:gd name="T23" fmla="*/ 14 h 22"/>
                  <a:gd name="T24" fmla="*/ 0 w 28"/>
                  <a:gd name="T25" fmla="*/ 18 h 22"/>
                  <a:gd name="T26" fmla="*/ 2 w 28"/>
                  <a:gd name="T27" fmla="*/ 19 h 22"/>
                  <a:gd name="T28" fmla="*/ 3 w 28"/>
                  <a:gd name="T29" fmla="*/ 19 h 22"/>
                  <a:gd name="T30" fmla="*/ 2 w 28"/>
                  <a:gd name="T31" fmla="*/ 21 h 22"/>
                  <a:gd name="T32" fmla="*/ 3 w 28"/>
                  <a:gd name="T33" fmla="*/ 22 h 22"/>
                  <a:gd name="T34" fmla="*/ 6 w 28"/>
                  <a:gd name="T35" fmla="*/ 21 h 22"/>
                  <a:gd name="T36" fmla="*/ 8 w 28"/>
                  <a:gd name="T37" fmla="*/ 20 h 22"/>
                  <a:gd name="T38" fmla="*/ 9 w 28"/>
                  <a:gd name="T39" fmla="*/ 17 h 22"/>
                  <a:gd name="T40" fmla="*/ 11 w 28"/>
                  <a:gd name="T41" fmla="*/ 16 h 22"/>
                  <a:gd name="T42" fmla="*/ 14 w 28"/>
                  <a:gd name="T43" fmla="*/ 15 h 22"/>
                  <a:gd name="T44" fmla="*/ 15 w 28"/>
                  <a:gd name="T45" fmla="*/ 15 h 22"/>
                  <a:gd name="T46" fmla="*/ 15 w 28"/>
                  <a:gd name="T47" fmla="*/ 15 h 22"/>
                  <a:gd name="T48" fmla="*/ 17 w 28"/>
                  <a:gd name="T49" fmla="*/ 16 h 22"/>
                  <a:gd name="T50" fmla="*/ 17 w 28"/>
                  <a:gd name="T51" fmla="*/ 16 h 22"/>
                  <a:gd name="T52" fmla="*/ 18 w 28"/>
                  <a:gd name="T53" fmla="*/ 17 h 22"/>
                  <a:gd name="T54" fmla="*/ 18 w 28"/>
                  <a:gd name="T55" fmla="*/ 17 h 22"/>
                  <a:gd name="T56" fmla="*/ 21 w 28"/>
                  <a:gd name="T57" fmla="*/ 15 h 22"/>
                  <a:gd name="T58" fmla="*/ 19 w 28"/>
                  <a:gd name="T59" fmla="*/ 14 h 22"/>
                  <a:gd name="T60" fmla="*/ 19 w 28"/>
                  <a:gd name="T61" fmla="*/ 13 h 22"/>
                  <a:gd name="T62" fmla="*/ 22 w 28"/>
                  <a:gd name="T63" fmla="*/ 12 h 22"/>
                  <a:gd name="T64" fmla="*/ 21 w 28"/>
                  <a:gd name="T65" fmla="*/ 11 h 22"/>
                  <a:gd name="T66" fmla="*/ 22 w 28"/>
                  <a:gd name="T67" fmla="*/ 10 h 22"/>
                  <a:gd name="T68" fmla="*/ 24 w 28"/>
                  <a:gd name="T69" fmla="*/ 10 h 22"/>
                  <a:gd name="T70" fmla="*/ 25 w 28"/>
                  <a:gd name="T71" fmla="*/ 9 h 22"/>
                  <a:gd name="T72" fmla="*/ 28 w 28"/>
                  <a:gd name="T73" fmla="*/ 7 h 22"/>
                  <a:gd name="T74" fmla="*/ 28 w 28"/>
                  <a:gd name="T75" fmla="*/ 7 h 22"/>
                  <a:gd name="T76" fmla="*/ 26 w 28"/>
                  <a:gd name="T77" fmla="*/ 3 h 22"/>
                  <a:gd name="T78" fmla="*/ 24 w 28"/>
                  <a:gd name="T79" fmla="*/ 0 h 22"/>
                  <a:gd name="T80" fmla="*/ 21 w 28"/>
                  <a:gd name="T81" fmla="*/ 0 h 22"/>
                  <a:gd name="T82" fmla="*/ 19 w 28"/>
                  <a:gd name="T83" fmla="*/ 2 h 22"/>
                  <a:gd name="T84" fmla="*/ 21 w 28"/>
                  <a:gd name="T85" fmla="*/ 4 h 22"/>
                  <a:gd name="T86" fmla="*/ 21 w 28"/>
                  <a:gd name="T87" fmla="*/ 7 h 22"/>
                  <a:gd name="T88" fmla="*/ 21 w 28"/>
                  <a:gd name="T89" fmla="*/ 10 h 22"/>
                  <a:gd name="T90" fmla="*/ 17 w 28"/>
                  <a:gd name="T91" fmla="*/ 10 h 22"/>
                  <a:gd name="T92" fmla="*/ 14 w 28"/>
                  <a:gd name="T93" fmla="*/ 12 h 22"/>
                  <a:gd name="T94" fmla="*/ 13 w 28"/>
                  <a:gd name="T95" fmla="*/ 12 h 22"/>
                  <a:gd name="T96" fmla="*/ 12 w 28"/>
                  <a:gd name="T97" fmla="*/ 7 h 22"/>
                  <a:gd name="T98" fmla="*/ 11 w 28"/>
                  <a:gd name="T9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22">
                    <a:moveTo>
                      <a:pt x="11" y="7"/>
                    </a:moveTo>
                    <a:lnTo>
                      <a:pt x="11" y="7"/>
                    </a:lnTo>
                    <a:lnTo>
                      <a:pt x="10" y="7"/>
                    </a:lnTo>
                    <a:lnTo>
                      <a:pt x="10" y="9"/>
                    </a:lnTo>
                    <a:lnTo>
                      <a:pt x="10" y="9"/>
                    </a:lnTo>
                    <a:lnTo>
                      <a:pt x="11" y="11"/>
                    </a:lnTo>
                    <a:lnTo>
                      <a:pt x="11" y="13"/>
                    </a:lnTo>
                    <a:lnTo>
                      <a:pt x="11" y="13"/>
                    </a:lnTo>
                    <a:lnTo>
                      <a:pt x="11" y="13"/>
                    </a:lnTo>
                    <a:lnTo>
                      <a:pt x="10" y="14"/>
                    </a:lnTo>
                    <a:lnTo>
                      <a:pt x="9" y="13"/>
                    </a:lnTo>
                    <a:lnTo>
                      <a:pt x="9" y="13"/>
                    </a:lnTo>
                    <a:lnTo>
                      <a:pt x="6" y="9"/>
                    </a:lnTo>
                    <a:lnTo>
                      <a:pt x="6" y="9"/>
                    </a:lnTo>
                    <a:lnTo>
                      <a:pt x="5" y="10"/>
                    </a:lnTo>
                    <a:lnTo>
                      <a:pt x="4" y="12"/>
                    </a:lnTo>
                    <a:lnTo>
                      <a:pt x="4" y="12"/>
                    </a:lnTo>
                    <a:lnTo>
                      <a:pt x="4" y="14"/>
                    </a:lnTo>
                    <a:lnTo>
                      <a:pt x="4" y="15"/>
                    </a:lnTo>
                    <a:lnTo>
                      <a:pt x="3" y="15"/>
                    </a:lnTo>
                    <a:lnTo>
                      <a:pt x="3" y="15"/>
                    </a:lnTo>
                    <a:lnTo>
                      <a:pt x="2" y="14"/>
                    </a:lnTo>
                    <a:lnTo>
                      <a:pt x="2" y="14"/>
                    </a:lnTo>
                    <a:lnTo>
                      <a:pt x="2" y="14"/>
                    </a:lnTo>
                    <a:lnTo>
                      <a:pt x="0" y="16"/>
                    </a:lnTo>
                    <a:lnTo>
                      <a:pt x="0" y="18"/>
                    </a:lnTo>
                    <a:lnTo>
                      <a:pt x="0" y="18"/>
                    </a:lnTo>
                    <a:lnTo>
                      <a:pt x="2" y="19"/>
                    </a:lnTo>
                    <a:lnTo>
                      <a:pt x="3" y="19"/>
                    </a:lnTo>
                    <a:lnTo>
                      <a:pt x="3" y="19"/>
                    </a:lnTo>
                    <a:lnTo>
                      <a:pt x="3" y="19"/>
                    </a:lnTo>
                    <a:lnTo>
                      <a:pt x="2" y="21"/>
                    </a:lnTo>
                    <a:lnTo>
                      <a:pt x="2" y="21"/>
                    </a:lnTo>
                    <a:lnTo>
                      <a:pt x="3" y="22"/>
                    </a:lnTo>
                    <a:lnTo>
                      <a:pt x="3" y="22"/>
                    </a:lnTo>
                    <a:lnTo>
                      <a:pt x="6" y="21"/>
                    </a:lnTo>
                    <a:lnTo>
                      <a:pt x="7" y="21"/>
                    </a:lnTo>
                    <a:lnTo>
                      <a:pt x="8" y="20"/>
                    </a:lnTo>
                    <a:lnTo>
                      <a:pt x="8" y="20"/>
                    </a:lnTo>
                    <a:lnTo>
                      <a:pt x="9" y="17"/>
                    </a:lnTo>
                    <a:lnTo>
                      <a:pt x="9" y="16"/>
                    </a:lnTo>
                    <a:lnTo>
                      <a:pt x="11" y="16"/>
                    </a:lnTo>
                    <a:lnTo>
                      <a:pt x="11" y="16"/>
                    </a:lnTo>
                    <a:lnTo>
                      <a:pt x="14" y="15"/>
                    </a:lnTo>
                    <a:lnTo>
                      <a:pt x="14" y="15"/>
                    </a:lnTo>
                    <a:lnTo>
                      <a:pt x="15" y="15"/>
                    </a:lnTo>
                    <a:lnTo>
                      <a:pt x="15" y="15"/>
                    </a:lnTo>
                    <a:lnTo>
                      <a:pt x="15" y="15"/>
                    </a:lnTo>
                    <a:lnTo>
                      <a:pt x="17" y="16"/>
                    </a:lnTo>
                    <a:lnTo>
                      <a:pt x="17" y="16"/>
                    </a:lnTo>
                    <a:lnTo>
                      <a:pt x="17" y="16"/>
                    </a:lnTo>
                    <a:lnTo>
                      <a:pt x="17" y="16"/>
                    </a:lnTo>
                    <a:lnTo>
                      <a:pt x="17" y="17"/>
                    </a:lnTo>
                    <a:lnTo>
                      <a:pt x="18" y="17"/>
                    </a:lnTo>
                    <a:lnTo>
                      <a:pt x="18" y="17"/>
                    </a:lnTo>
                    <a:lnTo>
                      <a:pt x="18" y="17"/>
                    </a:lnTo>
                    <a:lnTo>
                      <a:pt x="21" y="15"/>
                    </a:lnTo>
                    <a:lnTo>
                      <a:pt x="21" y="15"/>
                    </a:lnTo>
                    <a:lnTo>
                      <a:pt x="21" y="15"/>
                    </a:lnTo>
                    <a:lnTo>
                      <a:pt x="19" y="14"/>
                    </a:lnTo>
                    <a:lnTo>
                      <a:pt x="19" y="13"/>
                    </a:lnTo>
                    <a:lnTo>
                      <a:pt x="19" y="13"/>
                    </a:lnTo>
                    <a:lnTo>
                      <a:pt x="21" y="12"/>
                    </a:lnTo>
                    <a:lnTo>
                      <a:pt x="22" y="12"/>
                    </a:lnTo>
                    <a:lnTo>
                      <a:pt x="21" y="11"/>
                    </a:lnTo>
                    <a:lnTo>
                      <a:pt x="21" y="11"/>
                    </a:lnTo>
                    <a:lnTo>
                      <a:pt x="21" y="11"/>
                    </a:lnTo>
                    <a:lnTo>
                      <a:pt x="22" y="10"/>
                    </a:lnTo>
                    <a:lnTo>
                      <a:pt x="22" y="10"/>
                    </a:lnTo>
                    <a:lnTo>
                      <a:pt x="24" y="10"/>
                    </a:lnTo>
                    <a:lnTo>
                      <a:pt x="25" y="9"/>
                    </a:lnTo>
                    <a:lnTo>
                      <a:pt x="25" y="9"/>
                    </a:lnTo>
                    <a:lnTo>
                      <a:pt x="27" y="9"/>
                    </a:lnTo>
                    <a:lnTo>
                      <a:pt x="28" y="7"/>
                    </a:lnTo>
                    <a:lnTo>
                      <a:pt x="28" y="7"/>
                    </a:lnTo>
                    <a:lnTo>
                      <a:pt x="28" y="7"/>
                    </a:lnTo>
                    <a:lnTo>
                      <a:pt x="26" y="3"/>
                    </a:lnTo>
                    <a:lnTo>
                      <a:pt x="26" y="3"/>
                    </a:lnTo>
                    <a:lnTo>
                      <a:pt x="25" y="1"/>
                    </a:lnTo>
                    <a:lnTo>
                      <a:pt x="24" y="0"/>
                    </a:lnTo>
                    <a:lnTo>
                      <a:pt x="24" y="0"/>
                    </a:lnTo>
                    <a:lnTo>
                      <a:pt x="21" y="0"/>
                    </a:lnTo>
                    <a:lnTo>
                      <a:pt x="19" y="1"/>
                    </a:lnTo>
                    <a:lnTo>
                      <a:pt x="19" y="2"/>
                    </a:lnTo>
                    <a:lnTo>
                      <a:pt x="19" y="2"/>
                    </a:lnTo>
                    <a:lnTo>
                      <a:pt x="21" y="4"/>
                    </a:lnTo>
                    <a:lnTo>
                      <a:pt x="21" y="7"/>
                    </a:lnTo>
                    <a:lnTo>
                      <a:pt x="21" y="7"/>
                    </a:lnTo>
                    <a:lnTo>
                      <a:pt x="21" y="10"/>
                    </a:lnTo>
                    <a:lnTo>
                      <a:pt x="21" y="10"/>
                    </a:lnTo>
                    <a:lnTo>
                      <a:pt x="17" y="10"/>
                    </a:lnTo>
                    <a:lnTo>
                      <a:pt x="17" y="10"/>
                    </a:lnTo>
                    <a:lnTo>
                      <a:pt x="15" y="12"/>
                    </a:lnTo>
                    <a:lnTo>
                      <a:pt x="14" y="12"/>
                    </a:lnTo>
                    <a:lnTo>
                      <a:pt x="13" y="12"/>
                    </a:lnTo>
                    <a:lnTo>
                      <a:pt x="13" y="12"/>
                    </a:lnTo>
                    <a:lnTo>
                      <a:pt x="12" y="10"/>
                    </a:lnTo>
                    <a:lnTo>
                      <a:pt x="12" y="7"/>
                    </a:lnTo>
                    <a:lnTo>
                      <a:pt x="11" y="7"/>
                    </a:lnTo>
                    <a:lnTo>
                      <a:pt x="11" y="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7" name="フリーフォーム 26">
                <a:extLst>
                  <a:ext uri="{FF2B5EF4-FFF2-40B4-BE49-F238E27FC236}">
                    <a16:creationId xmlns:a16="http://schemas.microsoft.com/office/drawing/2014/main" id="{00000000-0008-0000-0000-000019000000}"/>
                  </a:ext>
                </a:extLst>
              </p:cNvPr>
              <p:cNvSpPr>
                <a:spLocks/>
              </p:cNvSpPr>
              <p:nvPr/>
            </p:nvSpPr>
            <p:spPr bwMode="auto">
              <a:xfrm>
                <a:off x="618" y="481"/>
                <a:ext cx="6" cy="5"/>
              </a:xfrm>
              <a:custGeom>
                <a:avLst/>
                <a:gdLst>
                  <a:gd name="T0" fmla="*/ 20 w 51"/>
                  <a:gd name="T1" fmla="*/ 41 h 41"/>
                  <a:gd name="T2" fmla="*/ 20 w 51"/>
                  <a:gd name="T3" fmla="*/ 39 h 41"/>
                  <a:gd name="T4" fmla="*/ 19 w 51"/>
                  <a:gd name="T5" fmla="*/ 36 h 41"/>
                  <a:gd name="T6" fmla="*/ 17 w 51"/>
                  <a:gd name="T7" fmla="*/ 32 h 41"/>
                  <a:gd name="T8" fmla="*/ 17 w 51"/>
                  <a:gd name="T9" fmla="*/ 30 h 41"/>
                  <a:gd name="T10" fmla="*/ 16 w 51"/>
                  <a:gd name="T11" fmla="*/ 28 h 41"/>
                  <a:gd name="T12" fmla="*/ 12 w 51"/>
                  <a:gd name="T13" fmla="*/ 24 h 41"/>
                  <a:gd name="T14" fmla="*/ 8 w 51"/>
                  <a:gd name="T15" fmla="*/ 21 h 41"/>
                  <a:gd name="T16" fmla="*/ 7 w 51"/>
                  <a:gd name="T17" fmla="*/ 15 h 41"/>
                  <a:gd name="T18" fmla="*/ 6 w 51"/>
                  <a:gd name="T19" fmla="*/ 13 h 41"/>
                  <a:gd name="T20" fmla="*/ 1 w 51"/>
                  <a:gd name="T21" fmla="*/ 11 h 41"/>
                  <a:gd name="T22" fmla="*/ 1 w 51"/>
                  <a:gd name="T23" fmla="*/ 10 h 41"/>
                  <a:gd name="T24" fmla="*/ 3 w 51"/>
                  <a:gd name="T25" fmla="*/ 9 h 41"/>
                  <a:gd name="T26" fmla="*/ 12 w 51"/>
                  <a:gd name="T27" fmla="*/ 6 h 41"/>
                  <a:gd name="T28" fmla="*/ 15 w 51"/>
                  <a:gd name="T29" fmla="*/ 4 h 41"/>
                  <a:gd name="T30" fmla="*/ 17 w 51"/>
                  <a:gd name="T31" fmla="*/ 4 h 41"/>
                  <a:gd name="T32" fmla="*/ 24 w 51"/>
                  <a:gd name="T33" fmla="*/ 1 h 41"/>
                  <a:gd name="T34" fmla="*/ 26 w 51"/>
                  <a:gd name="T35" fmla="*/ 0 h 41"/>
                  <a:gd name="T36" fmla="*/ 27 w 51"/>
                  <a:gd name="T37" fmla="*/ 0 h 41"/>
                  <a:gd name="T38" fmla="*/ 32 w 51"/>
                  <a:gd name="T39" fmla="*/ 4 h 41"/>
                  <a:gd name="T40" fmla="*/ 36 w 51"/>
                  <a:gd name="T41" fmla="*/ 5 h 41"/>
                  <a:gd name="T42" fmla="*/ 39 w 51"/>
                  <a:gd name="T43" fmla="*/ 6 h 41"/>
                  <a:gd name="T44" fmla="*/ 51 w 51"/>
                  <a:gd name="T45" fmla="*/ 6 h 41"/>
                  <a:gd name="T46" fmla="*/ 48 w 51"/>
                  <a:gd name="T47" fmla="*/ 10 h 41"/>
                  <a:gd name="T48" fmla="*/ 44 w 51"/>
                  <a:gd name="T49" fmla="*/ 15 h 41"/>
                  <a:gd name="T50" fmla="*/ 42 w 51"/>
                  <a:gd name="T51" fmla="*/ 18 h 41"/>
                  <a:gd name="T52" fmla="*/ 42 w 51"/>
                  <a:gd name="T53" fmla="*/ 22 h 41"/>
                  <a:gd name="T54" fmla="*/ 45 w 51"/>
                  <a:gd name="T55" fmla="*/ 24 h 41"/>
                  <a:gd name="T56" fmla="*/ 46 w 51"/>
                  <a:gd name="T57" fmla="*/ 26 h 41"/>
                  <a:gd name="T58" fmla="*/ 42 w 51"/>
                  <a:gd name="T59" fmla="*/ 32 h 41"/>
                  <a:gd name="T60" fmla="*/ 36 w 51"/>
                  <a:gd name="T61" fmla="*/ 34 h 41"/>
                  <a:gd name="T62" fmla="*/ 30 w 51"/>
                  <a:gd name="T63" fmla="*/ 36 h 41"/>
                  <a:gd name="T64" fmla="*/ 22 w 51"/>
                  <a:gd name="T65" fmla="*/ 41 h 41"/>
                  <a:gd name="T66" fmla="*/ 20 w 51"/>
                  <a:gd name="T6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41">
                    <a:moveTo>
                      <a:pt x="20" y="41"/>
                    </a:moveTo>
                    <a:lnTo>
                      <a:pt x="20" y="41"/>
                    </a:lnTo>
                    <a:lnTo>
                      <a:pt x="20" y="41"/>
                    </a:lnTo>
                    <a:lnTo>
                      <a:pt x="20" y="39"/>
                    </a:lnTo>
                    <a:lnTo>
                      <a:pt x="19" y="36"/>
                    </a:lnTo>
                    <a:lnTo>
                      <a:pt x="19" y="36"/>
                    </a:lnTo>
                    <a:lnTo>
                      <a:pt x="18" y="34"/>
                    </a:lnTo>
                    <a:lnTo>
                      <a:pt x="17" y="32"/>
                    </a:lnTo>
                    <a:lnTo>
                      <a:pt x="17" y="32"/>
                    </a:lnTo>
                    <a:lnTo>
                      <a:pt x="17" y="30"/>
                    </a:lnTo>
                    <a:lnTo>
                      <a:pt x="17" y="29"/>
                    </a:lnTo>
                    <a:lnTo>
                      <a:pt x="16" y="28"/>
                    </a:lnTo>
                    <a:lnTo>
                      <a:pt x="16" y="28"/>
                    </a:lnTo>
                    <a:lnTo>
                      <a:pt x="12" y="24"/>
                    </a:lnTo>
                    <a:lnTo>
                      <a:pt x="8" y="21"/>
                    </a:lnTo>
                    <a:lnTo>
                      <a:pt x="8" y="21"/>
                    </a:lnTo>
                    <a:lnTo>
                      <a:pt x="7" y="17"/>
                    </a:lnTo>
                    <a:lnTo>
                      <a:pt x="7" y="15"/>
                    </a:lnTo>
                    <a:lnTo>
                      <a:pt x="6" y="13"/>
                    </a:lnTo>
                    <a:lnTo>
                      <a:pt x="6" y="13"/>
                    </a:lnTo>
                    <a:lnTo>
                      <a:pt x="1" y="11"/>
                    </a:lnTo>
                    <a:lnTo>
                      <a:pt x="1" y="11"/>
                    </a:lnTo>
                    <a:lnTo>
                      <a:pt x="0" y="11"/>
                    </a:lnTo>
                    <a:lnTo>
                      <a:pt x="1" y="10"/>
                    </a:lnTo>
                    <a:lnTo>
                      <a:pt x="3" y="9"/>
                    </a:lnTo>
                    <a:lnTo>
                      <a:pt x="3" y="9"/>
                    </a:lnTo>
                    <a:lnTo>
                      <a:pt x="7" y="8"/>
                    </a:lnTo>
                    <a:lnTo>
                      <a:pt x="12" y="6"/>
                    </a:lnTo>
                    <a:lnTo>
                      <a:pt x="12" y="6"/>
                    </a:lnTo>
                    <a:lnTo>
                      <a:pt x="15" y="4"/>
                    </a:lnTo>
                    <a:lnTo>
                      <a:pt x="17" y="4"/>
                    </a:lnTo>
                    <a:lnTo>
                      <a:pt x="17" y="4"/>
                    </a:lnTo>
                    <a:lnTo>
                      <a:pt x="21" y="2"/>
                    </a:lnTo>
                    <a:lnTo>
                      <a:pt x="24" y="1"/>
                    </a:lnTo>
                    <a:lnTo>
                      <a:pt x="24" y="1"/>
                    </a:lnTo>
                    <a:lnTo>
                      <a:pt x="26" y="0"/>
                    </a:lnTo>
                    <a:lnTo>
                      <a:pt x="27" y="0"/>
                    </a:lnTo>
                    <a:lnTo>
                      <a:pt x="27" y="0"/>
                    </a:lnTo>
                    <a:lnTo>
                      <a:pt x="29" y="1"/>
                    </a:lnTo>
                    <a:lnTo>
                      <a:pt x="32" y="4"/>
                    </a:lnTo>
                    <a:lnTo>
                      <a:pt x="32" y="4"/>
                    </a:lnTo>
                    <a:lnTo>
                      <a:pt x="36" y="5"/>
                    </a:lnTo>
                    <a:lnTo>
                      <a:pt x="39" y="6"/>
                    </a:lnTo>
                    <a:lnTo>
                      <a:pt x="39" y="6"/>
                    </a:lnTo>
                    <a:lnTo>
                      <a:pt x="45" y="6"/>
                    </a:lnTo>
                    <a:lnTo>
                      <a:pt x="51" y="6"/>
                    </a:lnTo>
                    <a:lnTo>
                      <a:pt x="51" y="6"/>
                    </a:lnTo>
                    <a:lnTo>
                      <a:pt x="48" y="10"/>
                    </a:lnTo>
                    <a:lnTo>
                      <a:pt x="48" y="10"/>
                    </a:lnTo>
                    <a:lnTo>
                      <a:pt x="44" y="15"/>
                    </a:lnTo>
                    <a:lnTo>
                      <a:pt x="44" y="15"/>
                    </a:lnTo>
                    <a:lnTo>
                      <a:pt x="42" y="18"/>
                    </a:lnTo>
                    <a:lnTo>
                      <a:pt x="40" y="20"/>
                    </a:lnTo>
                    <a:lnTo>
                      <a:pt x="42" y="22"/>
                    </a:lnTo>
                    <a:lnTo>
                      <a:pt x="42" y="22"/>
                    </a:lnTo>
                    <a:lnTo>
                      <a:pt x="45" y="24"/>
                    </a:lnTo>
                    <a:lnTo>
                      <a:pt x="46" y="26"/>
                    </a:lnTo>
                    <a:lnTo>
                      <a:pt x="46" y="26"/>
                    </a:lnTo>
                    <a:lnTo>
                      <a:pt x="45" y="29"/>
                    </a:lnTo>
                    <a:lnTo>
                      <a:pt x="42" y="32"/>
                    </a:lnTo>
                    <a:lnTo>
                      <a:pt x="42" y="32"/>
                    </a:lnTo>
                    <a:lnTo>
                      <a:pt x="36" y="34"/>
                    </a:lnTo>
                    <a:lnTo>
                      <a:pt x="30" y="36"/>
                    </a:lnTo>
                    <a:lnTo>
                      <a:pt x="30" y="36"/>
                    </a:lnTo>
                    <a:lnTo>
                      <a:pt x="25" y="40"/>
                    </a:lnTo>
                    <a:lnTo>
                      <a:pt x="22" y="41"/>
                    </a:lnTo>
                    <a:lnTo>
                      <a:pt x="20" y="41"/>
                    </a:lnTo>
                    <a:lnTo>
                      <a:pt x="20" y="4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8" name="フリーフォーム 27">
                <a:extLst>
                  <a:ext uri="{FF2B5EF4-FFF2-40B4-BE49-F238E27FC236}">
                    <a16:creationId xmlns:a16="http://schemas.microsoft.com/office/drawing/2014/main" id="{00000000-0008-0000-0000-00001A000000}"/>
                  </a:ext>
                </a:extLst>
              </p:cNvPr>
              <p:cNvSpPr>
                <a:spLocks/>
              </p:cNvSpPr>
              <p:nvPr/>
            </p:nvSpPr>
            <p:spPr bwMode="auto">
              <a:xfrm>
                <a:off x="622" y="488"/>
                <a:ext cx="0" cy="0"/>
              </a:xfrm>
              <a:custGeom>
                <a:avLst/>
                <a:gdLst>
                  <a:gd name="T0" fmla="*/ 3 w 3"/>
                  <a:gd name="T1" fmla="*/ 0 h 4"/>
                  <a:gd name="T2" fmla="*/ 3 w 3"/>
                  <a:gd name="T3" fmla="*/ 0 h 4"/>
                  <a:gd name="T4" fmla="*/ 2 w 3"/>
                  <a:gd name="T5" fmla="*/ 2 h 4"/>
                  <a:gd name="T6" fmla="*/ 0 w 3"/>
                  <a:gd name="T7" fmla="*/ 3 h 4"/>
                  <a:gd name="T8" fmla="*/ 0 w 3"/>
                  <a:gd name="T9" fmla="*/ 3 h 4"/>
                  <a:gd name="T10" fmla="*/ 0 w 3"/>
                  <a:gd name="T11" fmla="*/ 4 h 4"/>
                  <a:gd name="T12" fmla="*/ 1 w 3"/>
                  <a:gd name="T13" fmla="*/ 4 h 4"/>
                  <a:gd name="T14" fmla="*/ 1 w 3"/>
                  <a:gd name="T15" fmla="*/ 4 h 4"/>
                  <a:gd name="T16" fmla="*/ 2 w 3"/>
                  <a:gd name="T17" fmla="*/ 2 h 4"/>
                  <a:gd name="T18" fmla="*/ 3 w 3"/>
                  <a:gd name="T19" fmla="*/ 0 h 4"/>
                  <a:gd name="T20" fmla="*/ 3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3" y="0"/>
                    </a:moveTo>
                    <a:lnTo>
                      <a:pt x="3" y="0"/>
                    </a:lnTo>
                    <a:lnTo>
                      <a:pt x="2" y="2"/>
                    </a:lnTo>
                    <a:lnTo>
                      <a:pt x="0" y="3"/>
                    </a:lnTo>
                    <a:lnTo>
                      <a:pt x="0" y="3"/>
                    </a:lnTo>
                    <a:lnTo>
                      <a:pt x="0" y="4"/>
                    </a:lnTo>
                    <a:lnTo>
                      <a:pt x="1" y="4"/>
                    </a:lnTo>
                    <a:lnTo>
                      <a:pt x="1" y="4"/>
                    </a:lnTo>
                    <a:lnTo>
                      <a:pt x="2" y="2"/>
                    </a:lnTo>
                    <a:lnTo>
                      <a:pt x="3" y="0"/>
                    </a:lnTo>
                    <a:lnTo>
                      <a:pt x="3"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29" name="フリーフォーム 28">
                <a:extLst>
                  <a:ext uri="{FF2B5EF4-FFF2-40B4-BE49-F238E27FC236}">
                    <a16:creationId xmlns:a16="http://schemas.microsoft.com/office/drawing/2014/main" id="{00000000-0008-0000-0000-00001B000000}"/>
                  </a:ext>
                </a:extLst>
              </p:cNvPr>
              <p:cNvSpPr>
                <a:spLocks/>
              </p:cNvSpPr>
              <p:nvPr/>
            </p:nvSpPr>
            <p:spPr bwMode="auto">
              <a:xfrm>
                <a:off x="621" y="489"/>
                <a:ext cx="1" cy="0"/>
              </a:xfrm>
              <a:custGeom>
                <a:avLst/>
                <a:gdLst>
                  <a:gd name="T0" fmla="*/ 1 w 2"/>
                  <a:gd name="T1" fmla="*/ 1 h 1"/>
                  <a:gd name="T2" fmla="*/ 1 w 2"/>
                  <a:gd name="T3" fmla="*/ 1 h 1"/>
                  <a:gd name="T4" fmla="*/ 0 w 2"/>
                  <a:gd name="T5" fmla="*/ 1 h 1"/>
                  <a:gd name="T6" fmla="*/ 0 w 2"/>
                  <a:gd name="T7" fmla="*/ 1 h 1"/>
                  <a:gd name="T8" fmla="*/ 1 w 2"/>
                  <a:gd name="T9" fmla="*/ 0 h 1"/>
                  <a:gd name="T10" fmla="*/ 1 w 2"/>
                  <a:gd name="T11" fmla="*/ 0 h 1"/>
                  <a:gd name="T12" fmla="*/ 2 w 2"/>
                  <a:gd name="T13" fmla="*/ 0 h 1"/>
                  <a:gd name="T14" fmla="*/ 2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lnTo>
                      <a:pt x="1" y="1"/>
                    </a:lnTo>
                    <a:lnTo>
                      <a:pt x="0" y="1"/>
                    </a:lnTo>
                    <a:lnTo>
                      <a:pt x="0" y="1"/>
                    </a:lnTo>
                    <a:lnTo>
                      <a:pt x="1" y="0"/>
                    </a:lnTo>
                    <a:lnTo>
                      <a:pt x="1" y="0"/>
                    </a:lnTo>
                    <a:lnTo>
                      <a:pt x="2" y="0"/>
                    </a:lnTo>
                    <a:lnTo>
                      <a:pt x="2" y="1"/>
                    </a:lnTo>
                    <a:lnTo>
                      <a:pt x="1" y="1"/>
                    </a:lnTo>
                    <a:lnTo>
                      <a:pt x="1"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0" name="フリーフォーム 29">
                <a:extLst>
                  <a:ext uri="{FF2B5EF4-FFF2-40B4-BE49-F238E27FC236}">
                    <a16:creationId xmlns:a16="http://schemas.microsoft.com/office/drawing/2014/main" id="{00000000-0008-0000-0000-00001C000000}"/>
                  </a:ext>
                </a:extLst>
              </p:cNvPr>
              <p:cNvSpPr>
                <a:spLocks/>
              </p:cNvSpPr>
              <p:nvPr/>
            </p:nvSpPr>
            <p:spPr bwMode="auto">
              <a:xfrm>
                <a:off x="626" y="476"/>
                <a:ext cx="3" cy="2"/>
              </a:xfrm>
              <a:custGeom>
                <a:avLst/>
                <a:gdLst>
                  <a:gd name="T0" fmla="*/ 29 w 30"/>
                  <a:gd name="T1" fmla="*/ 13 h 15"/>
                  <a:gd name="T2" fmla="*/ 29 w 30"/>
                  <a:gd name="T3" fmla="*/ 13 h 15"/>
                  <a:gd name="T4" fmla="*/ 28 w 30"/>
                  <a:gd name="T5" fmla="*/ 12 h 15"/>
                  <a:gd name="T6" fmla="*/ 28 w 30"/>
                  <a:gd name="T7" fmla="*/ 10 h 15"/>
                  <a:gd name="T8" fmla="*/ 28 w 30"/>
                  <a:gd name="T9" fmla="*/ 10 h 15"/>
                  <a:gd name="T10" fmla="*/ 29 w 30"/>
                  <a:gd name="T11" fmla="*/ 7 h 15"/>
                  <a:gd name="T12" fmla="*/ 28 w 30"/>
                  <a:gd name="T13" fmla="*/ 6 h 15"/>
                  <a:gd name="T14" fmla="*/ 28 w 30"/>
                  <a:gd name="T15" fmla="*/ 6 h 15"/>
                  <a:gd name="T16" fmla="*/ 25 w 30"/>
                  <a:gd name="T17" fmla="*/ 6 h 15"/>
                  <a:gd name="T18" fmla="*/ 23 w 30"/>
                  <a:gd name="T19" fmla="*/ 7 h 15"/>
                  <a:gd name="T20" fmla="*/ 21 w 30"/>
                  <a:gd name="T21" fmla="*/ 6 h 15"/>
                  <a:gd name="T22" fmla="*/ 21 w 30"/>
                  <a:gd name="T23" fmla="*/ 6 h 15"/>
                  <a:gd name="T24" fmla="*/ 20 w 30"/>
                  <a:gd name="T25" fmla="*/ 4 h 15"/>
                  <a:gd name="T26" fmla="*/ 19 w 30"/>
                  <a:gd name="T27" fmla="*/ 3 h 15"/>
                  <a:gd name="T28" fmla="*/ 19 w 30"/>
                  <a:gd name="T29" fmla="*/ 3 h 15"/>
                  <a:gd name="T30" fmla="*/ 17 w 30"/>
                  <a:gd name="T31" fmla="*/ 3 h 15"/>
                  <a:gd name="T32" fmla="*/ 16 w 30"/>
                  <a:gd name="T33" fmla="*/ 2 h 15"/>
                  <a:gd name="T34" fmla="*/ 16 w 30"/>
                  <a:gd name="T35" fmla="*/ 2 h 15"/>
                  <a:gd name="T36" fmla="*/ 15 w 30"/>
                  <a:gd name="T37" fmla="*/ 0 h 15"/>
                  <a:gd name="T38" fmla="*/ 15 w 30"/>
                  <a:gd name="T39" fmla="*/ 1 h 15"/>
                  <a:gd name="T40" fmla="*/ 15 w 30"/>
                  <a:gd name="T41" fmla="*/ 1 h 15"/>
                  <a:gd name="T42" fmla="*/ 14 w 30"/>
                  <a:gd name="T43" fmla="*/ 1 h 15"/>
                  <a:gd name="T44" fmla="*/ 14 w 30"/>
                  <a:gd name="T45" fmla="*/ 3 h 15"/>
                  <a:gd name="T46" fmla="*/ 14 w 30"/>
                  <a:gd name="T47" fmla="*/ 3 h 15"/>
                  <a:gd name="T48" fmla="*/ 15 w 30"/>
                  <a:gd name="T49" fmla="*/ 4 h 15"/>
                  <a:gd name="T50" fmla="*/ 15 w 30"/>
                  <a:gd name="T51" fmla="*/ 5 h 15"/>
                  <a:gd name="T52" fmla="*/ 14 w 30"/>
                  <a:gd name="T53" fmla="*/ 5 h 15"/>
                  <a:gd name="T54" fmla="*/ 14 w 30"/>
                  <a:gd name="T55" fmla="*/ 5 h 15"/>
                  <a:gd name="T56" fmla="*/ 12 w 30"/>
                  <a:gd name="T57" fmla="*/ 7 h 15"/>
                  <a:gd name="T58" fmla="*/ 10 w 30"/>
                  <a:gd name="T59" fmla="*/ 8 h 15"/>
                  <a:gd name="T60" fmla="*/ 10 w 30"/>
                  <a:gd name="T61" fmla="*/ 8 h 15"/>
                  <a:gd name="T62" fmla="*/ 10 w 30"/>
                  <a:gd name="T63" fmla="*/ 10 h 15"/>
                  <a:gd name="T64" fmla="*/ 10 w 30"/>
                  <a:gd name="T65" fmla="*/ 11 h 15"/>
                  <a:gd name="T66" fmla="*/ 8 w 30"/>
                  <a:gd name="T67" fmla="*/ 11 h 15"/>
                  <a:gd name="T68" fmla="*/ 8 w 30"/>
                  <a:gd name="T69" fmla="*/ 11 h 15"/>
                  <a:gd name="T70" fmla="*/ 4 w 30"/>
                  <a:gd name="T71" fmla="*/ 11 h 15"/>
                  <a:gd name="T72" fmla="*/ 0 w 30"/>
                  <a:gd name="T73" fmla="*/ 11 h 15"/>
                  <a:gd name="T74" fmla="*/ 0 w 30"/>
                  <a:gd name="T75" fmla="*/ 11 h 15"/>
                  <a:gd name="T76" fmla="*/ 0 w 30"/>
                  <a:gd name="T77" fmla="*/ 12 h 15"/>
                  <a:gd name="T78" fmla="*/ 1 w 30"/>
                  <a:gd name="T79" fmla="*/ 13 h 15"/>
                  <a:gd name="T80" fmla="*/ 4 w 30"/>
                  <a:gd name="T81" fmla="*/ 14 h 15"/>
                  <a:gd name="T82" fmla="*/ 4 w 30"/>
                  <a:gd name="T83" fmla="*/ 14 h 15"/>
                  <a:gd name="T84" fmla="*/ 8 w 30"/>
                  <a:gd name="T85" fmla="*/ 14 h 15"/>
                  <a:gd name="T86" fmla="*/ 12 w 30"/>
                  <a:gd name="T87" fmla="*/ 15 h 15"/>
                  <a:gd name="T88" fmla="*/ 12 w 30"/>
                  <a:gd name="T89" fmla="*/ 15 h 15"/>
                  <a:gd name="T90" fmla="*/ 15 w 30"/>
                  <a:gd name="T91" fmla="*/ 14 h 15"/>
                  <a:gd name="T92" fmla="*/ 17 w 30"/>
                  <a:gd name="T93" fmla="*/ 13 h 15"/>
                  <a:gd name="T94" fmla="*/ 17 w 30"/>
                  <a:gd name="T95" fmla="*/ 13 h 15"/>
                  <a:gd name="T96" fmla="*/ 19 w 30"/>
                  <a:gd name="T97" fmla="*/ 14 h 15"/>
                  <a:gd name="T98" fmla="*/ 24 w 30"/>
                  <a:gd name="T99" fmla="*/ 15 h 15"/>
                  <a:gd name="T100" fmla="*/ 24 w 30"/>
                  <a:gd name="T101" fmla="*/ 15 h 15"/>
                  <a:gd name="T102" fmla="*/ 30 w 30"/>
                  <a:gd name="T103" fmla="*/ 15 h 15"/>
                  <a:gd name="T104" fmla="*/ 30 w 30"/>
                  <a:gd name="T105" fmla="*/ 14 h 15"/>
                  <a:gd name="T106" fmla="*/ 29 w 30"/>
                  <a:gd name="T107" fmla="*/ 13 h 15"/>
                  <a:gd name="T108" fmla="*/ 29 w 30"/>
                  <a:gd name="T10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15">
                    <a:moveTo>
                      <a:pt x="29" y="13"/>
                    </a:moveTo>
                    <a:lnTo>
                      <a:pt x="29" y="13"/>
                    </a:lnTo>
                    <a:lnTo>
                      <a:pt x="28" y="12"/>
                    </a:lnTo>
                    <a:lnTo>
                      <a:pt x="28" y="10"/>
                    </a:lnTo>
                    <a:lnTo>
                      <a:pt x="28" y="10"/>
                    </a:lnTo>
                    <a:lnTo>
                      <a:pt x="29" y="7"/>
                    </a:lnTo>
                    <a:lnTo>
                      <a:pt x="28" y="6"/>
                    </a:lnTo>
                    <a:lnTo>
                      <a:pt x="28" y="6"/>
                    </a:lnTo>
                    <a:lnTo>
                      <a:pt x="25" y="6"/>
                    </a:lnTo>
                    <a:lnTo>
                      <a:pt x="23" y="7"/>
                    </a:lnTo>
                    <a:lnTo>
                      <a:pt x="21" y="6"/>
                    </a:lnTo>
                    <a:lnTo>
                      <a:pt x="21" y="6"/>
                    </a:lnTo>
                    <a:lnTo>
                      <a:pt x="20" y="4"/>
                    </a:lnTo>
                    <a:lnTo>
                      <a:pt x="19" y="3"/>
                    </a:lnTo>
                    <a:lnTo>
                      <a:pt x="19" y="3"/>
                    </a:lnTo>
                    <a:lnTo>
                      <a:pt x="17" y="3"/>
                    </a:lnTo>
                    <a:lnTo>
                      <a:pt x="16" y="2"/>
                    </a:lnTo>
                    <a:lnTo>
                      <a:pt x="16" y="2"/>
                    </a:lnTo>
                    <a:lnTo>
                      <a:pt x="15" y="0"/>
                    </a:lnTo>
                    <a:lnTo>
                      <a:pt x="15" y="1"/>
                    </a:lnTo>
                    <a:lnTo>
                      <a:pt x="15" y="1"/>
                    </a:lnTo>
                    <a:lnTo>
                      <a:pt x="14" y="1"/>
                    </a:lnTo>
                    <a:lnTo>
                      <a:pt x="14" y="3"/>
                    </a:lnTo>
                    <a:lnTo>
                      <a:pt x="14" y="3"/>
                    </a:lnTo>
                    <a:lnTo>
                      <a:pt x="15" y="4"/>
                    </a:lnTo>
                    <a:lnTo>
                      <a:pt x="15" y="5"/>
                    </a:lnTo>
                    <a:lnTo>
                      <a:pt x="14" y="5"/>
                    </a:lnTo>
                    <a:lnTo>
                      <a:pt x="14" y="5"/>
                    </a:lnTo>
                    <a:lnTo>
                      <a:pt x="12" y="7"/>
                    </a:lnTo>
                    <a:lnTo>
                      <a:pt x="10" y="8"/>
                    </a:lnTo>
                    <a:lnTo>
                      <a:pt x="10" y="8"/>
                    </a:lnTo>
                    <a:lnTo>
                      <a:pt x="10" y="10"/>
                    </a:lnTo>
                    <a:lnTo>
                      <a:pt x="10" y="11"/>
                    </a:lnTo>
                    <a:lnTo>
                      <a:pt x="8" y="11"/>
                    </a:lnTo>
                    <a:lnTo>
                      <a:pt x="8" y="11"/>
                    </a:lnTo>
                    <a:lnTo>
                      <a:pt x="4" y="11"/>
                    </a:lnTo>
                    <a:lnTo>
                      <a:pt x="0" y="11"/>
                    </a:lnTo>
                    <a:lnTo>
                      <a:pt x="0" y="11"/>
                    </a:lnTo>
                    <a:lnTo>
                      <a:pt x="0" y="12"/>
                    </a:lnTo>
                    <a:lnTo>
                      <a:pt x="1" y="13"/>
                    </a:lnTo>
                    <a:lnTo>
                      <a:pt x="4" y="14"/>
                    </a:lnTo>
                    <a:lnTo>
                      <a:pt x="4" y="14"/>
                    </a:lnTo>
                    <a:lnTo>
                      <a:pt x="8" y="14"/>
                    </a:lnTo>
                    <a:lnTo>
                      <a:pt x="12" y="15"/>
                    </a:lnTo>
                    <a:lnTo>
                      <a:pt x="12" y="15"/>
                    </a:lnTo>
                    <a:lnTo>
                      <a:pt x="15" y="14"/>
                    </a:lnTo>
                    <a:lnTo>
                      <a:pt x="17" y="13"/>
                    </a:lnTo>
                    <a:lnTo>
                      <a:pt x="17" y="13"/>
                    </a:lnTo>
                    <a:lnTo>
                      <a:pt x="19" y="14"/>
                    </a:lnTo>
                    <a:lnTo>
                      <a:pt x="24" y="15"/>
                    </a:lnTo>
                    <a:lnTo>
                      <a:pt x="24" y="15"/>
                    </a:lnTo>
                    <a:lnTo>
                      <a:pt x="30" y="15"/>
                    </a:lnTo>
                    <a:lnTo>
                      <a:pt x="30" y="14"/>
                    </a:lnTo>
                    <a:lnTo>
                      <a:pt x="29" y="13"/>
                    </a:lnTo>
                    <a:lnTo>
                      <a:pt x="29"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1" name="フリーフォーム 30">
                <a:extLst>
                  <a:ext uri="{FF2B5EF4-FFF2-40B4-BE49-F238E27FC236}">
                    <a16:creationId xmlns:a16="http://schemas.microsoft.com/office/drawing/2014/main" id="{00000000-0008-0000-0000-00001D000000}"/>
                  </a:ext>
                </a:extLst>
              </p:cNvPr>
              <p:cNvSpPr>
                <a:spLocks/>
              </p:cNvSpPr>
              <p:nvPr/>
            </p:nvSpPr>
            <p:spPr bwMode="auto">
              <a:xfrm>
                <a:off x="459" y="794"/>
                <a:ext cx="5" cy="6"/>
              </a:xfrm>
              <a:custGeom>
                <a:avLst/>
                <a:gdLst>
                  <a:gd name="T0" fmla="*/ 7 w 45"/>
                  <a:gd name="T1" fmla="*/ 0 h 52"/>
                  <a:gd name="T2" fmla="*/ 7 w 45"/>
                  <a:gd name="T3" fmla="*/ 0 h 52"/>
                  <a:gd name="T4" fmla="*/ 5 w 45"/>
                  <a:gd name="T5" fmla="*/ 1 h 52"/>
                  <a:gd name="T6" fmla="*/ 4 w 45"/>
                  <a:gd name="T7" fmla="*/ 3 h 52"/>
                  <a:gd name="T8" fmla="*/ 1 w 45"/>
                  <a:gd name="T9" fmla="*/ 10 h 52"/>
                  <a:gd name="T10" fmla="*/ 0 w 45"/>
                  <a:gd name="T11" fmla="*/ 14 h 52"/>
                  <a:gd name="T12" fmla="*/ 0 w 45"/>
                  <a:gd name="T13" fmla="*/ 18 h 52"/>
                  <a:gd name="T14" fmla="*/ 0 w 45"/>
                  <a:gd name="T15" fmla="*/ 22 h 52"/>
                  <a:gd name="T16" fmla="*/ 2 w 45"/>
                  <a:gd name="T17" fmla="*/ 26 h 52"/>
                  <a:gd name="T18" fmla="*/ 2 w 45"/>
                  <a:gd name="T19" fmla="*/ 26 h 52"/>
                  <a:gd name="T20" fmla="*/ 7 w 45"/>
                  <a:gd name="T21" fmla="*/ 32 h 52"/>
                  <a:gd name="T22" fmla="*/ 11 w 45"/>
                  <a:gd name="T23" fmla="*/ 34 h 52"/>
                  <a:gd name="T24" fmla="*/ 15 w 45"/>
                  <a:gd name="T25" fmla="*/ 37 h 52"/>
                  <a:gd name="T26" fmla="*/ 16 w 45"/>
                  <a:gd name="T27" fmla="*/ 39 h 52"/>
                  <a:gd name="T28" fmla="*/ 16 w 45"/>
                  <a:gd name="T29" fmla="*/ 42 h 52"/>
                  <a:gd name="T30" fmla="*/ 16 w 45"/>
                  <a:gd name="T31" fmla="*/ 42 h 52"/>
                  <a:gd name="T32" fmla="*/ 17 w 45"/>
                  <a:gd name="T33" fmla="*/ 45 h 52"/>
                  <a:gd name="T34" fmla="*/ 19 w 45"/>
                  <a:gd name="T35" fmla="*/ 48 h 52"/>
                  <a:gd name="T36" fmla="*/ 22 w 45"/>
                  <a:gd name="T37" fmla="*/ 50 h 52"/>
                  <a:gd name="T38" fmla="*/ 25 w 45"/>
                  <a:gd name="T39" fmla="*/ 51 h 52"/>
                  <a:gd name="T40" fmla="*/ 32 w 45"/>
                  <a:gd name="T41" fmla="*/ 52 h 52"/>
                  <a:gd name="T42" fmla="*/ 33 w 45"/>
                  <a:gd name="T43" fmla="*/ 52 h 52"/>
                  <a:gd name="T44" fmla="*/ 34 w 45"/>
                  <a:gd name="T45" fmla="*/ 51 h 52"/>
                  <a:gd name="T46" fmla="*/ 34 w 45"/>
                  <a:gd name="T47" fmla="*/ 51 h 52"/>
                  <a:gd name="T48" fmla="*/ 34 w 45"/>
                  <a:gd name="T49" fmla="*/ 45 h 52"/>
                  <a:gd name="T50" fmla="*/ 34 w 45"/>
                  <a:gd name="T51" fmla="*/ 41 h 52"/>
                  <a:gd name="T52" fmla="*/ 36 w 45"/>
                  <a:gd name="T53" fmla="*/ 40 h 52"/>
                  <a:gd name="T54" fmla="*/ 36 w 45"/>
                  <a:gd name="T55" fmla="*/ 40 h 52"/>
                  <a:gd name="T56" fmla="*/ 39 w 45"/>
                  <a:gd name="T57" fmla="*/ 38 h 52"/>
                  <a:gd name="T58" fmla="*/ 42 w 45"/>
                  <a:gd name="T59" fmla="*/ 35 h 52"/>
                  <a:gd name="T60" fmla="*/ 45 w 45"/>
                  <a:gd name="T61" fmla="*/ 31 h 52"/>
                  <a:gd name="T62" fmla="*/ 45 w 45"/>
                  <a:gd name="T63" fmla="*/ 29 h 52"/>
                  <a:gd name="T64" fmla="*/ 44 w 45"/>
                  <a:gd name="T65" fmla="*/ 26 h 52"/>
                  <a:gd name="T66" fmla="*/ 44 w 45"/>
                  <a:gd name="T67" fmla="*/ 26 h 52"/>
                  <a:gd name="T68" fmla="*/ 43 w 45"/>
                  <a:gd name="T69" fmla="*/ 24 h 52"/>
                  <a:gd name="T70" fmla="*/ 41 w 45"/>
                  <a:gd name="T71" fmla="*/ 22 h 52"/>
                  <a:gd name="T72" fmla="*/ 35 w 45"/>
                  <a:gd name="T73" fmla="*/ 21 h 52"/>
                  <a:gd name="T74" fmla="*/ 30 w 45"/>
                  <a:gd name="T75" fmla="*/ 19 h 52"/>
                  <a:gd name="T76" fmla="*/ 26 w 45"/>
                  <a:gd name="T77" fmla="*/ 17 h 52"/>
                  <a:gd name="T78" fmla="*/ 24 w 45"/>
                  <a:gd name="T79" fmla="*/ 15 h 52"/>
                  <a:gd name="T80" fmla="*/ 24 w 45"/>
                  <a:gd name="T81" fmla="*/ 15 h 52"/>
                  <a:gd name="T82" fmla="*/ 21 w 45"/>
                  <a:gd name="T83" fmla="*/ 9 h 52"/>
                  <a:gd name="T84" fmla="*/ 16 w 45"/>
                  <a:gd name="T85" fmla="*/ 5 h 52"/>
                  <a:gd name="T86" fmla="*/ 11 w 45"/>
                  <a:gd name="T87" fmla="*/ 1 h 52"/>
                  <a:gd name="T88" fmla="*/ 9 w 45"/>
                  <a:gd name="T89" fmla="*/ 0 h 52"/>
                  <a:gd name="T90" fmla="*/ 7 w 45"/>
                  <a:gd name="T91" fmla="*/ 0 h 52"/>
                  <a:gd name="T92" fmla="*/ 7 w 45"/>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52">
                    <a:moveTo>
                      <a:pt x="7" y="0"/>
                    </a:moveTo>
                    <a:lnTo>
                      <a:pt x="7" y="0"/>
                    </a:lnTo>
                    <a:lnTo>
                      <a:pt x="5" y="1"/>
                    </a:lnTo>
                    <a:lnTo>
                      <a:pt x="4" y="3"/>
                    </a:lnTo>
                    <a:lnTo>
                      <a:pt x="1" y="10"/>
                    </a:lnTo>
                    <a:lnTo>
                      <a:pt x="0" y="14"/>
                    </a:lnTo>
                    <a:lnTo>
                      <a:pt x="0" y="18"/>
                    </a:lnTo>
                    <a:lnTo>
                      <a:pt x="0" y="22"/>
                    </a:lnTo>
                    <a:lnTo>
                      <a:pt x="2" y="26"/>
                    </a:lnTo>
                    <a:lnTo>
                      <a:pt x="2" y="26"/>
                    </a:lnTo>
                    <a:lnTo>
                      <a:pt x="7" y="32"/>
                    </a:lnTo>
                    <a:lnTo>
                      <a:pt x="11" y="34"/>
                    </a:lnTo>
                    <a:lnTo>
                      <a:pt x="15" y="37"/>
                    </a:lnTo>
                    <a:lnTo>
                      <a:pt x="16" y="39"/>
                    </a:lnTo>
                    <a:lnTo>
                      <a:pt x="16" y="42"/>
                    </a:lnTo>
                    <a:lnTo>
                      <a:pt x="16" y="42"/>
                    </a:lnTo>
                    <a:lnTo>
                      <a:pt x="17" y="45"/>
                    </a:lnTo>
                    <a:lnTo>
                      <a:pt x="19" y="48"/>
                    </a:lnTo>
                    <a:lnTo>
                      <a:pt x="22" y="50"/>
                    </a:lnTo>
                    <a:lnTo>
                      <a:pt x="25" y="51"/>
                    </a:lnTo>
                    <a:lnTo>
                      <a:pt x="32" y="52"/>
                    </a:lnTo>
                    <a:lnTo>
                      <a:pt x="33" y="52"/>
                    </a:lnTo>
                    <a:lnTo>
                      <a:pt x="34" y="51"/>
                    </a:lnTo>
                    <a:lnTo>
                      <a:pt x="34" y="51"/>
                    </a:lnTo>
                    <a:lnTo>
                      <a:pt x="34" y="45"/>
                    </a:lnTo>
                    <a:lnTo>
                      <a:pt x="34" y="41"/>
                    </a:lnTo>
                    <a:lnTo>
                      <a:pt x="36" y="40"/>
                    </a:lnTo>
                    <a:lnTo>
                      <a:pt x="36" y="40"/>
                    </a:lnTo>
                    <a:lnTo>
                      <a:pt x="39" y="38"/>
                    </a:lnTo>
                    <a:lnTo>
                      <a:pt x="42" y="35"/>
                    </a:lnTo>
                    <a:lnTo>
                      <a:pt x="45" y="31"/>
                    </a:lnTo>
                    <a:lnTo>
                      <a:pt x="45" y="29"/>
                    </a:lnTo>
                    <a:lnTo>
                      <a:pt x="44" y="26"/>
                    </a:lnTo>
                    <a:lnTo>
                      <a:pt x="44" y="26"/>
                    </a:lnTo>
                    <a:lnTo>
                      <a:pt x="43" y="24"/>
                    </a:lnTo>
                    <a:lnTo>
                      <a:pt x="41" y="22"/>
                    </a:lnTo>
                    <a:lnTo>
                      <a:pt x="35" y="21"/>
                    </a:lnTo>
                    <a:lnTo>
                      <a:pt x="30" y="19"/>
                    </a:lnTo>
                    <a:lnTo>
                      <a:pt x="26" y="17"/>
                    </a:lnTo>
                    <a:lnTo>
                      <a:pt x="24" y="15"/>
                    </a:lnTo>
                    <a:lnTo>
                      <a:pt x="24" y="15"/>
                    </a:lnTo>
                    <a:lnTo>
                      <a:pt x="21" y="9"/>
                    </a:lnTo>
                    <a:lnTo>
                      <a:pt x="16" y="5"/>
                    </a:lnTo>
                    <a:lnTo>
                      <a:pt x="11" y="1"/>
                    </a:lnTo>
                    <a:lnTo>
                      <a:pt x="9" y="0"/>
                    </a:lnTo>
                    <a:lnTo>
                      <a:pt x="7" y="0"/>
                    </a:lnTo>
                    <a:lnTo>
                      <a:pt x="7"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2" name="フリーフォーム 31">
                <a:extLst>
                  <a:ext uri="{FF2B5EF4-FFF2-40B4-BE49-F238E27FC236}">
                    <a16:creationId xmlns:a16="http://schemas.microsoft.com/office/drawing/2014/main" id="{00000000-0008-0000-0000-00001E000000}"/>
                  </a:ext>
                </a:extLst>
              </p:cNvPr>
              <p:cNvSpPr>
                <a:spLocks/>
              </p:cNvSpPr>
              <p:nvPr/>
            </p:nvSpPr>
            <p:spPr bwMode="auto">
              <a:xfrm>
                <a:off x="457" y="831"/>
                <a:ext cx="2" cy="1"/>
              </a:xfrm>
              <a:custGeom>
                <a:avLst/>
                <a:gdLst>
                  <a:gd name="T0" fmla="*/ 21 w 21"/>
                  <a:gd name="T1" fmla="*/ 10 h 13"/>
                  <a:gd name="T2" fmla="*/ 21 w 21"/>
                  <a:gd name="T3" fmla="*/ 10 h 13"/>
                  <a:gd name="T4" fmla="*/ 16 w 21"/>
                  <a:gd name="T5" fmla="*/ 12 h 13"/>
                  <a:gd name="T6" fmla="*/ 12 w 21"/>
                  <a:gd name="T7" fmla="*/ 13 h 13"/>
                  <a:gd name="T8" fmla="*/ 8 w 21"/>
                  <a:gd name="T9" fmla="*/ 13 h 13"/>
                  <a:gd name="T10" fmla="*/ 4 w 21"/>
                  <a:gd name="T11" fmla="*/ 11 h 13"/>
                  <a:gd name="T12" fmla="*/ 4 w 21"/>
                  <a:gd name="T13" fmla="*/ 11 h 13"/>
                  <a:gd name="T14" fmla="*/ 2 w 21"/>
                  <a:gd name="T15" fmla="*/ 10 h 13"/>
                  <a:gd name="T16" fmla="*/ 0 w 21"/>
                  <a:gd name="T17" fmla="*/ 8 h 13"/>
                  <a:gd name="T18" fmla="*/ 0 w 21"/>
                  <a:gd name="T19" fmla="*/ 6 h 13"/>
                  <a:gd name="T20" fmla="*/ 0 w 21"/>
                  <a:gd name="T21" fmla="*/ 4 h 13"/>
                  <a:gd name="T22" fmla="*/ 1 w 21"/>
                  <a:gd name="T23" fmla="*/ 3 h 13"/>
                  <a:gd name="T24" fmla="*/ 3 w 21"/>
                  <a:gd name="T25" fmla="*/ 2 h 13"/>
                  <a:gd name="T26" fmla="*/ 5 w 21"/>
                  <a:gd name="T27" fmla="*/ 1 h 13"/>
                  <a:gd name="T28" fmla="*/ 7 w 21"/>
                  <a:gd name="T29" fmla="*/ 0 h 13"/>
                  <a:gd name="T30" fmla="*/ 7 w 21"/>
                  <a:gd name="T31" fmla="*/ 0 h 13"/>
                  <a:gd name="T32" fmla="*/ 10 w 21"/>
                  <a:gd name="T33" fmla="*/ 0 h 13"/>
                  <a:gd name="T34" fmla="*/ 13 w 21"/>
                  <a:gd name="T35" fmla="*/ 1 h 13"/>
                  <a:gd name="T36" fmla="*/ 19 w 21"/>
                  <a:gd name="T37" fmla="*/ 4 h 13"/>
                  <a:gd name="T38" fmla="*/ 21 w 21"/>
                  <a:gd name="T39" fmla="*/ 7 h 13"/>
                  <a:gd name="T40" fmla="*/ 21 w 21"/>
                  <a:gd name="T41" fmla="*/ 9 h 13"/>
                  <a:gd name="T42" fmla="*/ 21 w 21"/>
                  <a:gd name="T43" fmla="*/ 10 h 13"/>
                  <a:gd name="T44" fmla="*/ 21 w 21"/>
                  <a:gd name="T4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1" y="10"/>
                    </a:moveTo>
                    <a:lnTo>
                      <a:pt x="21" y="10"/>
                    </a:lnTo>
                    <a:lnTo>
                      <a:pt x="16" y="12"/>
                    </a:lnTo>
                    <a:lnTo>
                      <a:pt x="12" y="13"/>
                    </a:lnTo>
                    <a:lnTo>
                      <a:pt x="8" y="13"/>
                    </a:lnTo>
                    <a:lnTo>
                      <a:pt x="4" y="11"/>
                    </a:lnTo>
                    <a:lnTo>
                      <a:pt x="4" y="11"/>
                    </a:lnTo>
                    <a:lnTo>
                      <a:pt x="2" y="10"/>
                    </a:lnTo>
                    <a:lnTo>
                      <a:pt x="0" y="8"/>
                    </a:lnTo>
                    <a:lnTo>
                      <a:pt x="0" y="6"/>
                    </a:lnTo>
                    <a:lnTo>
                      <a:pt x="0" y="4"/>
                    </a:lnTo>
                    <a:lnTo>
                      <a:pt x="1" y="3"/>
                    </a:lnTo>
                    <a:lnTo>
                      <a:pt x="3" y="2"/>
                    </a:lnTo>
                    <a:lnTo>
                      <a:pt x="5" y="1"/>
                    </a:lnTo>
                    <a:lnTo>
                      <a:pt x="7" y="0"/>
                    </a:lnTo>
                    <a:lnTo>
                      <a:pt x="7" y="0"/>
                    </a:lnTo>
                    <a:lnTo>
                      <a:pt x="10" y="0"/>
                    </a:lnTo>
                    <a:lnTo>
                      <a:pt x="13" y="1"/>
                    </a:lnTo>
                    <a:lnTo>
                      <a:pt x="19" y="4"/>
                    </a:lnTo>
                    <a:lnTo>
                      <a:pt x="21" y="7"/>
                    </a:lnTo>
                    <a:lnTo>
                      <a:pt x="21" y="9"/>
                    </a:lnTo>
                    <a:lnTo>
                      <a:pt x="21" y="10"/>
                    </a:lnTo>
                    <a:lnTo>
                      <a:pt x="21" y="1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3" name="フリーフォーム 32">
                <a:extLst>
                  <a:ext uri="{FF2B5EF4-FFF2-40B4-BE49-F238E27FC236}">
                    <a16:creationId xmlns:a16="http://schemas.microsoft.com/office/drawing/2014/main" id="{00000000-0008-0000-0000-00001F000000}"/>
                  </a:ext>
                </a:extLst>
              </p:cNvPr>
              <p:cNvSpPr>
                <a:spLocks/>
              </p:cNvSpPr>
              <p:nvPr/>
            </p:nvSpPr>
            <p:spPr bwMode="auto">
              <a:xfrm>
                <a:off x="448" y="744"/>
                <a:ext cx="4" cy="4"/>
              </a:xfrm>
              <a:custGeom>
                <a:avLst/>
                <a:gdLst>
                  <a:gd name="T0" fmla="*/ 8 w 29"/>
                  <a:gd name="T1" fmla="*/ 0 h 33"/>
                  <a:gd name="T2" fmla="*/ 8 w 29"/>
                  <a:gd name="T3" fmla="*/ 0 h 33"/>
                  <a:gd name="T4" fmla="*/ 5 w 29"/>
                  <a:gd name="T5" fmla="*/ 3 h 33"/>
                  <a:gd name="T6" fmla="*/ 2 w 29"/>
                  <a:gd name="T7" fmla="*/ 6 h 33"/>
                  <a:gd name="T8" fmla="*/ 1 w 29"/>
                  <a:gd name="T9" fmla="*/ 11 h 33"/>
                  <a:gd name="T10" fmla="*/ 0 w 29"/>
                  <a:gd name="T11" fmla="*/ 16 h 33"/>
                  <a:gd name="T12" fmla="*/ 0 w 29"/>
                  <a:gd name="T13" fmla="*/ 22 h 33"/>
                  <a:gd name="T14" fmla="*/ 1 w 29"/>
                  <a:gd name="T15" fmla="*/ 26 h 33"/>
                  <a:gd name="T16" fmla="*/ 2 w 29"/>
                  <a:gd name="T17" fmla="*/ 30 h 33"/>
                  <a:gd name="T18" fmla="*/ 4 w 29"/>
                  <a:gd name="T19" fmla="*/ 32 h 33"/>
                  <a:gd name="T20" fmla="*/ 4 w 29"/>
                  <a:gd name="T21" fmla="*/ 32 h 33"/>
                  <a:gd name="T22" fmla="*/ 7 w 29"/>
                  <a:gd name="T23" fmla="*/ 33 h 33"/>
                  <a:gd name="T24" fmla="*/ 10 w 29"/>
                  <a:gd name="T25" fmla="*/ 32 h 33"/>
                  <a:gd name="T26" fmla="*/ 19 w 29"/>
                  <a:gd name="T27" fmla="*/ 29 h 33"/>
                  <a:gd name="T28" fmla="*/ 23 w 29"/>
                  <a:gd name="T29" fmla="*/ 26 h 33"/>
                  <a:gd name="T30" fmla="*/ 27 w 29"/>
                  <a:gd name="T31" fmla="*/ 23 h 33"/>
                  <a:gd name="T32" fmla="*/ 29 w 29"/>
                  <a:gd name="T33" fmla="*/ 20 h 33"/>
                  <a:gd name="T34" fmla="*/ 29 w 29"/>
                  <a:gd name="T35" fmla="*/ 18 h 33"/>
                  <a:gd name="T36" fmla="*/ 29 w 29"/>
                  <a:gd name="T37" fmla="*/ 18 h 33"/>
                  <a:gd name="T38" fmla="*/ 25 w 29"/>
                  <a:gd name="T39" fmla="*/ 13 h 33"/>
                  <a:gd name="T40" fmla="*/ 20 w 29"/>
                  <a:gd name="T41" fmla="*/ 7 h 33"/>
                  <a:gd name="T42" fmla="*/ 14 w 29"/>
                  <a:gd name="T43" fmla="*/ 1 h 33"/>
                  <a:gd name="T44" fmla="*/ 11 w 29"/>
                  <a:gd name="T45" fmla="*/ 0 h 33"/>
                  <a:gd name="T46" fmla="*/ 8 w 29"/>
                  <a:gd name="T47" fmla="*/ 0 h 33"/>
                  <a:gd name="T48" fmla="*/ 8 w 29"/>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3">
                    <a:moveTo>
                      <a:pt x="8" y="0"/>
                    </a:moveTo>
                    <a:lnTo>
                      <a:pt x="8" y="0"/>
                    </a:lnTo>
                    <a:lnTo>
                      <a:pt x="5" y="3"/>
                    </a:lnTo>
                    <a:lnTo>
                      <a:pt x="2" y="6"/>
                    </a:lnTo>
                    <a:lnTo>
                      <a:pt x="1" y="11"/>
                    </a:lnTo>
                    <a:lnTo>
                      <a:pt x="0" y="16"/>
                    </a:lnTo>
                    <a:lnTo>
                      <a:pt x="0" y="22"/>
                    </a:lnTo>
                    <a:lnTo>
                      <a:pt x="1" y="26"/>
                    </a:lnTo>
                    <a:lnTo>
                      <a:pt x="2" y="30"/>
                    </a:lnTo>
                    <a:lnTo>
                      <a:pt x="4" y="32"/>
                    </a:lnTo>
                    <a:lnTo>
                      <a:pt x="4" y="32"/>
                    </a:lnTo>
                    <a:lnTo>
                      <a:pt x="7" y="33"/>
                    </a:lnTo>
                    <a:lnTo>
                      <a:pt x="10" y="32"/>
                    </a:lnTo>
                    <a:lnTo>
                      <a:pt x="19" y="29"/>
                    </a:lnTo>
                    <a:lnTo>
                      <a:pt x="23" y="26"/>
                    </a:lnTo>
                    <a:lnTo>
                      <a:pt x="27" y="23"/>
                    </a:lnTo>
                    <a:lnTo>
                      <a:pt x="29" y="20"/>
                    </a:lnTo>
                    <a:lnTo>
                      <a:pt x="29" y="18"/>
                    </a:lnTo>
                    <a:lnTo>
                      <a:pt x="29" y="18"/>
                    </a:lnTo>
                    <a:lnTo>
                      <a:pt x="25" y="13"/>
                    </a:lnTo>
                    <a:lnTo>
                      <a:pt x="20" y="7"/>
                    </a:lnTo>
                    <a:lnTo>
                      <a:pt x="14" y="1"/>
                    </a:lnTo>
                    <a:lnTo>
                      <a:pt x="11" y="0"/>
                    </a:lnTo>
                    <a:lnTo>
                      <a:pt x="8" y="0"/>
                    </a:lnTo>
                    <a:lnTo>
                      <a:pt x="8"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4" name="フリーフォーム 33">
                <a:extLst>
                  <a:ext uri="{FF2B5EF4-FFF2-40B4-BE49-F238E27FC236}">
                    <a16:creationId xmlns:a16="http://schemas.microsoft.com/office/drawing/2014/main" id="{00000000-0008-0000-0000-000000040000}"/>
                  </a:ext>
                </a:extLst>
              </p:cNvPr>
              <p:cNvSpPr>
                <a:spLocks/>
              </p:cNvSpPr>
              <p:nvPr/>
            </p:nvSpPr>
            <p:spPr bwMode="auto">
              <a:xfrm>
                <a:off x="433" y="739"/>
                <a:ext cx="2" cy="3"/>
              </a:xfrm>
              <a:custGeom>
                <a:avLst/>
                <a:gdLst>
                  <a:gd name="T0" fmla="*/ 24 w 24"/>
                  <a:gd name="T1" fmla="*/ 4 h 22"/>
                  <a:gd name="T2" fmla="*/ 24 w 24"/>
                  <a:gd name="T3" fmla="*/ 4 h 22"/>
                  <a:gd name="T4" fmla="*/ 23 w 24"/>
                  <a:gd name="T5" fmla="*/ 6 h 22"/>
                  <a:gd name="T6" fmla="*/ 21 w 24"/>
                  <a:gd name="T7" fmla="*/ 9 h 22"/>
                  <a:gd name="T8" fmla="*/ 14 w 24"/>
                  <a:gd name="T9" fmla="*/ 16 h 22"/>
                  <a:gd name="T10" fmla="*/ 6 w 24"/>
                  <a:gd name="T11" fmla="*/ 21 h 22"/>
                  <a:gd name="T12" fmla="*/ 3 w 24"/>
                  <a:gd name="T13" fmla="*/ 22 h 22"/>
                  <a:gd name="T14" fmla="*/ 1 w 24"/>
                  <a:gd name="T15" fmla="*/ 22 h 22"/>
                  <a:gd name="T16" fmla="*/ 1 w 24"/>
                  <a:gd name="T17" fmla="*/ 22 h 22"/>
                  <a:gd name="T18" fmla="*/ 0 w 24"/>
                  <a:gd name="T19" fmla="*/ 21 h 22"/>
                  <a:gd name="T20" fmla="*/ 0 w 24"/>
                  <a:gd name="T21" fmla="*/ 19 h 22"/>
                  <a:gd name="T22" fmla="*/ 1 w 24"/>
                  <a:gd name="T23" fmla="*/ 12 h 22"/>
                  <a:gd name="T24" fmla="*/ 4 w 24"/>
                  <a:gd name="T25" fmla="*/ 6 h 22"/>
                  <a:gd name="T26" fmla="*/ 6 w 24"/>
                  <a:gd name="T27" fmla="*/ 3 h 22"/>
                  <a:gd name="T28" fmla="*/ 9 w 24"/>
                  <a:gd name="T29" fmla="*/ 2 h 22"/>
                  <a:gd name="T30" fmla="*/ 9 w 24"/>
                  <a:gd name="T31" fmla="*/ 2 h 22"/>
                  <a:gd name="T32" fmla="*/ 13 w 24"/>
                  <a:gd name="T33" fmla="*/ 0 h 22"/>
                  <a:gd name="T34" fmla="*/ 18 w 24"/>
                  <a:gd name="T35" fmla="*/ 1 h 22"/>
                  <a:gd name="T36" fmla="*/ 22 w 24"/>
                  <a:gd name="T37" fmla="*/ 2 h 22"/>
                  <a:gd name="T38" fmla="*/ 23 w 24"/>
                  <a:gd name="T39" fmla="*/ 3 h 22"/>
                  <a:gd name="T40" fmla="*/ 24 w 24"/>
                  <a:gd name="T41" fmla="*/ 4 h 22"/>
                  <a:gd name="T42" fmla="*/ 24 w 24"/>
                  <a:gd name="T4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4" y="4"/>
                    </a:moveTo>
                    <a:lnTo>
                      <a:pt x="24" y="4"/>
                    </a:lnTo>
                    <a:lnTo>
                      <a:pt x="23" y="6"/>
                    </a:lnTo>
                    <a:lnTo>
                      <a:pt x="21" y="9"/>
                    </a:lnTo>
                    <a:lnTo>
                      <a:pt x="14" y="16"/>
                    </a:lnTo>
                    <a:lnTo>
                      <a:pt x="6" y="21"/>
                    </a:lnTo>
                    <a:lnTo>
                      <a:pt x="3" y="22"/>
                    </a:lnTo>
                    <a:lnTo>
                      <a:pt x="1" y="22"/>
                    </a:lnTo>
                    <a:lnTo>
                      <a:pt x="1" y="22"/>
                    </a:lnTo>
                    <a:lnTo>
                      <a:pt x="0" y="21"/>
                    </a:lnTo>
                    <a:lnTo>
                      <a:pt x="0" y="19"/>
                    </a:lnTo>
                    <a:lnTo>
                      <a:pt x="1" y="12"/>
                    </a:lnTo>
                    <a:lnTo>
                      <a:pt x="4" y="6"/>
                    </a:lnTo>
                    <a:lnTo>
                      <a:pt x="6" y="3"/>
                    </a:lnTo>
                    <a:lnTo>
                      <a:pt x="9" y="2"/>
                    </a:lnTo>
                    <a:lnTo>
                      <a:pt x="9" y="2"/>
                    </a:lnTo>
                    <a:lnTo>
                      <a:pt x="13" y="0"/>
                    </a:lnTo>
                    <a:lnTo>
                      <a:pt x="18" y="1"/>
                    </a:lnTo>
                    <a:lnTo>
                      <a:pt x="22" y="2"/>
                    </a:lnTo>
                    <a:lnTo>
                      <a:pt x="23" y="3"/>
                    </a:lnTo>
                    <a:lnTo>
                      <a:pt x="24" y="4"/>
                    </a:lnTo>
                    <a:lnTo>
                      <a:pt x="24"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5" name="フリーフォーム 34">
                <a:extLst>
                  <a:ext uri="{FF2B5EF4-FFF2-40B4-BE49-F238E27FC236}">
                    <a16:creationId xmlns:a16="http://schemas.microsoft.com/office/drawing/2014/main" id="{00000000-0008-0000-0000-000001040000}"/>
                  </a:ext>
                </a:extLst>
              </p:cNvPr>
              <p:cNvSpPr>
                <a:spLocks/>
              </p:cNvSpPr>
              <p:nvPr/>
            </p:nvSpPr>
            <p:spPr bwMode="auto">
              <a:xfrm>
                <a:off x="453" y="758"/>
                <a:ext cx="2" cy="2"/>
              </a:xfrm>
              <a:custGeom>
                <a:avLst/>
                <a:gdLst>
                  <a:gd name="T0" fmla="*/ 22 w 22"/>
                  <a:gd name="T1" fmla="*/ 18 h 19"/>
                  <a:gd name="T2" fmla="*/ 22 w 22"/>
                  <a:gd name="T3" fmla="*/ 18 h 19"/>
                  <a:gd name="T4" fmla="*/ 21 w 22"/>
                  <a:gd name="T5" fmla="*/ 19 h 19"/>
                  <a:gd name="T6" fmla="*/ 18 w 22"/>
                  <a:gd name="T7" fmla="*/ 19 h 19"/>
                  <a:gd name="T8" fmla="*/ 11 w 22"/>
                  <a:gd name="T9" fmla="*/ 18 h 19"/>
                  <a:gd name="T10" fmla="*/ 4 w 22"/>
                  <a:gd name="T11" fmla="*/ 16 h 19"/>
                  <a:gd name="T12" fmla="*/ 0 w 22"/>
                  <a:gd name="T13" fmla="*/ 14 h 19"/>
                  <a:gd name="T14" fmla="*/ 0 w 22"/>
                  <a:gd name="T15" fmla="*/ 14 h 19"/>
                  <a:gd name="T16" fmla="*/ 0 w 22"/>
                  <a:gd name="T17" fmla="*/ 12 h 19"/>
                  <a:gd name="T18" fmla="*/ 1 w 22"/>
                  <a:gd name="T19" fmla="*/ 6 h 19"/>
                  <a:gd name="T20" fmla="*/ 3 w 22"/>
                  <a:gd name="T21" fmla="*/ 2 h 19"/>
                  <a:gd name="T22" fmla="*/ 4 w 22"/>
                  <a:gd name="T23" fmla="*/ 1 h 19"/>
                  <a:gd name="T24" fmla="*/ 5 w 22"/>
                  <a:gd name="T25" fmla="*/ 0 h 19"/>
                  <a:gd name="T26" fmla="*/ 5 w 22"/>
                  <a:gd name="T27" fmla="*/ 0 h 19"/>
                  <a:gd name="T28" fmla="*/ 9 w 22"/>
                  <a:gd name="T29" fmla="*/ 0 h 19"/>
                  <a:gd name="T30" fmla="*/ 11 w 22"/>
                  <a:gd name="T31" fmla="*/ 1 h 19"/>
                  <a:gd name="T32" fmla="*/ 13 w 22"/>
                  <a:gd name="T33" fmla="*/ 2 h 19"/>
                  <a:gd name="T34" fmla="*/ 16 w 22"/>
                  <a:gd name="T35" fmla="*/ 5 h 19"/>
                  <a:gd name="T36" fmla="*/ 17 w 22"/>
                  <a:gd name="T37" fmla="*/ 8 h 19"/>
                  <a:gd name="T38" fmla="*/ 20 w 22"/>
                  <a:gd name="T39" fmla="*/ 13 h 19"/>
                  <a:gd name="T40" fmla="*/ 22 w 22"/>
                  <a:gd name="T41" fmla="*/ 18 h 19"/>
                  <a:gd name="T42" fmla="*/ 22 w 22"/>
                  <a:gd name="T4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9">
                    <a:moveTo>
                      <a:pt x="22" y="18"/>
                    </a:moveTo>
                    <a:lnTo>
                      <a:pt x="22" y="18"/>
                    </a:lnTo>
                    <a:lnTo>
                      <a:pt x="21" y="19"/>
                    </a:lnTo>
                    <a:lnTo>
                      <a:pt x="18" y="19"/>
                    </a:lnTo>
                    <a:lnTo>
                      <a:pt x="11" y="18"/>
                    </a:lnTo>
                    <a:lnTo>
                      <a:pt x="4" y="16"/>
                    </a:lnTo>
                    <a:lnTo>
                      <a:pt x="0" y="14"/>
                    </a:lnTo>
                    <a:lnTo>
                      <a:pt x="0" y="14"/>
                    </a:lnTo>
                    <a:lnTo>
                      <a:pt x="0" y="12"/>
                    </a:lnTo>
                    <a:lnTo>
                      <a:pt x="1" y="6"/>
                    </a:lnTo>
                    <a:lnTo>
                      <a:pt x="3" y="2"/>
                    </a:lnTo>
                    <a:lnTo>
                      <a:pt x="4" y="1"/>
                    </a:lnTo>
                    <a:lnTo>
                      <a:pt x="5" y="0"/>
                    </a:lnTo>
                    <a:lnTo>
                      <a:pt x="5" y="0"/>
                    </a:lnTo>
                    <a:lnTo>
                      <a:pt x="9" y="0"/>
                    </a:lnTo>
                    <a:lnTo>
                      <a:pt x="11" y="1"/>
                    </a:lnTo>
                    <a:lnTo>
                      <a:pt x="13" y="2"/>
                    </a:lnTo>
                    <a:lnTo>
                      <a:pt x="16" y="5"/>
                    </a:lnTo>
                    <a:lnTo>
                      <a:pt x="17" y="8"/>
                    </a:lnTo>
                    <a:lnTo>
                      <a:pt x="20" y="13"/>
                    </a:lnTo>
                    <a:lnTo>
                      <a:pt x="22" y="18"/>
                    </a:lnTo>
                    <a:lnTo>
                      <a:pt x="22" y="1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6" name="フリーフォーム 35">
                <a:extLst>
                  <a:ext uri="{FF2B5EF4-FFF2-40B4-BE49-F238E27FC236}">
                    <a16:creationId xmlns:a16="http://schemas.microsoft.com/office/drawing/2014/main" id="{00000000-0008-0000-0000-000070050000}"/>
                  </a:ext>
                </a:extLst>
              </p:cNvPr>
              <p:cNvSpPr>
                <a:spLocks/>
              </p:cNvSpPr>
              <p:nvPr/>
            </p:nvSpPr>
            <p:spPr bwMode="auto">
              <a:xfrm>
                <a:off x="638" y="463"/>
                <a:ext cx="13" cy="9"/>
              </a:xfrm>
              <a:custGeom>
                <a:avLst/>
                <a:gdLst>
                  <a:gd name="T0" fmla="*/ 111 w 114"/>
                  <a:gd name="T1" fmla="*/ 21 h 88"/>
                  <a:gd name="T2" fmla="*/ 114 w 114"/>
                  <a:gd name="T3" fmla="*/ 22 h 88"/>
                  <a:gd name="T4" fmla="*/ 112 w 114"/>
                  <a:gd name="T5" fmla="*/ 28 h 88"/>
                  <a:gd name="T6" fmla="*/ 110 w 114"/>
                  <a:gd name="T7" fmla="*/ 31 h 88"/>
                  <a:gd name="T8" fmla="*/ 107 w 114"/>
                  <a:gd name="T9" fmla="*/ 38 h 88"/>
                  <a:gd name="T10" fmla="*/ 105 w 114"/>
                  <a:gd name="T11" fmla="*/ 40 h 88"/>
                  <a:gd name="T12" fmla="*/ 103 w 114"/>
                  <a:gd name="T13" fmla="*/ 40 h 88"/>
                  <a:gd name="T14" fmla="*/ 91 w 114"/>
                  <a:gd name="T15" fmla="*/ 39 h 88"/>
                  <a:gd name="T16" fmla="*/ 88 w 114"/>
                  <a:gd name="T17" fmla="*/ 41 h 88"/>
                  <a:gd name="T18" fmla="*/ 88 w 114"/>
                  <a:gd name="T19" fmla="*/ 43 h 88"/>
                  <a:gd name="T20" fmla="*/ 90 w 114"/>
                  <a:gd name="T21" fmla="*/ 46 h 88"/>
                  <a:gd name="T22" fmla="*/ 91 w 114"/>
                  <a:gd name="T23" fmla="*/ 49 h 88"/>
                  <a:gd name="T24" fmla="*/ 90 w 114"/>
                  <a:gd name="T25" fmla="*/ 50 h 88"/>
                  <a:gd name="T26" fmla="*/ 83 w 114"/>
                  <a:gd name="T27" fmla="*/ 50 h 88"/>
                  <a:gd name="T28" fmla="*/ 77 w 114"/>
                  <a:gd name="T29" fmla="*/ 52 h 88"/>
                  <a:gd name="T30" fmla="*/ 76 w 114"/>
                  <a:gd name="T31" fmla="*/ 53 h 88"/>
                  <a:gd name="T32" fmla="*/ 76 w 114"/>
                  <a:gd name="T33" fmla="*/ 58 h 88"/>
                  <a:gd name="T34" fmla="*/ 76 w 114"/>
                  <a:gd name="T35" fmla="*/ 63 h 88"/>
                  <a:gd name="T36" fmla="*/ 75 w 114"/>
                  <a:gd name="T37" fmla="*/ 64 h 88"/>
                  <a:gd name="T38" fmla="*/ 72 w 114"/>
                  <a:gd name="T39" fmla="*/ 64 h 88"/>
                  <a:gd name="T40" fmla="*/ 67 w 114"/>
                  <a:gd name="T41" fmla="*/ 65 h 88"/>
                  <a:gd name="T42" fmla="*/ 60 w 114"/>
                  <a:gd name="T43" fmla="*/ 68 h 88"/>
                  <a:gd name="T44" fmla="*/ 54 w 114"/>
                  <a:gd name="T45" fmla="*/ 71 h 88"/>
                  <a:gd name="T46" fmla="*/ 51 w 114"/>
                  <a:gd name="T47" fmla="*/ 72 h 88"/>
                  <a:gd name="T48" fmla="*/ 45 w 114"/>
                  <a:gd name="T49" fmla="*/ 72 h 88"/>
                  <a:gd name="T50" fmla="*/ 40 w 114"/>
                  <a:gd name="T51" fmla="*/ 71 h 88"/>
                  <a:gd name="T52" fmla="*/ 39 w 114"/>
                  <a:gd name="T53" fmla="*/ 71 h 88"/>
                  <a:gd name="T54" fmla="*/ 35 w 114"/>
                  <a:gd name="T55" fmla="*/ 80 h 88"/>
                  <a:gd name="T56" fmla="*/ 31 w 114"/>
                  <a:gd name="T57" fmla="*/ 87 h 88"/>
                  <a:gd name="T58" fmla="*/ 30 w 114"/>
                  <a:gd name="T59" fmla="*/ 88 h 88"/>
                  <a:gd name="T60" fmla="*/ 22 w 114"/>
                  <a:gd name="T61" fmla="*/ 86 h 88"/>
                  <a:gd name="T62" fmla="*/ 15 w 114"/>
                  <a:gd name="T63" fmla="*/ 80 h 88"/>
                  <a:gd name="T64" fmla="*/ 14 w 114"/>
                  <a:gd name="T65" fmla="*/ 78 h 88"/>
                  <a:gd name="T66" fmla="*/ 9 w 114"/>
                  <a:gd name="T67" fmla="*/ 74 h 88"/>
                  <a:gd name="T68" fmla="*/ 4 w 114"/>
                  <a:gd name="T69" fmla="*/ 71 h 88"/>
                  <a:gd name="T70" fmla="*/ 6 w 114"/>
                  <a:gd name="T71" fmla="*/ 64 h 88"/>
                  <a:gd name="T72" fmla="*/ 7 w 114"/>
                  <a:gd name="T73" fmla="*/ 56 h 88"/>
                  <a:gd name="T74" fmla="*/ 5 w 114"/>
                  <a:gd name="T75" fmla="*/ 52 h 88"/>
                  <a:gd name="T76" fmla="*/ 0 w 114"/>
                  <a:gd name="T77" fmla="*/ 46 h 88"/>
                  <a:gd name="T78" fmla="*/ 1 w 114"/>
                  <a:gd name="T79" fmla="*/ 43 h 88"/>
                  <a:gd name="T80" fmla="*/ 6 w 114"/>
                  <a:gd name="T81" fmla="*/ 40 h 88"/>
                  <a:gd name="T82" fmla="*/ 25 w 114"/>
                  <a:gd name="T83" fmla="*/ 33 h 88"/>
                  <a:gd name="T84" fmla="*/ 32 w 114"/>
                  <a:gd name="T85" fmla="*/ 32 h 88"/>
                  <a:gd name="T86" fmla="*/ 42 w 114"/>
                  <a:gd name="T87" fmla="*/ 32 h 88"/>
                  <a:gd name="T88" fmla="*/ 45 w 114"/>
                  <a:gd name="T89" fmla="*/ 31 h 88"/>
                  <a:gd name="T90" fmla="*/ 47 w 114"/>
                  <a:gd name="T91" fmla="*/ 26 h 88"/>
                  <a:gd name="T92" fmla="*/ 47 w 114"/>
                  <a:gd name="T93" fmla="*/ 24 h 88"/>
                  <a:gd name="T94" fmla="*/ 52 w 114"/>
                  <a:gd name="T95" fmla="*/ 20 h 88"/>
                  <a:gd name="T96" fmla="*/ 60 w 114"/>
                  <a:gd name="T97" fmla="*/ 16 h 88"/>
                  <a:gd name="T98" fmla="*/ 62 w 114"/>
                  <a:gd name="T99" fmla="*/ 13 h 88"/>
                  <a:gd name="T100" fmla="*/ 68 w 114"/>
                  <a:gd name="T101" fmla="*/ 9 h 88"/>
                  <a:gd name="T102" fmla="*/ 76 w 114"/>
                  <a:gd name="T103" fmla="*/ 5 h 88"/>
                  <a:gd name="T104" fmla="*/ 80 w 114"/>
                  <a:gd name="T105" fmla="*/ 1 h 88"/>
                  <a:gd name="T106" fmla="*/ 89 w 114"/>
                  <a:gd name="T107" fmla="*/ 1 h 88"/>
                  <a:gd name="T108" fmla="*/ 93 w 114"/>
                  <a:gd name="T109" fmla="*/ 5 h 88"/>
                  <a:gd name="T110" fmla="*/ 107 w 114"/>
                  <a:gd name="T111" fmla="*/ 19 h 88"/>
                  <a:gd name="T112" fmla="*/ 111 w 114"/>
                  <a:gd name="T113"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88">
                    <a:moveTo>
                      <a:pt x="111" y="21"/>
                    </a:moveTo>
                    <a:lnTo>
                      <a:pt x="111" y="21"/>
                    </a:lnTo>
                    <a:lnTo>
                      <a:pt x="113" y="21"/>
                    </a:lnTo>
                    <a:lnTo>
                      <a:pt x="114" y="22"/>
                    </a:lnTo>
                    <a:lnTo>
                      <a:pt x="114" y="25"/>
                    </a:lnTo>
                    <a:lnTo>
                      <a:pt x="112" y="28"/>
                    </a:lnTo>
                    <a:lnTo>
                      <a:pt x="110" y="31"/>
                    </a:lnTo>
                    <a:lnTo>
                      <a:pt x="110" y="31"/>
                    </a:lnTo>
                    <a:lnTo>
                      <a:pt x="108" y="34"/>
                    </a:lnTo>
                    <a:lnTo>
                      <a:pt x="107" y="38"/>
                    </a:lnTo>
                    <a:lnTo>
                      <a:pt x="106" y="40"/>
                    </a:lnTo>
                    <a:lnTo>
                      <a:pt x="105" y="40"/>
                    </a:lnTo>
                    <a:lnTo>
                      <a:pt x="103" y="40"/>
                    </a:lnTo>
                    <a:lnTo>
                      <a:pt x="103" y="40"/>
                    </a:lnTo>
                    <a:lnTo>
                      <a:pt x="94" y="39"/>
                    </a:lnTo>
                    <a:lnTo>
                      <a:pt x="91" y="39"/>
                    </a:lnTo>
                    <a:lnTo>
                      <a:pt x="89" y="40"/>
                    </a:lnTo>
                    <a:lnTo>
                      <a:pt x="88" y="41"/>
                    </a:lnTo>
                    <a:lnTo>
                      <a:pt x="88" y="41"/>
                    </a:lnTo>
                    <a:lnTo>
                      <a:pt x="88" y="43"/>
                    </a:lnTo>
                    <a:lnTo>
                      <a:pt x="88" y="44"/>
                    </a:lnTo>
                    <a:lnTo>
                      <a:pt x="90" y="46"/>
                    </a:lnTo>
                    <a:lnTo>
                      <a:pt x="91" y="48"/>
                    </a:lnTo>
                    <a:lnTo>
                      <a:pt x="91" y="49"/>
                    </a:lnTo>
                    <a:lnTo>
                      <a:pt x="90" y="50"/>
                    </a:lnTo>
                    <a:lnTo>
                      <a:pt x="90" y="50"/>
                    </a:lnTo>
                    <a:lnTo>
                      <a:pt x="87" y="50"/>
                    </a:lnTo>
                    <a:lnTo>
                      <a:pt x="83" y="50"/>
                    </a:lnTo>
                    <a:lnTo>
                      <a:pt x="79" y="50"/>
                    </a:lnTo>
                    <a:lnTo>
                      <a:pt x="77" y="52"/>
                    </a:lnTo>
                    <a:lnTo>
                      <a:pt x="77" y="52"/>
                    </a:lnTo>
                    <a:lnTo>
                      <a:pt x="76" y="53"/>
                    </a:lnTo>
                    <a:lnTo>
                      <a:pt x="76" y="55"/>
                    </a:lnTo>
                    <a:lnTo>
                      <a:pt x="76" y="58"/>
                    </a:lnTo>
                    <a:lnTo>
                      <a:pt x="77" y="62"/>
                    </a:lnTo>
                    <a:lnTo>
                      <a:pt x="76" y="63"/>
                    </a:lnTo>
                    <a:lnTo>
                      <a:pt x="75" y="64"/>
                    </a:lnTo>
                    <a:lnTo>
                      <a:pt x="75" y="64"/>
                    </a:lnTo>
                    <a:lnTo>
                      <a:pt x="73" y="64"/>
                    </a:lnTo>
                    <a:lnTo>
                      <a:pt x="72" y="64"/>
                    </a:lnTo>
                    <a:lnTo>
                      <a:pt x="70" y="63"/>
                    </a:lnTo>
                    <a:lnTo>
                      <a:pt x="67" y="65"/>
                    </a:lnTo>
                    <a:lnTo>
                      <a:pt x="67" y="65"/>
                    </a:lnTo>
                    <a:lnTo>
                      <a:pt x="60" y="68"/>
                    </a:lnTo>
                    <a:lnTo>
                      <a:pt x="57" y="69"/>
                    </a:lnTo>
                    <a:lnTo>
                      <a:pt x="54" y="71"/>
                    </a:lnTo>
                    <a:lnTo>
                      <a:pt x="54" y="71"/>
                    </a:lnTo>
                    <a:lnTo>
                      <a:pt x="51" y="72"/>
                    </a:lnTo>
                    <a:lnTo>
                      <a:pt x="49" y="72"/>
                    </a:lnTo>
                    <a:lnTo>
                      <a:pt x="45" y="72"/>
                    </a:lnTo>
                    <a:lnTo>
                      <a:pt x="42" y="71"/>
                    </a:lnTo>
                    <a:lnTo>
                      <a:pt x="40" y="71"/>
                    </a:lnTo>
                    <a:lnTo>
                      <a:pt x="39" y="71"/>
                    </a:lnTo>
                    <a:lnTo>
                      <a:pt x="39" y="71"/>
                    </a:lnTo>
                    <a:lnTo>
                      <a:pt x="37" y="75"/>
                    </a:lnTo>
                    <a:lnTo>
                      <a:pt x="35" y="80"/>
                    </a:lnTo>
                    <a:lnTo>
                      <a:pt x="33" y="85"/>
                    </a:lnTo>
                    <a:lnTo>
                      <a:pt x="31" y="87"/>
                    </a:lnTo>
                    <a:lnTo>
                      <a:pt x="30" y="88"/>
                    </a:lnTo>
                    <a:lnTo>
                      <a:pt x="30" y="88"/>
                    </a:lnTo>
                    <a:lnTo>
                      <a:pt x="26" y="88"/>
                    </a:lnTo>
                    <a:lnTo>
                      <a:pt x="22" y="86"/>
                    </a:lnTo>
                    <a:lnTo>
                      <a:pt x="18" y="83"/>
                    </a:lnTo>
                    <a:lnTo>
                      <a:pt x="15" y="80"/>
                    </a:lnTo>
                    <a:lnTo>
                      <a:pt x="15" y="80"/>
                    </a:lnTo>
                    <a:lnTo>
                      <a:pt x="14" y="78"/>
                    </a:lnTo>
                    <a:lnTo>
                      <a:pt x="13" y="76"/>
                    </a:lnTo>
                    <a:lnTo>
                      <a:pt x="9" y="74"/>
                    </a:lnTo>
                    <a:lnTo>
                      <a:pt x="5" y="73"/>
                    </a:lnTo>
                    <a:lnTo>
                      <a:pt x="4" y="71"/>
                    </a:lnTo>
                    <a:lnTo>
                      <a:pt x="4" y="71"/>
                    </a:lnTo>
                    <a:lnTo>
                      <a:pt x="6" y="64"/>
                    </a:lnTo>
                    <a:lnTo>
                      <a:pt x="7" y="60"/>
                    </a:lnTo>
                    <a:lnTo>
                      <a:pt x="7" y="56"/>
                    </a:lnTo>
                    <a:lnTo>
                      <a:pt x="7" y="56"/>
                    </a:lnTo>
                    <a:lnTo>
                      <a:pt x="5" y="52"/>
                    </a:lnTo>
                    <a:lnTo>
                      <a:pt x="2" y="49"/>
                    </a:lnTo>
                    <a:lnTo>
                      <a:pt x="0" y="46"/>
                    </a:lnTo>
                    <a:lnTo>
                      <a:pt x="0" y="44"/>
                    </a:lnTo>
                    <a:lnTo>
                      <a:pt x="1" y="43"/>
                    </a:lnTo>
                    <a:lnTo>
                      <a:pt x="1" y="43"/>
                    </a:lnTo>
                    <a:lnTo>
                      <a:pt x="6" y="40"/>
                    </a:lnTo>
                    <a:lnTo>
                      <a:pt x="14" y="37"/>
                    </a:lnTo>
                    <a:lnTo>
                      <a:pt x="25" y="33"/>
                    </a:lnTo>
                    <a:lnTo>
                      <a:pt x="32" y="32"/>
                    </a:lnTo>
                    <a:lnTo>
                      <a:pt x="32" y="32"/>
                    </a:lnTo>
                    <a:lnTo>
                      <a:pt x="37" y="32"/>
                    </a:lnTo>
                    <a:lnTo>
                      <a:pt x="42" y="32"/>
                    </a:lnTo>
                    <a:lnTo>
                      <a:pt x="44" y="32"/>
                    </a:lnTo>
                    <a:lnTo>
                      <a:pt x="45" y="31"/>
                    </a:lnTo>
                    <a:lnTo>
                      <a:pt x="46" y="29"/>
                    </a:lnTo>
                    <a:lnTo>
                      <a:pt x="47" y="26"/>
                    </a:lnTo>
                    <a:lnTo>
                      <a:pt x="47" y="26"/>
                    </a:lnTo>
                    <a:lnTo>
                      <a:pt x="47" y="24"/>
                    </a:lnTo>
                    <a:lnTo>
                      <a:pt x="48" y="22"/>
                    </a:lnTo>
                    <a:lnTo>
                      <a:pt x="52" y="20"/>
                    </a:lnTo>
                    <a:lnTo>
                      <a:pt x="58" y="18"/>
                    </a:lnTo>
                    <a:lnTo>
                      <a:pt x="60" y="16"/>
                    </a:lnTo>
                    <a:lnTo>
                      <a:pt x="62" y="13"/>
                    </a:lnTo>
                    <a:lnTo>
                      <a:pt x="62" y="13"/>
                    </a:lnTo>
                    <a:lnTo>
                      <a:pt x="65" y="10"/>
                    </a:lnTo>
                    <a:lnTo>
                      <a:pt x="68" y="9"/>
                    </a:lnTo>
                    <a:lnTo>
                      <a:pt x="71" y="8"/>
                    </a:lnTo>
                    <a:lnTo>
                      <a:pt x="76" y="5"/>
                    </a:lnTo>
                    <a:lnTo>
                      <a:pt x="76" y="5"/>
                    </a:lnTo>
                    <a:lnTo>
                      <a:pt x="80" y="1"/>
                    </a:lnTo>
                    <a:lnTo>
                      <a:pt x="84" y="0"/>
                    </a:lnTo>
                    <a:lnTo>
                      <a:pt x="89" y="1"/>
                    </a:lnTo>
                    <a:lnTo>
                      <a:pt x="93" y="5"/>
                    </a:lnTo>
                    <a:lnTo>
                      <a:pt x="93" y="5"/>
                    </a:lnTo>
                    <a:lnTo>
                      <a:pt x="102" y="15"/>
                    </a:lnTo>
                    <a:lnTo>
                      <a:pt x="107" y="19"/>
                    </a:lnTo>
                    <a:lnTo>
                      <a:pt x="109" y="20"/>
                    </a:lnTo>
                    <a:lnTo>
                      <a:pt x="111" y="21"/>
                    </a:lnTo>
                    <a:lnTo>
                      <a:pt x="111" y="2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7" name="フリーフォーム 36">
                <a:extLst>
                  <a:ext uri="{FF2B5EF4-FFF2-40B4-BE49-F238E27FC236}">
                    <a16:creationId xmlns:a16="http://schemas.microsoft.com/office/drawing/2014/main" id="{00000000-0008-0000-0000-000071050000}"/>
                  </a:ext>
                </a:extLst>
              </p:cNvPr>
              <p:cNvSpPr>
                <a:spLocks/>
              </p:cNvSpPr>
              <p:nvPr/>
            </p:nvSpPr>
            <p:spPr bwMode="auto">
              <a:xfrm>
                <a:off x="648" y="373"/>
                <a:ext cx="75" cy="61"/>
              </a:xfrm>
              <a:custGeom>
                <a:avLst/>
                <a:gdLst>
                  <a:gd name="T0" fmla="*/ 2 w 673"/>
                  <a:gd name="T1" fmla="*/ 541 h 550"/>
                  <a:gd name="T2" fmla="*/ 11 w 673"/>
                  <a:gd name="T3" fmla="*/ 510 h 550"/>
                  <a:gd name="T4" fmla="*/ 26 w 673"/>
                  <a:gd name="T5" fmla="*/ 486 h 550"/>
                  <a:gd name="T6" fmla="*/ 30 w 673"/>
                  <a:gd name="T7" fmla="*/ 459 h 550"/>
                  <a:gd name="T8" fmla="*/ 53 w 673"/>
                  <a:gd name="T9" fmla="*/ 471 h 550"/>
                  <a:gd name="T10" fmla="*/ 47 w 673"/>
                  <a:gd name="T11" fmla="*/ 446 h 550"/>
                  <a:gd name="T12" fmla="*/ 63 w 673"/>
                  <a:gd name="T13" fmla="*/ 445 h 550"/>
                  <a:gd name="T14" fmla="*/ 104 w 673"/>
                  <a:gd name="T15" fmla="*/ 425 h 550"/>
                  <a:gd name="T16" fmla="*/ 107 w 673"/>
                  <a:gd name="T17" fmla="*/ 389 h 550"/>
                  <a:gd name="T18" fmla="*/ 81 w 673"/>
                  <a:gd name="T19" fmla="*/ 378 h 550"/>
                  <a:gd name="T20" fmla="*/ 97 w 673"/>
                  <a:gd name="T21" fmla="*/ 363 h 550"/>
                  <a:gd name="T22" fmla="*/ 128 w 673"/>
                  <a:gd name="T23" fmla="*/ 364 h 550"/>
                  <a:gd name="T24" fmla="*/ 142 w 673"/>
                  <a:gd name="T25" fmla="*/ 335 h 550"/>
                  <a:gd name="T26" fmla="*/ 209 w 673"/>
                  <a:gd name="T27" fmla="*/ 274 h 550"/>
                  <a:gd name="T28" fmla="*/ 219 w 673"/>
                  <a:gd name="T29" fmla="*/ 234 h 550"/>
                  <a:gd name="T30" fmla="*/ 218 w 673"/>
                  <a:gd name="T31" fmla="*/ 223 h 550"/>
                  <a:gd name="T32" fmla="*/ 234 w 673"/>
                  <a:gd name="T33" fmla="*/ 229 h 550"/>
                  <a:gd name="T34" fmla="*/ 266 w 673"/>
                  <a:gd name="T35" fmla="*/ 237 h 550"/>
                  <a:gd name="T36" fmla="*/ 274 w 673"/>
                  <a:gd name="T37" fmla="*/ 205 h 550"/>
                  <a:gd name="T38" fmla="*/ 293 w 673"/>
                  <a:gd name="T39" fmla="*/ 184 h 550"/>
                  <a:gd name="T40" fmla="*/ 303 w 673"/>
                  <a:gd name="T41" fmla="*/ 179 h 550"/>
                  <a:gd name="T42" fmla="*/ 320 w 673"/>
                  <a:gd name="T43" fmla="*/ 171 h 550"/>
                  <a:gd name="T44" fmla="*/ 338 w 673"/>
                  <a:gd name="T45" fmla="*/ 153 h 550"/>
                  <a:gd name="T46" fmla="*/ 335 w 673"/>
                  <a:gd name="T47" fmla="*/ 128 h 550"/>
                  <a:gd name="T48" fmla="*/ 334 w 673"/>
                  <a:gd name="T49" fmla="*/ 83 h 550"/>
                  <a:gd name="T50" fmla="*/ 359 w 673"/>
                  <a:gd name="T51" fmla="*/ 72 h 550"/>
                  <a:gd name="T52" fmla="*/ 369 w 673"/>
                  <a:gd name="T53" fmla="*/ 103 h 550"/>
                  <a:gd name="T54" fmla="*/ 392 w 673"/>
                  <a:gd name="T55" fmla="*/ 143 h 550"/>
                  <a:gd name="T56" fmla="*/ 462 w 673"/>
                  <a:gd name="T57" fmla="*/ 140 h 550"/>
                  <a:gd name="T58" fmla="*/ 526 w 673"/>
                  <a:gd name="T59" fmla="*/ 97 h 550"/>
                  <a:gd name="T60" fmla="*/ 536 w 673"/>
                  <a:gd name="T61" fmla="*/ 71 h 550"/>
                  <a:gd name="T62" fmla="*/ 563 w 673"/>
                  <a:gd name="T63" fmla="*/ 43 h 550"/>
                  <a:gd name="T64" fmla="*/ 588 w 673"/>
                  <a:gd name="T65" fmla="*/ 27 h 550"/>
                  <a:gd name="T66" fmla="*/ 605 w 673"/>
                  <a:gd name="T67" fmla="*/ 10 h 550"/>
                  <a:gd name="T68" fmla="*/ 635 w 673"/>
                  <a:gd name="T69" fmla="*/ 0 h 550"/>
                  <a:gd name="T70" fmla="*/ 673 w 673"/>
                  <a:gd name="T71" fmla="*/ 23 h 550"/>
                  <a:gd name="T72" fmla="*/ 650 w 673"/>
                  <a:gd name="T73" fmla="*/ 52 h 550"/>
                  <a:gd name="T74" fmla="*/ 666 w 673"/>
                  <a:gd name="T75" fmla="*/ 76 h 550"/>
                  <a:gd name="T76" fmla="*/ 648 w 673"/>
                  <a:gd name="T77" fmla="*/ 104 h 550"/>
                  <a:gd name="T78" fmla="*/ 621 w 673"/>
                  <a:gd name="T79" fmla="*/ 103 h 550"/>
                  <a:gd name="T80" fmla="*/ 551 w 673"/>
                  <a:gd name="T81" fmla="*/ 129 h 550"/>
                  <a:gd name="T82" fmla="*/ 529 w 673"/>
                  <a:gd name="T83" fmla="*/ 146 h 550"/>
                  <a:gd name="T84" fmla="*/ 487 w 673"/>
                  <a:gd name="T85" fmla="*/ 161 h 550"/>
                  <a:gd name="T86" fmla="*/ 466 w 673"/>
                  <a:gd name="T87" fmla="*/ 177 h 550"/>
                  <a:gd name="T88" fmla="*/ 439 w 673"/>
                  <a:gd name="T89" fmla="*/ 198 h 550"/>
                  <a:gd name="T90" fmla="*/ 384 w 673"/>
                  <a:gd name="T91" fmla="*/ 258 h 550"/>
                  <a:gd name="T92" fmla="*/ 349 w 673"/>
                  <a:gd name="T93" fmla="*/ 289 h 550"/>
                  <a:gd name="T94" fmla="*/ 321 w 673"/>
                  <a:gd name="T95" fmla="*/ 293 h 550"/>
                  <a:gd name="T96" fmla="*/ 290 w 673"/>
                  <a:gd name="T97" fmla="*/ 287 h 550"/>
                  <a:gd name="T98" fmla="*/ 283 w 673"/>
                  <a:gd name="T99" fmla="*/ 272 h 550"/>
                  <a:gd name="T100" fmla="*/ 250 w 673"/>
                  <a:gd name="T101" fmla="*/ 292 h 550"/>
                  <a:gd name="T102" fmla="*/ 259 w 673"/>
                  <a:gd name="T103" fmla="*/ 312 h 550"/>
                  <a:gd name="T104" fmla="*/ 233 w 673"/>
                  <a:gd name="T105" fmla="*/ 357 h 550"/>
                  <a:gd name="T106" fmla="*/ 209 w 673"/>
                  <a:gd name="T107" fmla="*/ 376 h 550"/>
                  <a:gd name="T108" fmla="*/ 166 w 673"/>
                  <a:gd name="T109" fmla="*/ 406 h 550"/>
                  <a:gd name="T110" fmla="*/ 137 w 673"/>
                  <a:gd name="T111" fmla="*/ 445 h 550"/>
                  <a:gd name="T112" fmla="*/ 117 w 673"/>
                  <a:gd name="T113" fmla="*/ 478 h 550"/>
                  <a:gd name="T114" fmla="*/ 82 w 673"/>
                  <a:gd name="T115" fmla="*/ 481 h 550"/>
                  <a:gd name="T116" fmla="*/ 40 w 673"/>
                  <a:gd name="T117" fmla="*/ 54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3" h="550">
                    <a:moveTo>
                      <a:pt x="36" y="550"/>
                    </a:moveTo>
                    <a:lnTo>
                      <a:pt x="36" y="550"/>
                    </a:lnTo>
                    <a:lnTo>
                      <a:pt x="33" y="550"/>
                    </a:lnTo>
                    <a:lnTo>
                      <a:pt x="28" y="550"/>
                    </a:lnTo>
                    <a:lnTo>
                      <a:pt x="16" y="548"/>
                    </a:lnTo>
                    <a:lnTo>
                      <a:pt x="10" y="546"/>
                    </a:lnTo>
                    <a:lnTo>
                      <a:pt x="5" y="544"/>
                    </a:lnTo>
                    <a:lnTo>
                      <a:pt x="2" y="541"/>
                    </a:lnTo>
                    <a:lnTo>
                      <a:pt x="0" y="539"/>
                    </a:lnTo>
                    <a:lnTo>
                      <a:pt x="0" y="539"/>
                    </a:lnTo>
                    <a:lnTo>
                      <a:pt x="0" y="536"/>
                    </a:lnTo>
                    <a:lnTo>
                      <a:pt x="1" y="532"/>
                    </a:lnTo>
                    <a:lnTo>
                      <a:pt x="3" y="522"/>
                    </a:lnTo>
                    <a:lnTo>
                      <a:pt x="7" y="515"/>
                    </a:lnTo>
                    <a:lnTo>
                      <a:pt x="9" y="512"/>
                    </a:lnTo>
                    <a:lnTo>
                      <a:pt x="11" y="510"/>
                    </a:lnTo>
                    <a:lnTo>
                      <a:pt x="11" y="510"/>
                    </a:lnTo>
                    <a:lnTo>
                      <a:pt x="15" y="508"/>
                    </a:lnTo>
                    <a:lnTo>
                      <a:pt x="20" y="505"/>
                    </a:lnTo>
                    <a:lnTo>
                      <a:pt x="25" y="501"/>
                    </a:lnTo>
                    <a:lnTo>
                      <a:pt x="26" y="499"/>
                    </a:lnTo>
                    <a:lnTo>
                      <a:pt x="27" y="496"/>
                    </a:lnTo>
                    <a:lnTo>
                      <a:pt x="27" y="496"/>
                    </a:lnTo>
                    <a:lnTo>
                      <a:pt x="26" y="486"/>
                    </a:lnTo>
                    <a:lnTo>
                      <a:pt x="25" y="475"/>
                    </a:lnTo>
                    <a:lnTo>
                      <a:pt x="23" y="464"/>
                    </a:lnTo>
                    <a:lnTo>
                      <a:pt x="23" y="459"/>
                    </a:lnTo>
                    <a:lnTo>
                      <a:pt x="26" y="457"/>
                    </a:lnTo>
                    <a:lnTo>
                      <a:pt x="26" y="457"/>
                    </a:lnTo>
                    <a:lnTo>
                      <a:pt x="27" y="456"/>
                    </a:lnTo>
                    <a:lnTo>
                      <a:pt x="28" y="457"/>
                    </a:lnTo>
                    <a:lnTo>
                      <a:pt x="30" y="459"/>
                    </a:lnTo>
                    <a:lnTo>
                      <a:pt x="35" y="469"/>
                    </a:lnTo>
                    <a:lnTo>
                      <a:pt x="40" y="477"/>
                    </a:lnTo>
                    <a:lnTo>
                      <a:pt x="42" y="480"/>
                    </a:lnTo>
                    <a:lnTo>
                      <a:pt x="43" y="480"/>
                    </a:lnTo>
                    <a:lnTo>
                      <a:pt x="44" y="480"/>
                    </a:lnTo>
                    <a:lnTo>
                      <a:pt x="44" y="480"/>
                    </a:lnTo>
                    <a:lnTo>
                      <a:pt x="49" y="477"/>
                    </a:lnTo>
                    <a:lnTo>
                      <a:pt x="53" y="471"/>
                    </a:lnTo>
                    <a:lnTo>
                      <a:pt x="55" y="468"/>
                    </a:lnTo>
                    <a:lnTo>
                      <a:pt x="57" y="465"/>
                    </a:lnTo>
                    <a:lnTo>
                      <a:pt x="57" y="462"/>
                    </a:lnTo>
                    <a:lnTo>
                      <a:pt x="55" y="457"/>
                    </a:lnTo>
                    <a:lnTo>
                      <a:pt x="55" y="457"/>
                    </a:lnTo>
                    <a:lnTo>
                      <a:pt x="53" y="454"/>
                    </a:lnTo>
                    <a:lnTo>
                      <a:pt x="51" y="451"/>
                    </a:lnTo>
                    <a:lnTo>
                      <a:pt x="47" y="446"/>
                    </a:lnTo>
                    <a:lnTo>
                      <a:pt x="45" y="444"/>
                    </a:lnTo>
                    <a:lnTo>
                      <a:pt x="44" y="442"/>
                    </a:lnTo>
                    <a:lnTo>
                      <a:pt x="45" y="441"/>
                    </a:lnTo>
                    <a:lnTo>
                      <a:pt x="46" y="440"/>
                    </a:lnTo>
                    <a:lnTo>
                      <a:pt x="46" y="440"/>
                    </a:lnTo>
                    <a:lnTo>
                      <a:pt x="50" y="440"/>
                    </a:lnTo>
                    <a:lnTo>
                      <a:pt x="53" y="441"/>
                    </a:lnTo>
                    <a:lnTo>
                      <a:pt x="63" y="445"/>
                    </a:lnTo>
                    <a:lnTo>
                      <a:pt x="71" y="448"/>
                    </a:lnTo>
                    <a:lnTo>
                      <a:pt x="74" y="450"/>
                    </a:lnTo>
                    <a:lnTo>
                      <a:pt x="76" y="449"/>
                    </a:lnTo>
                    <a:lnTo>
                      <a:pt x="76" y="449"/>
                    </a:lnTo>
                    <a:lnTo>
                      <a:pt x="90" y="439"/>
                    </a:lnTo>
                    <a:lnTo>
                      <a:pt x="99" y="432"/>
                    </a:lnTo>
                    <a:lnTo>
                      <a:pt x="104" y="425"/>
                    </a:lnTo>
                    <a:lnTo>
                      <a:pt x="104" y="425"/>
                    </a:lnTo>
                    <a:lnTo>
                      <a:pt x="107" y="419"/>
                    </a:lnTo>
                    <a:lnTo>
                      <a:pt x="111" y="411"/>
                    </a:lnTo>
                    <a:lnTo>
                      <a:pt x="113" y="403"/>
                    </a:lnTo>
                    <a:lnTo>
                      <a:pt x="113" y="399"/>
                    </a:lnTo>
                    <a:lnTo>
                      <a:pt x="112" y="394"/>
                    </a:lnTo>
                    <a:lnTo>
                      <a:pt x="112" y="394"/>
                    </a:lnTo>
                    <a:lnTo>
                      <a:pt x="110" y="391"/>
                    </a:lnTo>
                    <a:lnTo>
                      <a:pt x="107" y="389"/>
                    </a:lnTo>
                    <a:lnTo>
                      <a:pt x="103" y="388"/>
                    </a:lnTo>
                    <a:lnTo>
                      <a:pt x="98" y="387"/>
                    </a:lnTo>
                    <a:lnTo>
                      <a:pt x="90" y="385"/>
                    </a:lnTo>
                    <a:lnTo>
                      <a:pt x="86" y="384"/>
                    </a:lnTo>
                    <a:lnTo>
                      <a:pt x="83" y="383"/>
                    </a:lnTo>
                    <a:lnTo>
                      <a:pt x="83" y="383"/>
                    </a:lnTo>
                    <a:lnTo>
                      <a:pt x="82" y="381"/>
                    </a:lnTo>
                    <a:lnTo>
                      <a:pt x="81" y="378"/>
                    </a:lnTo>
                    <a:lnTo>
                      <a:pt x="80" y="371"/>
                    </a:lnTo>
                    <a:lnTo>
                      <a:pt x="81" y="363"/>
                    </a:lnTo>
                    <a:lnTo>
                      <a:pt x="82" y="360"/>
                    </a:lnTo>
                    <a:lnTo>
                      <a:pt x="84" y="359"/>
                    </a:lnTo>
                    <a:lnTo>
                      <a:pt x="84" y="359"/>
                    </a:lnTo>
                    <a:lnTo>
                      <a:pt x="86" y="359"/>
                    </a:lnTo>
                    <a:lnTo>
                      <a:pt x="90" y="360"/>
                    </a:lnTo>
                    <a:lnTo>
                      <a:pt x="97" y="363"/>
                    </a:lnTo>
                    <a:lnTo>
                      <a:pt x="104" y="368"/>
                    </a:lnTo>
                    <a:lnTo>
                      <a:pt x="112" y="372"/>
                    </a:lnTo>
                    <a:lnTo>
                      <a:pt x="112" y="372"/>
                    </a:lnTo>
                    <a:lnTo>
                      <a:pt x="116" y="372"/>
                    </a:lnTo>
                    <a:lnTo>
                      <a:pt x="119" y="372"/>
                    </a:lnTo>
                    <a:lnTo>
                      <a:pt x="123" y="371"/>
                    </a:lnTo>
                    <a:lnTo>
                      <a:pt x="125" y="369"/>
                    </a:lnTo>
                    <a:lnTo>
                      <a:pt x="128" y="364"/>
                    </a:lnTo>
                    <a:lnTo>
                      <a:pt x="129" y="361"/>
                    </a:lnTo>
                    <a:lnTo>
                      <a:pt x="129" y="361"/>
                    </a:lnTo>
                    <a:lnTo>
                      <a:pt x="130" y="350"/>
                    </a:lnTo>
                    <a:lnTo>
                      <a:pt x="131" y="344"/>
                    </a:lnTo>
                    <a:lnTo>
                      <a:pt x="132" y="342"/>
                    </a:lnTo>
                    <a:lnTo>
                      <a:pt x="133" y="340"/>
                    </a:lnTo>
                    <a:lnTo>
                      <a:pt x="133" y="340"/>
                    </a:lnTo>
                    <a:lnTo>
                      <a:pt x="142" y="335"/>
                    </a:lnTo>
                    <a:lnTo>
                      <a:pt x="158" y="327"/>
                    </a:lnTo>
                    <a:lnTo>
                      <a:pt x="173" y="317"/>
                    </a:lnTo>
                    <a:lnTo>
                      <a:pt x="179" y="313"/>
                    </a:lnTo>
                    <a:lnTo>
                      <a:pt x="183" y="308"/>
                    </a:lnTo>
                    <a:lnTo>
                      <a:pt x="183" y="308"/>
                    </a:lnTo>
                    <a:lnTo>
                      <a:pt x="191" y="297"/>
                    </a:lnTo>
                    <a:lnTo>
                      <a:pt x="200" y="285"/>
                    </a:lnTo>
                    <a:lnTo>
                      <a:pt x="209" y="274"/>
                    </a:lnTo>
                    <a:lnTo>
                      <a:pt x="212" y="267"/>
                    </a:lnTo>
                    <a:lnTo>
                      <a:pt x="213" y="262"/>
                    </a:lnTo>
                    <a:lnTo>
                      <a:pt x="213" y="262"/>
                    </a:lnTo>
                    <a:lnTo>
                      <a:pt x="218" y="247"/>
                    </a:lnTo>
                    <a:lnTo>
                      <a:pt x="220" y="241"/>
                    </a:lnTo>
                    <a:lnTo>
                      <a:pt x="220" y="236"/>
                    </a:lnTo>
                    <a:lnTo>
                      <a:pt x="220" y="236"/>
                    </a:lnTo>
                    <a:lnTo>
                      <a:pt x="219" y="234"/>
                    </a:lnTo>
                    <a:lnTo>
                      <a:pt x="218" y="232"/>
                    </a:lnTo>
                    <a:lnTo>
                      <a:pt x="212" y="229"/>
                    </a:lnTo>
                    <a:lnTo>
                      <a:pt x="211" y="227"/>
                    </a:lnTo>
                    <a:lnTo>
                      <a:pt x="210" y="225"/>
                    </a:lnTo>
                    <a:lnTo>
                      <a:pt x="210" y="224"/>
                    </a:lnTo>
                    <a:lnTo>
                      <a:pt x="212" y="223"/>
                    </a:lnTo>
                    <a:lnTo>
                      <a:pt x="212" y="223"/>
                    </a:lnTo>
                    <a:lnTo>
                      <a:pt x="218" y="223"/>
                    </a:lnTo>
                    <a:lnTo>
                      <a:pt x="222" y="223"/>
                    </a:lnTo>
                    <a:lnTo>
                      <a:pt x="225" y="223"/>
                    </a:lnTo>
                    <a:lnTo>
                      <a:pt x="230" y="223"/>
                    </a:lnTo>
                    <a:lnTo>
                      <a:pt x="230" y="223"/>
                    </a:lnTo>
                    <a:lnTo>
                      <a:pt x="232" y="223"/>
                    </a:lnTo>
                    <a:lnTo>
                      <a:pt x="233" y="224"/>
                    </a:lnTo>
                    <a:lnTo>
                      <a:pt x="234" y="227"/>
                    </a:lnTo>
                    <a:lnTo>
                      <a:pt x="234" y="229"/>
                    </a:lnTo>
                    <a:lnTo>
                      <a:pt x="235" y="231"/>
                    </a:lnTo>
                    <a:lnTo>
                      <a:pt x="237" y="232"/>
                    </a:lnTo>
                    <a:lnTo>
                      <a:pt x="241" y="233"/>
                    </a:lnTo>
                    <a:lnTo>
                      <a:pt x="241" y="233"/>
                    </a:lnTo>
                    <a:lnTo>
                      <a:pt x="251" y="235"/>
                    </a:lnTo>
                    <a:lnTo>
                      <a:pt x="259" y="238"/>
                    </a:lnTo>
                    <a:lnTo>
                      <a:pt x="263" y="238"/>
                    </a:lnTo>
                    <a:lnTo>
                      <a:pt x="266" y="237"/>
                    </a:lnTo>
                    <a:lnTo>
                      <a:pt x="269" y="234"/>
                    </a:lnTo>
                    <a:lnTo>
                      <a:pt x="271" y="230"/>
                    </a:lnTo>
                    <a:lnTo>
                      <a:pt x="271" y="230"/>
                    </a:lnTo>
                    <a:lnTo>
                      <a:pt x="273" y="221"/>
                    </a:lnTo>
                    <a:lnTo>
                      <a:pt x="274" y="217"/>
                    </a:lnTo>
                    <a:lnTo>
                      <a:pt x="273" y="211"/>
                    </a:lnTo>
                    <a:lnTo>
                      <a:pt x="273" y="211"/>
                    </a:lnTo>
                    <a:lnTo>
                      <a:pt x="274" y="205"/>
                    </a:lnTo>
                    <a:lnTo>
                      <a:pt x="276" y="200"/>
                    </a:lnTo>
                    <a:lnTo>
                      <a:pt x="279" y="195"/>
                    </a:lnTo>
                    <a:lnTo>
                      <a:pt x="279" y="195"/>
                    </a:lnTo>
                    <a:lnTo>
                      <a:pt x="282" y="194"/>
                    </a:lnTo>
                    <a:lnTo>
                      <a:pt x="287" y="192"/>
                    </a:lnTo>
                    <a:lnTo>
                      <a:pt x="292" y="188"/>
                    </a:lnTo>
                    <a:lnTo>
                      <a:pt x="293" y="186"/>
                    </a:lnTo>
                    <a:lnTo>
                      <a:pt x="293" y="184"/>
                    </a:lnTo>
                    <a:lnTo>
                      <a:pt x="293" y="184"/>
                    </a:lnTo>
                    <a:lnTo>
                      <a:pt x="293" y="182"/>
                    </a:lnTo>
                    <a:lnTo>
                      <a:pt x="294" y="181"/>
                    </a:lnTo>
                    <a:lnTo>
                      <a:pt x="297" y="181"/>
                    </a:lnTo>
                    <a:lnTo>
                      <a:pt x="301" y="181"/>
                    </a:lnTo>
                    <a:lnTo>
                      <a:pt x="303" y="180"/>
                    </a:lnTo>
                    <a:lnTo>
                      <a:pt x="303" y="179"/>
                    </a:lnTo>
                    <a:lnTo>
                      <a:pt x="303" y="179"/>
                    </a:lnTo>
                    <a:lnTo>
                      <a:pt x="304" y="177"/>
                    </a:lnTo>
                    <a:lnTo>
                      <a:pt x="305" y="176"/>
                    </a:lnTo>
                    <a:lnTo>
                      <a:pt x="309" y="174"/>
                    </a:lnTo>
                    <a:lnTo>
                      <a:pt x="314" y="173"/>
                    </a:lnTo>
                    <a:lnTo>
                      <a:pt x="317" y="171"/>
                    </a:lnTo>
                    <a:lnTo>
                      <a:pt x="317" y="171"/>
                    </a:lnTo>
                    <a:lnTo>
                      <a:pt x="318" y="170"/>
                    </a:lnTo>
                    <a:lnTo>
                      <a:pt x="320" y="171"/>
                    </a:lnTo>
                    <a:lnTo>
                      <a:pt x="324" y="172"/>
                    </a:lnTo>
                    <a:lnTo>
                      <a:pt x="329" y="172"/>
                    </a:lnTo>
                    <a:lnTo>
                      <a:pt x="331" y="172"/>
                    </a:lnTo>
                    <a:lnTo>
                      <a:pt x="333" y="170"/>
                    </a:lnTo>
                    <a:lnTo>
                      <a:pt x="333" y="170"/>
                    </a:lnTo>
                    <a:lnTo>
                      <a:pt x="336" y="164"/>
                    </a:lnTo>
                    <a:lnTo>
                      <a:pt x="338" y="158"/>
                    </a:lnTo>
                    <a:lnTo>
                      <a:pt x="338" y="153"/>
                    </a:lnTo>
                    <a:lnTo>
                      <a:pt x="337" y="150"/>
                    </a:lnTo>
                    <a:lnTo>
                      <a:pt x="336" y="148"/>
                    </a:lnTo>
                    <a:lnTo>
                      <a:pt x="336" y="148"/>
                    </a:lnTo>
                    <a:lnTo>
                      <a:pt x="335" y="146"/>
                    </a:lnTo>
                    <a:lnTo>
                      <a:pt x="335" y="143"/>
                    </a:lnTo>
                    <a:lnTo>
                      <a:pt x="335" y="137"/>
                    </a:lnTo>
                    <a:lnTo>
                      <a:pt x="335" y="131"/>
                    </a:lnTo>
                    <a:lnTo>
                      <a:pt x="335" y="128"/>
                    </a:lnTo>
                    <a:lnTo>
                      <a:pt x="334" y="125"/>
                    </a:lnTo>
                    <a:lnTo>
                      <a:pt x="334" y="125"/>
                    </a:lnTo>
                    <a:lnTo>
                      <a:pt x="332" y="119"/>
                    </a:lnTo>
                    <a:lnTo>
                      <a:pt x="329" y="109"/>
                    </a:lnTo>
                    <a:lnTo>
                      <a:pt x="327" y="98"/>
                    </a:lnTo>
                    <a:lnTo>
                      <a:pt x="327" y="98"/>
                    </a:lnTo>
                    <a:lnTo>
                      <a:pt x="329" y="93"/>
                    </a:lnTo>
                    <a:lnTo>
                      <a:pt x="334" y="83"/>
                    </a:lnTo>
                    <a:lnTo>
                      <a:pt x="340" y="73"/>
                    </a:lnTo>
                    <a:lnTo>
                      <a:pt x="344" y="70"/>
                    </a:lnTo>
                    <a:lnTo>
                      <a:pt x="348" y="68"/>
                    </a:lnTo>
                    <a:lnTo>
                      <a:pt x="348" y="68"/>
                    </a:lnTo>
                    <a:lnTo>
                      <a:pt x="353" y="68"/>
                    </a:lnTo>
                    <a:lnTo>
                      <a:pt x="356" y="69"/>
                    </a:lnTo>
                    <a:lnTo>
                      <a:pt x="358" y="70"/>
                    </a:lnTo>
                    <a:lnTo>
                      <a:pt x="359" y="72"/>
                    </a:lnTo>
                    <a:lnTo>
                      <a:pt x="360" y="74"/>
                    </a:lnTo>
                    <a:lnTo>
                      <a:pt x="362" y="82"/>
                    </a:lnTo>
                    <a:lnTo>
                      <a:pt x="362" y="82"/>
                    </a:lnTo>
                    <a:lnTo>
                      <a:pt x="362" y="87"/>
                    </a:lnTo>
                    <a:lnTo>
                      <a:pt x="362" y="91"/>
                    </a:lnTo>
                    <a:lnTo>
                      <a:pt x="364" y="96"/>
                    </a:lnTo>
                    <a:lnTo>
                      <a:pt x="369" y="103"/>
                    </a:lnTo>
                    <a:lnTo>
                      <a:pt x="369" y="103"/>
                    </a:lnTo>
                    <a:lnTo>
                      <a:pt x="372" y="108"/>
                    </a:lnTo>
                    <a:lnTo>
                      <a:pt x="374" y="114"/>
                    </a:lnTo>
                    <a:lnTo>
                      <a:pt x="377" y="125"/>
                    </a:lnTo>
                    <a:lnTo>
                      <a:pt x="382" y="134"/>
                    </a:lnTo>
                    <a:lnTo>
                      <a:pt x="384" y="138"/>
                    </a:lnTo>
                    <a:lnTo>
                      <a:pt x="387" y="141"/>
                    </a:lnTo>
                    <a:lnTo>
                      <a:pt x="387" y="141"/>
                    </a:lnTo>
                    <a:lnTo>
                      <a:pt x="392" y="143"/>
                    </a:lnTo>
                    <a:lnTo>
                      <a:pt x="399" y="146"/>
                    </a:lnTo>
                    <a:lnTo>
                      <a:pt x="408" y="147"/>
                    </a:lnTo>
                    <a:lnTo>
                      <a:pt x="420" y="147"/>
                    </a:lnTo>
                    <a:lnTo>
                      <a:pt x="431" y="146"/>
                    </a:lnTo>
                    <a:lnTo>
                      <a:pt x="443" y="145"/>
                    </a:lnTo>
                    <a:lnTo>
                      <a:pt x="453" y="142"/>
                    </a:lnTo>
                    <a:lnTo>
                      <a:pt x="462" y="140"/>
                    </a:lnTo>
                    <a:lnTo>
                      <a:pt x="462" y="140"/>
                    </a:lnTo>
                    <a:lnTo>
                      <a:pt x="476" y="134"/>
                    </a:lnTo>
                    <a:lnTo>
                      <a:pt x="484" y="128"/>
                    </a:lnTo>
                    <a:lnTo>
                      <a:pt x="495" y="120"/>
                    </a:lnTo>
                    <a:lnTo>
                      <a:pt x="495" y="120"/>
                    </a:lnTo>
                    <a:lnTo>
                      <a:pt x="513" y="107"/>
                    </a:lnTo>
                    <a:lnTo>
                      <a:pt x="522" y="101"/>
                    </a:lnTo>
                    <a:lnTo>
                      <a:pt x="526" y="97"/>
                    </a:lnTo>
                    <a:lnTo>
                      <a:pt x="526" y="97"/>
                    </a:lnTo>
                    <a:lnTo>
                      <a:pt x="531" y="91"/>
                    </a:lnTo>
                    <a:lnTo>
                      <a:pt x="536" y="86"/>
                    </a:lnTo>
                    <a:lnTo>
                      <a:pt x="536" y="86"/>
                    </a:lnTo>
                    <a:lnTo>
                      <a:pt x="536" y="84"/>
                    </a:lnTo>
                    <a:lnTo>
                      <a:pt x="536" y="79"/>
                    </a:lnTo>
                    <a:lnTo>
                      <a:pt x="535" y="75"/>
                    </a:lnTo>
                    <a:lnTo>
                      <a:pt x="536" y="71"/>
                    </a:lnTo>
                    <a:lnTo>
                      <a:pt x="536" y="71"/>
                    </a:lnTo>
                    <a:lnTo>
                      <a:pt x="540" y="67"/>
                    </a:lnTo>
                    <a:lnTo>
                      <a:pt x="544" y="62"/>
                    </a:lnTo>
                    <a:lnTo>
                      <a:pt x="549" y="57"/>
                    </a:lnTo>
                    <a:lnTo>
                      <a:pt x="555" y="53"/>
                    </a:lnTo>
                    <a:lnTo>
                      <a:pt x="555" y="53"/>
                    </a:lnTo>
                    <a:lnTo>
                      <a:pt x="558" y="52"/>
                    </a:lnTo>
                    <a:lnTo>
                      <a:pt x="560" y="50"/>
                    </a:lnTo>
                    <a:lnTo>
                      <a:pt x="563" y="43"/>
                    </a:lnTo>
                    <a:lnTo>
                      <a:pt x="565" y="37"/>
                    </a:lnTo>
                    <a:lnTo>
                      <a:pt x="567" y="35"/>
                    </a:lnTo>
                    <a:lnTo>
                      <a:pt x="569" y="35"/>
                    </a:lnTo>
                    <a:lnTo>
                      <a:pt x="569" y="35"/>
                    </a:lnTo>
                    <a:lnTo>
                      <a:pt x="576" y="34"/>
                    </a:lnTo>
                    <a:lnTo>
                      <a:pt x="583" y="31"/>
                    </a:lnTo>
                    <a:lnTo>
                      <a:pt x="586" y="30"/>
                    </a:lnTo>
                    <a:lnTo>
                      <a:pt x="588" y="27"/>
                    </a:lnTo>
                    <a:lnTo>
                      <a:pt x="590" y="24"/>
                    </a:lnTo>
                    <a:lnTo>
                      <a:pt x="591" y="20"/>
                    </a:lnTo>
                    <a:lnTo>
                      <a:pt x="591" y="20"/>
                    </a:lnTo>
                    <a:lnTo>
                      <a:pt x="592" y="15"/>
                    </a:lnTo>
                    <a:lnTo>
                      <a:pt x="594" y="13"/>
                    </a:lnTo>
                    <a:lnTo>
                      <a:pt x="596" y="11"/>
                    </a:lnTo>
                    <a:lnTo>
                      <a:pt x="599" y="10"/>
                    </a:lnTo>
                    <a:lnTo>
                      <a:pt x="605" y="10"/>
                    </a:lnTo>
                    <a:lnTo>
                      <a:pt x="608" y="9"/>
                    </a:lnTo>
                    <a:lnTo>
                      <a:pt x="610" y="8"/>
                    </a:lnTo>
                    <a:lnTo>
                      <a:pt x="610" y="8"/>
                    </a:lnTo>
                    <a:lnTo>
                      <a:pt x="614" y="5"/>
                    </a:lnTo>
                    <a:lnTo>
                      <a:pt x="620" y="3"/>
                    </a:lnTo>
                    <a:lnTo>
                      <a:pt x="627" y="1"/>
                    </a:lnTo>
                    <a:lnTo>
                      <a:pt x="635" y="0"/>
                    </a:lnTo>
                    <a:lnTo>
                      <a:pt x="635" y="0"/>
                    </a:lnTo>
                    <a:lnTo>
                      <a:pt x="644" y="2"/>
                    </a:lnTo>
                    <a:lnTo>
                      <a:pt x="656" y="6"/>
                    </a:lnTo>
                    <a:lnTo>
                      <a:pt x="662" y="9"/>
                    </a:lnTo>
                    <a:lnTo>
                      <a:pt x="668" y="11"/>
                    </a:lnTo>
                    <a:lnTo>
                      <a:pt x="671" y="15"/>
                    </a:lnTo>
                    <a:lnTo>
                      <a:pt x="673" y="19"/>
                    </a:lnTo>
                    <a:lnTo>
                      <a:pt x="673" y="19"/>
                    </a:lnTo>
                    <a:lnTo>
                      <a:pt x="673" y="23"/>
                    </a:lnTo>
                    <a:lnTo>
                      <a:pt x="671" y="27"/>
                    </a:lnTo>
                    <a:lnTo>
                      <a:pt x="669" y="31"/>
                    </a:lnTo>
                    <a:lnTo>
                      <a:pt x="666" y="34"/>
                    </a:lnTo>
                    <a:lnTo>
                      <a:pt x="660" y="41"/>
                    </a:lnTo>
                    <a:lnTo>
                      <a:pt x="655" y="44"/>
                    </a:lnTo>
                    <a:lnTo>
                      <a:pt x="655" y="44"/>
                    </a:lnTo>
                    <a:lnTo>
                      <a:pt x="652" y="47"/>
                    </a:lnTo>
                    <a:lnTo>
                      <a:pt x="650" y="52"/>
                    </a:lnTo>
                    <a:lnTo>
                      <a:pt x="651" y="54"/>
                    </a:lnTo>
                    <a:lnTo>
                      <a:pt x="652" y="57"/>
                    </a:lnTo>
                    <a:lnTo>
                      <a:pt x="653" y="59"/>
                    </a:lnTo>
                    <a:lnTo>
                      <a:pt x="656" y="61"/>
                    </a:lnTo>
                    <a:lnTo>
                      <a:pt x="656" y="61"/>
                    </a:lnTo>
                    <a:lnTo>
                      <a:pt x="661" y="66"/>
                    </a:lnTo>
                    <a:lnTo>
                      <a:pt x="665" y="71"/>
                    </a:lnTo>
                    <a:lnTo>
                      <a:pt x="666" y="76"/>
                    </a:lnTo>
                    <a:lnTo>
                      <a:pt x="666" y="81"/>
                    </a:lnTo>
                    <a:lnTo>
                      <a:pt x="666" y="81"/>
                    </a:lnTo>
                    <a:lnTo>
                      <a:pt x="660" y="92"/>
                    </a:lnTo>
                    <a:lnTo>
                      <a:pt x="657" y="98"/>
                    </a:lnTo>
                    <a:lnTo>
                      <a:pt x="655" y="100"/>
                    </a:lnTo>
                    <a:lnTo>
                      <a:pt x="655" y="100"/>
                    </a:lnTo>
                    <a:lnTo>
                      <a:pt x="652" y="101"/>
                    </a:lnTo>
                    <a:lnTo>
                      <a:pt x="648" y="104"/>
                    </a:lnTo>
                    <a:lnTo>
                      <a:pt x="643" y="106"/>
                    </a:lnTo>
                    <a:lnTo>
                      <a:pt x="638" y="107"/>
                    </a:lnTo>
                    <a:lnTo>
                      <a:pt x="638" y="107"/>
                    </a:lnTo>
                    <a:lnTo>
                      <a:pt x="633" y="106"/>
                    </a:lnTo>
                    <a:lnTo>
                      <a:pt x="629" y="105"/>
                    </a:lnTo>
                    <a:lnTo>
                      <a:pt x="625" y="103"/>
                    </a:lnTo>
                    <a:lnTo>
                      <a:pt x="621" y="103"/>
                    </a:lnTo>
                    <a:lnTo>
                      <a:pt x="621" y="103"/>
                    </a:lnTo>
                    <a:lnTo>
                      <a:pt x="608" y="104"/>
                    </a:lnTo>
                    <a:lnTo>
                      <a:pt x="598" y="106"/>
                    </a:lnTo>
                    <a:lnTo>
                      <a:pt x="589" y="108"/>
                    </a:lnTo>
                    <a:lnTo>
                      <a:pt x="589" y="108"/>
                    </a:lnTo>
                    <a:lnTo>
                      <a:pt x="578" y="114"/>
                    </a:lnTo>
                    <a:lnTo>
                      <a:pt x="565" y="120"/>
                    </a:lnTo>
                    <a:lnTo>
                      <a:pt x="555" y="127"/>
                    </a:lnTo>
                    <a:lnTo>
                      <a:pt x="551" y="129"/>
                    </a:lnTo>
                    <a:lnTo>
                      <a:pt x="549" y="131"/>
                    </a:lnTo>
                    <a:lnTo>
                      <a:pt x="549" y="131"/>
                    </a:lnTo>
                    <a:lnTo>
                      <a:pt x="548" y="135"/>
                    </a:lnTo>
                    <a:lnTo>
                      <a:pt x="548" y="137"/>
                    </a:lnTo>
                    <a:lnTo>
                      <a:pt x="546" y="140"/>
                    </a:lnTo>
                    <a:lnTo>
                      <a:pt x="543" y="142"/>
                    </a:lnTo>
                    <a:lnTo>
                      <a:pt x="543" y="142"/>
                    </a:lnTo>
                    <a:lnTo>
                      <a:pt x="529" y="146"/>
                    </a:lnTo>
                    <a:lnTo>
                      <a:pt x="524" y="147"/>
                    </a:lnTo>
                    <a:lnTo>
                      <a:pt x="520" y="149"/>
                    </a:lnTo>
                    <a:lnTo>
                      <a:pt x="520" y="149"/>
                    </a:lnTo>
                    <a:lnTo>
                      <a:pt x="516" y="152"/>
                    </a:lnTo>
                    <a:lnTo>
                      <a:pt x="510" y="155"/>
                    </a:lnTo>
                    <a:lnTo>
                      <a:pt x="498" y="158"/>
                    </a:lnTo>
                    <a:lnTo>
                      <a:pt x="498" y="158"/>
                    </a:lnTo>
                    <a:lnTo>
                      <a:pt x="487" y="161"/>
                    </a:lnTo>
                    <a:lnTo>
                      <a:pt x="480" y="162"/>
                    </a:lnTo>
                    <a:lnTo>
                      <a:pt x="478" y="163"/>
                    </a:lnTo>
                    <a:lnTo>
                      <a:pt x="476" y="164"/>
                    </a:lnTo>
                    <a:lnTo>
                      <a:pt x="476" y="164"/>
                    </a:lnTo>
                    <a:lnTo>
                      <a:pt x="473" y="168"/>
                    </a:lnTo>
                    <a:lnTo>
                      <a:pt x="471" y="171"/>
                    </a:lnTo>
                    <a:lnTo>
                      <a:pt x="468" y="176"/>
                    </a:lnTo>
                    <a:lnTo>
                      <a:pt x="466" y="177"/>
                    </a:lnTo>
                    <a:lnTo>
                      <a:pt x="463" y="178"/>
                    </a:lnTo>
                    <a:lnTo>
                      <a:pt x="463" y="178"/>
                    </a:lnTo>
                    <a:lnTo>
                      <a:pt x="461" y="179"/>
                    </a:lnTo>
                    <a:lnTo>
                      <a:pt x="458" y="181"/>
                    </a:lnTo>
                    <a:lnTo>
                      <a:pt x="452" y="187"/>
                    </a:lnTo>
                    <a:lnTo>
                      <a:pt x="446" y="194"/>
                    </a:lnTo>
                    <a:lnTo>
                      <a:pt x="443" y="196"/>
                    </a:lnTo>
                    <a:lnTo>
                      <a:pt x="439" y="198"/>
                    </a:lnTo>
                    <a:lnTo>
                      <a:pt x="439" y="198"/>
                    </a:lnTo>
                    <a:lnTo>
                      <a:pt x="432" y="203"/>
                    </a:lnTo>
                    <a:lnTo>
                      <a:pt x="424" y="210"/>
                    </a:lnTo>
                    <a:lnTo>
                      <a:pt x="413" y="220"/>
                    </a:lnTo>
                    <a:lnTo>
                      <a:pt x="413" y="220"/>
                    </a:lnTo>
                    <a:lnTo>
                      <a:pt x="406" y="228"/>
                    </a:lnTo>
                    <a:lnTo>
                      <a:pt x="395" y="244"/>
                    </a:lnTo>
                    <a:lnTo>
                      <a:pt x="384" y="258"/>
                    </a:lnTo>
                    <a:lnTo>
                      <a:pt x="380" y="263"/>
                    </a:lnTo>
                    <a:lnTo>
                      <a:pt x="376" y="265"/>
                    </a:lnTo>
                    <a:lnTo>
                      <a:pt x="376" y="265"/>
                    </a:lnTo>
                    <a:lnTo>
                      <a:pt x="374" y="266"/>
                    </a:lnTo>
                    <a:lnTo>
                      <a:pt x="370" y="269"/>
                    </a:lnTo>
                    <a:lnTo>
                      <a:pt x="362" y="277"/>
                    </a:lnTo>
                    <a:lnTo>
                      <a:pt x="354" y="285"/>
                    </a:lnTo>
                    <a:lnTo>
                      <a:pt x="349" y="289"/>
                    </a:lnTo>
                    <a:lnTo>
                      <a:pt x="349" y="289"/>
                    </a:lnTo>
                    <a:lnTo>
                      <a:pt x="344" y="289"/>
                    </a:lnTo>
                    <a:lnTo>
                      <a:pt x="338" y="288"/>
                    </a:lnTo>
                    <a:lnTo>
                      <a:pt x="332" y="288"/>
                    </a:lnTo>
                    <a:lnTo>
                      <a:pt x="328" y="288"/>
                    </a:lnTo>
                    <a:lnTo>
                      <a:pt x="328" y="288"/>
                    </a:lnTo>
                    <a:lnTo>
                      <a:pt x="324" y="290"/>
                    </a:lnTo>
                    <a:lnTo>
                      <a:pt x="321" y="293"/>
                    </a:lnTo>
                    <a:lnTo>
                      <a:pt x="316" y="295"/>
                    </a:lnTo>
                    <a:lnTo>
                      <a:pt x="312" y="296"/>
                    </a:lnTo>
                    <a:lnTo>
                      <a:pt x="309" y="295"/>
                    </a:lnTo>
                    <a:lnTo>
                      <a:pt x="309" y="295"/>
                    </a:lnTo>
                    <a:lnTo>
                      <a:pt x="302" y="294"/>
                    </a:lnTo>
                    <a:lnTo>
                      <a:pt x="296" y="292"/>
                    </a:lnTo>
                    <a:lnTo>
                      <a:pt x="292" y="289"/>
                    </a:lnTo>
                    <a:lnTo>
                      <a:pt x="290" y="287"/>
                    </a:lnTo>
                    <a:lnTo>
                      <a:pt x="289" y="285"/>
                    </a:lnTo>
                    <a:lnTo>
                      <a:pt x="289" y="285"/>
                    </a:lnTo>
                    <a:lnTo>
                      <a:pt x="289" y="280"/>
                    </a:lnTo>
                    <a:lnTo>
                      <a:pt x="288" y="276"/>
                    </a:lnTo>
                    <a:lnTo>
                      <a:pt x="288" y="274"/>
                    </a:lnTo>
                    <a:lnTo>
                      <a:pt x="287" y="273"/>
                    </a:lnTo>
                    <a:lnTo>
                      <a:pt x="285" y="272"/>
                    </a:lnTo>
                    <a:lnTo>
                      <a:pt x="283" y="272"/>
                    </a:lnTo>
                    <a:lnTo>
                      <a:pt x="283" y="272"/>
                    </a:lnTo>
                    <a:lnTo>
                      <a:pt x="275" y="273"/>
                    </a:lnTo>
                    <a:lnTo>
                      <a:pt x="265" y="277"/>
                    </a:lnTo>
                    <a:lnTo>
                      <a:pt x="260" y="280"/>
                    </a:lnTo>
                    <a:lnTo>
                      <a:pt x="255" y="284"/>
                    </a:lnTo>
                    <a:lnTo>
                      <a:pt x="252" y="288"/>
                    </a:lnTo>
                    <a:lnTo>
                      <a:pt x="250" y="292"/>
                    </a:lnTo>
                    <a:lnTo>
                      <a:pt x="250" y="292"/>
                    </a:lnTo>
                    <a:lnTo>
                      <a:pt x="250" y="297"/>
                    </a:lnTo>
                    <a:lnTo>
                      <a:pt x="250" y="300"/>
                    </a:lnTo>
                    <a:lnTo>
                      <a:pt x="251" y="304"/>
                    </a:lnTo>
                    <a:lnTo>
                      <a:pt x="252" y="307"/>
                    </a:lnTo>
                    <a:lnTo>
                      <a:pt x="256" y="310"/>
                    </a:lnTo>
                    <a:lnTo>
                      <a:pt x="258" y="311"/>
                    </a:lnTo>
                    <a:lnTo>
                      <a:pt x="258" y="311"/>
                    </a:lnTo>
                    <a:lnTo>
                      <a:pt x="259" y="312"/>
                    </a:lnTo>
                    <a:lnTo>
                      <a:pt x="259" y="314"/>
                    </a:lnTo>
                    <a:lnTo>
                      <a:pt x="256" y="319"/>
                    </a:lnTo>
                    <a:lnTo>
                      <a:pt x="253" y="326"/>
                    </a:lnTo>
                    <a:lnTo>
                      <a:pt x="248" y="331"/>
                    </a:lnTo>
                    <a:lnTo>
                      <a:pt x="248" y="331"/>
                    </a:lnTo>
                    <a:lnTo>
                      <a:pt x="243" y="339"/>
                    </a:lnTo>
                    <a:lnTo>
                      <a:pt x="238" y="348"/>
                    </a:lnTo>
                    <a:lnTo>
                      <a:pt x="233" y="357"/>
                    </a:lnTo>
                    <a:lnTo>
                      <a:pt x="230" y="361"/>
                    </a:lnTo>
                    <a:lnTo>
                      <a:pt x="230" y="361"/>
                    </a:lnTo>
                    <a:lnTo>
                      <a:pt x="220" y="366"/>
                    </a:lnTo>
                    <a:lnTo>
                      <a:pt x="213" y="370"/>
                    </a:lnTo>
                    <a:lnTo>
                      <a:pt x="211" y="372"/>
                    </a:lnTo>
                    <a:lnTo>
                      <a:pt x="210" y="374"/>
                    </a:lnTo>
                    <a:lnTo>
                      <a:pt x="210" y="374"/>
                    </a:lnTo>
                    <a:lnTo>
                      <a:pt x="209" y="376"/>
                    </a:lnTo>
                    <a:lnTo>
                      <a:pt x="207" y="378"/>
                    </a:lnTo>
                    <a:lnTo>
                      <a:pt x="201" y="381"/>
                    </a:lnTo>
                    <a:lnTo>
                      <a:pt x="193" y="384"/>
                    </a:lnTo>
                    <a:lnTo>
                      <a:pt x="186" y="387"/>
                    </a:lnTo>
                    <a:lnTo>
                      <a:pt x="186" y="387"/>
                    </a:lnTo>
                    <a:lnTo>
                      <a:pt x="179" y="391"/>
                    </a:lnTo>
                    <a:lnTo>
                      <a:pt x="174" y="396"/>
                    </a:lnTo>
                    <a:lnTo>
                      <a:pt x="166" y="406"/>
                    </a:lnTo>
                    <a:lnTo>
                      <a:pt x="166" y="406"/>
                    </a:lnTo>
                    <a:lnTo>
                      <a:pt x="163" y="408"/>
                    </a:lnTo>
                    <a:lnTo>
                      <a:pt x="159" y="411"/>
                    </a:lnTo>
                    <a:lnTo>
                      <a:pt x="154" y="414"/>
                    </a:lnTo>
                    <a:lnTo>
                      <a:pt x="150" y="416"/>
                    </a:lnTo>
                    <a:lnTo>
                      <a:pt x="150" y="416"/>
                    </a:lnTo>
                    <a:lnTo>
                      <a:pt x="144" y="430"/>
                    </a:lnTo>
                    <a:lnTo>
                      <a:pt x="137" y="445"/>
                    </a:lnTo>
                    <a:lnTo>
                      <a:pt x="137" y="445"/>
                    </a:lnTo>
                    <a:lnTo>
                      <a:pt x="135" y="450"/>
                    </a:lnTo>
                    <a:lnTo>
                      <a:pt x="134" y="456"/>
                    </a:lnTo>
                    <a:lnTo>
                      <a:pt x="131" y="463"/>
                    </a:lnTo>
                    <a:lnTo>
                      <a:pt x="128" y="469"/>
                    </a:lnTo>
                    <a:lnTo>
                      <a:pt x="128" y="469"/>
                    </a:lnTo>
                    <a:lnTo>
                      <a:pt x="123" y="474"/>
                    </a:lnTo>
                    <a:lnTo>
                      <a:pt x="117" y="478"/>
                    </a:lnTo>
                    <a:lnTo>
                      <a:pt x="111" y="481"/>
                    </a:lnTo>
                    <a:lnTo>
                      <a:pt x="104" y="483"/>
                    </a:lnTo>
                    <a:lnTo>
                      <a:pt x="104" y="483"/>
                    </a:lnTo>
                    <a:lnTo>
                      <a:pt x="96" y="483"/>
                    </a:lnTo>
                    <a:lnTo>
                      <a:pt x="90" y="482"/>
                    </a:lnTo>
                    <a:lnTo>
                      <a:pt x="85" y="481"/>
                    </a:lnTo>
                    <a:lnTo>
                      <a:pt x="82" y="481"/>
                    </a:lnTo>
                    <a:lnTo>
                      <a:pt x="82" y="481"/>
                    </a:lnTo>
                    <a:lnTo>
                      <a:pt x="77" y="484"/>
                    </a:lnTo>
                    <a:lnTo>
                      <a:pt x="67" y="494"/>
                    </a:lnTo>
                    <a:lnTo>
                      <a:pt x="58" y="503"/>
                    </a:lnTo>
                    <a:lnTo>
                      <a:pt x="54" y="508"/>
                    </a:lnTo>
                    <a:lnTo>
                      <a:pt x="52" y="511"/>
                    </a:lnTo>
                    <a:lnTo>
                      <a:pt x="52" y="511"/>
                    </a:lnTo>
                    <a:lnTo>
                      <a:pt x="44" y="533"/>
                    </a:lnTo>
                    <a:lnTo>
                      <a:pt x="40" y="544"/>
                    </a:lnTo>
                    <a:lnTo>
                      <a:pt x="38" y="548"/>
                    </a:lnTo>
                    <a:lnTo>
                      <a:pt x="36" y="550"/>
                    </a:lnTo>
                    <a:lnTo>
                      <a:pt x="36" y="55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8" name="フリーフォーム 37">
                <a:extLst>
                  <a:ext uri="{FF2B5EF4-FFF2-40B4-BE49-F238E27FC236}">
                    <a16:creationId xmlns:a16="http://schemas.microsoft.com/office/drawing/2014/main" id="{00000000-0008-0000-0000-000072050000}"/>
                  </a:ext>
                </a:extLst>
              </p:cNvPr>
              <p:cNvSpPr>
                <a:spLocks/>
              </p:cNvSpPr>
              <p:nvPr/>
            </p:nvSpPr>
            <p:spPr bwMode="auto">
              <a:xfrm>
                <a:off x="442" y="595"/>
                <a:ext cx="37" cy="47"/>
              </a:xfrm>
              <a:custGeom>
                <a:avLst/>
                <a:gdLst>
                  <a:gd name="T0" fmla="*/ 325 w 340"/>
                  <a:gd name="T1" fmla="*/ 83 h 421"/>
                  <a:gd name="T2" fmla="*/ 327 w 340"/>
                  <a:gd name="T3" fmla="*/ 66 h 421"/>
                  <a:gd name="T4" fmla="*/ 319 w 340"/>
                  <a:gd name="T5" fmla="*/ 61 h 421"/>
                  <a:gd name="T6" fmla="*/ 309 w 340"/>
                  <a:gd name="T7" fmla="*/ 50 h 421"/>
                  <a:gd name="T8" fmla="*/ 298 w 340"/>
                  <a:gd name="T9" fmla="*/ 36 h 421"/>
                  <a:gd name="T10" fmla="*/ 283 w 340"/>
                  <a:gd name="T11" fmla="*/ 20 h 421"/>
                  <a:gd name="T12" fmla="*/ 258 w 340"/>
                  <a:gd name="T13" fmla="*/ 12 h 421"/>
                  <a:gd name="T14" fmla="*/ 228 w 340"/>
                  <a:gd name="T15" fmla="*/ 4 h 421"/>
                  <a:gd name="T16" fmla="*/ 208 w 340"/>
                  <a:gd name="T17" fmla="*/ 3 h 421"/>
                  <a:gd name="T18" fmla="*/ 191 w 340"/>
                  <a:gd name="T19" fmla="*/ 4 h 421"/>
                  <a:gd name="T20" fmla="*/ 180 w 340"/>
                  <a:gd name="T21" fmla="*/ 9 h 421"/>
                  <a:gd name="T22" fmla="*/ 164 w 340"/>
                  <a:gd name="T23" fmla="*/ 30 h 421"/>
                  <a:gd name="T24" fmla="*/ 151 w 340"/>
                  <a:gd name="T25" fmla="*/ 36 h 421"/>
                  <a:gd name="T26" fmla="*/ 131 w 340"/>
                  <a:gd name="T27" fmla="*/ 42 h 421"/>
                  <a:gd name="T28" fmla="*/ 114 w 340"/>
                  <a:gd name="T29" fmla="*/ 52 h 421"/>
                  <a:gd name="T30" fmla="*/ 103 w 340"/>
                  <a:gd name="T31" fmla="*/ 61 h 421"/>
                  <a:gd name="T32" fmla="*/ 80 w 340"/>
                  <a:gd name="T33" fmla="*/ 73 h 421"/>
                  <a:gd name="T34" fmla="*/ 67 w 340"/>
                  <a:gd name="T35" fmla="*/ 79 h 421"/>
                  <a:gd name="T36" fmla="*/ 46 w 340"/>
                  <a:gd name="T37" fmla="*/ 86 h 421"/>
                  <a:gd name="T38" fmla="*/ 30 w 340"/>
                  <a:gd name="T39" fmla="*/ 102 h 421"/>
                  <a:gd name="T40" fmla="*/ 16 w 340"/>
                  <a:gd name="T41" fmla="*/ 119 h 421"/>
                  <a:gd name="T42" fmla="*/ 10 w 340"/>
                  <a:gd name="T43" fmla="*/ 135 h 421"/>
                  <a:gd name="T44" fmla="*/ 28 w 340"/>
                  <a:gd name="T45" fmla="*/ 145 h 421"/>
                  <a:gd name="T46" fmla="*/ 16 w 340"/>
                  <a:gd name="T47" fmla="*/ 156 h 421"/>
                  <a:gd name="T48" fmla="*/ 9 w 340"/>
                  <a:gd name="T49" fmla="*/ 170 h 421"/>
                  <a:gd name="T50" fmla="*/ 10 w 340"/>
                  <a:gd name="T51" fmla="*/ 197 h 421"/>
                  <a:gd name="T52" fmla="*/ 0 w 340"/>
                  <a:gd name="T53" fmla="*/ 219 h 421"/>
                  <a:gd name="T54" fmla="*/ 12 w 340"/>
                  <a:gd name="T55" fmla="*/ 240 h 421"/>
                  <a:gd name="T56" fmla="*/ 29 w 340"/>
                  <a:gd name="T57" fmla="*/ 242 h 421"/>
                  <a:gd name="T58" fmla="*/ 48 w 340"/>
                  <a:gd name="T59" fmla="*/ 243 h 421"/>
                  <a:gd name="T60" fmla="*/ 54 w 340"/>
                  <a:gd name="T61" fmla="*/ 257 h 421"/>
                  <a:gd name="T62" fmla="*/ 39 w 340"/>
                  <a:gd name="T63" fmla="*/ 272 h 421"/>
                  <a:gd name="T64" fmla="*/ 38 w 340"/>
                  <a:gd name="T65" fmla="*/ 302 h 421"/>
                  <a:gd name="T66" fmla="*/ 26 w 340"/>
                  <a:gd name="T67" fmla="*/ 318 h 421"/>
                  <a:gd name="T68" fmla="*/ 16 w 340"/>
                  <a:gd name="T69" fmla="*/ 354 h 421"/>
                  <a:gd name="T70" fmla="*/ 32 w 340"/>
                  <a:gd name="T71" fmla="*/ 368 h 421"/>
                  <a:gd name="T72" fmla="*/ 49 w 340"/>
                  <a:gd name="T73" fmla="*/ 385 h 421"/>
                  <a:gd name="T74" fmla="*/ 50 w 340"/>
                  <a:gd name="T75" fmla="*/ 388 h 421"/>
                  <a:gd name="T76" fmla="*/ 80 w 340"/>
                  <a:gd name="T77" fmla="*/ 388 h 421"/>
                  <a:gd name="T78" fmla="*/ 109 w 340"/>
                  <a:gd name="T79" fmla="*/ 392 h 421"/>
                  <a:gd name="T80" fmla="*/ 115 w 340"/>
                  <a:gd name="T81" fmla="*/ 406 h 421"/>
                  <a:gd name="T82" fmla="*/ 121 w 340"/>
                  <a:gd name="T83" fmla="*/ 418 h 421"/>
                  <a:gd name="T84" fmla="*/ 133 w 340"/>
                  <a:gd name="T85" fmla="*/ 420 h 421"/>
                  <a:gd name="T86" fmla="*/ 167 w 340"/>
                  <a:gd name="T87" fmla="*/ 408 h 421"/>
                  <a:gd name="T88" fmla="*/ 181 w 340"/>
                  <a:gd name="T89" fmla="*/ 376 h 421"/>
                  <a:gd name="T90" fmla="*/ 201 w 340"/>
                  <a:gd name="T91" fmla="*/ 377 h 421"/>
                  <a:gd name="T92" fmla="*/ 219 w 340"/>
                  <a:gd name="T93" fmla="*/ 357 h 421"/>
                  <a:gd name="T94" fmla="*/ 234 w 340"/>
                  <a:gd name="T95" fmla="*/ 348 h 421"/>
                  <a:gd name="T96" fmla="*/ 262 w 340"/>
                  <a:gd name="T97" fmla="*/ 334 h 421"/>
                  <a:gd name="T98" fmla="*/ 282 w 340"/>
                  <a:gd name="T99" fmla="*/ 329 h 421"/>
                  <a:gd name="T100" fmla="*/ 306 w 340"/>
                  <a:gd name="T101" fmla="*/ 334 h 421"/>
                  <a:gd name="T102" fmla="*/ 327 w 340"/>
                  <a:gd name="T103" fmla="*/ 286 h 421"/>
                  <a:gd name="T104" fmla="*/ 325 w 340"/>
                  <a:gd name="T105" fmla="*/ 248 h 421"/>
                  <a:gd name="T106" fmla="*/ 325 w 340"/>
                  <a:gd name="T107" fmla="*/ 227 h 421"/>
                  <a:gd name="T108" fmla="*/ 318 w 340"/>
                  <a:gd name="T109" fmla="*/ 211 h 421"/>
                  <a:gd name="T110" fmla="*/ 330 w 340"/>
                  <a:gd name="T111" fmla="*/ 200 h 421"/>
                  <a:gd name="T112" fmla="*/ 338 w 340"/>
                  <a:gd name="T113" fmla="*/ 191 h 421"/>
                  <a:gd name="T114" fmla="*/ 330 w 340"/>
                  <a:gd name="T115" fmla="*/ 164 h 421"/>
                  <a:gd name="T116" fmla="*/ 329 w 340"/>
                  <a:gd name="T117" fmla="*/ 128 h 421"/>
                  <a:gd name="T118" fmla="*/ 326 w 340"/>
                  <a:gd name="T119" fmla="*/ 10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0" h="421">
                    <a:moveTo>
                      <a:pt x="325" y="94"/>
                    </a:moveTo>
                    <a:lnTo>
                      <a:pt x="325" y="94"/>
                    </a:lnTo>
                    <a:lnTo>
                      <a:pt x="324" y="93"/>
                    </a:lnTo>
                    <a:lnTo>
                      <a:pt x="324" y="91"/>
                    </a:lnTo>
                    <a:lnTo>
                      <a:pt x="325" y="88"/>
                    </a:lnTo>
                    <a:lnTo>
                      <a:pt x="325" y="88"/>
                    </a:lnTo>
                    <a:lnTo>
                      <a:pt x="328" y="86"/>
                    </a:lnTo>
                    <a:lnTo>
                      <a:pt x="328" y="85"/>
                    </a:lnTo>
                    <a:lnTo>
                      <a:pt x="328" y="84"/>
                    </a:lnTo>
                    <a:lnTo>
                      <a:pt x="328" y="84"/>
                    </a:lnTo>
                    <a:lnTo>
                      <a:pt x="326" y="83"/>
                    </a:lnTo>
                    <a:lnTo>
                      <a:pt x="325" y="83"/>
                    </a:lnTo>
                    <a:lnTo>
                      <a:pt x="324" y="82"/>
                    </a:lnTo>
                    <a:lnTo>
                      <a:pt x="325" y="81"/>
                    </a:lnTo>
                    <a:lnTo>
                      <a:pt x="325" y="81"/>
                    </a:lnTo>
                    <a:lnTo>
                      <a:pt x="327" y="77"/>
                    </a:lnTo>
                    <a:lnTo>
                      <a:pt x="327" y="76"/>
                    </a:lnTo>
                    <a:lnTo>
                      <a:pt x="327" y="74"/>
                    </a:lnTo>
                    <a:lnTo>
                      <a:pt x="327" y="74"/>
                    </a:lnTo>
                    <a:lnTo>
                      <a:pt x="325" y="71"/>
                    </a:lnTo>
                    <a:lnTo>
                      <a:pt x="324" y="70"/>
                    </a:lnTo>
                    <a:lnTo>
                      <a:pt x="324" y="68"/>
                    </a:lnTo>
                    <a:lnTo>
                      <a:pt x="324" y="68"/>
                    </a:lnTo>
                    <a:lnTo>
                      <a:pt x="327" y="66"/>
                    </a:lnTo>
                    <a:lnTo>
                      <a:pt x="327" y="65"/>
                    </a:lnTo>
                    <a:lnTo>
                      <a:pt x="328" y="64"/>
                    </a:lnTo>
                    <a:lnTo>
                      <a:pt x="328" y="64"/>
                    </a:lnTo>
                    <a:lnTo>
                      <a:pt x="328" y="61"/>
                    </a:lnTo>
                    <a:lnTo>
                      <a:pt x="327" y="60"/>
                    </a:lnTo>
                    <a:lnTo>
                      <a:pt x="327" y="59"/>
                    </a:lnTo>
                    <a:lnTo>
                      <a:pt x="327" y="59"/>
                    </a:lnTo>
                    <a:lnTo>
                      <a:pt x="324" y="58"/>
                    </a:lnTo>
                    <a:lnTo>
                      <a:pt x="321" y="59"/>
                    </a:lnTo>
                    <a:lnTo>
                      <a:pt x="321" y="59"/>
                    </a:lnTo>
                    <a:lnTo>
                      <a:pt x="320" y="59"/>
                    </a:lnTo>
                    <a:lnTo>
                      <a:pt x="319" y="61"/>
                    </a:lnTo>
                    <a:lnTo>
                      <a:pt x="318" y="61"/>
                    </a:lnTo>
                    <a:lnTo>
                      <a:pt x="317" y="61"/>
                    </a:lnTo>
                    <a:lnTo>
                      <a:pt x="317" y="61"/>
                    </a:lnTo>
                    <a:lnTo>
                      <a:pt x="312" y="59"/>
                    </a:lnTo>
                    <a:lnTo>
                      <a:pt x="309" y="57"/>
                    </a:lnTo>
                    <a:lnTo>
                      <a:pt x="309" y="57"/>
                    </a:lnTo>
                    <a:lnTo>
                      <a:pt x="308" y="55"/>
                    </a:lnTo>
                    <a:lnTo>
                      <a:pt x="307" y="54"/>
                    </a:lnTo>
                    <a:lnTo>
                      <a:pt x="307" y="53"/>
                    </a:lnTo>
                    <a:lnTo>
                      <a:pt x="307" y="53"/>
                    </a:lnTo>
                    <a:lnTo>
                      <a:pt x="309" y="51"/>
                    </a:lnTo>
                    <a:lnTo>
                      <a:pt x="309" y="50"/>
                    </a:lnTo>
                    <a:lnTo>
                      <a:pt x="308" y="49"/>
                    </a:lnTo>
                    <a:lnTo>
                      <a:pt x="308" y="49"/>
                    </a:lnTo>
                    <a:lnTo>
                      <a:pt x="307" y="47"/>
                    </a:lnTo>
                    <a:lnTo>
                      <a:pt x="306" y="44"/>
                    </a:lnTo>
                    <a:lnTo>
                      <a:pt x="306" y="44"/>
                    </a:lnTo>
                    <a:lnTo>
                      <a:pt x="306" y="42"/>
                    </a:lnTo>
                    <a:lnTo>
                      <a:pt x="306" y="40"/>
                    </a:lnTo>
                    <a:lnTo>
                      <a:pt x="306" y="40"/>
                    </a:lnTo>
                    <a:lnTo>
                      <a:pt x="302" y="39"/>
                    </a:lnTo>
                    <a:lnTo>
                      <a:pt x="300" y="38"/>
                    </a:lnTo>
                    <a:lnTo>
                      <a:pt x="298" y="36"/>
                    </a:lnTo>
                    <a:lnTo>
                      <a:pt x="298" y="36"/>
                    </a:lnTo>
                    <a:lnTo>
                      <a:pt x="298" y="35"/>
                    </a:lnTo>
                    <a:lnTo>
                      <a:pt x="297" y="35"/>
                    </a:lnTo>
                    <a:lnTo>
                      <a:pt x="295" y="33"/>
                    </a:lnTo>
                    <a:lnTo>
                      <a:pt x="295" y="33"/>
                    </a:lnTo>
                    <a:lnTo>
                      <a:pt x="294" y="31"/>
                    </a:lnTo>
                    <a:lnTo>
                      <a:pt x="294" y="30"/>
                    </a:lnTo>
                    <a:lnTo>
                      <a:pt x="294" y="30"/>
                    </a:lnTo>
                    <a:lnTo>
                      <a:pt x="290" y="25"/>
                    </a:lnTo>
                    <a:lnTo>
                      <a:pt x="290" y="25"/>
                    </a:lnTo>
                    <a:lnTo>
                      <a:pt x="287" y="23"/>
                    </a:lnTo>
                    <a:lnTo>
                      <a:pt x="283" y="20"/>
                    </a:lnTo>
                    <a:lnTo>
                      <a:pt x="283" y="20"/>
                    </a:lnTo>
                    <a:lnTo>
                      <a:pt x="279" y="19"/>
                    </a:lnTo>
                    <a:lnTo>
                      <a:pt x="277" y="18"/>
                    </a:lnTo>
                    <a:lnTo>
                      <a:pt x="277" y="18"/>
                    </a:lnTo>
                    <a:lnTo>
                      <a:pt x="274" y="16"/>
                    </a:lnTo>
                    <a:lnTo>
                      <a:pt x="271" y="14"/>
                    </a:lnTo>
                    <a:lnTo>
                      <a:pt x="271" y="14"/>
                    </a:lnTo>
                    <a:lnTo>
                      <a:pt x="269" y="14"/>
                    </a:lnTo>
                    <a:lnTo>
                      <a:pt x="266" y="14"/>
                    </a:lnTo>
                    <a:lnTo>
                      <a:pt x="266" y="14"/>
                    </a:lnTo>
                    <a:lnTo>
                      <a:pt x="261" y="13"/>
                    </a:lnTo>
                    <a:lnTo>
                      <a:pt x="259" y="13"/>
                    </a:lnTo>
                    <a:lnTo>
                      <a:pt x="258" y="12"/>
                    </a:lnTo>
                    <a:lnTo>
                      <a:pt x="258" y="12"/>
                    </a:lnTo>
                    <a:lnTo>
                      <a:pt x="257" y="10"/>
                    </a:lnTo>
                    <a:lnTo>
                      <a:pt x="256" y="9"/>
                    </a:lnTo>
                    <a:lnTo>
                      <a:pt x="256" y="9"/>
                    </a:lnTo>
                    <a:lnTo>
                      <a:pt x="251" y="7"/>
                    </a:lnTo>
                    <a:lnTo>
                      <a:pt x="246" y="5"/>
                    </a:lnTo>
                    <a:lnTo>
                      <a:pt x="246" y="5"/>
                    </a:lnTo>
                    <a:lnTo>
                      <a:pt x="245" y="6"/>
                    </a:lnTo>
                    <a:lnTo>
                      <a:pt x="243" y="6"/>
                    </a:lnTo>
                    <a:lnTo>
                      <a:pt x="243" y="6"/>
                    </a:lnTo>
                    <a:lnTo>
                      <a:pt x="234" y="5"/>
                    </a:lnTo>
                    <a:lnTo>
                      <a:pt x="228" y="4"/>
                    </a:lnTo>
                    <a:lnTo>
                      <a:pt x="225" y="3"/>
                    </a:lnTo>
                    <a:lnTo>
                      <a:pt x="225" y="3"/>
                    </a:lnTo>
                    <a:lnTo>
                      <a:pt x="225" y="2"/>
                    </a:lnTo>
                    <a:lnTo>
                      <a:pt x="225" y="1"/>
                    </a:lnTo>
                    <a:lnTo>
                      <a:pt x="226" y="1"/>
                    </a:lnTo>
                    <a:lnTo>
                      <a:pt x="226" y="1"/>
                    </a:lnTo>
                    <a:lnTo>
                      <a:pt x="226" y="1"/>
                    </a:lnTo>
                    <a:lnTo>
                      <a:pt x="222" y="0"/>
                    </a:lnTo>
                    <a:lnTo>
                      <a:pt x="222" y="0"/>
                    </a:lnTo>
                    <a:lnTo>
                      <a:pt x="216" y="1"/>
                    </a:lnTo>
                    <a:lnTo>
                      <a:pt x="216" y="1"/>
                    </a:lnTo>
                    <a:lnTo>
                      <a:pt x="208" y="3"/>
                    </a:lnTo>
                    <a:lnTo>
                      <a:pt x="208" y="3"/>
                    </a:lnTo>
                    <a:lnTo>
                      <a:pt x="206" y="2"/>
                    </a:lnTo>
                    <a:lnTo>
                      <a:pt x="204" y="2"/>
                    </a:lnTo>
                    <a:lnTo>
                      <a:pt x="204" y="2"/>
                    </a:lnTo>
                    <a:lnTo>
                      <a:pt x="200" y="2"/>
                    </a:lnTo>
                    <a:lnTo>
                      <a:pt x="196" y="2"/>
                    </a:lnTo>
                    <a:lnTo>
                      <a:pt x="196" y="2"/>
                    </a:lnTo>
                    <a:lnTo>
                      <a:pt x="195" y="4"/>
                    </a:lnTo>
                    <a:lnTo>
                      <a:pt x="194" y="5"/>
                    </a:lnTo>
                    <a:lnTo>
                      <a:pt x="193" y="5"/>
                    </a:lnTo>
                    <a:lnTo>
                      <a:pt x="193" y="5"/>
                    </a:lnTo>
                    <a:lnTo>
                      <a:pt x="191" y="4"/>
                    </a:lnTo>
                    <a:lnTo>
                      <a:pt x="190" y="4"/>
                    </a:lnTo>
                    <a:lnTo>
                      <a:pt x="189" y="5"/>
                    </a:lnTo>
                    <a:lnTo>
                      <a:pt x="189" y="5"/>
                    </a:lnTo>
                    <a:lnTo>
                      <a:pt x="188" y="7"/>
                    </a:lnTo>
                    <a:lnTo>
                      <a:pt x="187" y="8"/>
                    </a:lnTo>
                    <a:lnTo>
                      <a:pt x="187" y="8"/>
                    </a:lnTo>
                    <a:lnTo>
                      <a:pt x="186" y="7"/>
                    </a:lnTo>
                    <a:lnTo>
                      <a:pt x="183" y="7"/>
                    </a:lnTo>
                    <a:lnTo>
                      <a:pt x="183" y="7"/>
                    </a:lnTo>
                    <a:lnTo>
                      <a:pt x="181" y="8"/>
                    </a:lnTo>
                    <a:lnTo>
                      <a:pt x="180" y="9"/>
                    </a:lnTo>
                    <a:lnTo>
                      <a:pt x="180" y="9"/>
                    </a:lnTo>
                    <a:lnTo>
                      <a:pt x="177" y="11"/>
                    </a:lnTo>
                    <a:lnTo>
                      <a:pt x="175" y="14"/>
                    </a:lnTo>
                    <a:lnTo>
                      <a:pt x="175" y="14"/>
                    </a:lnTo>
                    <a:lnTo>
                      <a:pt x="173" y="18"/>
                    </a:lnTo>
                    <a:lnTo>
                      <a:pt x="173" y="20"/>
                    </a:lnTo>
                    <a:lnTo>
                      <a:pt x="173" y="20"/>
                    </a:lnTo>
                    <a:lnTo>
                      <a:pt x="174" y="26"/>
                    </a:lnTo>
                    <a:lnTo>
                      <a:pt x="174" y="29"/>
                    </a:lnTo>
                    <a:lnTo>
                      <a:pt x="173" y="31"/>
                    </a:lnTo>
                    <a:lnTo>
                      <a:pt x="173" y="31"/>
                    </a:lnTo>
                    <a:lnTo>
                      <a:pt x="168" y="30"/>
                    </a:lnTo>
                    <a:lnTo>
                      <a:pt x="164" y="30"/>
                    </a:lnTo>
                    <a:lnTo>
                      <a:pt x="164" y="30"/>
                    </a:lnTo>
                    <a:lnTo>
                      <a:pt x="162" y="30"/>
                    </a:lnTo>
                    <a:lnTo>
                      <a:pt x="160" y="30"/>
                    </a:lnTo>
                    <a:lnTo>
                      <a:pt x="160" y="30"/>
                    </a:lnTo>
                    <a:lnTo>
                      <a:pt x="159" y="29"/>
                    </a:lnTo>
                    <a:lnTo>
                      <a:pt x="158" y="29"/>
                    </a:lnTo>
                    <a:lnTo>
                      <a:pt x="158" y="29"/>
                    </a:lnTo>
                    <a:lnTo>
                      <a:pt x="155" y="33"/>
                    </a:lnTo>
                    <a:lnTo>
                      <a:pt x="155" y="33"/>
                    </a:lnTo>
                    <a:lnTo>
                      <a:pt x="154" y="35"/>
                    </a:lnTo>
                    <a:lnTo>
                      <a:pt x="151" y="36"/>
                    </a:lnTo>
                    <a:lnTo>
                      <a:pt x="151" y="36"/>
                    </a:lnTo>
                    <a:lnTo>
                      <a:pt x="146" y="37"/>
                    </a:lnTo>
                    <a:lnTo>
                      <a:pt x="146" y="37"/>
                    </a:lnTo>
                    <a:lnTo>
                      <a:pt x="142" y="38"/>
                    </a:lnTo>
                    <a:lnTo>
                      <a:pt x="140" y="39"/>
                    </a:lnTo>
                    <a:lnTo>
                      <a:pt x="140" y="39"/>
                    </a:lnTo>
                    <a:lnTo>
                      <a:pt x="139" y="37"/>
                    </a:lnTo>
                    <a:lnTo>
                      <a:pt x="139" y="37"/>
                    </a:lnTo>
                    <a:lnTo>
                      <a:pt x="137" y="38"/>
                    </a:lnTo>
                    <a:lnTo>
                      <a:pt x="137" y="38"/>
                    </a:lnTo>
                    <a:lnTo>
                      <a:pt x="134" y="40"/>
                    </a:lnTo>
                    <a:lnTo>
                      <a:pt x="132" y="42"/>
                    </a:lnTo>
                    <a:lnTo>
                      <a:pt x="131" y="42"/>
                    </a:lnTo>
                    <a:lnTo>
                      <a:pt x="131" y="42"/>
                    </a:lnTo>
                    <a:lnTo>
                      <a:pt x="129" y="41"/>
                    </a:lnTo>
                    <a:lnTo>
                      <a:pt x="127" y="42"/>
                    </a:lnTo>
                    <a:lnTo>
                      <a:pt x="127" y="42"/>
                    </a:lnTo>
                    <a:lnTo>
                      <a:pt x="124" y="43"/>
                    </a:lnTo>
                    <a:lnTo>
                      <a:pt x="122" y="47"/>
                    </a:lnTo>
                    <a:lnTo>
                      <a:pt x="122" y="47"/>
                    </a:lnTo>
                    <a:lnTo>
                      <a:pt x="121" y="50"/>
                    </a:lnTo>
                    <a:lnTo>
                      <a:pt x="119" y="51"/>
                    </a:lnTo>
                    <a:lnTo>
                      <a:pt x="119" y="51"/>
                    </a:lnTo>
                    <a:lnTo>
                      <a:pt x="119" y="51"/>
                    </a:lnTo>
                    <a:lnTo>
                      <a:pt x="114" y="52"/>
                    </a:lnTo>
                    <a:lnTo>
                      <a:pt x="110" y="54"/>
                    </a:lnTo>
                    <a:lnTo>
                      <a:pt x="110" y="54"/>
                    </a:lnTo>
                    <a:lnTo>
                      <a:pt x="109" y="55"/>
                    </a:lnTo>
                    <a:lnTo>
                      <a:pt x="108" y="55"/>
                    </a:lnTo>
                    <a:lnTo>
                      <a:pt x="108" y="55"/>
                    </a:lnTo>
                    <a:lnTo>
                      <a:pt x="107" y="54"/>
                    </a:lnTo>
                    <a:lnTo>
                      <a:pt x="106" y="55"/>
                    </a:lnTo>
                    <a:lnTo>
                      <a:pt x="106" y="55"/>
                    </a:lnTo>
                    <a:lnTo>
                      <a:pt x="104" y="57"/>
                    </a:lnTo>
                    <a:lnTo>
                      <a:pt x="104" y="59"/>
                    </a:lnTo>
                    <a:lnTo>
                      <a:pt x="104" y="59"/>
                    </a:lnTo>
                    <a:lnTo>
                      <a:pt x="103" y="61"/>
                    </a:lnTo>
                    <a:lnTo>
                      <a:pt x="103" y="62"/>
                    </a:lnTo>
                    <a:lnTo>
                      <a:pt x="102" y="62"/>
                    </a:lnTo>
                    <a:lnTo>
                      <a:pt x="102" y="62"/>
                    </a:lnTo>
                    <a:lnTo>
                      <a:pt x="96" y="62"/>
                    </a:lnTo>
                    <a:lnTo>
                      <a:pt x="93" y="62"/>
                    </a:lnTo>
                    <a:lnTo>
                      <a:pt x="91" y="63"/>
                    </a:lnTo>
                    <a:lnTo>
                      <a:pt x="91" y="63"/>
                    </a:lnTo>
                    <a:lnTo>
                      <a:pt x="89" y="66"/>
                    </a:lnTo>
                    <a:lnTo>
                      <a:pt x="84" y="70"/>
                    </a:lnTo>
                    <a:lnTo>
                      <a:pt x="84" y="70"/>
                    </a:lnTo>
                    <a:lnTo>
                      <a:pt x="81" y="72"/>
                    </a:lnTo>
                    <a:lnTo>
                      <a:pt x="80" y="73"/>
                    </a:lnTo>
                    <a:lnTo>
                      <a:pt x="79" y="72"/>
                    </a:lnTo>
                    <a:lnTo>
                      <a:pt x="79" y="72"/>
                    </a:lnTo>
                    <a:lnTo>
                      <a:pt x="78" y="72"/>
                    </a:lnTo>
                    <a:lnTo>
                      <a:pt x="77" y="71"/>
                    </a:lnTo>
                    <a:lnTo>
                      <a:pt x="77" y="72"/>
                    </a:lnTo>
                    <a:lnTo>
                      <a:pt x="77" y="72"/>
                    </a:lnTo>
                    <a:lnTo>
                      <a:pt x="76" y="74"/>
                    </a:lnTo>
                    <a:lnTo>
                      <a:pt x="75" y="75"/>
                    </a:lnTo>
                    <a:lnTo>
                      <a:pt x="73" y="76"/>
                    </a:lnTo>
                    <a:lnTo>
                      <a:pt x="73" y="76"/>
                    </a:lnTo>
                    <a:lnTo>
                      <a:pt x="69" y="77"/>
                    </a:lnTo>
                    <a:lnTo>
                      <a:pt x="67" y="79"/>
                    </a:lnTo>
                    <a:lnTo>
                      <a:pt x="67" y="79"/>
                    </a:lnTo>
                    <a:lnTo>
                      <a:pt x="64" y="81"/>
                    </a:lnTo>
                    <a:lnTo>
                      <a:pt x="61" y="83"/>
                    </a:lnTo>
                    <a:lnTo>
                      <a:pt x="61" y="83"/>
                    </a:lnTo>
                    <a:lnTo>
                      <a:pt x="58" y="82"/>
                    </a:lnTo>
                    <a:lnTo>
                      <a:pt x="54" y="81"/>
                    </a:lnTo>
                    <a:lnTo>
                      <a:pt x="54" y="81"/>
                    </a:lnTo>
                    <a:lnTo>
                      <a:pt x="50" y="82"/>
                    </a:lnTo>
                    <a:lnTo>
                      <a:pt x="50" y="82"/>
                    </a:lnTo>
                    <a:lnTo>
                      <a:pt x="48" y="83"/>
                    </a:lnTo>
                    <a:lnTo>
                      <a:pt x="46" y="86"/>
                    </a:lnTo>
                    <a:lnTo>
                      <a:pt x="46" y="86"/>
                    </a:lnTo>
                    <a:lnTo>
                      <a:pt x="45" y="90"/>
                    </a:lnTo>
                    <a:lnTo>
                      <a:pt x="44" y="92"/>
                    </a:lnTo>
                    <a:lnTo>
                      <a:pt x="44" y="93"/>
                    </a:lnTo>
                    <a:lnTo>
                      <a:pt x="44" y="93"/>
                    </a:lnTo>
                    <a:lnTo>
                      <a:pt x="41" y="93"/>
                    </a:lnTo>
                    <a:lnTo>
                      <a:pt x="39" y="94"/>
                    </a:lnTo>
                    <a:lnTo>
                      <a:pt x="39" y="94"/>
                    </a:lnTo>
                    <a:lnTo>
                      <a:pt x="37" y="98"/>
                    </a:lnTo>
                    <a:lnTo>
                      <a:pt x="36" y="101"/>
                    </a:lnTo>
                    <a:lnTo>
                      <a:pt x="35" y="102"/>
                    </a:lnTo>
                    <a:lnTo>
                      <a:pt x="35" y="102"/>
                    </a:lnTo>
                    <a:lnTo>
                      <a:pt x="30" y="102"/>
                    </a:lnTo>
                    <a:lnTo>
                      <a:pt x="30" y="102"/>
                    </a:lnTo>
                    <a:lnTo>
                      <a:pt x="27" y="103"/>
                    </a:lnTo>
                    <a:lnTo>
                      <a:pt x="25" y="105"/>
                    </a:lnTo>
                    <a:lnTo>
                      <a:pt x="25" y="106"/>
                    </a:lnTo>
                    <a:lnTo>
                      <a:pt x="25" y="106"/>
                    </a:lnTo>
                    <a:lnTo>
                      <a:pt x="23" y="109"/>
                    </a:lnTo>
                    <a:lnTo>
                      <a:pt x="22" y="112"/>
                    </a:lnTo>
                    <a:lnTo>
                      <a:pt x="20" y="113"/>
                    </a:lnTo>
                    <a:lnTo>
                      <a:pt x="20" y="113"/>
                    </a:lnTo>
                    <a:lnTo>
                      <a:pt x="17" y="116"/>
                    </a:lnTo>
                    <a:lnTo>
                      <a:pt x="16" y="119"/>
                    </a:lnTo>
                    <a:lnTo>
                      <a:pt x="16" y="119"/>
                    </a:lnTo>
                    <a:lnTo>
                      <a:pt x="14" y="122"/>
                    </a:lnTo>
                    <a:lnTo>
                      <a:pt x="12" y="123"/>
                    </a:lnTo>
                    <a:lnTo>
                      <a:pt x="12" y="123"/>
                    </a:lnTo>
                    <a:lnTo>
                      <a:pt x="11" y="124"/>
                    </a:lnTo>
                    <a:lnTo>
                      <a:pt x="10" y="125"/>
                    </a:lnTo>
                    <a:lnTo>
                      <a:pt x="10" y="125"/>
                    </a:lnTo>
                    <a:lnTo>
                      <a:pt x="8" y="133"/>
                    </a:lnTo>
                    <a:lnTo>
                      <a:pt x="8" y="133"/>
                    </a:lnTo>
                    <a:lnTo>
                      <a:pt x="8" y="134"/>
                    </a:lnTo>
                    <a:lnTo>
                      <a:pt x="9" y="135"/>
                    </a:lnTo>
                    <a:lnTo>
                      <a:pt x="10" y="135"/>
                    </a:lnTo>
                    <a:lnTo>
                      <a:pt x="10" y="135"/>
                    </a:lnTo>
                    <a:lnTo>
                      <a:pt x="12" y="136"/>
                    </a:lnTo>
                    <a:lnTo>
                      <a:pt x="15" y="138"/>
                    </a:lnTo>
                    <a:lnTo>
                      <a:pt x="15" y="138"/>
                    </a:lnTo>
                    <a:lnTo>
                      <a:pt x="22" y="142"/>
                    </a:lnTo>
                    <a:lnTo>
                      <a:pt x="22" y="142"/>
                    </a:lnTo>
                    <a:lnTo>
                      <a:pt x="23" y="142"/>
                    </a:lnTo>
                    <a:lnTo>
                      <a:pt x="26" y="142"/>
                    </a:lnTo>
                    <a:lnTo>
                      <a:pt x="26" y="142"/>
                    </a:lnTo>
                    <a:lnTo>
                      <a:pt x="28" y="144"/>
                    </a:lnTo>
                    <a:lnTo>
                      <a:pt x="28" y="145"/>
                    </a:lnTo>
                    <a:lnTo>
                      <a:pt x="28" y="145"/>
                    </a:lnTo>
                    <a:lnTo>
                      <a:pt x="28" y="145"/>
                    </a:lnTo>
                    <a:lnTo>
                      <a:pt x="25" y="148"/>
                    </a:lnTo>
                    <a:lnTo>
                      <a:pt x="22" y="150"/>
                    </a:lnTo>
                    <a:lnTo>
                      <a:pt x="22" y="151"/>
                    </a:lnTo>
                    <a:lnTo>
                      <a:pt x="22" y="151"/>
                    </a:lnTo>
                    <a:lnTo>
                      <a:pt x="22" y="153"/>
                    </a:lnTo>
                    <a:lnTo>
                      <a:pt x="22" y="154"/>
                    </a:lnTo>
                    <a:lnTo>
                      <a:pt x="22" y="154"/>
                    </a:lnTo>
                    <a:lnTo>
                      <a:pt x="21" y="155"/>
                    </a:lnTo>
                    <a:lnTo>
                      <a:pt x="19" y="154"/>
                    </a:lnTo>
                    <a:lnTo>
                      <a:pt x="19" y="154"/>
                    </a:lnTo>
                    <a:lnTo>
                      <a:pt x="17" y="155"/>
                    </a:lnTo>
                    <a:lnTo>
                      <a:pt x="16" y="156"/>
                    </a:lnTo>
                    <a:lnTo>
                      <a:pt x="16" y="158"/>
                    </a:lnTo>
                    <a:lnTo>
                      <a:pt x="16" y="158"/>
                    </a:lnTo>
                    <a:lnTo>
                      <a:pt x="17" y="162"/>
                    </a:lnTo>
                    <a:lnTo>
                      <a:pt x="17" y="164"/>
                    </a:lnTo>
                    <a:lnTo>
                      <a:pt x="16" y="165"/>
                    </a:lnTo>
                    <a:lnTo>
                      <a:pt x="16" y="165"/>
                    </a:lnTo>
                    <a:lnTo>
                      <a:pt x="14" y="165"/>
                    </a:lnTo>
                    <a:lnTo>
                      <a:pt x="12" y="166"/>
                    </a:lnTo>
                    <a:lnTo>
                      <a:pt x="12" y="166"/>
                    </a:lnTo>
                    <a:lnTo>
                      <a:pt x="10" y="167"/>
                    </a:lnTo>
                    <a:lnTo>
                      <a:pt x="9" y="168"/>
                    </a:lnTo>
                    <a:lnTo>
                      <a:pt x="9" y="170"/>
                    </a:lnTo>
                    <a:lnTo>
                      <a:pt x="9" y="170"/>
                    </a:lnTo>
                    <a:lnTo>
                      <a:pt x="9" y="176"/>
                    </a:lnTo>
                    <a:lnTo>
                      <a:pt x="10" y="178"/>
                    </a:lnTo>
                    <a:lnTo>
                      <a:pt x="11" y="179"/>
                    </a:lnTo>
                    <a:lnTo>
                      <a:pt x="11" y="179"/>
                    </a:lnTo>
                    <a:lnTo>
                      <a:pt x="14" y="180"/>
                    </a:lnTo>
                    <a:lnTo>
                      <a:pt x="15" y="181"/>
                    </a:lnTo>
                    <a:lnTo>
                      <a:pt x="15" y="182"/>
                    </a:lnTo>
                    <a:lnTo>
                      <a:pt x="15" y="182"/>
                    </a:lnTo>
                    <a:lnTo>
                      <a:pt x="12" y="191"/>
                    </a:lnTo>
                    <a:lnTo>
                      <a:pt x="12" y="191"/>
                    </a:lnTo>
                    <a:lnTo>
                      <a:pt x="10" y="197"/>
                    </a:lnTo>
                    <a:lnTo>
                      <a:pt x="9" y="199"/>
                    </a:lnTo>
                    <a:lnTo>
                      <a:pt x="8" y="201"/>
                    </a:lnTo>
                    <a:lnTo>
                      <a:pt x="8" y="201"/>
                    </a:lnTo>
                    <a:lnTo>
                      <a:pt x="5" y="202"/>
                    </a:lnTo>
                    <a:lnTo>
                      <a:pt x="4" y="203"/>
                    </a:lnTo>
                    <a:lnTo>
                      <a:pt x="4" y="203"/>
                    </a:lnTo>
                    <a:lnTo>
                      <a:pt x="4" y="208"/>
                    </a:lnTo>
                    <a:lnTo>
                      <a:pt x="4" y="213"/>
                    </a:lnTo>
                    <a:lnTo>
                      <a:pt x="4" y="213"/>
                    </a:lnTo>
                    <a:lnTo>
                      <a:pt x="3" y="215"/>
                    </a:lnTo>
                    <a:lnTo>
                      <a:pt x="2" y="217"/>
                    </a:lnTo>
                    <a:lnTo>
                      <a:pt x="0" y="219"/>
                    </a:lnTo>
                    <a:lnTo>
                      <a:pt x="0" y="221"/>
                    </a:lnTo>
                    <a:lnTo>
                      <a:pt x="0" y="221"/>
                    </a:lnTo>
                    <a:lnTo>
                      <a:pt x="0" y="225"/>
                    </a:lnTo>
                    <a:lnTo>
                      <a:pt x="1" y="228"/>
                    </a:lnTo>
                    <a:lnTo>
                      <a:pt x="1" y="228"/>
                    </a:lnTo>
                    <a:lnTo>
                      <a:pt x="0" y="230"/>
                    </a:lnTo>
                    <a:lnTo>
                      <a:pt x="0" y="231"/>
                    </a:lnTo>
                    <a:lnTo>
                      <a:pt x="1" y="231"/>
                    </a:lnTo>
                    <a:lnTo>
                      <a:pt x="1" y="231"/>
                    </a:lnTo>
                    <a:lnTo>
                      <a:pt x="7" y="238"/>
                    </a:lnTo>
                    <a:lnTo>
                      <a:pt x="7" y="238"/>
                    </a:lnTo>
                    <a:lnTo>
                      <a:pt x="12" y="240"/>
                    </a:lnTo>
                    <a:lnTo>
                      <a:pt x="16" y="241"/>
                    </a:lnTo>
                    <a:lnTo>
                      <a:pt x="16" y="241"/>
                    </a:lnTo>
                    <a:lnTo>
                      <a:pt x="19" y="241"/>
                    </a:lnTo>
                    <a:lnTo>
                      <a:pt x="21" y="242"/>
                    </a:lnTo>
                    <a:lnTo>
                      <a:pt x="21" y="242"/>
                    </a:lnTo>
                    <a:lnTo>
                      <a:pt x="25" y="244"/>
                    </a:lnTo>
                    <a:lnTo>
                      <a:pt x="25" y="245"/>
                    </a:lnTo>
                    <a:lnTo>
                      <a:pt x="26" y="245"/>
                    </a:lnTo>
                    <a:lnTo>
                      <a:pt x="26" y="245"/>
                    </a:lnTo>
                    <a:lnTo>
                      <a:pt x="27" y="243"/>
                    </a:lnTo>
                    <a:lnTo>
                      <a:pt x="28" y="242"/>
                    </a:lnTo>
                    <a:lnTo>
                      <a:pt x="29" y="242"/>
                    </a:lnTo>
                    <a:lnTo>
                      <a:pt x="29" y="242"/>
                    </a:lnTo>
                    <a:lnTo>
                      <a:pt x="33" y="244"/>
                    </a:lnTo>
                    <a:lnTo>
                      <a:pt x="35" y="245"/>
                    </a:lnTo>
                    <a:lnTo>
                      <a:pt x="37" y="245"/>
                    </a:lnTo>
                    <a:lnTo>
                      <a:pt x="37" y="245"/>
                    </a:lnTo>
                    <a:lnTo>
                      <a:pt x="40" y="244"/>
                    </a:lnTo>
                    <a:lnTo>
                      <a:pt x="42" y="243"/>
                    </a:lnTo>
                    <a:lnTo>
                      <a:pt x="43" y="244"/>
                    </a:lnTo>
                    <a:lnTo>
                      <a:pt x="43" y="244"/>
                    </a:lnTo>
                    <a:lnTo>
                      <a:pt x="45" y="244"/>
                    </a:lnTo>
                    <a:lnTo>
                      <a:pt x="46" y="243"/>
                    </a:lnTo>
                    <a:lnTo>
                      <a:pt x="48" y="243"/>
                    </a:lnTo>
                    <a:lnTo>
                      <a:pt x="49" y="244"/>
                    </a:lnTo>
                    <a:lnTo>
                      <a:pt x="49" y="244"/>
                    </a:lnTo>
                    <a:lnTo>
                      <a:pt x="50" y="246"/>
                    </a:lnTo>
                    <a:lnTo>
                      <a:pt x="50" y="247"/>
                    </a:lnTo>
                    <a:lnTo>
                      <a:pt x="50" y="249"/>
                    </a:lnTo>
                    <a:lnTo>
                      <a:pt x="52" y="251"/>
                    </a:lnTo>
                    <a:lnTo>
                      <a:pt x="52" y="251"/>
                    </a:lnTo>
                    <a:lnTo>
                      <a:pt x="55" y="253"/>
                    </a:lnTo>
                    <a:lnTo>
                      <a:pt x="55" y="254"/>
                    </a:lnTo>
                    <a:lnTo>
                      <a:pt x="55" y="256"/>
                    </a:lnTo>
                    <a:lnTo>
                      <a:pt x="54" y="257"/>
                    </a:lnTo>
                    <a:lnTo>
                      <a:pt x="54" y="257"/>
                    </a:lnTo>
                    <a:lnTo>
                      <a:pt x="52" y="259"/>
                    </a:lnTo>
                    <a:lnTo>
                      <a:pt x="50" y="261"/>
                    </a:lnTo>
                    <a:lnTo>
                      <a:pt x="50" y="261"/>
                    </a:lnTo>
                    <a:lnTo>
                      <a:pt x="47" y="265"/>
                    </a:lnTo>
                    <a:lnTo>
                      <a:pt x="46" y="267"/>
                    </a:lnTo>
                    <a:lnTo>
                      <a:pt x="44" y="267"/>
                    </a:lnTo>
                    <a:lnTo>
                      <a:pt x="44" y="267"/>
                    </a:lnTo>
                    <a:lnTo>
                      <a:pt x="42" y="266"/>
                    </a:lnTo>
                    <a:lnTo>
                      <a:pt x="41" y="266"/>
                    </a:lnTo>
                    <a:lnTo>
                      <a:pt x="40" y="267"/>
                    </a:lnTo>
                    <a:lnTo>
                      <a:pt x="40" y="267"/>
                    </a:lnTo>
                    <a:lnTo>
                      <a:pt x="39" y="272"/>
                    </a:lnTo>
                    <a:lnTo>
                      <a:pt x="39" y="276"/>
                    </a:lnTo>
                    <a:lnTo>
                      <a:pt x="39" y="276"/>
                    </a:lnTo>
                    <a:lnTo>
                      <a:pt x="39" y="278"/>
                    </a:lnTo>
                    <a:lnTo>
                      <a:pt x="38" y="281"/>
                    </a:lnTo>
                    <a:lnTo>
                      <a:pt x="38" y="281"/>
                    </a:lnTo>
                    <a:lnTo>
                      <a:pt x="34" y="287"/>
                    </a:lnTo>
                    <a:lnTo>
                      <a:pt x="33" y="290"/>
                    </a:lnTo>
                    <a:lnTo>
                      <a:pt x="32" y="293"/>
                    </a:lnTo>
                    <a:lnTo>
                      <a:pt x="32" y="293"/>
                    </a:lnTo>
                    <a:lnTo>
                      <a:pt x="35" y="297"/>
                    </a:lnTo>
                    <a:lnTo>
                      <a:pt x="37" y="299"/>
                    </a:lnTo>
                    <a:lnTo>
                      <a:pt x="38" y="302"/>
                    </a:lnTo>
                    <a:lnTo>
                      <a:pt x="38" y="302"/>
                    </a:lnTo>
                    <a:lnTo>
                      <a:pt x="38" y="304"/>
                    </a:lnTo>
                    <a:lnTo>
                      <a:pt x="37" y="306"/>
                    </a:lnTo>
                    <a:lnTo>
                      <a:pt x="35" y="308"/>
                    </a:lnTo>
                    <a:lnTo>
                      <a:pt x="35" y="308"/>
                    </a:lnTo>
                    <a:lnTo>
                      <a:pt x="33" y="307"/>
                    </a:lnTo>
                    <a:lnTo>
                      <a:pt x="30" y="308"/>
                    </a:lnTo>
                    <a:lnTo>
                      <a:pt x="30" y="308"/>
                    </a:lnTo>
                    <a:lnTo>
                      <a:pt x="29" y="309"/>
                    </a:lnTo>
                    <a:lnTo>
                      <a:pt x="28" y="313"/>
                    </a:lnTo>
                    <a:lnTo>
                      <a:pt x="26" y="318"/>
                    </a:lnTo>
                    <a:lnTo>
                      <a:pt x="26" y="318"/>
                    </a:lnTo>
                    <a:lnTo>
                      <a:pt x="22" y="323"/>
                    </a:lnTo>
                    <a:lnTo>
                      <a:pt x="22" y="323"/>
                    </a:lnTo>
                    <a:lnTo>
                      <a:pt x="20" y="325"/>
                    </a:lnTo>
                    <a:lnTo>
                      <a:pt x="18" y="329"/>
                    </a:lnTo>
                    <a:lnTo>
                      <a:pt x="18" y="329"/>
                    </a:lnTo>
                    <a:lnTo>
                      <a:pt x="16" y="334"/>
                    </a:lnTo>
                    <a:lnTo>
                      <a:pt x="14" y="338"/>
                    </a:lnTo>
                    <a:lnTo>
                      <a:pt x="14" y="338"/>
                    </a:lnTo>
                    <a:lnTo>
                      <a:pt x="13" y="341"/>
                    </a:lnTo>
                    <a:lnTo>
                      <a:pt x="13" y="347"/>
                    </a:lnTo>
                    <a:lnTo>
                      <a:pt x="15" y="352"/>
                    </a:lnTo>
                    <a:lnTo>
                      <a:pt x="16" y="354"/>
                    </a:lnTo>
                    <a:lnTo>
                      <a:pt x="18" y="356"/>
                    </a:lnTo>
                    <a:lnTo>
                      <a:pt x="18" y="356"/>
                    </a:lnTo>
                    <a:lnTo>
                      <a:pt x="25" y="359"/>
                    </a:lnTo>
                    <a:lnTo>
                      <a:pt x="30" y="361"/>
                    </a:lnTo>
                    <a:lnTo>
                      <a:pt x="30" y="361"/>
                    </a:lnTo>
                    <a:lnTo>
                      <a:pt x="33" y="364"/>
                    </a:lnTo>
                    <a:lnTo>
                      <a:pt x="34" y="365"/>
                    </a:lnTo>
                    <a:lnTo>
                      <a:pt x="34" y="366"/>
                    </a:lnTo>
                    <a:lnTo>
                      <a:pt x="34" y="366"/>
                    </a:lnTo>
                    <a:lnTo>
                      <a:pt x="32" y="367"/>
                    </a:lnTo>
                    <a:lnTo>
                      <a:pt x="32" y="367"/>
                    </a:lnTo>
                    <a:lnTo>
                      <a:pt x="32" y="368"/>
                    </a:lnTo>
                    <a:lnTo>
                      <a:pt x="32" y="368"/>
                    </a:lnTo>
                    <a:lnTo>
                      <a:pt x="35" y="375"/>
                    </a:lnTo>
                    <a:lnTo>
                      <a:pt x="38" y="380"/>
                    </a:lnTo>
                    <a:lnTo>
                      <a:pt x="38" y="380"/>
                    </a:lnTo>
                    <a:lnTo>
                      <a:pt x="39" y="379"/>
                    </a:lnTo>
                    <a:lnTo>
                      <a:pt x="40" y="380"/>
                    </a:lnTo>
                    <a:lnTo>
                      <a:pt x="40" y="380"/>
                    </a:lnTo>
                    <a:lnTo>
                      <a:pt x="41" y="382"/>
                    </a:lnTo>
                    <a:lnTo>
                      <a:pt x="44" y="383"/>
                    </a:lnTo>
                    <a:lnTo>
                      <a:pt x="44" y="383"/>
                    </a:lnTo>
                    <a:lnTo>
                      <a:pt x="48" y="384"/>
                    </a:lnTo>
                    <a:lnTo>
                      <a:pt x="49" y="385"/>
                    </a:lnTo>
                    <a:lnTo>
                      <a:pt x="49" y="386"/>
                    </a:lnTo>
                    <a:lnTo>
                      <a:pt x="49" y="386"/>
                    </a:lnTo>
                    <a:lnTo>
                      <a:pt x="47" y="386"/>
                    </a:lnTo>
                    <a:lnTo>
                      <a:pt x="47" y="387"/>
                    </a:lnTo>
                    <a:lnTo>
                      <a:pt x="47" y="387"/>
                    </a:lnTo>
                    <a:lnTo>
                      <a:pt x="47" y="387"/>
                    </a:lnTo>
                    <a:lnTo>
                      <a:pt x="48" y="389"/>
                    </a:lnTo>
                    <a:lnTo>
                      <a:pt x="50" y="390"/>
                    </a:lnTo>
                    <a:lnTo>
                      <a:pt x="50" y="390"/>
                    </a:lnTo>
                    <a:lnTo>
                      <a:pt x="50" y="389"/>
                    </a:lnTo>
                    <a:lnTo>
                      <a:pt x="50" y="389"/>
                    </a:lnTo>
                    <a:lnTo>
                      <a:pt x="50" y="388"/>
                    </a:lnTo>
                    <a:lnTo>
                      <a:pt x="52" y="388"/>
                    </a:lnTo>
                    <a:lnTo>
                      <a:pt x="52" y="388"/>
                    </a:lnTo>
                    <a:lnTo>
                      <a:pt x="59" y="388"/>
                    </a:lnTo>
                    <a:lnTo>
                      <a:pt x="65" y="386"/>
                    </a:lnTo>
                    <a:lnTo>
                      <a:pt x="65" y="386"/>
                    </a:lnTo>
                    <a:lnTo>
                      <a:pt x="68" y="385"/>
                    </a:lnTo>
                    <a:lnTo>
                      <a:pt x="70" y="385"/>
                    </a:lnTo>
                    <a:lnTo>
                      <a:pt x="73" y="385"/>
                    </a:lnTo>
                    <a:lnTo>
                      <a:pt x="73" y="385"/>
                    </a:lnTo>
                    <a:lnTo>
                      <a:pt x="76" y="386"/>
                    </a:lnTo>
                    <a:lnTo>
                      <a:pt x="80" y="388"/>
                    </a:lnTo>
                    <a:lnTo>
                      <a:pt x="80" y="388"/>
                    </a:lnTo>
                    <a:lnTo>
                      <a:pt x="84" y="390"/>
                    </a:lnTo>
                    <a:lnTo>
                      <a:pt x="90" y="391"/>
                    </a:lnTo>
                    <a:lnTo>
                      <a:pt x="99" y="391"/>
                    </a:lnTo>
                    <a:lnTo>
                      <a:pt x="99" y="391"/>
                    </a:lnTo>
                    <a:lnTo>
                      <a:pt x="100" y="390"/>
                    </a:lnTo>
                    <a:lnTo>
                      <a:pt x="101" y="389"/>
                    </a:lnTo>
                    <a:lnTo>
                      <a:pt x="102" y="389"/>
                    </a:lnTo>
                    <a:lnTo>
                      <a:pt x="102" y="389"/>
                    </a:lnTo>
                    <a:lnTo>
                      <a:pt x="105" y="389"/>
                    </a:lnTo>
                    <a:lnTo>
                      <a:pt x="108" y="391"/>
                    </a:lnTo>
                    <a:lnTo>
                      <a:pt x="108" y="391"/>
                    </a:lnTo>
                    <a:lnTo>
                      <a:pt x="109" y="392"/>
                    </a:lnTo>
                    <a:lnTo>
                      <a:pt x="108" y="394"/>
                    </a:lnTo>
                    <a:lnTo>
                      <a:pt x="108" y="394"/>
                    </a:lnTo>
                    <a:lnTo>
                      <a:pt x="107" y="397"/>
                    </a:lnTo>
                    <a:lnTo>
                      <a:pt x="108" y="400"/>
                    </a:lnTo>
                    <a:lnTo>
                      <a:pt x="108" y="400"/>
                    </a:lnTo>
                    <a:lnTo>
                      <a:pt x="109" y="402"/>
                    </a:lnTo>
                    <a:lnTo>
                      <a:pt x="109" y="403"/>
                    </a:lnTo>
                    <a:lnTo>
                      <a:pt x="110" y="405"/>
                    </a:lnTo>
                    <a:lnTo>
                      <a:pt x="111" y="405"/>
                    </a:lnTo>
                    <a:lnTo>
                      <a:pt x="111" y="405"/>
                    </a:lnTo>
                    <a:lnTo>
                      <a:pt x="113" y="405"/>
                    </a:lnTo>
                    <a:lnTo>
                      <a:pt x="115" y="406"/>
                    </a:lnTo>
                    <a:lnTo>
                      <a:pt x="115" y="406"/>
                    </a:lnTo>
                    <a:lnTo>
                      <a:pt x="117" y="408"/>
                    </a:lnTo>
                    <a:lnTo>
                      <a:pt x="117" y="410"/>
                    </a:lnTo>
                    <a:lnTo>
                      <a:pt x="117" y="410"/>
                    </a:lnTo>
                    <a:lnTo>
                      <a:pt x="117" y="410"/>
                    </a:lnTo>
                    <a:lnTo>
                      <a:pt x="117" y="411"/>
                    </a:lnTo>
                    <a:lnTo>
                      <a:pt x="118" y="411"/>
                    </a:lnTo>
                    <a:lnTo>
                      <a:pt x="119" y="412"/>
                    </a:lnTo>
                    <a:lnTo>
                      <a:pt x="119" y="412"/>
                    </a:lnTo>
                    <a:lnTo>
                      <a:pt x="121" y="417"/>
                    </a:lnTo>
                    <a:lnTo>
                      <a:pt x="121" y="418"/>
                    </a:lnTo>
                    <a:lnTo>
                      <a:pt x="121" y="418"/>
                    </a:lnTo>
                    <a:lnTo>
                      <a:pt x="121" y="418"/>
                    </a:lnTo>
                    <a:lnTo>
                      <a:pt x="122" y="418"/>
                    </a:lnTo>
                    <a:lnTo>
                      <a:pt x="123" y="419"/>
                    </a:lnTo>
                    <a:lnTo>
                      <a:pt x="124" y="421"/>
                    </a:lnTo>
                    <a:lnTo>
                      <a:pt x="124" y="421"/>
                    </a:lnTo>
                    <a:lnTo>
                      <a:pt x="126" y="420"/>
                    </a:lnTo>
                    <a:lnTo>
                      <a:pt x="127" y="419"/>
                    </a:lnTo>
                    <a:lnTo>
                      <a:pt x="127" y="419"/>
                    </a:lnTo>
                    <a:lnTo>
                      <a:pt x="128" y="419"/>
                    </a:lnTo>
                    <a:lnTo>
                      <a:pt x="130" y="419"/>
                    </a:lnTo>
                    <a:lnTo>
                      <a:pt x="133" y="420"/>
                    </a:lnTo>
                    <a:lnTo>
                      <a:pt x="133" y="420"/>
                    </a:lnTo>
                    <a:lnTo>
                      <a:pt x="134" y="420"/>
                    </a:lnTo>
                    <a:lnTo>
                      <a:pt x="134" y="418"/>
                    </a:lnTo>
                    <a:lnTo>
                      <a:pt x="134" y="417"/>
                    </a:lnTo>
                    <a:lnTo>
                      <a:pt x="136" y="417"/>
                    </a:lnTo>
                    <a:lnTo>
                      <a:pt x="136" y="417"/>
                    </a:lnTo>
                    <a:lnTo>
                      <a:pt x="141" y="418"/>
                    </a:lnTo>
                    <a:lnTo>
                      <a:pt x="146" y="418"/>
                    </a:lnTo>
                    <a:lnTo>
                      <a:pt x="146" y="418"/>
                    </a:lnTo>
                    <a:lnTo>
                      <a:pt x="150" y="416"/>
                    </a:lnTo>
                    <a:lnTo>
                      <a:pt x="156" y="414"/>
                    </a:lnTo>
                    <a:lnTo>
                      <a:pt x="167" y="408"/>
                    </a:lnTo>
                    <a:lnTo>
                      <a:pt x="167" y="408"/>
                    </a:lnTo>
                    <a:lnTo>
                      <a:pt x="172" y="405"/>
                    </a:lnTo>
                    <a:lnTo>
                      <a:pt x="174" y="403"/>
                    </a:lnTo>
                    <a:lnTo>
                      <a:pt x="175" y="400"/>
                    </a:lnTo>
                    <a:lnTo>
                      <a:pt x="176" y="397"/>
                    </a:lnTo>
                    <a:lnTo>
                      <a:pt x="176" y="397"/>
                    </a:lnTo>
                    <a:lnTo>
                      <a:pt x="177" y="393"/>
                    </a:lnTo>
                    <a:lnTo>
                      <a:pt x="179" y="390"/>
                    </a:lnTo>
                    <a:lnTo>
                      <a:pt x="180" y="388"/>
                    </a:lnTo>
                    <a:lnTo>
                      <a:pt x="180" y="386"/>
                    </a:lnTo>
                    <a:lnTo>
                      <a:pt x="180" y="386"/>
                    </a:lnTo>
                    <a:lnTo>
                      <a:pt x="180" y="379"/>
                    </a:lnTo>
                    <a:lnTo>
                      <a:pt x="181" y="376"/>
                    </a:lnTo>
                    <a:lnTo>
                      <a:pt x="183" y="373"/>
                    </a:lnTo>
                    <a:lnTo>
                      <a:pt x="183" y="373"/>
                    </a:lnTo>
                    <a:lnTo>
                      <a:pt x="187" y="372"/>
                    </a:lnTo>
                    <a:lnTo>
                      <a:pt x="191" y="372"/>
                    </a:lnTo>
                    <a:lnTo>
                      <a:pt x="196" y="372"/>
                    </a:lnTo>
                    <a:lnTo>
                      <a:pt x="199" y="373"/>
                    </a:lnTo>
                    <a:lnTo>
                      <a:pt x="199" y="373"/>
                    </a:lnTo>
                    <a:lnTo>
                      <a:pt x="201" y="374"/>
                    </a:lnTo>
                    <a:lnTo>
                      <a:pt x="201" y="375"/>
                    </a:lnTo>
                    <a:lnTo>
                      <a:pt x="201" y="376"/>
                    </a:lnTo>
                    <a:lnTo>
                      <a:pt x="201" y="377"/>
                    </a:lnTo>
                    <a:lnTo>
                      <a:pt x="201" y="377"/>
                    </a:lnTo>
                    <a:lnTo>
                      <a:pt x="202" y="378"/>
                    </a:lnTo>
                    <a:lnTo>
                      <a:pt x="204" y="378"/>
                    </a:lnTo>
                    <a:lnTo>
                      <a:pt x="207" y="375"/>
                    </a:lnTo>
                    <a:lnTo>
                      <a:pt x="207" y="375"/>
                    </a:lnTo>
                    <a:lnTo>
                      <a:pt x="208" y="372"/>
                    </a:lnTo>
                    <a:lnTo>
                      <a:pt x="207" y="370"/>
                    </a:lnTo>
                    <a:lnTo>
                      <a:pt x="206" y="367"/>
                    </a:lnTo>
                    <a:lnTo>
                      <a:pt x="206" y="364"/>
                    </a:lnTo>
                    <a:lnTo>
                      <a:pt x="206" y="364"/>
                    </a:lnTo>
                    <a:lnTo>
                      <a:pt x="209" y="360"/>
                    </a:lnTo>
                    <a:lnTo>
                      <a:pt x="213" y="358"/>
                    </a:lnTo>
                    <a:lnTo>
                      <a:pt x="219" y="357"/>
                    </a:lnTo>
                    <a:lnTo>
                      <a:pt x="224" y="356"/>
                    </a:lnTo>
                    <a:lnTo>
                      <a:pt x="224" y="356"/>
                    </a:lnTo>
                    <a:lnTo>
                      <a:pt x="226" y="355"/>
                    </a:lnTo>
                    <a:lnTo>
                      <a:pt x="226" y="353"/>
                    </a:lnTo>
                    <a:lnTo>
                      <a:pt x="225" y="351"/>
                    </a:lnTo>
                    <a:lnTo>
                      <a:pt x="226" y="348"/>
                    </a:lnTo>
                    <a:lnTo>
                      <a:pt x="226" y="348"/>
                    </a:lnTo>
                    <a:lnTo>
                      <a:pt x="227" y="346"/>
                    </a:lnTo>
                    <a:lnTo>
                      <a:pt x="229" y="346"/>
                    </a:lnTo>
                    <a:lnTo>
                      <a:pt x="231" y="347"/>
                    </a:lnTo>
                    <a:lnTo>
                      <a:pt x="234" y="348"/>
                    </a:lnTo>
                    <a:lnTo>
                      <a:pt x="234" y="348"/>
                    </a:lnTo>
                    <a:lnTo>
                      <a:pt x="237" y="348"/>
                    </a:lnTo>
                    <a:lnTo>
                      <a:pt x="238" y="347"/>
                    </a:lnTo>
                    <a:lnTo>
                      <a:pt x="238" y="346"/>
                    </a:lnTo>
                    <a:lnTo>
                      <a:pt x="239" y="346"/>
                    </a:lnTo>
                    <a:lnTo>
                      <a:pt x="239" y="346"/>
                    </a:lnTo>
                    <a:lnTo>
                      <a:pt x="248" y="345"/>
                    </a:lnTo>
                    <a:lnTo>
                      <a:pt x="259" y="344"/>
                    </a:lnTo>
                    <a:lnTo>
                      <a:pt x="259" y="344"/>
                    </a:lnTo>
                    <a:lnTo>
                      <a:pt x="260" y="343"/>
                    </a:lnTo>
                    <a:lnTo>
                      <a:pt x="261" y="342"/>
                    </a:lnTo>
                    <a:lnTo>
                      <a:pt x="262" y="339"/>
                    </a:lnTo>
                    <a:lnTo>
                      <a:pt x="262" y="334"/>
                    </a:lnTo>
                    <a:lnTo>
                      <a:pt x="262" y="334"/>
                    </a:lnTo>
                    <a:lnTo>
                      <a:pt x="264" y="334"/>
                    </a:lnTo>
                    <a:lnTo>
                      <a:pt x="267" y="334"/>
                    </a:lnTo>
                    <a:lnTo>
                      <a:pt x="271" y="335"/>
                    </a:lnTo>
                    <a:lnTo>
                      <a:pt x="274" y="337"/>
                    </a:lnTo>
                    <a:lnTo>
                      <a:pt x="274" y="337"/>
                    </a:lnTo>
                    <a:lnTo>
                      <a:pt x="276" y="337"/>
                    </a:lnTo>
                    <a:lnTo>
                      <a:pt x="276" y="337"/>
                    </a:lnTo>
                    <a:lnTo>
                      <a:pt x="277" y="333"/>
                    </a:lnTo>
                    <a:lnTo>
                      <a:pt x="277" y="333"/>
                    </a:lnTo>
                    <a:lnTo>
                      <a:pt x="278" y="330"/>
                    </a:lnTo>
                    <a:lnTo>
                      <a:pt x="282" y="329"/>
                    </a:lnTo>
                    <a:lnTo>
                      <a:pt x="288" y="329"/>
                    </a:lnTo>
                    <a:lnTo>
                      <a:pt x="288" y="329"/>
                    </a:lnTo>
                    <a:lnTo>
                      <a:pt x="290" y="329"/>
                    </a:lnTo>
                    <a:lnTo>
                      <a:pt x="291" y="330"/>
                    </a:lnTo>
                    <a:lnTo>
                      <a:pt x="292" y="335"/>
                    </a:lnTo>
                    <a:lnTo>
                      <a:pt x="292" y="335"/>
                    </a:lnTo>
                    <a:lnTo>
                      <a:pt x="294" y="336"/>
                    </a:lnTo>
                    <a:lnTo>
                      <a:pt x="297" y="336"/>
                    </a:lnTo>
                    <a:lnTo>
                      <a:pt x="303" y="335"/>
                    </a:lnTo>
                    <a:lnTo>
                      <a:pt x="303" y="335"/>
                    </a:lnTo>
                    <a:lnTo>
                      <a:pt x="304" y="335"/>
                    </a:lnTo>
                    <a:lnTo>
                      <a:pt x="306" y="334"/>
                    </a:lnTo>
                    <a:lnTo>
                      <a:pt x="308" y="329"/>
                    </a:lnTo>
                    <a:lnTo>
                      <a:pt x="310" y="324"/>
                    </a:lnTo>
                    <a:lnTo>
                      <a:pt x="310" y="320"/>
                    </a:lnTo>
                    <a:lnTo>
                      <a:pt x="310" y="320"/>
                    </a:lnTo>
                    <a:lnTo>
                      <a:pt x="310" y="314"/>
                    </a:lnTo>
                    <a:lnTo>
                      <a:pt x="312" y="307"/>
                    </a:lnTo>
                    <a:lnTo>
                      <a:pt x="312" y="307"/>
                    </a:lnTo>
                    <a:lnTo>
                      <a:pt x="320" y="292"/>
                    </a:lnTo>
                    <a:lnTo>
                      <a:pt x="320" y="292"/>
                    </a:lnTo>
                    <a:lnTo>
                      <a:pt x="323" y="289"/>
                    </a:lnTo>
                    <a:lnTo>
                      <a:pt x="327" y="286"/>
                    </a:lnTo>
                    <a:lnTo>
                      <a:pt x="327" y="286"/>
                    </a:lnTo>
                    <a:lnTo>
                      <a:pt x="329" y="284"/>
                    </a:lnTo>
                    <a:lnTo>
                      <a:pt x="329" y="282"/>
                    </a:lnTo>
                    <a:lnTo>
                      <a:pt x="329" y="280"/>
                    </a:lnTo>
                    <a:lnTo>
                      <a:pt x="328" y="279"/>
                    </a:lnTo>
                    <a:lnTo>
                      <a:pt x="328" y="279"/>
                    </a:lnTo>
                    <a:lnTo>
                      <a:pt x="326" y="276"/>
                    </a:lnTo>
                    <a:lnTo>
                      <a:pt x="325" y="272"/>
                    </a:lnTo>
                    <a:lnTo>
                      <a:pt x="324" y="265"/>
                    </a:lnTo>
                    <a:lnTo>
                      <a:pt x="324" y="258"/>
                    </a:lnTo>
                    <a:lnTo>
                      <a:pt x="324" y="258"/>
                    </a:lnTo>
                    <a:lnTo>
                      <a:pt x="325" y="248"/>
                    </a:lnTo>
                    <a:lnTo>
                      <a:pt x="325" y="248"/>
                    </a:lnTo>
                    <a:lnTo>
                      <a:pt x="326" y="243"/>
                    </a:lnTo>
                    <a:lnTo>
                      <a:pt x="326" y="241"/>
                    </a:lnTo>
                    <a:lnTo>
                      <a:pt x="325" y="239"/>
                    </a:lnTo>
                    <a:lnTo>
                      <a:pt x="325" y="239"/>
                    </a:lnTo>
                    <a:lnTo>
                      <a:pt x="323" y="235"/>
                    </a:lnTo>
                    <a:lnTo>
                      <a:pt x="322" y="233"/>
                    </a:lnTo>
                    <a:lnTo>
                      <a:pt x="322" y="233"/>
                    </a:lnTo>
                    <a:lnTo>
                      <a:pt x="322" y="231"/>
                    </a:lnTo>
                    <a:lnTo>
                      <a:pt x="323" y="230"/>
                    </a:lnTo>
                    <a:lnTo>
                      <a:pt x="324" y="228"/>
                    </a:lnTo>
                    <a:lnTo>
                      <a:pt x="324" y="228"/>
                    </a:lnTo>
                    <a:lnTo>
                      <a:pt x="325" y="227"/>
                    </a:lnTo>
                    <a:lnTo>
                      <a:pt x="324" y="227"/>
                    </a:lnTo>
                    <a:lnTo>
                      <a:pt x="323" y="226"/>
                    </a:lnTo>
                    <a:lnTo>
                      <a:pt x="323" y="226"/>
                    </a:lnTo>
                    <a:lnTo>
                      <a:pt x="323" y="225"/>
                    </a:lnTo>
                    <a:lnTo>
                      <a:pt x="323" y="224"/>
                    </a:lnTo>
                    <a:lnTo>
                      <a:pt x="323" y="224"/>
                    </a:lnTo>
                    <a:lnTo>
                      <a:pt x="322" y="222"/>
                    </a:lnTo>
                    <a:lnTo>
                      <a:pt x="320" y="219"/>
                    </a:lnTo>
                    <a:lnTo>
                      <a:pt x="320" y="219"/>
                    </a:lnTo>
                    <a:lnTo>
                      <a:pt x="319" y="215"/>
                    </a:lnTo>
                    <a:lnTo>
                      <a:pt x="319" y="215"/>
                    </a:lnTo>
                    <a:lnTo>
                      <a:pt x="318" y="211"/>
                    </a:lnTo>
                    <a:lnTo>
                      <a:pt x="318" y="209"/>
                    </a:lnTo>
                    <a:lnTo>
                      <a:pt x="318" y="209"/>
                    </a:lnTo>
                    <a:lnTo>
                      <a:pt x="319" y="206"/>
                    </a:lnTo>
                    <a:lnTo>
                      <a:pt x="322" y="202"/>
                    </a:lnTo>
                    <a:lnTo>
                      <a:pt x="322" y="202"/>
                    </a:lnTo>
                    <a:lnTo>
                      <a:pt x="323" y="202"/>
                    </a:lnTo>
                    <a:lnTo>
                      <a:pt x="324" y="202"/>
                    </a:lnTo>
                    <a:lnTo>
                      <a:pt x="324" y="202"/>
                    </a:lnTo>
                    <a:lnTo>
                      <a:pt x="326" y="201"/>
                    </a:lnTo>
                    <a:lnTo>
                      <a:pt x="328" y="200"/>
                    </a:lnTo>
                    <a:lnTo>
                      <a:pt x="328" y="200"/>
                    </a:lnTo>
                    <a:lnTo>
                      <a:pt x="330" y="200"/>
                    </a:lnTo>
                    <a:lnTo>
                      <a:pt x="332" y="201"/>
                    </a:lnTo>
                    <a:lnTo>
                      <a:pt x="332" y="201"/>
                    </a:lnTo>
                    <a:lnTo>
                      <a:pt x="333" y="200"/>
                    </a:lnTo>
                    <a:lnTo>
                      <a:pt x="334" y="199"/>
                    </a:lnTo>
                    <a:lnTo>
                      <a:pt x="334" y="199"/>
                    </a:lnTo>
                    <a:lnTo>
                      <a:pt x="337" y="197"/>
                    </a:lnTo>
                    <a:lnTo>
                      <a:pt x="340" y="196"/>
                    </a:lnTo>
                    <a:lnTo>
                      <a:pt x="340" y="196"/>
                    </a:lnTo>
                    <a:lnTo>
                      <a:pt x="340" y="195"/>
                    </a:lnTo>
                    <a:lnTo>
                      <a:pt x="340" y="194"/>
                    </a:lnTo>
                    <a:lnTo>
                      <a:pt x="338" y="191"/>
                    </a:lnTo>
                    <a:lnTo>
                      <a:pt x="338" y="191"/>
                    </a:lnTo>
                    <a:lnTo>
                      <a:pt x="335" y="187"/>
                    </a:lnTo>
                    <a:lnTo>
                      <a:pt x="333" y="183"/>
                    </a:lnTo>
                    <a:lnTo>
                      <a:pt x="333" y="183"/>
                    </a:lnTo>
                    <a:lnTo>
                      <a:pt x="330" y="178"/>
                    </a:lnTo>
                    <a:lnTo>
                      <a:pt x="330" y="178"/>
                    </a:lnTo>
                    <a:lnTo>
                      <a:pt x="329" y="176"/>
                    </a:lnTo>
                    <a:lnTo>
                      <a:pt x="330" y="172"/>
                    </a:lnTo>
                    <a:lnTo>
                      <a:pt x="330" y="172"/>
                    </a:lnTo>
                    <a:lnTo>
                      <a:pt x="330" y="169"/>
                    </a:lnTo>
                    <a:lnTo>
                      <a:pt x="329" y="166"/>
                    </a:lnTo>
                    <a:lnTo>
                      <a:pt x="329" y="166"/>
                    </a:lnTo>
                    <a:lnTo>
                      <a:pt x="330" y="164"/>
                    </a:lnTo>
                    <a:lnTo>
                      <a:pt x="332" y="163"/>
                    </a:lnTo>
                    <a:lnTo>
                      <a:pt x="332" y="163"/>
                    </a:lnTo>
                    <a:lnTo>
                      <a:pt x="332" y="157"/>
                    </a:lnTo>
                    <a:lnTo>
                      <a:pt x="332" y="148"/>
                    </a:lnTo>
                    <a:lnTo>
                      <a:pt x="332" y="148"/>
                    </a:lnTo>
                    <a:lnTo>
                      <a:pt x="330" y="140"/>
                    </a:lnTo>
                    <a:lnTo>
                      <a:pt x="328" y="136"/>
                    </a:lnTo>
                    <a:lnTo>
                      <a:pt x="328" y="136"/>
                    </a:lnTo>
                    <a:lnTo>
                      <a:pt x="328" y="133"/>
                    </a:lnTo>
                    <a:lnTo>
                      <a:pt x="329" y="129"/>
                    </a:lnTo>
                    <a:lnTo>
                      <a:pt x="329" y="129"/>
                    </a:lnTo>
                    <a:lnTo>
                      <a:pt x="329" y="128"/>
                    </a:lnTo>
                    <a:lnTo>
                      <a:pt x="329" y="126"/>
                    </a:lnTo>
                    <a:lnTo>
                      <a:pt x="329" y="122"/>
                    </a:lnTo>
                    <a:lnTo>
                      <a:pt x="329" y="122"/>
                    </a:lnTo>
                    <a:lnTo>
                      <a:pt x="329" y="119"/>
                    </a:lnTo>
                    <a:lnTo>
                      <a:pt x="329" y="117"/>
                    </a:lnTo>
                    <a:lnTo>
                      <a:pt x="327" y="112"/>
                    </a:lnTo>
                    <a:lnTo>
                      <a:pt x="327" y="112"/>
                    </a:lnTo>
                    <a:lnTo>
                      <a:pt x="326" y="109"/>
                    </a:lnTo>
                    <a:lnTo>
                      <a:pt x="327" y="107"/>
                    </a:lnTo>
                    <a:lnTo>
                      <a:pt x="327" y="107"/>
                    </a:lnTo>
                    <a:lnTo>
                      <a:pt x="326" y="104"/>
                    </a:lnTo>
                    <a:lnTo>
                      <a:pt x="326" y="104"/>
                    </a:lnTo>
                    <a:lnTo>
                      <a:pt x="328" y="101"/>
                    </a:lnTo>
                    <a:lnTo>
                      <a:pt x="330" y="98"/>
                    </a:lnTo>
                    <a:lnTo>
                      <a:pt x="330" y="98"/>
                    </a:lnTo>
                    <a:lnTo>
                      <a:pt x="331" y="98"/>
                    </a:lnTo>
                    <a:lnTo>
                      <a:pt x="331" y="98"/>
                    </a:lnTo>
                    <a:lnTo>
                      <a:pt x="331" y="98"/>
                    </a:lnTo>
                    <a:lnTo>
                      <a:pt x="329" y="97"/>
                    </a:lnTo>
                    <a:lnTo>
                      <a:pt x="325" y="94"/>
                    </a:lnTo>
                    <a:lnTo>
                      <a:pt x="325" y="9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39" name="フリーフォーム 38">
                <a:extLst>
                  <a:ext uri="{FF2B5EF4-FFF2-40B4-BE49-F238E27FC236}">
                    <a16:creationId xmlns:a16="http://schemas.microsoft.com/office/drawing/2014/main" id="{00000000-0008-0000-0000-000073050000}"/>
                  </a:ext>
                </a:extLst>
              </p:cNvPr>
              <p:cNvSpPr>
                <a:spLocks/>
              </p:cNvSpPr>
              <p:nvPr/>
            </p:nvSpPr>
            <p:spPr bwMode="auto">
              <a:xfrm>
                <a:off x="417" y="638"/>
                <a:ext cx="47" cy="25"/>
              </a:xfrm>
              <a:custGeom>
                <a:avLst/>
                <a:gdLst>
                  <a:gd name="T0" fmla="*/ 335 w 421"/>
                  <a:gd name="T1" fmla="*/ 33 h 230"/>
                  <a:gd name="T2" fmla="*/ 327 w 421"/>
                  <a:gd name="T3" fmla="*/ 36 h 230"/>
                  <a:gd name="T4" fmla="*/ 318 w 421"/>
                  <a:gd name="T5" fmla="*/ 38 h 230"/>
                  <a:gd name="T6" fmla="*/ 289 w 421"/>
                  <a:gd name="T7" fmla="*/ 38 h 230"/>
                  <a:gd name="T8" fmla="*/ 247 w 421"/>
                  <a:gd name="T9" fmla="*/ 25 h 230"/>
                  <a:gd name="T10" fmla="*/ 225 w 421"/>
                  <a:gd name="T11" fmla="*/ 14 h 230"/>
                  <a:gd name="T12" fmla="*/ 218 w 421"/>
                  <a:gd name="T13" fmla="*/ 21 h 230"/>
                  <a:gd name="T14" fmla="*/ 205 w 421"/>
                  <a:gd name="T15" fmla="*/ 17 h 230"/>
                  <a:gd name="T16" fmla="*/ 195 w 421"/>
                  <a:gd name="T17" fmla="*/ 17 h 230"/>
                  <a:gd name="T18" fmla="*/ 180 w 421"/>
                  <a:gd name="T19" fmla="*/ 8 h 230"/>
                  <a:gd name="T20" fmla="*/ 160 w 421"/>
                  <a:gd name="T21" fmla="*/ 2 h 230"/>
                  <a:gd name="T22" fmla="*/ 142 w 421"/>
                  <a:gd name="T23" fmla="*/ 7 h 230"/>
                  <a:gd name="T24" fmla="*/ 129 w 421"/>
                  <a:gd name="T25" fmla="*/ 32 h 230"/>
                  <a:gd name="T26" fmla="*/ 124 w 421"/>
                  <a:gd name="T27" fmla="*/ 55 h 230"/>
                  <a:gd name="T28" fmla="*/ 115 w 421"/>
                  <a:gd name="T29" fmla="*/ 69 h 230"/>
                  <a:gd name="T30" fmla="*/ 98 w 421"/>
                  <a:gd name="T31" fmla="*/ 73 h 230"/>
                  <a:gd name="T32" fmla="*/ 84 w 421"/>
                  <a:gd name="T33" fmla="*/ 80 h 230"/>
                  <a:gd name="T34" fmla="*/ 60 w 421"/>
                  <a:gd name="T35" fmla="*/ 88 h 230"/>
                  <a:gd name="T36" fmla="*/ 40 w 421"/>
                  <a:gd name="T37" fmla="*/ 107 h 230"/>
                  <a:gd name="T38" fmla="*/ 19 w 421"/>
                  <a:gd name="T39" fmla="*/ 108 h 230"/>
                  <a:gd name="T40" fmla="*/ 5 w 421"/>
                  <a:gd name="T41" fmla="*/ 127 h 230"/>
                  <a:gd name="T42" fmla="*/ 5 w 421"/>
                  <a:gd name="T43" fmla="*/ 146 h 230"/>
                  <a:gd name="T44" fmla="*/ 14 w 421"/>
                  <a:gd name="T45" fmla="*/ 168 h 230"/>
                  <a:gd name="T46" fmla="*/ 29 w 421"/>
                  <a:gd name="T47" fmla="*/ 180 h 230"/>
                  <a:gd name="T48" fmla="*/ 47 w 421"/>
                  <a:gd name="T49" fmla="*/ 183 h 230"/>
                  <a:gd name="T50" fmla="*/ 62 w 421"/>
                  <a:gd name="T51" fmla="*/ 192 h 230"/>
                  <a:gd name="T52" fmla="*/ 71 w 421"/>
                  <a:gd name="T53" fmla="*/ 188 h 230"/>
                  <a:gd name="T54" fmla="*/ 83 w 421"/>
                  <a:gd name="T55" fmla="*/ 185 h 230"/>
                  <a:gd name="T56" fmla="*/ 99 w 421"/>
                  <a:gd name="T57" fmla="*/ 176 h 230"/>
                  <a:gd name="T58" fmla="*/ 115 w 421"/>
                  <a:gd name="T59" fmla="*/ 173 h 230"/>
                  <a:gd name="T60" fmla="*/ 129 w 421"/>
                  <a:gd name="T61" fmla="*/ 178 h 230"/>
                  <a:gd name="T62" fmla="*/ 156 w 421"/>
                  <a:gd name="T63" fmla="*/ 186 h 230"/>
                  <a:gd name="T64" fmla="*/ 176 w 421"/>
                  <a:gd name="T65" fmla="*/ 190 h 230"/>
                  <a:gd name="T66" fmla="*/ 186 w 421"/>
                  <a:gd name="T67" fmla="*/ 193 h 230"/>
                  <a:gd name="T68" fmla="*/ 196 w 421"/>
                  <a:gd name="T69" fmla="*/ 194 h 230"/>
                  <a:gd name="T70" fmla="*/ 209 w 421"/>
                  <a:gd name="T71" fmla="*/ 202 h 230"/>
                  <a:gd name="T72" fmla="*/ 219 w 421"/>
                  <a:gd name="T73" fmla="*/ 214 h 230"/>
                  <a:gd name="T74" fmla="*/ 232 w 421"/>
                  <a:gd name="T75" fmla="*/ 216 h 230"/>
                  <a:gd name="T76" fmla="*/ 236 w 421"/>
                  <a:gd name="T77" fmla="*/ 223 h 230"/>
                  <a:gd name="T78" fmla="*/ 251 w 421"/>
                  <a:gd name="T79" fmla="*/ 225 h 230"/>
                  <a:gd name="T80" fmla="*/ 279 w 421"/>
                  <a:gd name="T81" fmla="*/ 219 h 230"/>
                  <a:gd name="T82" fmla="*/ 295 w 421"/>
                  <a:gd name="T83" fmla="*/ 211 h 230"/>
                  <a:gd name="T84" fmla="*/ 294 w 421"/>
                  <a:gd name="T85" fmla="*/ 218 h 230"/>
                  <a:gd name="T86" fmla="*/ 293 w 421"/>
                  <a:gd name="T87" fmla="*/ 224 h 230"/>
                  <a:gd name="T88" fmla="*/ 297 w 421"/>
                  <a:gd name="T89" fmla="*/ 230 h 230"/>
                  <a:gd name="T90" fmla="*/ 314 w 421"/>
                  <a:gd name="T91" fmla="*/ 222 h 230"/>
                  <a:gd name="T92" fmla="*/ 322 w 421"/>
                  <a:gd name="T93" fmla="*/ 221 h 230"/>
                  <a:gd name="T94" fmla="*/ 343 w 421"/>
                  <a:gd name="T95" fmla="*/ 211 h 230"/>
                  <a:gd name="T96" fmla="*/ 362 w 421"/>
                  <a:gd name="T97" fmla="*/ 218 h 230"/>
                  <a:gd name="T98" fmla="*/ 371 w 421"/>
                  <a:gd name="T99" fmla="*/ 211 h 230"/>
                  <a:gd name="T100" fmla="*/ 380 w 421"/>
                  <a:gd name="T101" fmla="*/ 209 h 230"/>
                  <a:gd name="T102" fmla="*/ 393 w 421"/>
                  <a:gd name="T103" fmla="*/ 206 h 230"/>
                  <a:gd name="T104" fmla="*/ 396 w 421"/>
                  <a:gd name="T105" fmla="*/ 213 h 230"/>
                  <a:gd name="T106" fmla="*/ 412 w 421"/>
                  <a:gd name="T107" fmla="*/ 214 h 230"/>
                  <a:gd name="T108" fmla="*/ 416 w 421"/>
                  <a:gd name="T109" fmla="*/ 219 h 230"/>
                  <a:gd name="T110" fmla="*/ 421 w 421"/>
                  <a:gd name="T111" fmla="*/ 188 h 230"/>
                  <a:gd name="T112" fmla="*/ 407 w 421"/>
                  <a:gd name="T113" fmla="*/ 154 h 230"/>
                  <a:gd name="T114" fmla="*/ 390 w 421"/>
                  <a:gd name="T115" fmla="*/ 125 h 230"/>
                  <a:gd name="T116" fmla="*/ 376 w 421"/>
                  <a:gd name="T117" fmla="*/ 84 h 230"/>
                  <a:gd name="T118" fmla="*/ 358 w 421"/>
                  <a:gd name="T119" fmla="*/ 80 h 230"/>
                  <a:gd name="T120" fmla="*/ 344 w 421"/>
                  <a:gd name="T121" fmla="*/ 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230">
                    <a:moveTo>
                      <a:pt x="342" y="35"/>
                    </a:moveTo>
                    <a:lnTo>
                      <a:pt x="342" y="35"/>
                    </a:lnTo>
                    <a:lnTo>
                      <a:pt x="341" y="33"/>
                    </a:lnTo>
                    <a:lnTo>
                      <a:pt x="340" y="32"/>
                    </a:lnTo>
                    <a:lnTo>
                      <a:pt x="337" y="32"/>
                    </a:lnTo>
                    <a:lnTo>
                      <a:pt x="337" y="32"/>
                    </a:lnTo>
                    <a:lnTo>
                      <a:pt x="336" y="32"/>
                    </a:lnTo>
                    <a:lnTo>
                      <a:pt x="336" y="33"/>
                    </a:lnTo>
                    <a:lnTo>
                      <a:pt x="335" y="33"/>
                    </a:lnTo>
                    <a:lnTo>
                      <a:pt x="335" y="33"/>
                    </a:lnTo>
                    <a:lnTo>
                      <a:pt x="335" y="33"/>
                    </a:lnTo>
                    <a:lnTo>
                      <a:pt x="334" y="31"/>
                    </a:lnTo>
                    <a:lnTo>
                      <a:pt x="333" y="30"/>
                    </a:lnTo>
                    <a:lnTo>
                      <a:pt x="332" y="30"/>
                    </a:lnTo>
                    <a:lnTo>
                      <a:pt x="332" y="30"/>
                    </a:lnTo>
                    <a:lnTo>
                      <a:pt x="331" y="34"/>
                    </a:lnTo>
                    <a:lnTo>
                      <a:pt x="331" y="35"/>
                    </a:lnTo>
                    <a:lnTo>
                      <a:pt x="330" y="36"/>
                    </a:lnTo>
                    <a:lnTo>
                      <a:pt x="330" y="36"/>
                    </a:lnTo>
                    <a:lnTo>
                      <a:pt x="327" y="36"/>
                    </a:lnTo>
                    <a:lnTo>
                      <a:pt x="325" y="36"/>
                    </a:lnTo>
                    <a:lnTo>
                      <a:pt x="324" y="37"/>
                    </a:lnTo>
                    <a:lnTo>
                      <a:pt x="324" y="37"/>
                    </a:lnTo>
                    <a:lnTo>
                      <a:pt x="323" y="39"/>
                    </a:lnTo>
                    <a:lnTo>
                      <a:pt x="322" y="40"/>
                    </a:lnTo>
                    <a:lnTo>
                      <a:pt x="322" y="40"/>
                    </a:lnTo>
                    <a:lnTo>
                      <a:pt x="322" y="40"/>
                    </a:lnTo>
                    <a:lnTo>
                      <a:pt x="320" y="39"/>
                    </a:lnTo>
                    <a:lnTo>
                      <a:pt x="318" y="38"/>
                    </a:lnTo>
                    <a:lnTo>
                      <a:pt x="318" y="38"/>
                    </a:lnTo>
                    <a:lnTo>
                      <a:pt x="317" y="36"/>
                    </a:lnTo>
                    <a:lnTo>
                      <a:pt x="314" y="33"/>
                    </a:lnTo>
                    <a:lnTo>
                      <a:pt x="314" y="33"/>
                    </a:lnTo>
                    <a:lnTo>
                      <a:pt x="311" y="32"/>
                    </a:lnTo>
                    <a:lnTo>
                      <a:pt x="309" y="31"/>
                    </a:lnTo>
                    <a:lnTo>
                      <a:pt x="308" y="32"/>
                    </a:lnTo>
                    <a:lnTo>
                      <a:pt x="308" y="32"/>
                    </a:lnTo>
                    <a:lnTo>
                      <a:pt x="294" y="36"/>
                    </a:lnTo>
                    <a:lnTo>
                      <a:pt x="294" y="36"/>
                    </a:lnTo>
                    <a:lnTo>
                      <a:pt x="289" y="38"/>
                    </a:lnTo>
                    <a:lnTo>
                      <a:pt x="284" y="39"/>
                    </a:lnTo>
                    <a:lnTo>
                      <a:pt x="284" y="39"/>
                    </a:lnTo>
                    <a:lnTo>
                      <a:pt x="275" y="39"/>
                    </a:lnTo>
                    <a:lnTo>
                      <a:pt x="266" y="39"/>
                    </a:lnTo>
                    <a:lnTo>
                      <a:pt x="266" y="39"/>
                    </a:lnTo>
                    <a:lnTo>
                      <a:pt x="260" y="36"/>
                    </a:lnTo>
                    <a:lnTo>
                      <a:pt x="252" y="31"/>
                    </a:lnTo>
                    <a:lnTo>
                      <a:pt x="252" y="31"/>
                    </a:lnTo>
                    <a:lnTo>
                      <a:pt x="249" y="26"/>
                    </a:lnTo>
                    <a:lnTo>
                      <a:pt x="247" y="25"/>
                    </a:lnTo>
                    <a:lnTo>
                      <a:pt x="245" y="24"/>
                    </a:lnTo>
                    <a:lnTo>
                      <a:pt x="245" y="24"/>
                    </a:lnTo>
                    <a:lnTo>
                      <a:pt x="241" y="23"/>
                    </a:lnTo>
                    <a:lnTo>
                      <a:pt x="239" y="22"/>
                    </a:lnTo>
                    <a:lnTo>
                      <a:pt x="236" y="18"/>
                    </a:lnTo>
                    <a:lnTo>
                      <a:pt x="236" y="18"/>
                    </a:lnTo>
                    <a:lnTo>
                      <a:pt x="231" y="14"/>
                    </a:lnTo>
                    <a:lnTo>
                      <a:pt x="226" y="12"/>
                    </a:lnTo>
                    <a:lnTo>
                      <a:pt x="226" y="12"/>
                    </a:lnTo>
                    <a:lnTo>
                      <a:pt x="225" y="14"/>
                    </a:lnTo>
                    <a:lnTo>
                      <a:pt x="224" y="15"/>
                    </a:lnTo>
                    <a:lnTo>
                      <a:pt x="222" y="16"/>
                    </a:lnTo>
                    <a:lnTo>
                      <a:pt x="222" y="16"/>
                    </a:lnTo>
                    <a:lnTo>
                      <a:pt x="219" y="17"/>
                    </a:lnTo>
                    <a:lnTo>
                      <a:pt x="218" y="18"/>
                    </a:lnTo>
                    <a:lnTo>
                      <a:pt x="218" y="18"/>
                    </a:lnTo>
                    <a:lnTo>
                      <a:pt x="218" y="18"/>
                    </a:lnTo>
                    <a:lnTo>
                      <a:pt x="218" y="20"/>
                    </a:lnTo>
                    <a:lnTo>
                      <a:pt x="218" y="21"/>
                    </a:lnTo>
                    <a:lnTo>
                      <a:pt x="218" y="21"/>
                    </a:lnTo>
                    <a:lnTo>
                      <a:pt x="215" y="21"/>
                    </a:lnTo>
                    <a:lnTo>
                      <a:pt x="213" y="21"/>
                    </a:lnTo>
                    <a:lnTo>
                      <a:pt x="211" y="20"/>
                    </a:lnTo>
                    <a:lnTo>
                      <a:pt x="211" y="20"/>
                    </a:lnTo>
                    <a:lnTo>
                      <a:pt x="209" y="17"/>
                    </a:lnTo>
                    <a:lnTo>
                      <a:pt x="209" y="15"/>
                    </a:lnTo>
                    <a:lnTo>
                      <a:pt x="208" y="15"/>
                    </a:lnTo>
                    <a:lnTo>
                      <a:pt x="208" y="15"/>
                    </a:lnTo>
                    <a:lnTo>
                      <a:pt x="206" y="17"/>
                    </a:lnTo>
                    <a:lnTo>
                      <a:pt x="205" y="17"/>
                    </a:lnTo>
                    <a:lnTo>
                      <a:pt x="202" y="16"/>
                    </a:lnTo>
                    <a:lnTo>
                      <a:pt x="202" y="16"/>
                    </a:lnTo>
                    <a:lnTo>
                      <a:pt x="198" y="14"/>
                    </a:lnTo>
                    <a:lnTo>
                      <a:pt x="197" y="14"/>
                    </a:lnTo>
                    <a:lnTo>
                      <a:pt x="197" y="14"/>
                    </a:lnTo>
                    <a:lnTo>
                      <a:pt x="197" y="14"/>
                    </a:lnTo>
                    <a:lnTo>
                      <a:pt x="196" y="16"/>
                    </a:lnTo>
                    <a:lnTo>
                      <a:pt x="196" y="17"/>
                    </a:lnTo>
                    <a:lnTo>
                      <a:pt x="195" y="17"/>
                    </a:lnTo>
                    <a:lnTo>
                      <a:pt x="195" y="17"/>
                    </a:lnTo>
                    <a:lnTo>
                      <a:pt x="192" y="16"/>
                    </a:lnTo>
                    <a:lnTo>
                      <a:pt x="190" y="15"/>
                    </a:lnTo>
                    <a:lnTo>
                      <a:pt x="190" y="15"/>
                    </a:lnTo>
                    <a:lnTo>
                      <a:pt x="187" y="15"/>
                    </a:lnTo>
                    <a:lnTo>
                      <a:pt x="184" y="14"/>
                    </a:lnTo>
                    <a:lnTo>
                      <a:pt x="184" y="14"/>
                    </a:lnTo>
                    <a:lnTo>
                      <a:pt x="182" y="11"/>
                    </a:lnTo>
                    <a:lnTo>
                      <a:pt x="181" y="8"/>
                    </a:lnTo>
                    <a:lnTo>
                      <a:pt x="180" y="8"/>
                    </a:lnTo>
                    <a:lnTo>
                      <a:pt x="180" y="8"/>
                    </a:lnTo>
                    <a:lnTo>
                      <a:pt x="177" y="10"/>
                    </a:lnTo>
                    <a:lnTo>
                      <a:pt x="175" y="8"/>
                    </a:lnTo>
                    <a:lnTo>
                      <a:pt x="175" y="8"/>
                    </a:lnTo>
                    <a:lnTo>
                      <a:pt x="172" y="7"/>
                    </a:lnTo>
                    <a:lnTo>
                      <a:pt x="169" y="6"/>
                    </a:lnTo>
                    <a:lnTo>
                      <a:pt x="169" y="6"/>
                    </a:lnTo>
                    <a:lnTo>
                      <a:pt x="164" y="4"/>
                    </a:lnTo>
                    <a:lnTo>
                      <a:pt x="161" y="2"/>
                    </a:lnTo>
                    <a:lnTo>
                      <a:pt x="161" y="2"/>
                    </a:lnTo>
                    <a:lnTo>
                      <a:pt x="160" y="2"/>
                    </a:lnTo>
                    <a:lnTo>
                      <a:pt x="159" y="2"/>
                    </a:lnTo>
                    <a:lnTo>
                      <a:pt x="158" y="3"/>
                    </a:lnTo>
                    <a:lnTo>
                      <a:pt x="156" y="2"/>
                    </a:lnTo>
                    <a:lnTo>
                      <a:pt x="156" y="2"/>
                    </a:lnTo>
                    <a:lnTo>
                      <a:pt x="151" y="0"/>
                    </a:lnTo>
                    <a:lnTo>
                      <a:pt x="150" y="0"/>
                    </a:lnTo>
                    <a:lnTo>
                      <a:pt x="149" y="1"/>
                    </a:lnTo>
                    <a:lnTo>
                      <a:pt x="149" y="1"/>
                    </a:lnTo>
                    <a:lnTo>
                      <a:pt x="145" y="4"/>
                    </a:lnTo>
                    <a:lnTo>
                      <a:pt x="142" y="7"/>
                    </a:lnTo>
                    <a:lnTo>
                      <a:pt x="142" y="7"/>
                    </a:lnTo>
                    <a:lnTo>
                      <a:pt x="140" y="8"/>
                    </a:lnTo>
                    <a:lnTo>
                      <a:pt x="140" y="11"/>
                    </a:lnTo>
                    <a:lnTo>
                      <a:pt x="140" y="11"/>
                    </a:lnTo>
                    <a:lnTo>
                      <a:pt x="139" y="13"/>
                    </a:lnTo>
                    <a:lnTo>
                      <a:pt x="138" y="16"/>
                    </a:lnTo>
                    <a:lnTo>
                      <a:pt x="138" y="16"/>
                    </a:lnTo>
                    <a:lnTo>
                      <a:pt x="134" y="24"/>
                    </a:lnTo>
                    <a:lnTo>
                      <a:pt x="129" y="32"/>
                    </a:lnTo>
                    <a:lnTo>
                      <a:pt x="129" y="32"/>
                    </a:lnTo>
                    <a:lnTo>
                      <a:pt x="126" y="36"/>
                    </a:lnTo>
                    <a:lnTo>
                      <a:pt x="124" y="40"/>
                    </a:lnTo>
                    <a:lnTo>
                      <a:pt x="124" y="40"/>
                    </a:lnTo>
                    <a:lnTo>
                      <a:pt x="123" y="43"/>
                    </a:lnTo>
                    <a:lnTo>
                      <a:pt x="123" y="44"/>
                    </a:lnTo>
                    <a:lnTo>
                      <a:pt x="122" y="45"/>
                    </a:lnTo>
                    <a:lnTo>
                      <a:pt x="123" y="47"/>
                    </a:lnTo>
                    <a:lnTo>
                      <a:pt x="123" y="47"/>
                    </a:lnTo>
                    <a:lnTo>
                      <a:pt x="124" y="53"/>
                    </a:lnTo>
                    <a:lnTo>
                      <a:pt x="124" y="55"/>
                    </a:lnTo>
                    <a:lnTo>
                      <a:pt x="123" y="57"/>
                    </a:lnTo>
                    <a:lnTo>
                      <a:pt x="123" y="57"/>
                    </a:lnTo>
                    <a:lnTo>
                      <a:pt x="122" y="57"/>
                    </a:lnTo>
                    <a:lnTo>
                      <a:pt x="121" y="57"/>
                    </a:lnTo>
                    <a:lnTo>
                      <a:pt x="119" y="57"/>
                    </a:lnTo>
                    <a:lnTo>
                      <a:pt x="119" y="58"/>
                    </a:lnTo>
                    <a:lnTo>
                      <a:pt x="119" y="58"/>
                    </a:lnTo>
                    <a:lnTo>
                      <a:pt x="117" y="64"/>
                    </a:lnTo>
                    <a:lnTo>
                      <a:pt x="117" y="68"/>
                    </a:lnTo>
                    <a:lnTo>
                      <a:pt x="115" y="69"/>
                    </a:lnTo>
                    <a:lnTo>
                      <a:pt x="115" y="69"/>
                    </a:lnTo>
                    <a:lnTo>
                      <a:pt x="114" y="68"/>
                    </a:lnTo>
                    <a:lnTo>
                      <a:pt x="112" y="67"/>
                    </a:lnTo>
                    <a:lnTo>
                      <a:pt x="110" y="66"/>
                    </a:lnTo>
                    <a:lnTo>
                      <a:pt x="107" y="66"/>
                    </a:lnTo>
                    <a:lnTo>
                      <a:pt x="107" y="66"/>
                    </a:lnTo>
                    <a:lnTo>
                      <a:pt x="104" y="67"/>
                    </a:lnTo>
                    <a:lnTo>
                      <a:pt x="102" y="68"/>
                    </a:lnTo>
                    <a:lnTo>
                      <a:pt x="98" y="73"/>
                    </a:lnTo>
                    <a:lnTo>
                      <a:pt x="98" y="73"/>
                    </a:lnTo>
                    <a:lnTo>
                      <a:pt x="97" y="74"/>
                    </a:lnTo>
                    <a:lnTo>
                      <a:pt x="95" y="74"/>
                    </a:lnTo>
                    <a:lnTo>
                      <a:pt x="91" y="71"/>
                    </a:lnTo>
                    <a:lnTo>
                      <a:pt x="91" y="71"/>
                    </a:lnTo>
                    <a:lnTo>
                      <a:pt x="88" y="69"/>
                    </a:lnTo>
                    <a:lnTo>
                      <a:pt x="88" y="69"/>
                    </a:lnTo>
                    <a:lnTo>
                      <a:pt x="87" y="71"/>
                    </a:lnTo>
                    <a:lnTo>
                      <a:pt x="87" y="71"/>
                    </a:lnTo>
                    <a:lnTo>
                      <a:pt x="86" y="76"/>
                    </a:lnTo>
                    <a:lnTo>
                      <a:pt x="84" y="80"/>
                    </a:lnTo>
                    <a:lnTo>
                      <a:pt x="84" y="80"/>
                    </a:lnTo>
                    <a:lnTo>
                      <a:pt x="80" y="83"/>
                    </a:lnTo>
                    <a:lnTo>
                      <a:pt x="78" y="85"/>
                    </a:lnTo>
                    <a:lnTo>
                      <a:pt x="76" y="85"/>
                    </a:lnTo>
                    <a:lnTo>
                      <a:pt x="76" y="85"/>
                    </a:lnTo>
                    <a:lnTo>
                      <a:pt x="73" y="84"/>
                    </a:lnTo>
                    <a:lnTo>
                      <a:pt x="70" y="84"/>
                    </a:lnTo>
                    <a:lnTo>
                      <a:pt x="70" y="84"/>
                    </a:lnTo>
                    <a:lnTo>
                      <a:pt x="65" y="85"/>
                    </a:lnTo>
                    <a:lnTo>
                      <a:pt x="60" y="88"/>
                    </a:lnTo>
                    <a:lnTo>
                      <a:pt x="60" y="88"/>
                    </a:lnTo>
                    <a:lnTo>
                      <a:pt x="51" y="93"/>
                    </a:lnTo>
                    <a:lnTo>
                      <a:pt x="51" y="93"/>
                    </a:lnTo>
                    <a:lnTo>
                      <a:pt x="48" y="95"/>
                    </a:lnTo>
                    <a:lnTo>
                      <a:pt x="47" y="97"/>
                    </a:lnTo>
                    <a:lnTo>
                      <a:pt x="47" y="97"/>
                    </a:lnTo>
                    <a:lnTo>
                      <a:pt x="45" y="100"/>
                    </a:lnTo>
                    <a:lnTo>
                      <a:pt x="43" y="103"/>
                    </a:lnTo>
                    <a:lnTo>
                      <a:pt x="43" y="103"/>
                    </a:lnTo>
                    <a:lnTo>
                      <a:pt x="40" y="107"/>
                    </a:lnTo>
                    <a:lnTo>
                      <a:pt x="35" y="109"/>
                    </a:lnTo>
                    <a:lnTo>
                      <a:pt x="35" y="109"/>
                    </a:lnTo>
                    <a:lnTo>
                      <a:pt x="30" y="111"/>
                    </a:lnTo>
                    <a:lnTo>
                      <a:pt x="29" y="111"/>
                    </a:lnTo>
                    <a:lnTo>
                      <a:pt x="28" y="110"/>
                    </a:lnTo>
                    <a:lnTo>
                      <a:pt x="28" y="110"/>
                    </a:lnTo>
                    <a:lnTo>
                      <a:pt x="24" y="109"/>
                    </a:lnTo>
                    <a:lnTo>
                      <a:pt x="21" y="108"/>
                    </a:lnTo>
                    <a:lnTo>
                      <a:pt x="19" y="108"/>
                    </a:lnTo>
                    <a:lnTo>
                      <a:pt x="19" y="108"/>
                    </a:lnTo>
                    <a:lnTo>
                      <a:pt x="16" y="110"/>
                    </a:lnTo>
                    <a:lnTo>
                      <a:pt x="15" y="112"/>
                    </a:lnTo>
                    <a:lnTo>
                      <a:pt x="15" y="112"/>
                    </a:lnTo>
                    <a:lnTo>
                      <a:pt x="12" y="117"/>
                    </a:lnTo>
                    <a:lnTo>
                      <a:pt x="9" y="122"/>
                    </a:lnTo>
                    <a:lnTo>
                      <a:pt x="9" y="122"/>
                    </a:lnTo>
                    <a:lnTo>
                      <a:pt x="7" y="125"/>
                    </a:lnTo>
                    <a:lnTo>
                      <a:pt x="6" y="126"/>
                    </a:lnTo>
                    <a:lnTo>
                      <a:pt x="5" y="127"/>
                    </a:lnTo>
                    <a:lnTo>
                      <a:pt x="5" y="127"/>
                    </a:lnTo>
                    <a:lnTo>
                      <a:pt x="2" y="127"/>
                    </a:lnTo>
                    <a:lnTo>
                      <a:pt x="2" y="128"/>
                    </a:lnTo>
                    <a:lnTo>
                      <a:pt x="1" y="130"/>
                    </a:lnTo>
                    <a:lnTo>
                      <a:pt x="1" y="130"/>
                    </a:lnTo>
                    <a:lnTo>
                      <a:pt x="0" y="135"/>
                    </a:lnTo>
                    <a:lnTo>
                      <a:pt x="0" y="138"/>
                    </a:lnTo>
                    <a:lnTo>
                      <a:pt x="1" y="140"/>
                    </a:lnTo>
                    <a:lnTo>
                      <a:pt x="1" y="140"/>
                    </a:lnTo>
                    <a:lnTo>
                      <a:pt x="4" y="143"/>
                    </a:lnTo>
                    <a:lnTo>
                      <a:pt x="5" y="146"/>
                    </a:lnTo>
                    <a:lnTo>
                      <a:pt x="5" y="146"/>
                    </a:lnTo>
                    <a:lnTo>
                      <a:pt x="8" y="149"/>
                    </a:lnTo>
                    <a:lnTo>
                      <a:pt x="9" y="151"/>
                    </a:lnTo>
                    <a:lnTo>
                      <a:pt x="9" y="153"/>
                    </a:lnTo>
                    <a:lnTo>
                      <a:pt x="9" y="153"/>
                    </a:lnTo>
                    <a:lnTo>
                      <a:pt x="7" y="158"/>
                    </a:lnTo>
                    <a:lnTo>
                      <a:pt x="6" y="164"/>
                    </a:lnTo>
                    <a:lnTo>
                      <a:pt x="6" y="164"/>
                    </a:lnTo>
                    <a:lnTo>
                      <a:pt x="6" y="164"/>
                    </a:lnTo>
                    <a:lnTo>
                      <a:pt x="14" y="168"/>
                    </a:lnTo>
                    <a:lnTo>
                      <a:pt x="14" y="168"/>
                    </a:lnTo>
                    <a:lnTo>
                      <a:pt x="21" y="169"/>
                    </a:lnTo>
                    <a:lnTo>
                      <a:pt x="24" y="170"/>
                    </a:lnTo>
                    <a:lnTo>
                      <a:pt x="27" y="171"/>
                    </a:lnTo>
                    <a:lnTo>
                      <a:pt x="27" y="171"/>
                    </a:lnTo>
                    <a:lnTo>
                      <a:pt x="28" y="173"/>
                    </a:lnTo>
                    <a:lnTo>
                      <a:pt x="29" y="175"/>
                    </a:lnTo>
                    <a:lnTo>
                      <a:pt x="29" y="178"/>
                    </a:lnTo>
                    <a:lnTo>
                      <a:pt x="29" y="178"/>
                    </a:lnTo>
                    <a:lnTo>
                      <a:pt x="29" y="180"/>
                    </a:lnTo>
                    <a:lnTo>
                      <a:pt x="31" y="181"/>
                    </a:lnTo>
                    <a:lnTo>
                      <a:pt x="31" y="181"/>
                    </a:lnTo>
                    <a:lnTo>
                      <a:pt x="33" y="182"/>
                    </a:lnTo>
                    <a:lnTo>
                      <a:pt x="35" y="183"/>
                    </a:lnTo>
                    <a:lnTo>
                      <a:pt x="35" y="183"/>
                    </a:lnTo>
                    <a:lnTo>
                      <a:pt x="37" y="184"/>
                    </a:lnTo>
                    <a:lnTo>
                      <a:pt x="39" y="184"/>
                    </a:lnTo>
                    <a:lnTo>
                      <a:pt x="39" y="184"/>
                    </a:lnTo>
                    <a:lnTo>
                      <a:pt x="42" y="183"/>
                    </a:lnTo>
                    <a:lnTo>
                      <a:pt x="47" y="183"/>
                    </a:lnTo>
                    <a:lnTo>
                      <a:pt x="47" y="183"/>
                    </a:lnTo>
                    <a:lnTo>
                      <a:pt x="51" y="184"/>
                    </a:lnTo>
                    <a:lnTo>
                      <a:pt x="53" y="186"/>
                    </a:lnTo>
                    <a:lnTo>
                      <a:pt x="53" y="186"/>
                    </a:lnTo>
                    <a:lnTo>
                      <a:pt x="58" y="190"/>
                    </a:lnTo>
                    <a:lnTo>
                      <a:pt x="58" y="190"/>
                    </a:lnTo>
                    <a:lnTo>
                      <a:pt x="59" y="191"/>
                    </a:lnTo>
                    <a:lnTo>
                      <a:pt x="61" y="191"/>
                    </a:lnTo>
                    <a:lnTo>
                      <a:pt x="61" y="191"/>
                    </a:lnTo>
                    <a:lnTo>
                      <a:pt x="62" y="192"/>
                    </a:lnTo>
                    <a:lnTo>
                      <a:pt x="62" y="193"/>
                    </a:lnTo>
                    <a:lnTo>
                      <a:pt x="62" y="195"/>
                    </a:lnTo>
                    <a:lnTo>
                      <a:pt x="62" y="195"/>
                    </a:lnTo>
                    <a:lnTo>
                      <a:pt x="63" y="194"/>
                    </a:lnTo>
                    <a:lnTo>
                      <a:pt x="65" y="193"/>
                    </a:lnTo>
                    <a:lnTo>
                      <a:pt x="65" y="193"/>
                    </a:lnTo>
                    <a:lnTo>
                      <a:pt x="66" y="192"/>
                    </a:lnTo>
                    <a:lnTo>
                      <a:pt x="69" y="190"/>
                    </a:lnTo>
                    <a:lnTo>
                      <a:pt x="69" y="190"/>
                    </a:lnTo>
                    <a:lnTo>
                      <a:pt x="71" y="188"/>
                    </a:lnTo>
                    <a:lnTo>
                      <a:pt x="72" y="189"/>
                    </a:lnTo>
                    <a:lnTo>
                      <a:pt x="72" y="190"/>
                    </a:lnTo>
                    <a:lnTo>
                      <a:pt x="74" y="191"/>
                    </a:lnTo>
                    <a:lnTo>
                      <a:pt x="74" y="191"/>
                    </a:lnTo>
                    <a:lnTo>
                      <a:pt x="76" y="191"/>
                    </a:lnTo>
                    <a:lnTo>
                      <a:pt x="79" y="190"/>
                    </a:lnTo>
                    <a:lnTo>
                      <a:pt x="82" y="188"/>
                    </a:lnTo>
                    <a:lnTo>
                      <a:pt x="82" y="188"/>
                    </a:lnTo>
                    <a:lnTo>
                      <a:pt x="82" y="187"/>
                    </a:lnTo>
                    <a:lnTo>
                      <a:pt x="83" y="185"/>
                    </a:lnTo>
                    <a:lnTo>
                      <a:pt x="84" y="183"/>
                    </a:lnTo>
                    <a:lnTo>
                      <a:pt x="84" y="183"/>
                    </a:lnTo>
                    <a:lnTo>
                      <a:pt x="86" y="180"/>
                    </a:lnTo>
                    <a:lnTo>
                      <a:pt x="89" y="178"/>
                    </a:lnTo>
                    <a:lnTo>
                      <a:pt x="89" y="178"/>
                    </a:lnTo>
                    <a:lnTo>
                      <a:pt x="93" y="176"/>
                    </a:lnTo>
                    <a:lnTo>
                      <a:pt x="95" y="175"/>
                    </a:lnTo>
                    <a:lnTo>
                      <a:pt x="95" y="175"/>
                    </a:lnTo>
                    <a:lnTo>
                      <a:pt x="97" y="176"/>
                    </a:lnTo>
                    <a:lnTo>
                      <a:pt x="99" y="176"/>
                    </a:lnTo>
                    <a:lnTo>
                      <a:pt x="99" y="176"/>
                    </a:lnTo>
                    <a:lnTo>
                      <a:pt x="102" y="176"/>
                    </a:lnTo>
                    <a:lnTo>
                      <a:pt x="103" y="174"/>
                    </a:lnTo>
                    <a:lnTo>
                      <a:pt x="103" y="174"/>
                    </a:lnTo>
                    <a:lnTo>
                      <a:pt x="104" y="171"/>
                    </a:lnTo>
                    <a:lnTo>
                      <a:pt x="105" y="171"/>
                    </a:lnTo>
                    <a:lnTo>
                      <a:pt x="106" y="171"/>
                    </a:lnTo>
                    <a:lnTo>
                      <a:pt x="106" y="171"/>
                    </a:lnTo>
                    <a:lnTo>
                      <a:pt x="111" y="171"/>
                    </a:lnTo>
                    <a:lnTo>
                      <a:pt x="115" y="173"/>
                    </a:lnTo>
                    <a:lnTo>
                      <a:pt x="115" y="173"/>
                    </a:lnTo>
                    <a:lnTo>
                      <a:pt x="119" y="176"/>
                    </a:lnTo>
                    <a:lnTo>
                      <a:pt x="123" y="179"/>
                    </a:lnTo>
                    <a:lnTo>
                      <a:pt x="123" y="179"/>
                    </a:lnTo>
                    <a:lnTo>
                      <a:pt x="126" y="180"/>
                    </a:lnTo>
                    <a:lnTo>
                      <a:pt x="128" y="181"/>
                    </a:lnTo>
                    <a:lnTo>
                      <a:pt x="128" y="181"/>
                    </a:lnTo>
                    <a:lnTo>
                      <a:pt x="129" y="180"/>
                    </a:lnTo>
                    <a:lnTo>
                      <a:pt x="129" y="179"/>
                    </a:lnTo>
                    <a:lnTo>
                      <a:pt x="129" y="178"/>
                    </a:lnTo>
                    <a:lnTo>
                      <a:pt x="130" y="179"/>
                    </a:lnTo>
                    <a:lnTo>
                      <a:pt x="130" y="179"/>
                    </a:lnTo>
                    <a:lnTo>
                      <a:pt x="135" y="182"/>
                    </a:lnTo>
                    <a:lnTo>
                      <a:pt x="141" y="184"/>
                    </a:lnTo>
                    <a:lnTo>
                      <a:pt x="141" y="184"/>
                    </a:lnTo>
                    <a:lnTo>
                      <a:pt x="148" y="184"/>
                    </a:lnTo>
                    <a:lnTo>
                      <a:pt x="150" y="184"/>
                    </a:lnTo>
                    <a:lnTo>
                      <a:pt x="152" y="184"/>
                    </a:lnTo>
                    <a:lnTo>
                      <a:pt x="152" y="184"/>
                    </a:lnTo>
                    <a:lnTo>
                      <a:pt x="156" y="186"/>
                    </a:lnTo>
                    <a:lnTo>
                      <a:pt x="159" y="188"/>
                    </a:lnTo>
                    <a:lnTo>
                      <a:pt x="159" y="188"/>
                    </a:lnTo>
                    <a:lnTo>
                      <a:pt x="162" y="191"/>
                    </a:lnTo>
                    <a:lnTo>
                      <a:pt x="166" y="192"/>
                    </a:lnTo>
                    <a:lnTo>
                      <a:pt x="166" y="192"/>
                    </a:lnTo>
                    <a:lnTo>
                      <a:pt x="170" y="192"/>
                    </a:lnTo>
                    <a:lnTo>
                      <a:pt x="172" y="193"/>
                    </a:lnTo>
                    <a:lnTo>
                      <a:pt x="173" y="192"/>
                    </a:lnTo>
                    <a:lnTo>
                      <a:pt x="173" y="192"/>
                    </a:lnTo>
                    <a:lnTo>
                      <a:pt x="176" y="190"/>
                    </a:lnTo>
                    <a:lnTo>
                      <a:pt x="177" y="190"/>
                    </a:lnTo>
                    <a:lnTo>
                      <a:pt x="179" y="190"/>
                    </a:lnTo>
                    <a:lnTo>
                      <a:pt x="179" y="190"/>
                    </a:lnTo>
                    <a:lnTo>
                      <a:pt x="180" y="192"/>
                    </a:lnTo>
                    <a:lnTo>
                      <a:pt x="182" y="193"/>
                    </a:lnTo>
                    <a:lnTo>
                      <a:pt x="182" y="193"/>
                    </a:lnTo>
                    <a:lnTo>
                      <a:pt x="184" y="194"/>
                    </a:lnTo>
                    <a:lnTo>
                      <a:pt x="185" y="193"/>
                    </a:lnTo>
                    <a:lnTo>
                      <a:pt x="185" y="193"/>
                    </a:lnTo>
                    <a:lnTo>
                      <a:pt x="186" y="193"/>
                    </a:lnTo>
                    <a:lnTo>
                      <a:pt x="186" y="193"/>
                    </a:lnTo>
                    <a:lnTo>
                      <a:pt x="187" y="194"/>
                    </a:lnTo>
                    <a:lnTo>
                      <a:pt x="188" y="194"/>
                    </a:lnTo>
                    <a:lnTo>
                      <a:pt x="188" y="195"/>
                    </a:lnTo>
                    <a:lnTo>
                      <a:pt x="190" y="194"/>
                    </a:lnTo>
                    <a:lnTo>
                      <a:pt x="190" y="194"/>
                    </a:lnTo>
                    <a:lnTo>
                      <a:pt x="193" y="194"/>
                    </a:lnTo>
                    <a:lnTo>
                      <a:pt x="195" y="194"/>
                    </a:lnTo>
                    <a:lnTo>
                      <a:pt x="196" y="194"/>
                    </a:lnTo>
                    <a:lnTo>
                      <a:pt x="196" y="194"/>
                    </a:lnTo>
                    <a:lnTo>
                      <a:pt x="201" y="193"/>
                    </a:lnTo>
                    <a:lnTo>
                      <a:pt x="203" y="193"/>
                    </a:lnTo>
                    <a:lnTo>
                      <a:pt x="205" y="194"/>
                    </a:lnTo>
                    <a:lnTo>
                      <a:pt x="205" y="194"/>
                    </a:lnTo>
                    <a:lnTo>
                      <a:pt x="206" y="195"/>
                    </a:lnTo>
                    <a:lnTo>
                      <a:pt x="207" y="197"/>
                    </a:lnTo>
                    <a:lnTo>
                      <a:pt x="207" y="197"/>
                    </a:lnTo>
                    <a:lnTo>
                      <a:pt x="208" y="201"/>
                    </a:lnTo>
                    <a:lnTo>
                      <a:pt x="209" y="202"/>
                    </a:lnTo>
                    <a:lnTo>
                      <a:pt x="209" y="202"/>
                    </a:lnTo>
                    <a:lnTo>
                      <a:pt x="209" y="202"/>
                    </a:lnTo>
                    <a:lnTo>
                      <a:pt x="212" y="201"/>
                    </a:lnTo>
                    <a:lnTo>
                      <a:pt x="213" y="201"/>
                    </a:lnTo>
                    <a:lnTo>
                      <a:pt x="214" y="202"/>
                    </a:lnTo>
                    <a:lnTo>
                      <a:pt x="214" y="202"/>
                    </a:lnTo>
                    <a:lnTo>
                      <a:pt x="214" y="206"/>
                    </a:lnTo>
                    <a:lnTo>
                      <a:pt x="214" y="208"/>
                    </a:lnTo>
                    <a:lnTo>
                      <a:pt x="216" y="211"/>
                    </a:lnTo>
                    <a:lnTo>
                      <a:pt x="216" y="211"/>
                    </a:lnTo>
                    <a:lnTo>
                      <a:pt x="219" y="214"/>
                    </a:lnTo>
                    <a:lnTo>
                      <a:pt x="220" y="214"/>
                    </a:lnTo>
                    <a:lnTo>
                      <a:pt x="221" y="214"/>
                    </a:lnTo>
                    <a:lnTo>
                      <a:pt x="221" y="214"/>
                    </a:lnTo>
                    <a:lnTo>
                      <a:pt x="224" y="213"/>
                    </a:lnTo>
                    <a:lnTo>
                      <a:pt x="226" y="213"/>
                    </a:lnTo>
                    <a:lnTo>
                      <a:pt x="226" y="213"/>
                    </a:lnTo>
                    <a:lnTo>
                      <a:pt x="228" y="214"/>
                    </a:lnTo>
                    <a:lnTo>
                      <a:pt x="231" y="215"/>
                    </a:lnTo>
                    <a:lnTo>
                      <a:pt x="231" y="215"/>
                    </a:lnTo>
                    <a:lnTo>
                      <a:pt x="232" y="216"/>
                    </a:lnTo>
                    <a:lnTo>
                      <a:pt x="232" y="217"/>
                    </a:lnTo>
                    <a:lnTo>
                      <a:pt x="232" y="218"/>
                    </a:lnTo>
                    <a:lnTo>
                      <a:pt x="232" y="218"/>
                    </a:lnTo>
                    <a:lnTo>
                      <a:pt x="233" y="219"/>
                    </a:lnTo>
                    <a:lnTo>
                      <a:pt x="235" y="220"/>
                    </a:lnTo>
                    <a:lnTo>
                      <a:pt x="235" y="220"/>
                    </a:lnTo>
                    <a:lnTo>
                      <a:pt x="236" y="221"/>
                    </a:lnTo>
                    <a:lnTo>
                      <a:pt x="236" y="222"/>
                    </a:lnTo>
                    <a:lnTo>
                      <a:pt x="236" y="223"/>
                    </a:lnTo>
                    <a:lnTo>
                      <a:pt x="236" y="223"/>
                    </a:lnTo>
                    <a:lnTo>
                      <a:pt x="235" y="225"/>
                    </a:lnTo>
                    <a:lnTo>
                      <a:pt x="236" y="226"/>
                    </a:lnTo>
                    <a:lnTo>
                      <a:pt x="237" y="226"/>
                    </a:lnTo>
                    <a:lnTo>
                      <a:pt x="237" y="226"/>
                    </a:lnTo>
                    <a:lnTo>
                      <a:pt x="240" y="226"/>
                    </a:lnTo>
                    <a:lnTo>
                      <a:pt x="243" y="226"/>
                    </a:lnTo>
                    <a:lnTo>
                      <a:pt x="244" y="225"/>
                    </a:lnTo>
                    <a:lnTo>
                      <a:pt x="244" y="225"/>
                    </a:lnTo>
                    <a:lnTo>
                      <a:pt x="248" y="224"/>
                    </a:lnTo>
                    <a:lnTo>
                      <a:pt x="251" y="225"/>
                    </a:lnTo>
                    <a:lnTo>
                      <a:pt x="251" y="225"/>
                    </a:lnTo>
                    <a:lnTo>
                      <a:pt x="254" y="225"/>
                    </a:lnTo>
                    <a:lnTo>
                      <a:pt x="258" y="224"/>
                    </a:lnTo>
                    <a:lnTo>
                      <a:pt x="258" y="224"/>
                    </a:lnTo>
                    <a:lnTo>
                      <a:pt x="261" y="224"/>
                    </a:lnTo>
                    <a:lnTo>
                      <a:pt x="266" y="223"/>
                    </a:lnTo>
                    <a:lnTo>
                      <a:pt x="266" y="223"/>
                    </a:lnTo>
                    <a:lnTo>
                      <a:pt x="273" y="219"/>
                    </a:lnTo>
                    <a:lnTo>
                      <a:pt x="273" y="219"/>
                    </a:lnTo>
                    <a:lnTo>
                      <a:pt x="279" y="219"/>
                    </a:lnTo>
                    <a:lnTo>
                      <a:pt x="284" y="217"/>
                    </a:lnTo>
                    <a:lnTo>
                      <a:pt x="284" y="217"/>
                    </a:lnTo>
                    <a:lnTo>
                      <a:pt x="288" y="215"/>
                    </a:lnTo>
                    <a:lnTo>
                      <a:pt x="290" y="212"/>
                    </a:lnTo>
                    <a:lnTo>
                      <a:pt x="290" y="212"/>
                    </a:lnTo>
                    <a:lnTo>
                      <a:pt x="292" y="209"/>
                    </a:lnTo>
                    <a:lnTo>
                      <a:pt x="293" y="208"/>
                    </a:lnTo>
                    <a:lnTo>
                      <a:pt x="294" y="208"/>
                    </a:lnTo>
                    <a:lnTo>
                      <a:pt x="294" y="208"/>
                    </a:lnTo>
                    <a:lnTo>
                      <a:pt x="295" y="211"/>
                    </a:lnTo>
                    <a:lnTo>
                      <a:pt x="295" y="212"/>
                    </a:lnTo>
                    <a:lnTo>
                      <a:pt x="295" y="213"/>
                    </a:lnTo>
                    <a:lnTo>
                      <a:pt x="295" y="213"/>
                    </a:lnTo>
                    <a:lnTo>
                      <a:pt x="293" y="215"/>
                    </a:lnTo>
                    <a:lnTo>
                      <a:pt x="292" y="215"/>
                    </a:lnTo>
                    <a:lnTo>
                      <a:pt x="293" y="216"/>
                    </a:lnTo>
                    <a:lnTo>
                      <a:pt x="293" y="216"/>
                    </a:lnTo>
                    <a:lnTo>
                      <a:pt x="294" y="216"/>
                    </a:lnTo>
                    <a:lnTo>
                      <a:pt x="294" y="218"/>
                    </a:lnTo>
                    <a:lnTo>
                      <a:pt x="294" y="218"/>
                    </a:lnTo>
                    <a:lnTo>
                      <a:pt x="293" y="221"/>
                    </a:lnTo>
                    <a:lnTo>
                      <a:pt x="292" y="222"/>
                    </a:lnTo>
                    <a:lnTo>
                      <a:pt x="290" y="222"/>
                    </a:lnTo>
                    <a:lnTo>
                      <a:pt x="290" y="222"/>
                    </a:lnTo>
                    <a:lnTo>
                      <a:pt x="286" y="224"/>
                    </a:lnTo>
                    <a:lnTo>
                      <a:pt x="285" y="225"/>
                    </a:lnTo>
                    <a:lnTo>
                      <a:pt x="285" y="225"/>
                    </a:lnTo>
                    <a:lnTo>
                      <a:pt x="285" y="225"/>
                    </a:lnTo>
                    <a:lnTo>
                      <a:pt x="293" y="224"/>
                    </a:lnTo>
                    <a:lnTo>
                      <a:pt x="293" y="224"/>
                    </a:lnTo>
                    <a:lnTo>
                      <a:pt x="295" y="222"/>
                    </a:lnTo>
                    <a:lnTo>
                      <a:pt x="296" y="222"/>
                    </a:lnTo>
                    <a:lnTo>
                      <a:pt x="296" y="223"/>
                    </a:lnTo>
                    <a:lnTo>
                      <a:pt x="296" y="223"/>
                    </a:lnTo>
                    <a:lnTo>
                      <a:pt x="295" y="228"/>
                    </a:lnTo>
                    <a:lnTo>
                      <a:pt x="294" y="230"/>
                    </a:lnTo>
                    <a:lnTo>
                      <a:pt x="295" y="230"/>
                    </a:lnTo>
                    <a:lnTo>
                      <a:pt x="295" y="230"/>
                    </a:lnTo>
                    <a:lnTo>
                      <a:pt x="295" y="230"/>
                    </a:lnTo>
                    <a:lnTo>
                      <a:pt x="297" y="230"/>
                    </a:lnTo>
                    <a:lnTo>
                      <a:pt x="300" y="228"/>
                    </a:lnTo>
                    <a:lnTo>
                      <a:pt x="300" y="228"/>
                    </a:lnTo>
                    <a:lnTo>
                      <a:pt x="305" y="224"/>
                    </a:lnTo>
                    <a:lnTo>
                      <a:pt x="309" y="222"/>
                    </a:lnTo>
                    <a:lnTo>
                      <a:pt x="311" y="221"/>
                    </a:lnTo>
                    <a:lnTo>
                      <a:pt x="311" y="221"/>
                    </a:lnTo>
                    <a:lnTo>
                      <a:pt x="313" y="221"/>
                    </a:lnTo>
                    <a:lnTo>
                      <a:pt x="314" y="222"/>
                    </a:lnTo>
                    <a:lnTo>
                      <a:pt x="314" y="222"/>
                    </a:lnTo>
                    <a:lnTo>
                      <a:pt x="314" y="222"/>
                    </a:lnTo>
                    <a:lnTo>
                      <a:pt x="313" y="223"/>
                    </a:lnTo>
                    <a:lnTo>
                      <a:pt x="313" y="223"/>
                    </a:lnTo>
                    <a:lnTo>
                      <a:pt x="313" y="224"/>
                    </a:lnTo>
                    <a:lnTo>
                      <a:pt x="313" y="224"/>
                    </a:lnTo>
                    <a:lnTo>
                      <a:pt x="320" y="225"/>
                    </a:lnTo>
                    <a:lnTo>
                      <a:pt x="320" y="225"/>
                    </a:lnTo>
                    <a:lnTo>
                      <a:pt x="321" y="225"/>
                    </a:lnTo>
                    <a:lnTo>
                      <a:pt x="322" y="223"/>
                    </a:lnTo>
                    <a:lnTo>
                      <a:pt x="322" y="223"/>
                    </a:lnTo>
                    <a:lnTo>
                      <a:pt x="322" y="221"/>
                    </a:lnTo>
                    <a:lnTo>
                      <a:pt x="323" y="219"/>
                    </a:lnTo>
                    <a:lnTo>
                      <a:pt x="325" y="218"/>
                    </a:lnTo>
                    <a:lnTo>
                      <a:pt x="325" y="218"/>
                    </a:lnTo>
                    <a:lnTo>
                      <a:pt x="327" y="216"/>
                    </a:lnTo>
                    <a:lnTo>
                      <a:pt x="328" y="214"/>
                    </a:lnTo>
                    <a:lnTo>
                      <a:pt x="330" y="212"/>
                    </a:lnTo>
                    <a:lnTo>
                      <a:pt x="332" y="211"/>
                    </a:lnTo>
                    <a:lnTo>
                      <a:pt x="332" y="211"/>
                    </a:lnTo>
                    <a:lnTo>
                      <a:pt x="337" y="211"/>
                    </a:lnTo>
                    <a:lnTo>
                      <a:pt x="343" y="211"/>
                    </a:lnTo>
                    <a:lnTo>
                      <a:pt x="343" y="211"/>
                    </a:lnTo>
                    <a:lnTo>
                      <a:pt x="345" y="211"/>
                    </a:lnTo>
                    <a:lnTo>
                      <a:pt x="347" y="212"/>
                    </a:lnTo>
                    <a:lnTo>
                      <a:pt x="350" y="213"/>
                    </a:lnTo>
                    <a:lnTo>
                      <a:pt x="350" y="213"/>
                    </a:lnTo>
                    <a:lnTo>
                      <a:pt x="355" y="215"/>
                    </a:lnTo>
                    <a:lnTo>
                      <a:pt x="361" y="216"/>
                    </a:lnTo>
                    <a:lnTo>
                      <a:pt x="361" y="216"/>
                    </a:lnTo>
                    <a:lnTo>
                      <a:pt x="362" y="217"/>
                    </a:lnTo>
                    <a:lnTo>
                      <a:pt x="362" y="218"/>
                    </a:lnTo>
                    <a:lnTo>
                      <a:pt x="362" y="219"/>
                    </a:lnTo>
                    <a:lnTo>
                      <a:pt x="363" y="219"/>
                    </a:lnTo>
                    <a:lnTo>
                      <a:pt x="363" y="219"/>
                    </a:lnTo>
                    <a:lnTo>
                      <a:pt x="367" y="217"/>
                    </a:lnTo>
                    <a:lnTo>
                      <a:pt x="371" y="215"/>
                    </a:lnTo>
                    <a:lnTo>
                      <a:pt x="371" y="215"/>
                    </a:lnTo>
                    <a:lnTo>
                      <a:pt x="372" y="213"/>
                    </a:lnTo>
                    <a:lnTo>
                      <a:pt x="373" y="212"/>
                    </a:lnTo>
                    <a:lnTo>
                      <a:pt x="371" y="211"/>
                    </a:lnTo>
                    <a:lnTo>
                      <a:pt x="371" y="211"/>
                    </a:lnTo>
                    <a:lnTo>
                      <a:pt x="367" y="210"/>
                    </a:lnTo>
                    <a:lnTo>
                      <a:pt x="366" y="209"/>
                    </a:lnTo>
                    <a:lnTo>
                      <a:pt x="366" y="208"/>
                    </a:lnTo>
                    <a:lnTo>
                      <a:pt x="366" y="208"/>
                    </a:lnTo>
                    <a:lnTo>
                      <a:pt x="372" y="206"/>
                    </a:lnTo>
                    <a:lnTo>
                      <a:pt x="374" y="205"/>
                    </a:lnTo>
                    <a:lnTo>
                      <a:pt x="376" y="205"/>
                    </a:lnTo>
                    <a:lnTo>
                      <a:pt x="376" y="205"/>
                    </a:lnTo>
                    <a:lnTo>
                      <a:pt x="378" y="207"/>
                    </a:lnTo>
                    <a:lnTo>
                      <a:pt x="380" y="209"/>
                    </a:lnTo>
                    <a:lnTo>
                      <a:pt x="380" y="209"/>
                    </a:lnTo>
                    <a:lnTo>
                      <a:pt x="382" y="209"/>
                    </a:lnTo>
                    <a:lnTo>
                      <a:pt x="385" y="208"/>
                    </a:lnTo>
                    <a:lnTo>
                      <a:pt x="385" y="208"/>
                    </a:lnTo>
                    <a:lnTo>
                      <a:pt x="386" y="208"/>
                    </a:lnTo>
                    <a:lnTo>
                      <a:pt x="388" y="208"/>
                    </a:lnTo>
                    <a:lnTo>
                      <a:pt x="389" y="208"/>
                    </a:lnTo>
                    <a:lnTo>
                      <a:pt x="391" y="207"/>
                    </a:lnTo>
                    <a:lnTo>
                      <a:pt x="391" y="207"/>
                    </a:lnTo>
                    <a:lnTo>
                      <a:pt x="393" y="206"/>
                    </a:lnTo>
                    <a:lnTo>
                      <a:pt x="394" y="206"/>
                    </a:lnTo>
                    <a:lnTo>
                      <a:pt x="393" y="207"/>
                    </a:lnTo>
                    <a:lnTo>
                      <a:pt x="393" y="207"/>
                    </a:lnTo>
                    <a:lnTo>
                      <a:pt x="391" y="211"/>
                    </a:lnTo>
                    <a:lnTo>
                      <a:pt x="391" y="213"/>
                    </a:lnTo>
                    <a:lnTo>
                      <a:pt x="392" y="214"/>
                    </a:lnTo>
                    <a:lnTo>
                      <a:pt x="393" y="214"/>
                    </a:lnTo>
                    <a:lnTo>
                      <a:pt x="393" y="214"/>
                    </a:lnTo>
                    <a:lnTo>
                      <a:pt x="395" y="214"/>
                    </a:lnTo>
                    <a:lnTo>
                      <a:pt x="396" y="213"/>
                    </a:lnTo>
                    <a:lnTo>
                      <a:pt x="397" y="212"/>
                    </a:lnTo>
                    <a:lnTo>
                      <a:pt x="398" y="212"/>
                    </a:lnTo>
                    <a:lnTo>
                      <a:pt x="398" y="212"/>
                    </a:lnTo>
                    <a:lnTo>
                      <a:pt x="401" y="215"/>
                    </a:lnTo>
                    <a:lnTo>
                      <a:pt x="404" y="216"/>
                    </a:lnTo>
                    <a:lnTo>
                      <a:pt x="405" y="216"/>
                    </a:lnTo>
                    <a:lnTo>
                      <a:pt x="405" y="216"/>
                    </a:lnTo>
                    <a:lnTo>
                      <a:pt x="409" y="214"/>
                    </a:lnTo>
                    <a:lnTo>
                      <a:pt x="412" y="214"/>
                    </a:lnTo>
                    <a:lnTo>
                      <a:pt x="412" y="214"/>
                    </a:lnTo>
                    <a:lnTo>
                      <a:pt x="412" y="214"/>
                    </a:lnTo>
                    <a:lnTo>
                      <a:pt x="412" y="214"/>
                    </a:lnTo>
                    <a:lnTo>
                      <a:pt x="410" y="217"/>
                    </a:lnTo>
                    <a:lnTo>
                      <a:pt x="410" y="219"/>
                    </a:lnTo>
                    <a:lnTo>
                      <a:pt x="411" y="219"/>
                    </a:lnTo>
                    <a:lnTo>
                      <a:pt x="411" y="219"/>
                    </a:lnTo>
                    <a:lnTo>
                      <a:pt x="414" y="220"/>
                    </a:lnTo>
                    <a:lnTo>
                      <a:pt x="415" y="219"/>
                    </a:lnTo>
                    <a:lnTo>
                      <a:pt x="416" y="219"/>
                    </a:lnTo>
                    <a:lnTo>
                      <a:pt x="416" y="219"/>
                    </a:lnTo>
                    <a:lnTo>
                      <a:pt x="416" y="216"/>
                    </a:lnTo>
                    <a:lnTo>
                      <a:pt x="416" y="216"/>
                    </a:lnTo>
                    <a:lnTo>
                      <a:pt x="416" y="210"/>
                    </a:lnTo>
                    <a:lnTo>
                      <a:pt x="417" y="207"/>
                    </a:lnTo>
                    <a:lnTo>
                      <a:pt x="416" y="202"/>
                    </a:lnTo>
                    <a:lnTo>
                      <a:pt x="416" y="202"/>
                    </a:lnTo>
                    <a:lnTo>
                      <a:pt x="416" y="196"/>
                    </a:lnTo>
                    <a:lnTo>
                      <a:pt x="417" y="193"/>
                    </a:lnTo>
                    <a:lnTo>
                      <a:pt x="419" y="190"/>
                    </a:lnTo>
                    <a:lnTo>
                      <a:pt x="421" y="188"/>
                    </a:lnTo>
                    <a:lnTo>
                      <a:pt x="421" y="188"/>
                    </a:lnTo>
                    <a:lnTo>
                      <a:pt x="421" y="187"/>
                    </a:lnTo>
                    <a:lnTo>
                      <a:pt x="421" y="185"/>
                    </a:lnTo>
                    <a:lnTo>
                      <a:pt x="419" y="180"/>
                    </a:lnTo>
                    <a:lnTo>
                      <a:pt x="416" y="171"/>
                    </a:lnTo>
                    <a:lnTo>
                      <a:pt x="416" y="171"/>
                    </a:lnTo>
                    <a:lnTo>
                      <a:pt x="412" y="161"/>
                    </a:lnTo>
                    <a:lnTo>
                      <a:pt x="409" y="157"/>
                    </a:lnTo>
                    <a:lnTo>
                      <a:pt x="407" y="154"/>
                    </a:lnTo>
                    <a:lnTo>
                      <a:pt x="407" y="154"/>
                    </a:lnTo>
                    <a:lnTo>
                      <a:pt x="404" y="152"/>
                    </a:lnTo>
                    <a:lnTo>
                      <a:pt x="400" y="147"/>
                    </a:lnTo>
                    <a:lnTo>
                      <a:pt x="395" y="138"/>
                    </a:lnTo>
                    <a:lnTo>
                      <a:pt x="395" y="138"/>
                    </a:lnTo>
                    <a:lnTo>
                      <a:pt x="394" y="134"/>
                    </a:lnTo>
                    <a:lnTo>
                      <a:pt x="393" y="132"/>
                    </a:lnTo>
                    <a:lnTo>
                      <a:pt x="393" y="130"/>
                    </a:lnTo>
                    <a:lnTo>
                      <a:pt x="391" y="129"/>
                    </a:lnTo>
                    <a:lnTo>
                      <a:pt x="391" y="129"/>
                    </a:lnTo>
                    <a:lnTo>
                      <a:pt x="390" y="125"/>
                    </a:lnTo>
                    <a:lnTo>
                      <a:pt x="389" y="120"/>
                    </a:lnTo>
                    <a:lnTo>
                      <a:pt x="390" y="111"/>
                    </a:lnTo>
                    <a:lnTo>
                      <a:pt x="390" y="111"/>
                    </a:lnTo>
                    <a:lnTo>
                      <a:pt x="389" y="107"/>
                    </a:lnTo>
                    <a:lnTo>
                      <a:pt x="386" y="102"/>
                    </a:lnTo>
                    <a:lnTo>
                      <a:pt x="379" y="93"/>
                    </a:lnTo>
                    <a:lnTo>
                      <a:pt x="379" y="93"/>
                    </a:lnTo>
                    <a:lnTo>
                      <a:pt x="377" y="90"/>
                    </a:lnTo>
                    <a:lnTo>
                      <a:pt x="376" y="87"/>
                    </a:lnTo>
                    <a:lnTo>
                      <a:pt x="376" y="84"/>
                    </a:lnTo>
                    <a:lnTo>
                      <a:pt x="376" y="84"/>
                    </a:lnTo>
                    <a:lnTo>
                      <a:pt x="375" y="86"/>
                    </a:lnTo>
                    <a:lnTo>
                      <a:pt x="374" y="88"/>
                    </a:lnTo>
                    <a:lnTo>
                      <a:pt x="372" y="88"/>
                    </a:lnTo>
                    <a:lnTo>
                      <a:pt x="372" y="88"/>
                    </a:lnTo>
                    <a:lnTo>
                      <a:pt x="365" y="86"/>
                    </a:lnTo>
                    <a:lnTo>
                      <a:pt x="360" y="85"/>
                    </a:lnTo>
                    <a:lnTo>
                      <a:pt x="360" y="85"/>
                    </a:lnTo>
                    <a:lnTo>
                      <a:pt x="359" y="83"/>
                    </a:lnTo>
                    <a:lnTo>
                      <a:pt x="358" y="80"/>
                    </a:lnTo>
                    <a:lnTo>
                      <a:pt x="356" y="73"/>
                    </a:lnTo>
                    <a:lnTo>
                      <a:pt x="356" y="73"/>
                    </a:lnTo>
                    <a:lnTo>
                      <a:pt x="351" y="62"/>
                    </a:lnTo>
                    <a:lnTo>
                      <a:pt x="348" y="55"/>
                    </a:lnTo>
                    <a:lnTo>
                      <a:pt x="346" y="51"/>
                    </a:lnTo>
                    <a:lnTo>
                      <a:pt x="346" y="51"/>
                    </a:lnTo>
                    <a:lnTo>
                      <a:pt x="346" y="40"/>
                    </a:lnTo>
                    <a:lnTo>
                      <a:pt x="345" y="33"/>
                    </a:lnTo>
                    <a:lnTo>
                      <a:pt x="345" y="33"/>
                    </a:lnTo>
                    <a:lnTo>
                      <a:pt x="344" y="34"/>
                    </a:lnTo>
                    <a:lnTo>
                      <a:pt x="342" y="35"/>
                    </a:lnTo>
                    <a:lnTo>
                      <a:pt x="342" y="3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0" name="フリーフォーム 39">
                <a:extLst>
                  <a:ext uri="{FF2B5EF4-FFF2-40B4-BE49-F238E27FC236}">
                    <a16:creationId xmlns:a16="http://schemas.microsoft.com/office/drawing/2014/main" id="{00000000-0008-0000-0000-000074050000}"/>
                  </a:ext>
                </a:extLst>
              </p:cNvPr>
              <p:cNvSpPr>
                <a:spLocks/>
              </p:cNvSpPr>
              <p:nvPr/>
            </p:nvSpPr>
            <p:spPr bwMode="auto">
              <a:xfrm>
                <a:off x="426" y="657"/>
                <a:ext cx="39" cy="19"/>
              </a:xfrm>
              <a:custGeom>
                <a:avLst/>
                <a:gdLst>
                  <a:gd name="T0" fmla="*/ 327 w 343"/>
                  <a:gd name="T1" fmla="*/ 43 h 170"/>
                  <a:gd name="T2" fmla="*/ 313 w 343"/>
                  <a:gd name="T3" fmla="*/ 43 h 170"/>
                  <a:gd name="T4" fmla="*/ 311 w 343"/>
                  <a:gd name="T5" fmla="*/ 35 h 170"/>
                  <a:gd name="T6" fmla="*/ 298 w 343"/>
                  <a:gd name="T7" fmla="*/ 38 h 170"/>
                  <a:gd name="T8" fmla="*/ 284 w 343"/>
                  <a:gd name="T9" fmla="*/ 38 h 170"/>
                  <a:gd name="T10" fmla="*/ 281 w 343"/>
                  <a:gd name="T11" fmla="*/ 48 h 170"/>
                  <a:gd name="T12" fmla="*/ 268 w 343"/>
                  <a:gd name="T13" fmla="*/ 42 h 170"/>
                  <a:gd name="T14" fmla="*/ 246 w 343"/>
                  <a:gd name="T15" fmla="*/ 43 h 170"/>
                  <a:gd name="T16" fmla="*/ 238 w 343"/>
                  <a:gd name="T17" fmla="*/ 54 h 170"/>
                  <a:gd name="T18" fmla="*/ 231 w 343"/>
                  <a:gd name="T19" fmla="*/ 50 h 170"/>
                  <a:gd name="T20" fmla="*/ 213 w 343"/>
                  <a:gd name="T21" fmla="*/ 59 h 170"/>
                  <a:gd name="T22" fmla="*/ 211 w 343"/>
                  <a:gd name="T23" fmla="*/ 53 h 170"/>
                  <a:gd name="T24" fmla="*/ 212 w 343"/>
                  <a:gd name="T25" fmla="*/ 47 h 170"/>
                  <a:gd name="T26" fmla="*/ 213 w 343"/>
                  <a:gd name="T27" fmla="*/ 41 h 170"/>
                  <a:gd name="T28" fmla="*/ 202 w 343"/>
                  <a:gd name="T29" fmla="*/ 46 h 170"/>
                  <a:gd name="T30" fmla="*/ 176 w 343"/>
                  <a:gd name="T31" fmla="*/ 53 h 170"/>
                  <a:gd name="T32" fmla="*/ 155 w 343"/>
                  <a:gd name="T33" fmla="*/ 55 h 170"/>
                  <a:gd name="T34" fmla="*/ 153 w 343"/>
                  <a:gd name="T35" fmla="*/ 49 h 170"/>
                  <a:gd name="T36" fmla="*/ 144 w 343"/>
                  <a:gd name="T37" fmla="*/ 42 h 170"/>
                  <a:gd name="T38" fmla="*/ 132 w 343"/>
                  <a:gd name="T39" fmla="*/ 37 h 170"/>
                  <a:gd name="T40" fmla="*/ 126 w 343"/>
                  <a:gd name="T41" fmla="*/ 30 h 170"/>
                  <a:gd name="T42" fmla="*/ 114 w 343"/>
                  <a:gd name="T43" fmla="*/ 23 h 170"/>
                  <a:gd name="T44" fmla="*/ 104 w 343"/>
                  <a:gd name="T45" fmla="*/ 22 h 170"/>
                  <a:gd name="T46" fmla="*/ 95 w 343"/>
                  <a:gd name="T47" fmla="*/ 19 h 170"/>
                  <a:gd name="T48" fmla="*/ 77 w 343"/>
                  <a:gd name="T49" fmla="*/ 17 h 170"/>
                  <a:gd name="T50" fmla="*/ 53 w 343"/>
                  <a:gd name="T51" fmla="*/ 11 h 170"/>
                  <a:gd name="T52" fmla="*/ 41 w 343"/>
                  <a:gd name="T53" fmla="*/ 8 h 170"/>
                  <a:gd name="T54" fmla="*/ 22 w 343"/>
                  <a:gd name="T55" fmla="*/ 0 h 170"/>
                  <a:gd name="T56" fmla="*/ 11 w 343"/>
                  <a:gd name="T57" fmla="*/ 5 h 170"/>
                  <a:gd name="T58" fmla="*/ 0 w 343"/>
                  <a:gd name="T59" fmla="*/ 17 h 170"/>
                  <a:gd name="T60" fmla="*/ 9 w 343"/>
                  <a:gd name="T61" fmla="*/ 29 h 170"/>
                  <a:gd name="T62" fmla="*/ 10 w 343"/>
                  <a:gd name="T63" fmla="*/ 38 h 170"/>
                  <a:gd name="T64" fmla="*/ 14 w 343"/>
                  <a:gd name="T65" fmla="*/ 53 h 170"/>
                  <a:gd name="T66" fmla="*/ 27 w 343"/>
                  <a:gd name="T67" fmla="*/ 73 h 170"/>
                  <a:gd name="T68" fmla="*/ 43 w 343"/>
                  <a:gd name="T69" fmla="*/ 84 h 170"/>
                  <a:gd name="T70" fmla="*/ 61 w 343"/>
                  <a:gd name="T71" fmla="*/ 93 h 170"/>
                  <a:gd name="T72" fmla="*/ 73 w 343"/>
                  <a:gd name="T73" fmla="*/ 99 h 170"/>
                  <a:gd name="T74" fmla="*/ 82 w 343"/>
                  <a:gd name="T75" fmla="*/ 106 h 170"/>
                  <a:gd name="T76" fmla="*/ 95 w 343"/>
                  <a:gd name="T77" fmla="*/ 108 h 170"/>
                  <a:gd name="T78" fmla="*/ 107 w 343"/>
                  <a:gd name="T79" fmla="*/ 125 h 170"/>
                  <a:gd name="T80" fmla="*/ 138 w 343"/>
                  <a:gd name="T81" fmla="*/ 126 h 170"/>
                  <a:gd name="T82" fmla="*/ 179 w 343"/>
                  <a:gd name="T83" fmla="*/ 156 h 170"/>
                  <a:gd name="T84" fmla="*/ 188 w 343"/>
                  <a:gd name="T85" fmla="*/ 166 h 170"/>
                  <a:gd name="T86" fmla="*/ 189 w 343"/>
                  <a:gd name="T87" fmla="*/ 149 h 170"/>
                  <a:gd name="T88" fmla="*/ 187 w 343"/>
                  <a:gd name="T89" fmla="*/ 138 h 170"/>
                  <a:gd name="T90" fmla="*/ 191 w 343"/>
                  <a:gd name="T91" fmla="*/ 139 h 170"/>
                  <a:gd name="T92" fmla="*/ 199 w 343"/>
                  <a:gd name="T93" fmla="*/ 137 h 170"/>
                  <a:gd name="T94" fmla="*/ 181 w 343"/>
                  <a:gd name="T95" fmla="*/ 125 h 170"/>
                  <a:gd name="T96" fmla="*/ 190 w 343"/>
                  <a:gd name="T97" fmla="*/ 121 h 170"/>
                  <a:gd name="T98" fmla="*/ 198 w 343"/>
                  <a:gd name="T99" fmla="*/ 117 h 170"/>
                  <a:gd name="T100" fmla="*/ 220 w 343"/>
                  <a:gd name="T101" fmla="*/ 114 h 170"/>
                  <a:gd name="T102" fmla="*/ 250 w 343"/>
                  <a:gd name="T103" fmla="*/ 130 h 170"/>
                  <a:gd name="T104" fmla="*/ 260 w 343"/>
                  <a:gd name="T105" fmla="*/ 144 h 170"/>
                  <a:gd name="T106" fmla="*/ 269 w 343"/>
                  <a:gd name="T107" fmla="*/ 152 h 170"/>
                  <a:gd name="T108" fmla="*/ 297 w 343"/>
                  <a:gd name="T109" fmla="*/ 139 h 170"/>
                  <a:gd name="T110" fmla="*/ 296 w 343"/>
                  <a:gd name="T111" fmla="*/ 117 h 170"/>
                  <a:gd name="T112" fmla="*/ 313 w 343"/>
                  <a:gd name="T113" fmla="*/ 121 h 170"/>
                  <a:gd name="T114" fmla="*/ 327 w 343"/>
                  <a:gd name="T115" fmla="*/ 112 h 170"/>
                  <a:gd name="T116" fmla="*/ 341 w 343"/>
                  <a:gd name="T117" fmla="*/ 88 h 170"/>
                  <a:gd name="T118" fmla="*/ 333 w 343"/>
                  <a:gd name="T119" fmla="*/ 61 h 170"/>
                  <a:gd name="T120" fmla="*/ 333 w 343"/>
                  <a:gd name="T121" fmla="*/ 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170">
                    <a:moveTo>
                      <a:pt x="329" y="48"/>
                    </a:moveTo>
                    <a:lnTo>
                      <a:pt x="329" y="48"/>
                    </a:lnTo>
                    <a:lnTo>
                      <a:pt x="328" y="48"/>
                    </a:lnTo>
                    <a:lnTo>
                      <a:pt x="328" y="46"/>
                    </a:lnTo>
                    <a:lnTo>
                      <a:pt x="330" y="43"/>
                    </a:lnTo>
                    <a:lnTo>
                      <a:pt x="330" y="43"/>
                    </a:lnTo>
                    <a:lnTo>
                      <a:pt x="330" y="43"/>
                    </a:lnTo>
                    <a:lnTo>
                      <a:pt x="330" y="43"/>
                    </a:lnTo>
                    <a:lnTo>
                      <a:pt x="327" y="43"/>
                    </a:lnTo>
                    <a:lnTo>
                      <a:pt x="323" y="45"/>
                    </a:lnTo>
                    <a:lnTo>
                      <a:pt x="323" y="45"/>
                    </a:lnTo>
                    <a:lnTo>
                      <a:pt x="322" y="45"/>
                    </a:lnTo>
                    <a:lnTo>
                      <a:pt x="319" y="44"/>
                    </a:lnTo>
                    <a:lnTo>
                      <a:pt x="316" y="41"/>
                    </a:lnTo>
                    <a:lnTo>
                      <a:pt x="316" y="41"/>
                    </a:lnTo>
                    <a:lnTo>
                      <a:pt x="315" y="41"/>
                    </a:lnTo>
                    <a:lnTo>
                      <a:pt x="314" y="42"/>
                    </a:lnTo>
                    <a:lnTo>
                      <a:pt x="313" y="43"/>
                    </a:lnTo>
                    <a:lnTo>
                      <a:pt x="311" y="43"/>
                    </a:lnTo>
                    <a:lnTo>
                      <a:pt x="311" y="43"/>
                    </a:lnTo>
                    <a:lnTo>
                      <a:pt x="310" y="43"/>
                    </a:lnTo>
                    <a:lnTo>
                      <a:pt x="309" y="42"/>
                    </a:lnTo>
                    <a:lnTo>
                      <a:pt x="309" y="40"/>
                    </a:lnTo>
                    <a:lnTo>
                      <a:pt x="311" y="36"/>
                    </a:lnTo>
                    <a:lnTo>
                      <a:pt x="311" y="36"/>
                    </a:lnTo>
                    <a:lnTo>
                      <a:pt x="312" y="35"/>
                    </a:lnTo>
                    <a:lnTo>
                      <a:pt x="311" y="35"/>
                    </a:lnTo>
                    <a:lnTo>
                      <a:pt x="309" y="36"/>
                    </a:lnTo>
                    <a:lnTo>
                      <a:pt x="309" y="36"/>
                    </a:lnTo>
                    <a:lnTo>
                      <a:pt x="307" y="37"/>
                    </a:lnTo>
                    <a:lnTo>
                      <a:pt x="306" y="37"/>
                    </a:lnTo>
                    <a:lnTo>
                      <a:pt x="304" y="37"/>
                    </a:lnTo>
                    <a:lnTo>
                      <a:pt x="303" y="37"/>
                    </a:lnTo>
                    <a:lnTo>
                      <a:pt x="303" y="37"/>
                    </a:lnTo>
                    <a:lnTo>
                      <a:pt x="300" y="38"/>
                    </a:lnTo>
                    <a:lnTo>
                      <a:pt x="298" y="38"/>
                    </a:lnTo>
                    <a:lnTo>
                      <a:pt x="298" y="38"/>
                    </a:lnTo>
                    <a:lnTo>
                      <a:pt x="296" y="36"/>
                    </a:lnTo>
                    <a:lnTo>
                      <a:pt x="294" y="34"/>
                    </a:lnTo>
                    <a:lnTo>
                      <a:pt x="294" y="34"/>
                    </a:lnTo>
                    <a:lnTo>
                      <a:pt x="292" y="34"/>
                    </a:lnTo>
                    <a:lnTo>
                      <a:pt x="290" y="35"/>
                    </a:lnTo>
                    <a:lnTo>
                      <a:pt x="284" y="37"/>
                    </a:lnTo>
                    <a:lnTo>
                      <a:pt x="284" y="37"/>
                    </a:lnTo>
                    <a:lnTo>
                      <a:pt x="284" y="38"/>
                    </a:lnTo>
                    <a:lnTo>
                      <a:pt x="285" y="39"/>
                    </a:lnTo>
                    <a:lnTo>
                      <a:pt x="289" y="40"/>
                    </a:lnTo>
                    <a:lnTo>
                      <a:pt x="289" y="40"/>
                    </a:lnTo>
                    <a:lnTo>
                      <a:pt x="291" y="41"/>
                    </a:lnTo>
                    <a:lnTo>
                      <a:pt x="290" y="42"/>
                    </a:lnTo>
                    <a:lnTo>
                      <a:pt x="289" y="44"/>
                    </a:lnTo>
                    <a:lnTo>
                      <a:pt x="289" y="44"/>
                    </a:lnTo>
                    <a:lnTo>
                      <a:pt x="285" y="46"/>
                    </a:lnTo>
                    <a:lnTo>
                      <a:pt x="281" y="48"/>
                    </a:lnTo>
                    <a:lnTo>
                      <a:pt x="281" y="48"/>
                    </a:lnTo>
                    <a:lnTo>
                      <a:pt x="280" y="48"/>
                    </a:lnTo>
                    <a:lnTo>
                      <a:pt x="280" y="47"/>
                    </a:lnTo>
                    <a:lnTo>
                      <a:pt x="280" y="46"/>
                    </a:lnTo>
                    <a:lnTo>
                      <a:pt x="279" y="45"/>
                    </a:lnTo>
                    <a:lnTo>
                      <a:pt x="279" y="45"/>
                    </a:lnTo>
                    <a:lnTo>
                      <a:pt x="273" y="44"/>
                    </a:lnTo>
                    <a:lnTo>
                      <a:pt x="268" y="42"/>
                    </a:lnTo>
                    <a:lnTo>
                      <a:pt x="268" y="42"/>
                    </a:lnTo>
                    <a:lnTo>
                      <a:pt x="265" y="41"/>
                    </a:lnTo>
                    <a:lnTo>
                      <a:pt x="263" y="40"/>
                    </a:lnTo>
                    <a:lnTo>
                      <a:pt x="261" y="40"/>
                    </a:lnTo>
                    <a:lnTo>
                      <a:pt x="261" y="40"/>
                    </a:lnTo>
                    <a:lnTo>
                      <a:pt x="255" y="40"/>
                    </a:lnTo>
                    <a:lnTo>
                      <a:pt x="250" y="40"/>
                    </a:lnTo>
                    <a:lnTo>
                      <a:pt x="250" y="40"/>
                    </a:lnTo>
                    <a:lnTo>
                      <a:pt x="248" y="41"/>
                    </a:lnTo>
                    <a:lnTo>
                      <a:pt x="246" y="43"/>
                    </a:lnTo>
                    <a:lnTo>
                      <a:pt x="245" y="45"/>
                    </a:lnTo>
                    <a:lnTo>
                      <a:pt x="243" y="47"/>
                    </a:lnTo>
                    <a:lnTo>
                      <a:pt x="243" y="47"/>
                    </a:lnTo>
                    <a:lnTo>
                      <a:pt x="241" y="48"/>
                    </a:lnTo>
                    <a:lnTo>
                      <a:pt x="240" y="50"/>
                    </a:lnTo>
                    <a:lnTo>
                      <a:pt x="240" y="52"/>
                    </a:lnTo>
                    <a:lnTo>
                      <a:pt x="240" y="52"/>
                    </a:lnTo>
                    <a:lnTo>
                      <a:pt x="239" y="54"/>
                    </a:lnTo>
                    <a:lnTo>
                      <a:pt x="238" y="54"/>
                    </a:lnTo>
                    <a:lnTo>
                      <a:pt x="238" y="54"/>
                    </a:lnTo>
                    <a:lnTo>
                      <a:pt x="231" y="53"/>
                    </a:lnTo>
                    <a:lnTo>
                      <a:pt x="231" y="53"/>
                    </a:lnTo>
                    <a:lnTo>
                      <a:pt x="231" y="52"/>
                    </a:lnTo>
                    <a:lnTo>
                      <a:pt x="231" y="52"/>
                    </a:lnTo>
                    <a:lnTo>
                      <a:pt x="232" y="51"/>
                    </a:lnTo>
                    <a:lnTo>
                      <a:pt x="232" y="51"/>
                    </a:lnTo>
                    <a:lnTo>
                      <a:pt x="232" y="51"/>
                    </a:lnTo>
                    <a:lnTo>
                      <a:pt x="231" y="50"/>
                    </a:lnTo>
                    <a:lnTo>
                      <a:pt x="229" y="50"/>
                    </a:lnTo>
                    <a:lnTo>
                      <a:pt x="229" y="50"/>
                    </a:lnTo>
                    <a:lnTo>
                      <a:pt x="227" y="51"/>
                    </a:lnTo>
                    <a:lnTo>
                      <a:pt x="223" y="53"/>
                    </a:lnTo>
                    <a:lnTo>
                      <a:pt x="218" y="57"/>
                    </a:lnTo>
                    <a:lnTo>
                      <a:pt x="218" y="57"/>
                    </a:lnTo>
                    <a:lnTo>
                      <a:pt x="215" y="59"/>
                    </a:lnTo>
                    <a:lnTo>
                      <a:pt x="213" y="59"/>
                    </a:lnTo>
                    <a:lnTo>
                      <a:pt x="213" y="59"/>
                    </a:lnTo>
                    <a:lnTo>
                      <a:pt x="213" y="59"/>
                    </a:lnTo>
                    <a:lnTo>
                      <a:pt x="212" y="59"/>
                    </a:lnTo>
                    <a:lnTo>
                      <a:pt x="213" y="57"/>
                    </a:lnTo>
                    <a:lnTo>
                      <a:pt x="214" y="52"/>
                    </a:lnTo>
                    <a:lnTo>
                      <a:pt x="214" y="52"/>
                    </a:lnTo>
                    <a:lnTo>
                      <a:pt x="214" y="51"/>
                    </a:lnTo>
                    <a:lnTo>
                      <a:pt x="213" y="51"/>
                    </a:lnTo>
                    <a:lnTo>
                      <a:pt x="211" y="53"/>
                    </a:lnTo>
                    <a:lnTo>
                      <a:pt x="211" y="53"/>
                    </a:lnTo>
                    <a:lnTo>
                      <a:pt x="203" y="54"/>
                    </a:lnTo>
                    <a:lnTo>
                      <a:pt x="203" y="54"/>
                    </a:lnTo>
                    <a:lnTo>
                      <a:pt x="203" y="54"/>
                    </a:lnTo>
                    <a:lnTo>
                      <a:pt x="204" y="53"/>
                    </a:lnTo>
                    <a:lnTo>
                      <a:pt x="208" y="51"/>
                    </a:lnTo>
                    <a:lnTo>
                      <a:pt x="208" y="51"/>
                    </a:lnTo>
                    <a:lnTo>
                      <a:pt x="210" y="51"/>
                    </a:lnTo>
                    <a:lnTo>
                      <a:pt x="211" y="50"/>
                    </a:lnTo>
                    <a:lnTo>
                      <a:pt x="212" y="47"/>
                    </a:lnTo>
                    <a:lnTo>
                      <a:pt x="212" y="47"/>
                    </a:lnTo>
                    <a:lnTo>
                      <a:pt x="212" y="45"/>
                    </a:lnTo>
                    <a:lnTo>
                      <a:pt x="211" y="45"/>
                    </a:lnTo>
                    <a:lnTo>
                      <a:pt x="211" y="45"/>
                    </a:lnTo>
                    <a:lnTo>
                      <a:pt x="210" y="44"/>
                    </a:lnTo>
                    <a:lnTo>
                      <a:pt x="211" y="44"/>
                    </a:lnTo>
                    <a:lnTo>
                      <a:pt x="213" y="42"/>
                    </a:lnTo>
                    <a:lnTo>
                      <a:pt x="213" y="42"/>
                    </a:lnTo>
                    <a:lnTo>
                      <a:pt x="213" y="41"/>
                    </a:lnTo>
                    <a:lnTo>
                      <a:pt x="213" y="40"/>
                    </a:lnTo>
                    <a:lnTo>
                      <a:pt x="212" y="37"/>
                    </a:lnTo>
                    <a:lnTo>
                      <a:pt x="212" y="37"/>
                    </a:lnTo>
                    <a:lnTo>
                      <a:pt x="211" y="37"/>
                    </a:lnTo>
                    <a:lnTo>
                      <a:pt x="210" y="38"/>
                    </a:lnTo>
                    <a:lnTo>
                      <a:pt x="208" y="41"/>
                    </a:lnTo>
                    <a:lnTo>
                      <a:pt x="208" y="41"/>
                    </a:lnTo>
                    <a:lnTo>
                      <a:pt x="206" y="44"/>
                    </a:lnTo>
                    <a:lnTo>
                      <a:pt x="202" y="46"/>
                    </a:lnTo>
                    <a:lnTo>
                      <a:pt x="202" y="46"/>
                    </a:lnTo>
                    <a:lnTo>
                      <a:pt x="197" y="48"/>
                    </a:lnTo>
                    <a:lnTo>
                      <a:pt x="191" y="48"/>
                    </a:lnTo>
                    <a:lnTo>
                      <a:pt x="191" y="48"/>
                    </a:lnTo>
                    <a:lnTo>
                      <a:pt x="184" y="52"/>
                    </a:lnTo>
                    <a:lnTo>
                      <a:pt x="184" y="52"/>
                    </a:lnTo>
                    <a:lnTo>
                      <a:pt x="179" y="53"/>
                    </a:lnTo>
                    <a:lnTo>
                      <a:pt x="176" y="53"/>
                    </a:lnTo>
                    <a:lnTo>
                      <a:pt x="176" y="53"/>
                    </a:lnTo>
                    <a:lnTo>
                      <a:pt x="172" y="54"/>
                    </a:lnTo>
                    <a:lnTo>
                      <a:pt x="169" y="54"/>
                    </a:lnTo>
                    <a:lnTo>
                      <a:pt x="169" y="54"/>
                    </a:lnTo>
                    <a:lnTo>
                      <a:pt x="166" y="53"/>
                    </a:lnTo>
                    <a:lnTo>
                      <a:pt x="162" y="54"/>
                    </a:lnTo>
                    <a:lnTo>
                      <a:pt x="162" y="54"/>
                    </a:lnTo>
                    <a:lnTo>
                      <a:pt x="161" y="55"/>
                    </a:lnTo>
                    <a:lnTo>
                      <a:pt x="158" y="55"/>
                    </a:lnTo>
                    <a:lnTo>
                      <a:pt x="155" y="55"/>
                    </a:lnTo>
                    <a:lnTo>
                      <a:pt x="155" y="55"/>
                    </a:lnTo>
                    <a:lnTo>
                      <a:pt x="154" y="55"/>
                    </a:lnTo>
                    <a:lnTo>
                      <a:pt x="153" y="54"/>
                    </a:lnTo>
                    <a:lnTo>
                      <a:pt x="154" y="52"/>
                    </a:lnTo>
                    <a:lnTo>
                      <a:pt x="154" y="52"/>
                    </a:lnTo>
                    <a:lnTo>
                      <a:pt x="154" y="51"/>
                    </a:lnTo>
                    <a:lnTo>
                      <a:pt x="154" y="50"/>
                    </a:lnTo>
                    <a:lnTo>
                      <a:pt x="153" y="49"/>
                    </a:lnTo>
                    <a:lnTo>
                      <a:pt x="153" y="49"/>
                    </a:lnTo>
                    <a:lnTo>
                      <a:pt x="151" y="48"/>
                    </a:lnTo>
                    <a:lnTo>
                      <a:pt x="150" y="47"/>
                    </a:lnTo>
                    <a:lnTo>
                      <a:pt x="150" y="47"/>
                    </a:lnTo>
                    <a:lnTo>
                      <a:pt x="150" y="46"/>
                    </a:lnTo>
                    <a:lnTo>
                      <a:pt x="150" y="45"/>
                    </a:lnTo>
                    <a:lnTo>
                      <a:pt x="149" y="44"/>
                    </a:lnTo>
                    <a:lnTo>
                      <a:pt x="149" y="44"/>
                    </a:lnTo>
                    <a:lnTo>
                      <a:pt x="146" y="43"/>
                    </a:lnTo>
                    <a:lnTo>
                      <a:pt x="144" y="42"/>
                    </a:lnTo>
                    <a:lnTo>
                      <a:pt x="144" y="42"/>
                    </a:lnTo>
                    <a:lnTo>
                      <a:pt x="142" y="42"/>
                    </a:lnTo>
                    <a:lnTo>
                      <a:pt x="139" y="43"/>
                    </a:lnTo>
                    <a:lnTo>
                      <a:pt x="139" y="43"/>
                    </a:lnTo>
                    <a:lnTo>
                      <a:pt x="138" y="43"/>
                    </a:lnTo>
                    <a:lnTo>
                      <a:pt x="137" y="43"/>
                    </a:lnTo>
                    <a:lnTo>
                      <a:pt x="134" y="40"/>
                    </a:lnTo>
                    <a:lnTo>
                      <a:pt x="134" y="40"/>
                    </a:lnTo>
                    <a:lnTo>
                      <a:pt x="132" y="37"/>
                    </a:lnTo>
                    <a:lnTo>
                      <a:pt x="132" y="35"/>
                    </a:lnTo>
                    <a:lnTo>
                      <a:pt x="132" y="31"/>
                    </a:lnTo>
                    <a:lnTo>
                      <a:pt x="132" y="31"/>
                    </a:lnTo>
                    <a:lnTo>
                      <a:pt x="131" y="30"/>
                    </a:lnTo>
                    <a:lnTo>
                      <a:pt x="130" y="30"/>
                    </a:lnTo>
                    <a:lnTo>
                      <a:pt x="127" y="31"/>
                    </a:lnTo>
                    <a:lnTo>
                      <a:pt x="127" y="31"/>
                    </a:lnTo>
                    <a:lnTo>
                      <a:pt x="127" y="31"/>
                    </a:lnTo>
                    <a:lnTo>
                      <a:pt x="126" y="30"/>
                    </a:lnTo>
                    <a:lnTo>
                      <a:pt x="125" y="26"/>
                    </a:lnTo>
                    <a:lnTo>
                      <a:pt x="125" y="26"/>
                    </a:lnTo>
                    <a:lnTo>
                      <a:pt x="124" y="24"/>
                    </a:lnTo>
                    <a:lnTo>
                      <a:pt x="123" y="23"/>
                    </a:lnTo>
                    <a:lnTo>
                      <a:pt x="123" y="23"/>
                    </a:lnTo>
                    <a:lnTo>
                      <a:pt x="121" y="22"/>
                    </a:lnTo>
                    <a:lnTo>
                      <a:pt x="119" y="22"/>
                    </a:lnTo>
                    <a:lnTo>
                      <a:pt x="114" y="23"/>
                    </a:lnTo>
                    <a:lnTo>
                      <a:pt x="114" y="23"/>
                    </a:lnTo>
                    <a:lnTo>
                      <a:pt x="113" y="23"/>
                    </a:lnTo>
                    <a:lnTo>
                      <a:pt x="111" y="23"/>
                    </a:lnTo>
                    <a:lnTo>
                      <a:pt x="108" y="23"/>
                    </a:lnTo>
                    <a:lnTo>
                      <a:pt x="108" y="23"/>
                    </a:lnTo>
                    <a:lnTo>
                      <a:pt x="106" y="24"/>
                    </a:lnTo>
                    <a:lnTo>
                      <a:pt x="106" y="23"/>
                    </a:lnTo>
                    <a:lnTo>
                      <a:pt x="105" y="23"/>
                    </a:lnTo>
                    <a:lnTo>
                      <a:pt x="104" y="22"/>
                    </a:lnTo>
                    <a:lnTo>
                      <a:pt x="104" y="22"/>
                    </a:lnTo>
                    <a:lnTo>
                      <a:pt x="103" y="22"/>
                    </a:lnTo>
                    <a:lnTo>
                      <a:pt x="103" y="22"/>
                    </a:lnTo>
                    <a:lnTo>
                      <a:pt x="102" y="23"/>
                    </a:lnTo>
                    <a:lnTo>
                      <a:pt x="100" y="22"/>
                    </a:lnTo>
                    <a:lnTo>
                      <a:pt x="100" y="22"/>
                    </a:lnTo>
                    <a:lnTo>
                      <a:pt x="98" y="21"/>
                    </a:lnTo>
                    <a:lnTo>
                      <a:pt x="97" y="19"/>
                    </a:lnTo>
                    <a:lnTo>
                      <a:pt x="97" y="19"/>
                    </a:lnTo>
                    <a:lnTo>
                      <a:pt x="95" y="19"/>
                    </a:lnTo>
                    <a:lnTo>
                      <a:pt x="94" y="19"/>
                    </a:lnTo>
                    <a:lnTo>
                      <a:pt x="91" y="21"/>
                    </a:lnTo>
                    <a:lnTo>
                      <a:pt x="91" y="21"/>
                    </a:lnTo>
                    <a:lnTo>
                      <a:pt x="90" y="22"/>
                    </a:lnTo>
                    <a:lnTo>
                      <a:pt x="88" y="21"/>
                    </a:lnTo>
                    <a:lnTo>
                      <a:pt x="84" y="21"/>
                    </a:lnTo>
                    <a:lnTo>
                      <a:pt x="84" y="21"/>
                    </a:lnTo>
                    <a:lnTo>
                      <a:pt x="80" y="20"/>
                    </a:lnTo>
                    <a:lnTo>
                      <a:pt x="77" y="17"/>
                    </a:lnTo>
                    <a:lnTo>
                      <a:pt x="77" y="17"/>
                    </a:lnTo>
                    <a:lnTo>
                      <a:pt x="74" y="15"/>
                    </a:lnTo>
                    <a:lnTo>
                      <a:pt x="70" y="13"/>
                    </a:lnTo>
                    <a:lnTo>
                      <a:pt x="70" y="13"/>
                    </a:lnTo>
                    <a:lnTo>
                      <a:pt x="68" y="13"/>
                    </a:lnTo>
                    <a:lnTo>
                      <a:pt x="66" y="13"/>
                    </a:lnTo>
                    <a:lnTo>
                      <a:pt x="59" y="13"/>
                    </a:lnTo>
                    <a:lnTo>
                      <a:pt x="59" y="13"/>
                    </a:lnTo>
                    <a:lnTo>
                      <a:pt x="53" y="11"/>
                    </a:lnTo>
                    <a:lnTo>
                      <a:pt x="48" y="8"/>
                    </a:lnTo>
                    <a:lnTo>
                      <a:pt x="48" y="8"/>
                    </a:lnTo>
                    <a:lnTo>
                      <a:pt x="47" y="7"/>
                    </a:lnTo>
                    <a:lnTo>
                      <a:pt x="47" y="8"/>
                    </a:lnTo>
                    <a:lnTo>
                      <a:pt x="47" y="9"/>
                    </a:lnTo>
                    <a:lnTo>
                      <a:pt x="46" y="10"/>
                    </a:lnTo>
                    <a:lnTo>
                      <a:pt x="46" y="10"/>
                    </a:lnTo>
                    <a:lnTo>
                      <a:pt x="44" y="9"/>
                    </a:lnTo>
                    <a:lnTo>
                      <a:pt x="41" y="8"/>
                    </a:lnTo>
                    <a:lnTo>
                      <a:pt x="41" y="8"/>
                    </a:lnTo>
                    <a:lnTo>
                      <a:pt x="37" y="5"/>
                    </a:lnTo>
                    <a:lnTo>
                      <a:pt x="33" y="2"/>
                    </a:lnTo>
                    <a:lnTo>
                      <a:pt x="33" y="2"/>
                    </a:lnTo>
                    <a:lnTo>
                      <a:pt x="29" y="0"/>
                    </a:lnTo>
                    <a:lnTo>
                      <a:pt x="24" y="0"/>
                    </a:lnTo>
                    <a:lnTo>
                      <a:pt x="24" y="0"/>
                    </a:lnTo>
                    <a:lnTo>
                      <a:pt x="23" y="0"/>
                    </a:lnTo>
                    <a:lnTo>
                      <a:pt x="22" y="0"/>
                    </a:lnTo>
                    <a:lnTo>
                      <a:pt x="21" y="3"/>
                    </a:lnTo>
                    <a:lnTo>
                      <a:pt x="21" y="3"/>
                    </a:lnTo>
                    <a:lnTo>
                      <a:pt x="20" y="5"/>
                    </a:lnTo>
                    <a:lnTo>
                      <a:pt x="17" y="5"/>
                    </a:lnTo>
                    <a:lnTo>
                      <a:pt x="17" y="5"/>
                    </a:lnTo>
                    <a:lnTo>
                      <a:pt x="15" y="5"/>
                    </a:lnTo>
                    <a:lnTo>
                      <a:pt x="13" y="4"/>
                    </a:lnTo>
                    <a:lnTo>
                      <a:pt x="13" y="4"/>
                    </a:lnTo>
                    <a:lnTo>
                      <a:pt x="11" y="5"/>
                    </a:lnTo>
                    <a:lnTo>
                      <a:pt x="7" y="7"/>
                    </a:lnTo>
                    <a:lnTo>
                      <a:pt x="7" y="7"/>
                    </a:lnTo>
                    <a:lnTo>
                      <a:pt x="4" y="9"/>
                    </a:lnTo>
                    <a:lnTo>
                      <a:pt x="2" y="12"/>
                    </a:lnTo>
                    <a:lnTo>
                      <a:pt x="2" y="12"/>
                    </a:lnTo>
                    <a:lnTo>
                      <a:pt x="1" y="14"/>
                    </a:lnTo>
                    <a:lnTo>
                      <a:pt x="0" y="16"/>
                    </a:lnTo>
                    <a:lnTo>
                      <a:pt x="0" y="17"/>
                    </a:lnTo>
                    <a:lnTo>
                      <a:pt x="0" y="17"/>
                    </a:lnTo>
                    <a:lnTo>
                      <a:pt x="1" y="18"/>
                    </a:lnTo>
                    <a:lnTo>
                      <a:pt x="2" y="22"/>
                    </a:lnTo>
                    <a:lnTo>
                      <a:pt x="2" y="22"/>
                    </a:lnTo>
                    <a:lnTo>
                      <a:pt x="3" y="24"/>
                    </a:lnTo>
                    <a:lnTo>
                      <a:pt x="4" y="26"/>
                    </a:lnTo>
                    <a:lnTo>
                      <a:pt x="6" y="27"/>
                    </a:lnTo>
                    <a:lnTo>
                      <a:pt x="6" y="27"/>
                    </a:lnTo>
                    <a:lnTo>
                      <a:pt x="8" y="29"/>
                    </a:lnTo>
                    <a:lnTo>
                      <a:pt x="9" y="29"/>
                    </a:lnTo>
                    <a:lnTo>
                      <a:pt x="9" y="31"/>
                    </a:lnTo>
                    <a:lnTo>
                      <a:pt x="9" y="31"/>
                    </a:lnTo>
                    <a:lnTo>
                      <a:pt x="9" y="33"/>
                    </a:lnTo>
                    <a:lnTo>
                      <a:pt x="10" y="34"/>
                    </a:lnTo>
                    <a:lnTo>
                      <a:pt x="11" y="35"/>
                    </a:lnTo>
                    <a:lnTo>
                      <a:pt x="11" y="35"/>
                    </a:lnTo>
                    <a:lnTo>
                      <a:pt x="11" y="36"/>
                    </a:lnTo>
                    <a:lnTo>
                      <a:pt x="11" y="37"/>
                    </a:lnTo>
                    <a:lnTo>
                      <a:pt x="10" y="38"/>
                    </a:lnTo>
                    <a:lnTo>
                      <a:pt x="9" y="39"/>
                    </a:lnTo>
                    <a:lnTo>
                      <a:pt x="9" y="39"/>
                    </a:lnTo>
                    <a:lnTo>
                      <a:pt x="10" y="42"/>
                    </a:lnTo>
                    <a:lnTo>
                      <a:pt x="12" y="45"/>
                    </a:lnTo>
                    <a:lnTo>
                      <a:pt x="15" y="50"/>
                    </a:lnTo>
                    <a:lnTo>
                      <a:pt x="15" y="50"/>
                    </a:lnTo>
                    <a:lnTo>
                      <a:pt x="15" y="52"/>
                    </a:lnTo>
                    <a:lnTo>
                      <a:pt x="14" y="53"/>
                    </a:lnTo>
                    <a:lnTo>
                      <a:pt x="14" y="53"/>
                    </a:lnTo>
                    <a:lnTo>
                      <a:pt x="14" y="55"/>
                    </a:lnTo>
                    <a:lnTo>
                      <a:pt x="15" y="57"/>
                    </a:lnTo>
                    <a:lnTo>
                      <a:pt x="18" y="62"/>
                    </a:lnTo>
                    <a:lnTo>
                      <a:pt x="18" y="62"/>
                    </a:lnTo>
                    <a:lnTo>
                      <a:pt x="21" y="64"/>
                    </a:lnTo>
                    <a:lnTo>
                      <a:pt x="23" y="66"/>
                    </a:lnTo>
                    <a:lnTo>
                      <a:pt x="23" y="66"/>
                    </a:lnTo>
                    <a:lnTo>
                      <a:pt x="26" y="70"/>
                    </a:lnTo>
                    <a:lnTo>
                      <a:pt x="27" y="73"/>
                    </a:lnTo>
                    <a:lnTo>
                      <a:pt x="27" y="73"/>
                    </a:lnTo>
                    <a:lnTo>
                      <a:pt x="28" y="75"/>
                    </a:lnTo>
                    <a:lnTo>
                      <a:pt x="29" y="77"/>
                    </a:lnTo>
                    <a:lnTo>
                      <a:pt x="29" y="77"/>
                    </a:lnTo>
                    <a:lnTo>
                      <a:pt x="34" y="79"/>
                    </a:lnTo>
                    <a:lnTo>
                      <a:pt x="38" y="82"/>
                    </a:lnTo>
                    <a:lnTo>
                      <a:pt x="38" y="82"/>
                    </a:lnTo>
                    <a:lnTo>
                      <a:pt x="40" y="83"/>
                    </a:lnTo>
                    <a:lnTo>
                      <a:pt x="43" y="84"/>
                    </a:lnTo>
                    <a:lnTo>
                      <a:pt x="46" y="85"/>
                    </a:lnTo>
                    <a:lnTo>
                      <a:pt x="49" y="86"/>
                    </a:lnTo>
                    <a:lnTo>
                      <a:pt x="49" y="86"/>
                    </a:lnTo>
                    <a:lnTo>
                      <a:pt x="51" y="88"/>
                    </a:lnTo>
                    <a:lnTo>
                      <a:pt x="54" y="87"/>
                    </a:lnTo>
                    <a:lnTo>
                      <a:pt x="54" y="87"/>
                    </a:lnTo>
                    <a:lnTo>
                      <a:pt x="56" y="88"/>
                    </a:lnTo>
                    <a:lnTo>
                      <a:pt x="58" y="89"/>
                    </a:lnTo>
                    <a:lnTo>
                      <a:pt x="61" y="93"/>
                    </a:lnTo>
                    <a:lnTo>
                      <a:pt x="61" y="93"/>
                    </a:lnTo>
                    <a:lnTo>
                      <a:pt x="67" y="97"/>
                    </a:lnTo>
                    <a:lnTo>
                      <a:pt x="67" y="97"/>
                    </a:lnTo>
                    <a:lnTo>
                      <a:pt x="67" y="96"/>
                    </a:lnTo>
                    <a:lnTo>
                      <a:pt x="67" y="96"/>
                    </a:lnTo>
                    <a:lnTo>
                      <a:pt x="68" y="96"/>
                    </a:lnTo>
                    <a:lnTo>
                      <a:pt x="69" y="97"/>
                    </a:lnTo>
                    <a:lnTo>
                      <a:pt x="73" y="99"/>
                    </a:lnTo>
                    <a:lnTo>
                      <a:pt x="73" y="99"/>
                    </a:lnTo>
                    <a:lnTo>
                      <a:pt x="75" y="100"/>
                    </a:lnTo>
                    <a:lnTo>
                      <a:pt x="76" y="100"/>
                    </a:lnTo>
                    <a:lnTo>
                      <a:pt x="77" y="100"/>
                    </a:lnTo>
                    <a:lnTo>
                      <a:pt x="78" y="101"/>
                    </a:lnTo>
                    <a:lnTo>
                      <a:pt x="78" y="101"/>
                    </a:lnTo>
                    <a:lnTo>
                      <a:pt x="80" y="103"/>
                    </a:lnTo>
                    <a:lnTo>
                      <a:pt x="81" y="105"/>
                    </a:lnTo>
                    <a:lnTo>
                      <a:pt x="82" y="106"/>
                    </a:lnTo>
                    <a:lnTo>
                      <a:pt x="82" y="106"/>
                    </a:lnTo>
                    <a:lnTo>
                      <a:pt x="84" y="107"/>
                    </a:lnTo>
                    <a:lnTo>
                      <a:pt x="85" y="106"/>
                    </a:lnTo>
                    <a:lnTo>
                      <a:pt x="87" y="105"/>
                    </a:lnTo>
                    <a:lnTo>
                      <a:pt x="89" y="104"/>
                    </a:lnTo>
                    <a:lnTo>
                      <a:pt x="89" y="104"/>
                    </a:lnTo>
                    <a:lnTo>
                      <a:pt x="93" y="105"/>
                    </a:lnTo>
                    <a:lnTo>
                      <a:pt x="94" y="106"/>
                    </a:lnTo>
                    <a:lnTo>
                      <a:pt x="95" y="108"/>
                    </a:lnTo>
                    <a:lnTo>
                      <a:pt x="95" y="108"/>
                    </a:lnTo>
                    <a:lnTo>
                      <a:pt x="97" y="111"/>
                    </a:lnTo>
                    <a:lnTo>
                      <a:pt x="97" y="114"/>
                    </a:lnTo>
                    <a:lnTo>
                      <a:pt x="97" y="114"/>
                    </a:lnTo>
                    <a:lnTo>
                      <a:pt x="99" y="116"/>
                    </a:lnTo>
                    <a:lnTo>
                      <a:pt x="101" y="119"/>
                    </a:lnTo>
                    <a:lnTo>
                      <a:pt x="101" y="119"/>
                    </a:lnTo>
                    <a:lnTo>
                      <a:pt x="103" y="121"/>
                    </a:lnTo>
                    <a:lnTo>
                      <a:pt x="107" y="125"/>
                    </a:lnTo>
                    <a:lnTo>
                      <a:pt x="107" y="125"/>
                    </a:lnTo>
                    <a:lnTo>
                      <a:pt x="110" y="125"/>
                    </a:lnTo>
                    <a:lnTo>
                      <a:pt x="114" y="124"/>
                    </a:lnTo>
                    <a:lnTo>
                      <a:pt x="120" y="121"/>
                    </a:lnTo>
                    <a:lnTo>
                      <a:pt x="120" y="121"/>
                    </a:lnTo>
                    <a:lnTo>
                      <a:pt x="125" y="122"/>
                    </a:lnTo>
                    <a:lnTo>
                      <a:pt x="130" y="125"/>
                    </a:lnTo>
                    <a:lnTo>
                      <a:pt x="134" y="125"/>
                    </a:lnTo>
                    <a:lnTo>
                      <a:pt x="134" y="125"/>
                    </a:lnTo>
                    <a:lnTo>
                      <a:pt x="138" y="126"/>
                    </a:lnTo>
                    <a:lnTo>
                      <a:pt x="144" y="128"/>
                    </a:lnTo>
                    <a:lnTo>
                      <a:pt x="156" y="132"/>
                    </a:lnTo>
                    <a:lnTo>
                      <a:pt x="156" y="132"/>
                    </a:lnTo>
                    <a:lnTo>
                      <a:pt x="161" y="136"/>
                    </a:lnTo>
                    <a:lnTo>
                      <a:pt x="165" y="139"/>
                    </a:lnTo>
                    <a:lnTo>
                      <a:pt x="170" y="146"/>
                    </a:lnTo>
                    <a:lnTo>
                      <a:pt x="170" y="146"/>
                    </a:lnTo>
                    <a:lnTo>
                      <a:pt x="179" y="156"/>
                    </a:lnTo>
                    <a:lnTo>
                      <a:pt x="179" y="156"/>
                    </a:lnTo>
                    <a:lnTo>
                      <a:pt x="183" y="163"/>
                    </a:lnTo>
                    <a:lnTo>
                      <a:pt x="186" y="169"/>
                    </a:lnTo>
                    <a:lnTo>
                      <a:pt x="186" y="169"/>
                    </a:lnTo>
                    <a:lnTo>
                      <a:pt x="187" y="170"/>
                    </a:lnTo>
                    <a:lnTo>
                      <a:pt x="188" y="169"/>
                    </a:lnTo>
                    <a:lnTo>
                      <a:pt x="189" y="169"/>
                    </a:lnTo>
                    <a:lnTo>
                      <a:pt x="188" y="168"/>
                    </a:lnTo>
                    <a:lnTo>
                      <a:pt x="188" y="168"/>
                    </a:lnTo>
                    <a:lnTo>
                      <a:pt x="188" y="166"/>
                    </a:lnTo>
                    <a:lnTo>
                      <a:pt x="189" y="164"/>
                    </a:lnTo>
                    <a:lnTo>
                      <a:pt x="191" y="159"/>
                    </a:lnTo>
                    <a:lnTo>
                      <a:pt x="191" y="159"/>
                    </a:lnTo>
                    <a:lnTo>
                      <a:pt x="193" y="157"/>
                    </a:lnTo>
                    <a:lnTo>
                      <a:pt x="193" y="156"/>
                    </a:lnTo>
                    <a:lnTo>
                      <a:pt x="190" y="152"/>
                    </a:lnTo>
                    <a:lnTo>
                      <a:pt x="190" y="152"/>
                    </a:lnTo>
                    <a:lnTo>
                      <a:pt x="189" y="150"/>
                    </a:lnTo>
                    <a:lnTo>
                      <a:pt x="189" y="149"/>
                    </a:lnTo>
                    <a:lnTo>
                      <a:pt x="189" y="147"/>
                    </a:lnTo>
                    <a:lnTo>
                      <a:pt x="189" y="146"/>
                    </a:lnTo>
                    <a:lnTo>
                      <a:pt x="189" y="146"/>
                    </a:lnTo>
                    <a:lnTo>
                      <a:pt x="187" y="144"/>
                    </a:lnTo>
                    <a:lnTo>
                      <a:pt x="186" y="144"/>
                    </a:lnTo>
                    <a:lnTo>
                      <a:pt x="186" y="144"/>
                    </a:lnTo>
                    <a:lnTo>
                      <a:pt x="185" y="144"/>
                    </a:lnTo>
                    <a:lnTo>
                      <a:pt x="185" y="143"/>
                    </a:lnTo>
                    <a:lnTo>
                      <a:pt x="187" y="138"/>
                    </a:lnTo>
                    <a:lnTo>
                      <a:pt x="187" y="138"/>
                    </a:lnTo>
                    <a:lnTo>
                      <a:pt x="188" y="136"/>
                    </a:lnTo>
                    <a:lnTo>
                      <a:pt x="190" y="135"/>
                    </a:lnTo>
                    <a:lnTo>
                      <a:pt x="194" y="134"/>
                    </a:lnTo>
                    <a:lnTo>
                      <a:pt x="194" y="134"/>
                    </a:lnTo>
                    <a:lnTo>
                      <a:pt x="194" y="135"/>
                    </a:lnTo>
                    <a:lnTo>
                      <a:pt x="194" y="136"/>
                    </a:lnTo>
                    <a:lnTo>
                      <a:pt x="191" y="139"/>
                    </a:lnTo>
                    <a:lnTo>
                      <a:pt x="191" y="139"/>
                    </a:lnTo>
                    <a:lnTo>
                      <a:pt x="190" y="140"/>
                    </a:lnTo>
                    <a:lnTo>
                      <a:pt x="191" y="141"/>
                    </a:lnTo>
                    <a:lnTo>
                      <a:pt x="195" y="142"/>
                    </a:lnTo>
                    <a:lnTo>
                      <a:pt x="195" y="142"/>
                    </a:lnTo>
                    <a:lnTo>
                      <a:pt x="196" y="143"/>
                    </a:lnTo>
                    <a:lnTo>
                      <a:pt x="198" y="141"/>
                    </a:lnTo>
                    <a:lnTo>
                      <a:pt x="199" y="139"/>
                    </a:lnTo>
                    <a:lnTo>
                      <a:pt x="199" y="137"/>
                    </a:lnTo>
                    <a:lnTo>
                      <a:pt x="199" y="137"/>
                    </a:lnTo>
                    <a:lnTo>
                      <a:pt x="198" y="136"/>
                    </a:lnTo>
                    <a:lnTo>
                      <a:pt x="195" y="133"/>
                    </a:lnTo>
                    <a:lnTo>
                      <a:pt x="191" y="130"/>
                    </a:lnTo>
                    <a:lnTo>
                      <a:pt x="189" y="127"/>
                    </a:lnTo>
                    <a:lnTo>
                      <a:pt x="189" y="127"/>
                    </a:lnTo>
                    <a:lnTo>
                      <a:pt x="187" y="125"/>
                    </a:lnTo>
                    <a:lnTo>
                      <a:pt x="185" y="124"/>
                    </a:lnTo>
                    <a:lnTo>
                      <a:pt x="181" y="125"/>
                    </a:lnTo>
                    <a:lnTo>
                      <a:pt x="181" y="125"/>
                    </a:lnTo>
                    <a:lnTo>
                      <a:pt x="180" y="124"/>
                    </a:lnTo>
                    <a:lnTo>
                      <a:pt x="180" y="122"/>
                    </a:lnTo>
                    <a:lnTo>
                      <a:pt x="181" y="119"/>
                    </a:lnTo>
                    <a:lnTo>
                      <a:pt x="181" y="119"/>
                    </a:lnTo>
                    <a:lnTo>
                      <a:pt x="182" y="118"/>
                    </a:lnTo>
                    <a:lnTo>
                      <a:pt x="184" y="117"/>
                    </a:lnTo>
                    <a:lnTo>
                      <a:pt x="188" y="119"/>
                    </a:lnTo>
                    <a:lnTo>
                      <a:pt x="188" y="119"/>
                    </a:lnTo>
                    <a:lnTo>
                      <a:pt x="190" y="121"/>
                    </a:lnTo>
                    <a:lnTo>
                      <a:pt x="191" y="122"/>
                    </a:lnTo>
                    <a:lnTo>
                      <a:pt x="193" y="124"/>
                    </a:lnTo>
                    <a:lnTo>
                      <a:pt x="193" y="124"/>
                    </a:lnTo>
                    <a:lnTo>
                      <a:pt x="194" y="122"/>
                    </a:lnTo>
                    <a:lnTo>
                      <a:pt x="195" y="121"/>
                    </a:lnTo>
                    <a:lnTo>
                      <a:pt x="194" y="119"/>
                    </a:lnTo>
                    <a:lnTo>
                      <a:pt x="194" y="119"/>
                    </a:lnTo>
                    <a:lnTo>
                      <a:pt x="195" y="118"/>
                    </a:lnTo>
                    <a:lnTo>
                      <a:pt x="198" y="117"/>
                    </a:lnTo>
                    <a:lnTo>
                      <a:pt x="202" y="114"/>
                    </a:lnTo>
                    <a:lnTo>
                      <a:pt x="202" y="114"/>
                    </a:lnTo>
                    <a:lnTo>
                      <a:pt x="205" y="110"/>
                    </a:lnTo>
                    <a:lnTo>
                      <a:pt x="206" y="109"/>
                    </a:lnTo>
                    <a:lnTo>
                      <a:pt x="207" y="108"/>
                    </a:lnTo>
                    <a:lnTo>
                      <a:pt x="207" y="108"/>
                    </a:lnTo>
                    <a:lnTo>
                      <a:pt x="210" y="109"/>
                    </a:lnTo>
                    <a:lnTo>
                      <a:pt x="213" y="110"/>
                    </a:lnTo>
                    <a:lnTo>
                      <a:pt x="220" y="114"/>
                    </a:lnTo>
                    <a:lnTo>
                      <a:pt x="220" y="114"/>
                    </a:lnTo>
                    <a:lnTo>
                      <a:pt x="223" y="116"/>
                    </a:lnTo>
                    <a:lnTo>
                      <a:pt x="228" y="117"/>
                    </a:lnTo>
                    <a:lnTo>
                      <a:pt x="235" y="119"/>
                    </a:lnTo>
                    <a:lnTo>
                      <a:pt x="235" y="119"/>
                    </a:lnTo>
                    <a:lnTo>
                      <a:pt x="241" y="122"/>
                    </a:lnTo>
                    <a:lnTo>
                      <a:pt x="245" y="127"/>
                    </a:lnTo>
                    <a:lnTo>
                      <a:pt x="245" y="127"/>
                    </a:lnTo>
                    <a:lnTo>
                      <a:pt x="250" y="130"/>
                    </a:lnTo>
                    <a:lnTo>
                      <a:pt x="257" y="133"/>
                    </a:lnTo>
                    <a:lnTo>
                      <a:pt x="257" y="133"/>
                    </a:lnTo>
                    <a:lnTo>
                      <a:pt x="259" y="134"/>
                    </a:lnTo>
                    <a:lnTo>
                      <a:pt x="259" y="136"/>
                    </a:lnTo>
                    <a:lnTo>
                      <a:pt x="258" y="138"/>
                    </a:lnTo>
                    <a:lnTo>
                      <a:pt x="258" y="141"/>
                    </a:lnTo>
                    <a:lnTo>
                      <a:pt x="258" y="141"/>
                    </a:lnTo>
                    <a:lnTo>
                      <a:pt x="259" y="143"/>
                    </a:lnTo>
                    <a:lnTo>
                      <a:pt x="260" y="144"/>
                    </a:lnTo>
                    <a:lnTo>
                      <a:pt x="262" y="145"/>
                    </a:lnTo>
                    <a:lnTo>
                      <a:pt x="265" y="146"/>
                    </a:lnTo>
                    <a:lnTo>
                      <a:pt x="268" y="147"/>
                    </a:lnTo>
                    <a:lnTo>
                      <a:pt x="268" y="147"/>
                    </a:lnTo>
                    <a:lnTo>
                      <a:pt x="269" y="148"/>
                    </a:lnTo>
                    <a:lnTo>
                      <a:pt x="268" y="151"/>
                    </a:lnTo>
                    <a:lnTo>
                      <a:pt x="268" y="151"/>
                    </a:lnTo>
                    <a:lnTo>
                      <a:pt x="268" y="152"/>
                    </a:lnTo>
                    <a:lnTo>
                      <a:pt x="269" y="152"/>
                    </a:lnTo>
                    <a:lnTo>
                      <a:pt x="272" y="152"/>
                    </a:lnTo>
                    <a:lnTo>
                      <a:pt x="278" y="150"/>
                    </a:lnTo>
                    <a:lnTo>
                      <a:pt x="278" y="150"/>
                    </a:lnTo>
                    <a:lnTo>
                      <a:pt x="284" y="150"/>
                    </a:lnTo>
                    <a:lnTo>
                      <a:pt x="291" y="152"/>
                    </a:lnTo>
                    <a:lnTo>
                      <a:pt x="291" y="152"/>
                    </a:lnTo>
                    <a:lnTo>
                      <a:pt x="300" y="159"/>
                    </a:lnTo>
                    <a:lnTo>
                      <a:pt x="305" y="154"/>
                    </a:lnTo>
                    <a:lnTo>
                      <a:pt x="297" y="139"/>
                    </a:lnTo>
                    <a:lnTo>
                      <a:pt x="294" y="139"/>
                    </a:lnTo>
                    <a:lnTo>
                      <a:pt x="294" y="137"/>
                    </a:lnTo>
                    <a:lnTo>
                      <a:pt x="298" y="137"/>
                    </a:lnTo>
                    <a:lnTo>
                      <a:pt x="289" y="122"/>
                    </a:lnTo>
                    <a:lnTo>
                      <a:pt x="293" y="118"/>
                    </a:lnTo>
                    <a:lnTo>
                      <a:pt x="299" y="125"/>
                    </a:lnTo>
                    <a:lnTo>
                      <a:pt x="300" y="124"/>
                    </a:lnTo>
                    <a:lnTo>
                      <a:pt x="295" y="118"/>
                    </a:lnTo>
                    <a:lnTo>
                      <a:pt x="296" y="117"/>
                    </a:lnTo>
                    <a:lnTo>
                      <a:pt x="299" y="120"/>
                    </a:lnTo>
                    <a:lnTo>
                      <a:pt x="301" y="120"/>
                    </a:lnTo>
                    <a:lnTo>
                      <a:pt x="302" y="117"/>
                    </a:lnTo>
                    <a:lnTo>
                      <a:pt x="302" y="112"/>
                    </a:lnTo>
                    <a:lnTo>
                      <a:pt x="308" y="109"/>
                    </a:lnTo>
                    <a:lnTo>
                      <a:pt x="308" y="113"/>
                    </a:lnTo>
                    <a:lnTo>
                      <a:pt x="312" y="113"/>
                    </a:lnTo>
                    <a:lnTo>
                      <a:pt x="312" y="117"/>
                    </a:lnTo>
                    <a:lnTo>
                      <a:pt x="313" y="121"/>
                    </a:lnTo>
                    <a:lnTo>
                      <a:pt x="316" y="121"/>
                    </a:lnTo>
                    <a:lnTo>
                      <a:pt x="316" y="112"/>
                    </a:lnTo>
                    <a:lnTo>
                      <a:pt x="318" y="112"/>
                    </a:lnTo>
                    <a:lnTo>
                      <a:pt x="318" y="109"/>
                    </a:lnTo>
                    <a:lnTo>
                      <a:pt x="325" y="109"/>
                    </a:lnTo>
                    <a:lnTo>
                      <a:pt x="327" y="111"/>
                    </a:lnTo>
                    <a:lnTo>
                      <a:pt x="327" y="112"/>
                    </a:lnTo>
                    <a:lnTo>
                      <a:pt x="327" y="112"/>
                    </a:lnTo>
                    <a:lnTo>
                      <a:pt x="327" y="112"/>
                    </a:lnTo>
                    <a:lnTo>
                      <a:pt x="330" y="110"/>
                    </a:lnTo>
                    <a:lnTo>
                      <a:pt x="332" y="108"/>
                    </a:lnTo>
                    <a:lnTo>
                      <a:pt x="334" y="103"/>
                    </a:lnTo>
                    <a:lnTo>
                      <a:pt x="334" y="100"/>
                    </a:lnTo>
                    <a:lnTo>
                      <a:pt x="333" y="96"/>
                    </a:lnTo>
                    <a:lnTo>
                      <a:pt x="333" y="96"/>
                    </a:lnTo>
                    <a:lnTo>
                      <a:pt x="333" y="94"/>
                    </a:lnTo>
                    <a:lnTo>
                      <a:pt x="335" y="92"/>
                    </a:lnTo>
                    <a:lnTo>
                      <a:pt x="341" y="88"/>
                    </a:lnTo>
                    <a:lnTo>
                      <a:pt x="341" y="88"/>
                    </a:lnTo>
                    <a:lnTo>
                      <a:pt x="343" y="87"/>
                    </a:lnTo>
                    <a:lnTo>
                      <a:pt x="343" y="85"/>
                    </a:lnTo>
                    <a:lnTo>
                      <a:pt x="342" y="80"/>
                    </a:lnTo>
                    <a:lnTo>
                      <a:pt x="339" y="75"/>
                    </a:lnTo>
                    <a:lnTo>
                      <a:pt x="337" y="70"/>
                    </a:lnTo>
                    <a:lnTo>
                      <a:pt x="337" y="70"/>
                    </a:lnTo>
                    <a:lnTo>
                      <a:pt x="335" y="65"/>
                    </a:lnTo>
                    <a:lnTo>
                      <a:pt x="333" y="61"/>
                    </a:lnTo>
                    <a:lnTo>
                      <a:pt x="333" y="61"/>
                    </a:lnTo>
                    <a:lnTo>
                      <a:pt x="332" y="58"/>
                    </a:lnTo>
                    <a:lnTo>
                      <a:pt x="332" y="56"/>
                    </a:lnTo>
                    <a:lnTo>
                      <a:pt x="333" y="54"/>
                    </a:lnTo>
                    <a:lnTo>
                      <a:pt x="333" y="54"/>
                    </a:lnTo>
                    <a:lnTo>
                      <a:pt x="334" y="51"/>
                    </a:lnTo>
                    <a:lnTo>
                      <a:pt x="334" y="48"/>
                    </a:lnTo>
                    <a:lnTo>
                      <a:pt x="334" y="48"/>
                    </a:lnTo>
                    <a:lnTo>
                      <a:pt x="333" y="48"/>
                    </a:lnTo>
                    <a:lnTo>
                      <a:pt x="332" y="49"/>
                    </a:lnTo>
                    <a:lnTo>
                      <a:pt x="329" y="48"/>
                    </a:lnTo>
                    <a:lnTo>
                      <a:pt x="329" y="4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1" name="フリーフォーム 40">
                <a:extLst>
                  <a:ext uri="{FF2B5EF4-FFF2-40B4-BE49-F238E27FC236}">
                    <a16:creationId xmlns:a16="http://schemas.microsoft.com/office/drawing/2014/main" id="{00000000-0008-0000-0000-000075050000}"/>
                  </a:ext>
                </a:extLst>
              </p:cNvPr>
              <p:cNvSpPr>
                <a:spLocks/>
              </p:cNvSpPr>
              <p:nvPr/>
            </p:nvSpPr>
            <p:spPr bwMode="auto">
              <a:xfrm>
                <a:off x="425" y="668"/>
                <a:ext cx="35" cy="26"/>
              </a:xfrm>
              <a:custGeom>
                <a:avLst/>
                <a:gdLst>
                  <a:gd name="T0" fmla="*/ 279 w 311"/>
                  <a:gd name="T1" fmla="*/ 55 h 235"/>
                  <a:gd name="T2" fmla="*/ 269 w 311"/>
                  <a:gd name="T3" fmla="*/ 42 h 235"/>
                  <a:gd name="T4" fmla="*/ 246 w 311"/>
                  <a:gd name="T5" fmla="*/ 23 h 235"/>
                  <a:gd name="T6" fmla="*/ 216 w 311"/>
                  <a:gd name="T7" fmla="*/ 14 h 235"/>
                  <a:gd name="T8" fmla="*/ 204 w 311"/>
                  <a:gd name="T9" fmla="*/ 28 h 235"/>
                  <a:gd name="T10" fmla="*/ 191 w 311"/>
                  <a:gd name="T11" fmla="*/ 28 h 235"/>
                  <a:gd name="T12" fmla="*/ 210 w 311"/>
                  <a:gd name="T13" fmla="*/ 41 h 235"/>
                  <a:gd name="T14" fmla="*/ 202 w 311"/>
                  <a:gd name="T15" fmla="*/ 43 h 235"/>
                  <a:gd name="T16" fmla="*/ 196 w 311"/>
                  <a:gd name="T17" fmla="*/ 48 h 235"/>
                  <a:gd name="T18" fmla="*/ 201 w 311"/>
                  <a:gd name="T19" fmla="*/ 56 h 235"/>
                  <a:gd name="T20" fmla="*/ 199 w 311"/>
                  <a:gd name="T21" fmla="*/ 73 h 235"/>
                  <a:gd name="T22" fmla="*/ 172 w 311"/>
                  <a:gd name="T23" fmla="*/ 40 h 235"/>
                  <a:gd name="T24" fmla="*/ 131 w 311"/>
                  <a:gd name="T25" fmla="*/ 25 h 235"/>
                  <a:gd name="T26" fmla="*/ 108 w 311"/>
                  <a:gd name="T27" fmla="*/ 18 h 235"/>
                  <a:gd name="T28" fmla="*/ 95 w 311"/>
                  <a:gd name="T29" fmla="*/ 11 h 235"/>
                  <a:gd name="T30" fmla="*/ 84 w 311"/>
                  <a:gd name="T31" fmla="*/ 3 h 235"/>
                  <a:gd name="T32" fmla="*/ 74 w 311"/>
                  <a:gd name="T33" fmla="*/ 11 h 235"/>
                  <a:gd name="T34" fmla="*/ 77 w 311"/>
                  <a:gd name="T35" fmla="*/ 29 h 235"/>
                  <a:gd name="T36" fmla="*/ 70 w 311"/>
                  <a:gd name="T37" fmla="*/ 55 h 235"/>
                  <a:gd name="T38" fmla="*/ 47 w 311"/>
                  <a:gd name="T39" fmla="*/ 74 h 235"/>
                  <a:gd name="T40" fmla="*/ 9 w 311"/>
                  <a:gd name="T41" fmla="*/ 97 h 235"/>
                  <a:gd name="T42" fmla="*/ 0 w 311"/>
                  <a:gd name="T43" fmla="*/ 116 h 235"/>
                  <a:gd name="T44" fmla="*/ 27 w 311"/>
                  <a:gd name="T45" fmla="*/ 118 h 235"/>
                  <a:gd name="T46" fmla="*/ 35 w 311"/>
                  <a:gd name="T47" fmla="*/ 150 h 235"/>
                  <a:gd name="T48" fmla="*/ 32 w 311"/>
                  <a:gd name="T49" fmla="*/ 168 h 235"/>
                  <a:gd name="T50" fmla="*/ 26 w 311"/>
                  <a:gd name="T51" fmla="*/ 205 h 235"/>
                  <a:gd name="T52" fmla="*/ 54 w 311"/>
                  <a:gd name="T53" fmla="*/ 228 h 235"/>
                  <a:gd name="T54" fmla="*/ 83 w 311"/>
                  <a:gd name="T55" fmla="*/ 229 h 235"/>
                  <a:gd name="T56" fmla="*/ 81 w 311"/>
                  <a:gd name="T57" fmla="*/ 209 h 235"/>
                  <a:gd name="T58" fmla="*/ 88 w 311"/>
                  <a:gd name="T59" fmla="*/ 186 h 235"/>
                  <a:gd name="T60" fmla="*/ 124 w 311"/>
                  <a:gd name="T61" fmla="*/ 166 h 235"/>
                  <a:gd name="T62" fmla="*/ 142 w 311"/>
                  <a:gd name="T63" fmla="*/ 160 h 235"/>
                  <a:gd name="T64" fmla="*/ 187 w 311"/>
                  <a:gd name="T65" fmla="*/ 155 h 235"/>
                  <a:gd name="T66" fmla="*/ 198 w 311"/>
                  <a:gd name="T67" fmla="*/ 162 h 235"/>
                  <a:gd name="T68" fmla="*/ 202 w 311"/>
                  <a:gd name="T69" fmla="*/ 160 h 235"/>
                  <a:gd name="T70" fmla="*/ 225 w 311"/>
                  <a:gd name="T71" fmla="*/ 163 h 235"/>
                  <a:gd name="T72" fmla="*/ 237 w 311"/>
                  <a:gd name="T73" fmla="*/ 183 h 235"/>
                  <a:gd name="T74" fmla="*/ 249 w 311"/>
                  <a:gd name="T75" fmla="*/ 198 h 235"/>
                  <a:gd name="T76" fmla="*/ 242 w 311"/>
                  <a:gd name="T77" fmla="*/ 206 h 235"/>
                  <a:gd name="T78" fmla="*/ 247 w 311"/>
                  <a:gd name="T79" fmla="*/ 212 h 235"/>
                  <a:gd name="T80" fmla="*/ 248 w 311"/>
                  <a:gd name="T81" fmla="*/ 221 h 235"/>
                  <a:gd name="T82" fmla="*/ 246 w 311"/>
                  <a:gd name="T83" fmla="*/ 226 h 235"/>
                  <a:gd name="T84" fmla="*/ 246 w 311"/>
                  <a:gd name="T85" fmla="*/ 233 h 235"/>
                  <a:gd name="T86" fmla="*/ 250 w 311"/>
                  <a:gd name="T87" fmla="*/ 232 h 235"/>
                  <a:gd name="T88" fmla="*/ 258 w 311"/>
                  <a:gd name="T89" fmla="*/ 232 h 235"/>
                  <a:gd name="T90" fmla="*/ 265 w 311"/>
                  <a:gd name="T91" fmla="*/ 230 h 235"/>
                  <a:gd name="T92" fmla="*/ 269 w 311"/>
                  <a:gd name="T93" fmla="*/ 224 h 235"/>
                  <a:gd name="T94" fmla="*/ 274 w 311"/>
                  <a:gd name="T95" fmla="*/ 203 h 235"/>
                  <a:gd name="T96" fmla="*/ 283 w 311"/>
                  <a:gd name="T97" fmla="*/ 194 h 235"/>
                  <a:gd name="T98" fmla="*/ 288 w 311"/>
                  <a:gd name="T99" fmla="*/ 188 h 235"/>
                  <a:gd name="T100" fmla="*/ 288 w 311"/>
                  <a:gd name="T101" fmla="*/ 176 h 235"/>
                  <a:gd name="T102" fmla="*/ 270 w 311"/>
                  <a:gd name="T103" fmla="*/ 170 h 235"/>
                  <a:gd name="T104" fmla="*/ 264 w 311"/>
                  <a:gd name="T105" fmla="*/ 162 h 235"/>
                  <a:gd name="T106" fmla="*/ 262 w 311"/>
                  <a:gd name="T107" fmla="*/ 162 h 235"/>
                  <a:gd name="T108" fmla="*/ 262 w 311"/>
                  <a:gd name="T109" fmla="*/ 148 h 235"/>
                  <a:gd name="T110" fmla="*/ 262 w 311"/>
                  <a:gd name="T111" fmla="*/ 132 h 235"/>
                  <a:gd name="T112" fmla="*/ 255 w 311"/>
                  <a:gd name="T113" fmla="*/ 123 h 235"/>
                  <a:gd name="T114" fmla="*/ 258 w 311"/>
                  <a:gd name="T115" fmla="*/ 116 h 235"/>
                  <a:gd name="T116" fmla="*/ 266 w 311"/>
                  <a:gd name="T117" fmla="*/ 115 h 235"/>
                  <a:gd name="T118" fmla="*/ 273 w 311"/>
                  <a:gd name="T119" fmla="*/ 105 h 235"/>
                  <a:gd name="T120" fmla="*/ 280 w 311"/>
                  <a:gd name="T121" fmla="*/ 87 h 235"/>
                  <a:gd name="T122" fmla="*/ 302 w 311"/>
                  <a:gd name="T123" fmla="*/ 5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235">
                    <a:moveTo>
                      <a:pt x="302" y="56"/>
                    </a:moveTo>
                    <a:lnTo>
                      <a:pt x="302" y="56"/>
                    </a:lnTo>
                    <a:lnTo>
                      <a:pt x="295" y="54"/>
                    </a:lnTo>
                    <a:lnTo>
                      <a:pt x="289" y="54"/>
                    </a:lnTo>
                    <a:lnTo>
                      <a:pt x="289" y="54"/>
                    </a:lnTo>
                    <a:lnTo>
                      <a:pt x="283" y="56"/>
                    </a:lnTo>
                    <a:lnTo>
                      <a:pt x="280" y="56"/>
                    </a:lnTo>
                    <a:lnTo>
                      <a:pt x="279" y="56"/>
                    </a:lnTo>
                    <a:lnTo>
                      <a:pt x="279" y="55"/>
                    </a:lnTo>
                    <a:lnTo>
                      <a:pt x="279" y="55"/>
                    </a:lnTo>
                    <a:lnTo>
                      <a:pt x="280" y="52"/>
                    </a:lnTo>
                    <a:lnTo>
                      <a:pt x="279" y="51"/>
                    </a:lnTo>
                    <a:lnTo>
                      <a:pt x="279" y="51"/>
                    </a:lnTo>
                    <a:lnTo>
                      <a:pt x="276" y="50"/>
                    </a:lnTo>
                    <a:lnTo>
                      <a:pt x="273" y="49"/>
                    </a:lnTo>
                    <a:lnTo>
                      <a:pt x="271" y="48"/>
                    </a:lnTo>
                    <a:lnTo>
                      <a:pt x="270" y="47"/>
                    </a:lnTo>
                    <a:lnTo>
                      <a:pt x="269" y="45"/>
                    </a:lnTo>
                    <a:lnTo>
                      <a:pt x="269" y="45"/>
                    </a:lnTo>
                    <a:lnTo>
                      <a:pt x="269" y="42"/>
                    </a:lnTo>
                    <a:lnTo>
                      <a:pt x="270" y="40"/>
                    </a:lnTo>
                    <a:lnTo>
                      <a:pt x="270" y="38"/>
                    </a:lnTo>
                    <a:lnTo>
                      <a:pt x="268" y="37"/>
                    </a:lnTo>
                    <a:lnTo>
                      <a:pt x="268" y="37"/>
                    </a:lnTo>
                    <a:lnTo>
                      <a:pt x="261" y="34"/>
                    </a:lnTo>
                    <a:lnTo>
                      <a:pt x="256" y="31"/>
                    </a:lnTo>
                    <a:lnTo>
                      <a:pt x="256" y="31"/>
                    </a:lnTo>
                    <a:lnTo>
                      <a:pt x="252" y="26"/>
                    </a:lnTo>
                    <a:lnTo>
                      <a:pt x="246" y="23"/>
                    </a:lnTo>
                    <a:lnTo>
                      <a:pt x="246" y="23"/>
                    </a:lnTo>
                    <a:lnTo>
                      <a:pt x="239" y="21"/>
                    </a:lnTo>
                    <a:lnTo>
                      <a:pt x="234" y="20"/>
                    </a:lnTo>
                    <a:lnTo>
                      <a:pt x="231" y="18"/>
                    </a:lnTo>
                    <a:lnTo>
                      <a:pt x="231" y="18"/>
                    </a:lnTo>
                    <a:lnTo>
                      <a:pt x="224" y="14"/>
                    </a:lnTo>
                    <a:lnTo>
                      <a:pt x="221" y="13"/>
                    </a:lnTo>
                    <a:lnTo>
                      <a:pt x="218" y="12"/>
                    </a:lnTo>
                    <a:lnTo>
                      <a:pt x="218" y="12"/>
                    </a:lnTo>
                    <a:lnTo>
                      <a:pt x="217" y="13"/>
                    </a:lnTo>
                    <a:lnTo>
                      <a:pt x="216" y="14"/>
                    </a:lnTo>
                    <a:lnTo>
                      <a:pt x="213" y="18"/>
                    </a:lnTo>
                    <a:lnTo>
                      <a:pt x="213" y="18"/>
                    </a:lnTo>
                    <a:lnTo>
                      <a:pt x="209" y="21"/>
                    </a:lnTo>
                    <a:lnTo>
                      <a:pt x="206" y="22"/>
                    </a:lnTo>
                    <a:lnTo>
                      <a:pt x="205" y="23"/>
                    </a:lnTo>
                    <a:lnTo>
                      <a:pt x="205" y="23"/>
                    </a:lnTo>
                    <a:lnTo>
                      <a:pt x="206" y="25"/>
                    </a:lnTo>
                    <a:lnTo>
                      <a:pt x="205" y="26"/>
                    </a:lnTo>
                    <a:lnTo>
                      <a:pt x="204" y="28"/>
                    </a:lnTo>
                    <a:lnTo>
                      <a:pt x="204" y="28"/>
                    </a:lnTo>
                    <a:lnTo>
                      <a:pt x="202" y="26"/>
                    </a:lnTo>
                    <a:lnTo>
                      <a:pt x="201" y="25"/>
                    </a:lnTo>
                    <a:lnTo>
                      <a:pt x="199" y="23"/>
                    </a:lnTo>
                    <a:lnTo>
                      <a:pt x="199" y="23"/>
                    </a:lnTo>
                    <a:lnTo>
                      <a:pt x="195" y="21"/>
                    </a:lnTo>
                    <a:lnTo>
                      <a:pt x="193" y="22"/>
                    </a:lnTo>
                    <a:lnTo>
                      <a:pt x="192" y="23"/>
                    </a:lnTo>
                    <a:lnTo>
                      <a:pt x="192" y="23"/>
                    </a:lnTo>
                    <a:lnTo>
                      <a:pt x="191" y="26"/>
                    </a:lnTo>
                    <a:lnTo>
                      <a:pt x="191" y="28"/>
                    </a:lnTo>
                    <a:lnTo>
                      <a:pt x="192" y="29"/>
                    </a:lnTo>
                    <a:lnTo>
                      <a:pt x="192" y="29"/>
                    </a:lnTo>
                    <a:lnTo>
                      <a:pt x="196" y="28"/>
                    </a:lnTo>
                    <a:lnTo>
                      <a:pt x="198" y="29"/>
                    </a:lnTo>
                    <a:lnTo>
                      <a:pt x="200" y="31"/>
                    </a:lnTo>
                    <a:lnTo>
                      <a:pt x="200" y="31"/>
                    </a:lnTo>
                    <a:lnTo>
                      <a:pt x="202" y="34"/>
                    </a:lnTo>
                    <a:lnTo>
                      <a:pt x="206" y="37"/>
                    </a:lnTo>
                    <a:lnTo>
                      <a:pt x="209" y="40"/>
                    </a:lnTo>
                    <a:lnTo>
                      <a:pt x="210" y="41"/>
                    </a:lnTo>
                    <a:lnTo>
                      <a:pt x="210" y="41"/>
                    </a:lnTo>
                    <a:lnTo>
                      <a:pt x="210" y="43"/>
                    </a:lnTo>
                    <a:lnTo>
                      <a:pt x="209" y="45"/>
                    </a:lnTo>
                    <a:lnTo>
                      <a:pt x="207" y="47"/>
                    </a:lnTo>
                    <a:lnTo>
                      <a:pt x="206" y="46"/>
                    </a:lnTo>
                    <a:lnTo>
                      <a:pt x="206" y="46"/>
                    </a:lnTo>
                    <a:lnTo>
                      <a:pt x="202" y="45"/>
                    </a:lnTo>
                    <a:lnTo>
                      <a:pt x="201" y="44"/>
                    </a:lnTo>
                    <a:lnTo>
                      <a:pt x="202" y="43"/>
                    </a:lnTo>
                    <a:lnTo>
                      <a:pt x="202" y="43"/>
                    </a:lnTo>
                    <a:lnTo>
                      <a:pt x="205" y="40"/>
                    </a:lnTo>
                    <a:lnTo>
                      <a:pt x="205" y="39"/>
                    </a:lnTo>
                    <a:lnTo>
                      <a:pt x="205" y="38"/>
                    </a:lnTo>
                    <a:lnTo>
                      <a:pt x="205" y="38"/>
                    </a:lnTo>
                    <a:lnTo>
                      <a:pt x="201" y="39"/>
                    </a:lnTo>
                    <a:lnTo>
                      <a:pt x="199" y="40"/>
                    </a:lnTo>
                    <a:lnTo>
                      <a:pt x="198" y="42"/>
                    </a:lnTo>
                    <a:lnTo>
                      <a:pt x="198" y="42"/>
                    </a:lnTo>
                    <a:lnTo>
                      <a:pt x="196" y="47"/>
                    </a:lnTo>
                    <a:lnTo>
                      <a:pt x="196" y="48"/>
                    </a:lnTo>
                    <a:lnTo>
                      <a:pt x="197" y="48"/>
                    </a:lnTo>
                    <a:lnTo>
                      <a:pt x="197" y="48"/>
                    </a:lnTo>
                    <a:lnTo>
                      <a:pt x="198" y="48"/>
                    </a:lnTo>
                    <a:lnTo>
                      <a:pt x="200" y="50"/>
                    </a:lnTo>
                    <a:lnTo>
                      <a:pt x="200" y="50"/>
                    </a:lnTo>
                    <a:lnTo>
                      <a:pt x="200" y="51"/>
                    </a:lnTo>
                    <a:lnTo>
                      <a:pt x="200" y="53"/>
                    </a:lnTo>
                    <a:lnTo>
                      <a:pt x="200" y="54"/>
                    </a:lnTo>
                    <a:lnTo>
                      <a:pt x="201" y="56"/>
                    </a:lnTo>
                    <a:lnTo>
                      <a:pt x="201" y="56"/>
                    </a:lnTo>
                    <a:lnTo>
                      <a:pt x="204" y="60"/>
                    </a:lnTo>
                    <a:lnTo>
                      <a:pt x="204" y="61"/>
                    </a:lnTo>
                    <a:lnTo>
                      <a:pt x="202" y="63"/>
                    </a:lnTo>
                    <a:lnTo>
                      <a:pt x="202" y="63"/>
                    </a:lnTo>
                    <a:lnTo>
                      <a:pt x="200" y="68"/>
                    </a:lnTo>
                    <a:lnTo>
                      <a:pt x="199" y="70"/>
                    </a:lnTo>
                    <a:lnTo>
                      <a:pt x="199" y="72"/>
                    </a:lnTo>
                    <a:lnTo>
                      <a:pt x="199" y="72"/>
                    </a:lnTo>
                    <a:lnTo>
                      <a:pt x="200" y="73"/>
                    </a:lnTo>
                    <a:lnTo>
                      <a:pt x="199" y="73"/>
                    </a:lnTo>
                    <a:lnTo>
                      <a:pt x="198" y="74"/>
                    </a:lnTo>
                    <a:lnTo>
                      <a:pt x="197" y="73"/>
                    </a:lnTo>
                    <a:lnTo>
                      <a:pt x="197" y="73"/>
                    </a:lnTo>
                    <a:lnTo>
                      <a:pt x="194" y="67"/>
                    </a:lnTo>
                    <a:lnTo>
                      <a:pt x="190" y="60"/>
                    </a:lnTo>
                    <a:lnTo>
                      <a:pt x="190" y="60"/>
                    </a:lnTo>
                    <a:lnTo>
                      <a:pt x="181" y="50"/>
                    </a:lnTo>
                    <a:lnTo>
                      <a:pt x="181" y="50"/>
                    </a:lnTo>
                    <a:lnTo>
                      <a:pt x="176" y="43"/>
                    </a:lnTo>
                    <a:lnTo>
                      <a:pt x="172" y="40"/>
                    </a:lnTo>
                    <a:lnTo>
                      <a:pt x="167" y="36"/>
                    </a:lnTo>
                    <a:lnTo>
                      <a:pt x="167" y="36"/>
                    </a:lnTo>
                    <a:lnTo>
                      <a:pt x="155" y="32"/>
                    </a:lnTo>
                    <a:lnTo>
                      <a:pt x="149" y="30"/>
                    </a:lnTo>
                    <a:lnTo>
                      <a:pt x="145" y="29"/>
                    </a:lnTo>
                    <a:lnTo>
                      <a:pt x="145" y="29"/>
                    </a:lnTo>
                    <a:lnTo>
                      <a:pt x="141" y="29"/>
                    </a:lnTo>
                    <a:lnTo>
                      <a:pt x="136" y="26"/>
                    </a:lnTo>
                    <a:lnTo>
                      <a:pt x="131" y="25"/>
                    </a:lnTo>
                    <a:lnTo>
                      <a:pt x="131" y="25"/>
                    </a:lnTo>
                    <a:lnTo>
                      <a:pt x="125" y="28"/>
                    </a:lnTo>
                    <a:lnTo>
                      <a:pt x="121" y="29"/>
                    </a:lnTo>
                    <a:lnTo>
                      <a:pt x="118" y="29"/>
                    </a:lnTo>
                    <a:lnTo>
                      <a:pt x="118" y="29"/>
                    </a:lnTo>
                    <a:lnTo>
                      <a:pt x="114" y="25"/>
                    </a:lnTo>
                    <a:lnTo>
                      <a:pt x="112" y="23"/>
                    </a:lnTo>
                    <a:lnTo>
                      <a:pt x="112" y="23"/>
                    </a:lnTo>
                    <a:lnTo>
                      <a:pt x="110" y="20"/>
                    </a:lnTo>
                    <a:lnTo>
                      <a:pt x="108" y="18"/>
                    </a:lnTo>
                    <a:lnTo>
                      <a:pt x="108" y="18"/>
                    </a:lnTo>
                    <a:lnTo>
                      <a:pt x="108" y="15"/>
                    </a:lnTo>
                    <a:lnTo>
                      <a:pt x="106" y="12"/>
                    </a:lnTo>
                    <a:lnTo>
                      <a:pt x="106" y="12"/>
                    </a:lnTo>
                    <a:lnTo>
                      <a:pt x="105" y="10"/>
                    </a:lnTo>
                    <a:lnTo>
                      <a:pt x="104" y="9"/>
                    </a:lnTo>
                    <a:lnTo>
                      <a:pt x="100" y="8"/>
                    </a:lnTo>
                    <a:lnTo>
                      <a:pt x="100" y="8"/>
                    </a:lnTo>
                    <a:lnTo>
                      <a:pt x="98" y="9"/>
                    </a:lnTo>
                    <a:lnTo>
                      <a:pt x="96" y="10"/>
                    </a:lnTo>
                    <a:lnTo>
                      <a:pt x="95" y="11"/>
                    </a:lnTo>
                    <a:lnTo>
                      <a:pt x="93" y="10"/>
                    </a:lnTo>
                    <a:lnTo>
                      <a:pt x="93" y="10"/>
                    </a:lnTo>
                    <a:lnTo>
                      <a:pt x="92" y="9"/>
                    </a:lnTo>
                    <a:lnTo>
                      <a:pt x="91" y="7"/>
                    </a:lnTo>
                    <a:lnTo>
                      <a:pt x="89" y="5"/>
                    </a:lnTo>
                    <a:lnTo>
                      <a:pt x="89" y="5"/>
                    </a:lnTo>
                    <a:lnTo>
                      <a:pt x="88" y="4"/>
                    </a:lnTo>
                    <a:lnTo>
                      <a:pt x="87" y="4"/>
                    </a:lnTo>
                    <a:lnTo>
                      <a:pt x="86" y="4"/>
                    </a:lnTo>
                    <a:lnTo>
                      <a:pt x="84" y="3"/>
                    </a:lnTo>
                    <a:lnTo>
                      <a:pt x="84" y="3"/>
                    </a:lnTo>
                    <a:lnTo>
                      <a:pt x="80" y="1"/>
                    </a:lnTo>
                    <a:lnTo>
                      <a:pt x="79" y="0"/>
                    </a:lnTo>
                    <a:lnTo>
                      <a:pt x="78" y="0"/>
                    </a:lnTo>
                    <a:lnTo>
                      <a:pt x="78" y="0"/>
                    </a:lnTo>
                    <a:lnTo>
                      <a:pt x="76" y="3"/>
                    </a:lnTo>
                    <a:lnTo>
                      <a:pt x="73" y="4"/>
                    </a:lnTo>
                    <a:lnTo>
                      <a:pt x="73" y="6"/>
                    </a:lnTo>
                    <a:lnTo>
                      <a:pt x="73" y="6"/>
                    </a:lnTo>
                    <a:lnTo>
                      <a:pt x="74" y="11"/>
                    </a:lnTo>
                    <a:lnTo>
                      <a:pt x="76" y="13"/>
                    </a:lnTo>
                    <a:lnTo>
                      <a:pt x="76" y="14"/>
                    </a:lnTo>
                    <a:lnTo>
                      <a:pt x="76" y="14"/>
                    </a:lnTo>
                    <a:lnTo>
                      <a:pt x="74" y="16"/>
                    </a:lnTo>
                    <a:lnTo>
                      <a:pt x="74" y="19"/>
                    </a:lnTo>
                    <a:lnTo>
                      <a:pt x="74" y="19"/>
                    </a:lnTo>
                    <a:lnTo>
                      <a:pt x="76" y="23"/>
                    </a:lnTo>
                    <a:lnTo>
                      <a:pt x="77" y="25"/>
                    </a:lnTo>
                    <a:lnTo>
                      <a:pt x="77" y="29"/>
                    </a:lnTo>
                    <a:lnTo>
                      <a:pt x="77" y="29"/>
                    </a:lnTo>
                    <a:lnTo>
                      <a:pt x="74" y="35"/>
                    </a:lnTo>
                    <a:lnTo>
                      <a:pt x="73" y="37"/>
                    </a:lnTo>
                    <a:lnTo>
                      <a:pt x="74" y="39"/>
                    </a:lnTo>
                    <a:lnTo>
                      <a:pt x="74" y="39"/>
                    </a:lnTo>
                    <a:lnTo>
                      <a:pt x="77" y="43"/>
                    </a:lnTo>
                    <a:lnTo>
                      <a:pt x="77" y="45"/>
                    </a:lnTo>
                    <a:lnTo>
                      <a:pt x="76" y="47"/>
                    </a:lnTo>
                    <a:lnTo>
                      <a:pt x="76" y="47"/>
                    </a:lnTo>
                    <a:lnTo>
                      <a:pt x="72" y="50"/>
                    </a:lnTo>
                    <a:lnTo>
                      <a:pt x="70" y="55"/>
                    </a:lnTo>
                    <a:lnTo>
                      <a:pt x="70" y="55"/>
                    </a:lnTo>
                    <a:lnTo>
                      <a:pt x="68" y="63"/>
                    </a:lnTo>
                    <a:lnTo>
                      <a:pt x="66" y="65"/>
                    </a:lnTo>
                    <a:lnTo>
                      <a:pt x="64" y="67"/>
                    </a:lnTo>
                    <a:lnTo>
                      <a:pt x="64" y="67"/>
                    </a:lnTo>
                    <a:lnTo>
                      <a:pt x="59" y="71"/>
                    </a:lnTo>
                    <a:lnTo>
                      <a:pt x="53" y="72"/>
                    </a:lnTo>
                    <a:lnTo>
                      <a:pt x="53" y="72"/>
                    </a:lnTo>
                    <a:lnTo>
                      <a:pt x="50" y="72"/>
                    </a:lnTo>
                    <a:lnTo>
                      <a:pt x="47" y="74"/>
                    </a:lnTo>
                    <a:lnTo>
                      <a:pt x="41" y="80"/>
                    </a:lnTo>
                    <a:lnTo>
                      <a:pt x="41" y="80"/>
                    </a:lnTo>
                    <a:lnTo>
                      <a:pt x="35" y="85"/>
                    </a:lnTo>
                    <a:lnTo>
                      <a:pt x="32" y="87"/>
                    </a:lnTo>
                    <a:lnTo>
                      <a:pt x="28" y="88"/>
                    </a:lnTo>
                    <a:lnTo>
                      <a:pt x="28" y="88"/>
                    </a:lnTo>
                    <a:lnTo>
                      <a:pt x="22" y="89"/>
                    </a:lnTo>
                    <a:lnTo>
                      <a:pt x="16" y="93"/>
                    </a:lnTo>
                    <a:lnTo>
                      <a:pt x="16" y="93"/>
                    </a:lnTo>
                    <a:lnTo>
                      <a:pt x="9" y="97"/>
                    </a:lnTo>
                    <a:lnTo>
                      <a:pt x="6" y="99"/>
                    </a:lnTo>
                    <a:lnTo>
                      <a:pt x="5" y="102"/>
                    </a:lnTo>
                    <a:lnTo>
                      <a:pt x="5" y="102"/>
                    </a:lnTo>
                    <a:lnTo>
                      <a:pt x="4" y="105"/>
                    </a:lnTo>
                    <a:lnTo>
                      <a:pt x="5" y="107"/>
                    </a:lnTo>
                    <a:lnTo>
                      <a:pt x="5" y="108"/>
                    </a:lnTo>
                    <a:lnTo>
                      <a:pt x="4" y="110"/>
                    </a:lnTo>
                    <a:lnTo>
                      <a:pt x="4" y="110"/>
                    </a:lnTo>
                    <a:lnTo>
                      <a:pt x="1" y="114"/>
                    </a:lnTo>
                    <a:lnTo>
                      <a:pt x="0" y="116"/>
                    </a:lnTo>
                    <a:lnTo>
                      <a:pt x="0" y="119"/>
                    </a:lnTo>
                    <a:lnTo>
                      <a:pt x="0" y="119"/>
                    </a:lnTo>
                    <a:lnTo>
                      <a:pt x="4" y="119"/>
                    </a:lnTo>
                    <a:lnTo>
                      <a:pt x="7" y="120"/>
                    </a:lnTo>
                    <a:lnTo>
                      <a:pt x="11" y="119"/>
                    </a:lnTo>
                    <a:lnTo>
                      <a:pt x="11" y="119"/>
                    </a:lnTo>
                    <a:lnTo>
                      <a:pt x="14" y="119"/>
                    </a:lnTo>
                    <a:lnTo>
                      <a:pt x="19" y="118"/>
                    </a:lnTo>
                    <a:lnTo>
                      <a:pt x="27" y="118"/>
                    </a:lnTo>
                    <a:lnTo>
                      <a:pt x="27" y="118"/>
                    </a:lnTo>
                    <a:lnTo>
                      <a:pt x="29" y="118"/>
                    </a:lnTo>
                    <a:lnTo>
                      <a:pt x="29" y="119"/>
                    </a:lnTo>
                    <a:lnTo>
                      <a:pt x="29" y="125"/>
                    </a:lnTo>
                    <a:lnTo>
                      <a:pt x="29" y="125"/>
                    </a:lnTo>
                    <a:lnTo>
                      <a:pt x="30" y="128"/>
                    </a:lnTo>
                    <a:lnTo>
                      <a:pt x="31" y="131"/>
                    </a:lnTo>
                    <a:lnTo>
                      <a:pt x="33" y="136"/>
                    </a:lnTo>
                    <a:lnTo>
                      <a:pt x="33" y="136"/>
                    </a:lnTo>
                    <a:lnTo>
                      <a:pt x="34" y="144"/>
                    </a:lnTo>
                    <a:lnTo>
                      <a:pt x="35" y="150"/>
                    </a:lnTo>
                    <a:lnTo>
                      <a:pt x="35" y="150"/>
                    </a:lnTo>
                    <a:lnTo>
                      <a:pt x="35" y="151"/>
                    </a:lnTo>
                    <a:lnTo>
                      <a:pt x="35" y="153"/>
                    </a:lnTo>
                    <a:lnTo>
                      <a:pt x="34" y="157"/>
                    </a:lnTo>
                    <a:lnTo>
                      <a:pt x="34" y="157"/>
                    </a:lnTo>
                    <a:lnTo>
                      <a:pt x="33" y="160"/>
                    </a:lnTo>
                    <a:lnTo>
                      <a:pt x="33" y="163"/>
                    </a:lnTo>
                    <a:lnTo>
                      <a:pt x="32" y="166"/>
                    </a:lnTo>
                    <a:lnTo>
                      <a:pt x="32" y="168"/>
                    </a:lnTo>
                    <a:lnTo>
                      <a:pt x="32" y="168"/>
                    </a:lnTo>
                    <a:lnTo>
                      <a:pt x="26" y="173"/>
                    </a:lnTo>
                    <a:lnTo>
                      <a:pt x="22" y="177"/>
                    </a:lnTo>
                    <a:lnTo>
                      <a:pt x="21" y="179"/>
                    </a:lnTo>
                    <a:lnTo>
                      <a:pt x="21" y="180"/>
                    </a:lnTo>
                    <a:lnTo>
                      <a:pt x="21" y="180"/>
                    </a:lnTo>
                    <a:lnTo>
                      <a:pt x="21" y="186"/>
                    </a:lnTo>
                    <a:lnTo>
                      <a:pt x="22" y="193"/>
                    </a:lnTo>
                    <a:lnTo>
                      <a:pt x="24" y="200"/>
                    </a:lnTo>
                    <a:lnTo>
                      <a:pt x="26" y="205"/>
                    </a:lnTo>
                    <a:lnTo>
                      <a:pt x="26" y="205"/>
                    </a:lnTo>
                    <a:lnTo>
                      <a:pt x="30" y="208"/>
                    </a:lnTo>
                    <a:lnTo>
                      <a:pt x="33" y="211"/>
                    </a:lnTo>
                    <a:lnTo>
                      <a:pt x="38" y="215"/>
                    </a:lnTo>
                    <a:lnTo>
                      <a:pt x="38" y="215"/>
                    </a:lnTo>
                    <a:lnTo>
                      <a:pt x="38" y="221"/>
                    </a:lnTo>
                    <a:lnTo>
                      <a:pt x="39" y="225"/>
                    </a:lnTo>
                    <a:lnTo>
                      <a:pt x="39" y="226"/>
                    </a:lnTo>
                    <a:lnTo>
                      <a:pt x="40" y="226"/>
                    </a:lnTo>
                    <a:lnTo>
                      <a:pt x="40" y="226"/>
                    </a:lnTo>
                    <a:lnTo>
                      <a:pt x="54" y="228"/>
                    </a:lnTo>
                    <a:lnTo>
                      <a:pt x="63" y="229"/>
                    </a:lnTo>
                    <a:lnTo>
                      <a:pt x="71" y="230"/>
                    </a:lnTo>
                    <a:lnTo>
                      <a:pt x="71" y="230"/>
                    </a:lnTo>
                    <a:lnTo>
                      <a:pt x="71" y="230"/>
                    </a:lnTo>
                    <a:lnTo>
                      <a:pt x="74" y="228"/>
                    </a:lnTo>
                    <a:lnTo>
                      <a:pt x="78" y="226"/>
                    </a:lnTo>
                    <a:lnTo>
                      <a:pt x="78" y="226"/>
                    </a:lnTo>
                    <a:lnTo>
                      <a:pt x="80" y="227"/>
                    </a:lnTo>
                    <a:lnTo>
                      <a:pt x="83" y="229"/>
                    </a:lnTo>
                    <a:lnTo>
                      <a:pt x="83" y="229"/>
                    </a:lnTo>
                    <a:lnTo>
                      <a:pt x="87" y="230"/>
                    </a:lnTo>
                    <a:lnTo>
                      <a:pt x="87" y="230"/>
                    </a:lnTo>
                    <a:lnTo>
                      <a:pt x="85" y="228"/>
                    </a:lnTo>
                    <a:lnTo>
                      <a:pt x="82" y="225"/>
                    </a:lnTo>
                    <a:lnTo>
                      <a:pt x="82" y="225"/>
                    </a:lnTo>
                    <a:lnTo>
                      <a:pt x="81" y="224"/>
                    </a:lnTo>
                    <a:lnTo>
                      <a:pt x="81" y="222"/>
                    </a:lnTo>
                    <a:lnTo>
                      <a:pt x="81" y="218"/>
                    </a:lnTo>
                    <a:lnTo>
                      <a:pt x="81" y="218"/>
                    </a:lnTo>
                    <a:lnTo>
                      <a:pt x="81" y="209"/>
                    </a:lnTo>
                    <a:lnTo>
                      <a:pt x="82" y="205"/>
                    </a:lnTo>
                    <a:lnTo>
                      <a:pt x="82" y="203"/>
                    </a:lnTo>
                    <a:lnTo>
                      <a:pt x="82" y="203"/>
                    </a:lnTo>
                    <a:lnTo>
                      <a:pt x="83" y="201"/>
                    </a:lnTo>
                    <a:lnTo>
                      <a:pt x="83" y="198"/>
                    </a:lnTo>
                    <a:lnTo>
                      <a:pt x="83" y="191"/>
                    </a:lnTo>
                    <a:lnTo>
                      <a:pt x="83" y="191"/>
                    </a:lnTo>
                    <a:lnTo>
                      <a:pt x="84" y="189"/>
                    </a:lnTo>
                    <a:lnTo>
                      <a:pt x="86" y="187"/>
                    </a:lnTo>
                    <a:lnTo>
                      <a:pt x="88" y="186"/>
                    </a:lnTo>
                    <a:lnTo>
                      <a:pt x="88" y="186"/>
                    </a:lnTo>
                    <a:lnTo>
                      <a:pt x="96" y="180"/>
                    </a:lnTo>
                    <a:lnTo>
                      <a:pt x="96" y="180"/>
                    </a:lnTo>
                    <a:lnTo>
                      <a:pt x="103" y="175"/>
                    </a:lnTo>
                    <a:lnTo>
                      <a:pt x="103" y="175"/>
                    </a:lnTo>
                    <a:lnTo>
                      <a:pt x="111" y="171"/>
                    </a:lnTo>
                    <a:lnTo>
                      <a:pt x="115" y="169"/>
                    </a:lnTo>
                    <a:lnTo>
                      <a:pt x="118" y="168"/>
                    </a:lnTo>
                    <a:lnTo>
                      <a:pt x="118" y="168"/>
                    </a:lnTo>
                    <a:lnTo>
                      <a:pt x="124" y="166"/>
                    </a:lnTo>
                    <a:lnTo>
                      <a:pt x="127" y="165"/>
                    </a:lnTo>
                    <a:lnTo>
                      <a:pt x="127" y="165"/>
                    </a:lnTo>
                    <a:lnTo>
                      <a:pt x="130" y="165"/>
                    </a:lnTo>
                    <a:lnTo>
                      <a:pt x="133" y="165"/>
                    </a:lnTo>
                    <a:lnTo>
                      <a:pt x="133" y="165"/>
                    </a:lnTo>
                    <a:lnTo>
                      <a:pt x="135" y="165"/>
                    </a:lnTo>
                    <a:lnTo>
                      <a:pt x="136" y="164"/>
                    </a:lnTo>
                    <a:lnTo>
                      <a:pt x="138" y="162"/>
                    </a:lnTo>
                    <a:lnTo>
                      <a:pt x="138" y="162"/>
                    </a:lnTo>
                    <a:lnTo>
                      <a:pt x="142" y="160"/>
                    </a:lnTo>
                    <a:lnTo>
                      <a:pt x="148" y="159"/>
                    </a:lnTo>
                    <a:lnTo>
                      <a:pt x="148" y="159"/>
                    </a:lnTo>
                    <a:lnTo>
                      <a:pt x="163" y="155"/>
                    </a:lnTo>
                    <a:lnTo>
                      <a:pt x="163" y="155"/>
                    </a:lnTo>
                    <a:lnTo>
                      <a:pt x="167" y="156"/>
                    </a:lnTo>
                    <a:lnTo>
                      <a:pt x="173" y="157"/>
                    </a:lnTo>
                    <a:lnTo>
                      <a:pt x="173" y="157"/>
                    </a:lnTo>
                    <a:lnTo>
                      <a:pt x="180" y="156"/>
                    </a:lnTo>
                    <a:lnTo>
                      <a:pt x="187" y="155"/>
                    </a:lnTo>
                    <a:lnTo>
                      <a:pt x="187" y="155"/>
                    </a:lnTo>
                    <a:lnTo>
                      <a:pt x="191" y="156"/>
                    </a:lnTo>
                    <a:lnTo>
                      <a:pt x="193" y="156"/>
                    </a:lnTo>
                    <a:lnTo>
                      <a:pt x="196" y="158"/>
                    </a:lnTo>
                    <a:lnTo>
                      <a:pt x="196" y="158"/>
                    </a:lnTo>
                    <a:lnTo>
                      <a:pt x="199" y="159"/>
                    </a:lnTo>
                    <a:lnTo>
                      <a:pt x="200" y="161"/>
                    </a:lnTo>
                    <a:lnTo>
                      <a:pt x="200" y="161"/>
                    </a:lnTo>
                    <a:lnTo>
                      <a:pt x="199" y="162"/>
                    </a:lnTo>
                    <a:lnTo>
                      <a:pt x="198" y="162"/>
                    </a:lnTo>
                    <a:lnTo>
                      <a:pt x="198" y="162"/>
                    </a:lnTo>
                    <a:lnTo>
                      <a:pt x="199" y="163"/>
                    </a:lnTo>
                    <a:lnTo>
                      <a:pt x="202" y="163"/>
                    </a:lnTo>
                    <a:lnTo>
                      <a:pt x="202" y="163"/>
                    </a:lnTo>
                    <a:lnTo>
                      <a:pt x="202" y="163"/>
                    </a:lnTo>
                    <a:lnTo>
                      <a:pt x="202" y="163"/>
                    </a:lnTo>
                    <a:lnTo>
                      <a:pt x="201" y="162"/>
                    </a:lnTo>
                    <a:lnTo>
                      <a:pt x="201" y="162"/>
                    </a:lnTo>
                    <a:lnTo>
                      <a:pt x="201" y="161"/>
                    </a:lnTo>
                    <a:lnTo>
                      <a:pt x="202" y="160"/>
                    </a:lnTo>
                    <a:lnTo>
                      <a:pt x="202" y="160"/>
                    </a:lnTo>
                    <a:lnTo>
                      <a:pt x="205" y="161"/>
                    </a:lnTo>
                    <a:lnTo>
                      <a:pt x="209" y="162"/>
                    </a:lnTo>
                    <a:lnTo>
                      <a:pt x="209" y="162"/>
                    </a:lnTo>
                    <a:lnTo>
                      <a:pt x="216" y="162"/>
                    </a:lnTo>
                    <a:lnTo>
                      <a:pt x="222" y="160"/>
                    </a:lnTo>
                    <a:lnTo>
                      <a:pt x="222" y="160"/>
                    </a:lnTo>
                    <a:lnTo>
                      <a:pt x="223" y="160"/>
                    </a:lnTo>
                    <a:lnTo>
                      <a:pt x="224" y="161"/>
                    </a:lnTo>
                    <a:lnTo>
                      <a:pt x="225" y="163"/>
                    </a:lnTo>
                    <a:lnTo>
                      <a:pt x="225" y="163"/>
                    </a:lnTo>
                    <a:lnTo>
                      <a:pt x="230" y="167"/>
                    </a:lnTo>
                    <a:lnTo>
                      <a:pt x="230" y="167"/>
                    </a:lnTo>
                    <a:lnTo>
                      <a:pt x="231" y="168"/>
                    </a:lnTo>
                    <a:lnTo>
                      <a:pt x="231" y="171"/>
                    </a:lnTo>
                    <a:lnTo>
                      <a:pt x="231" y="175"/>
                    </a:lnTo>
                    <a:lnTo>
                      <a:pt x="231" y="175"/>
                    </a:lnTo>
                    <a:lnTo>
                      <a:pt x="232" y="177"/>
                    </a:lnTo>
                    <a:lnTo>
                      <a:pt x="233" y="180"/>
                    </a:lnTo>
                    <a:lnTo>
                      <a:pt x="237" y="183"/>
                    </a:lnTo>
                    <a:lnTo>
                      <a:pt x="237" y="183"/>
                    </a:lnTo>
                    <a:lnTo>
                      <a:pt x="240" y="189"/>
                    </a:lnTo>
                    <a:lnTo>
                      <a:pt x="240" y="189"/>
                    </a:lnTo>
                    <a:lnTo>
                      <a:pt x="243" y="193"/>
                    </a:lnTo>
                    <a:lnTo>
                      <a:pt x="243" y="193"/>
                    </a:lnTo>
                    <a:lnTo>
                      <a:pt x="244" y="195"/>
                    </a:lnTo>
                    <a:lnTo>
                      <a:pt x="245" y="196"/>
                    </a:lnTo>
                    <a:lnTo>
                      <a:pt x="246" y="197"/>
                    </a:lnTo>
                    <a:lnTo>
                      <a:pt x="246" y="197"/>
                    </a:lnTo>
                    <a:lnTo>
                      <a:pt x="248" y="197"/>
                    </a:lnTo>
                    <a:lnTo>
                      <a:pt x="249" y="198"/>
                    </a:lnTo>
                    <a:lnTo>
                      <a:pt x="250" y="200"/>
                    </a:lnTo>
                    <a:lnTo>
                      <a:pt x="250" y="200"/>
                    </a:lnTo>
                    <a:lnTo>
                      <a:pt x="248" y="201"/>
                    </a:lnTo>
                    <a:lnTo>
                      <a:pt x="245" y="201"/>
                    </a:lnTo>
                    <a:lnTo>
                      <a:pt x="245" y="201"/>
                    </a:lnTo>
                    <a:lnTo>
                      <a:pt x="244" y="202"/>
                    </a:lnTo>
                    <a:lnTo>
                      <a:pt x="244" y="204"/>
                    </a:lnTo>
                    <a:lnTo>
                      <a:pt x="243" y="205"/>
                    </a:lnTo>
                    <a:lnTo>
                      <a:pt x="242" y="206"/>
                    </a:lnTo>
                    <a:lnTo>
                      <a:pt x="242" y="206"/>
                    </a:lnTo>
                    <a:lnTo>
                      <a:pt x="241" y="207"/>
                    </a:lnTo>
                    <a:lnTo>
                      <a:pt x="242" y="207"/>
                    </a:lnTo>
                    <a:lnTo>
                      <a:pt x="244" y="208"/>
                    </a:lnTo>
                    <a:lnTo>
                      <a:pt x="244" y="208"/>
                    </a:lnTo>
                    <a:lnTo>
                      <a:pt x="246" y="209"/>
                    </a:lnTo>
                    <a:lnTo>
                      <a:pt x="247" y="210"/>
                    </a:lnTo>
                    <a:lnTo>
                      <a:pt x="247" y="210"/>
                    </a:lnTo>
                    <a:lnTo>
                      <a:pt x="248" y="210"/>
                    </a:lnTo>
                    <a:lnTo>
                      <a:pt x="248" y="211"/>
                    </a:lnTo>
                    <a:lnTo>
                      <a:pt x="247" y="212"/>
                    </a:lnTo>
                    <a:lnTo>
                      <a:pt x="247" y="212"/>
                    </a:lnTo>
                    <a:lnTo>
                      <a:pt x="248" y="218"/>
                    </a:lnTo>
                    <a:lnTo>
                      <a:pt x="248" y="218"/>
                    </a:lnTo>
                    <a:lnTo>
                      <a:pt x="249" y="219"/>
                    </a:lnTo>
                    <a:lnTo>
                      <a:pt x="251" y="220"/>
                    </a:lnTo>
                    <a:lnTo>
                      <a:pt x="251" y="220"/>
                    </a:lnTo>
                    <a:lnTo>
                      <a:pt x="252" y="221"/>
                    </a:lnTo>
                    <a:lnTo>
                      <a:pt x="251" y="221"/>
                    </a:lnTo>
                    <a:lnTo>
                      <a:pt x="248" y="221"/>
                    </a:lnTo>
                    <a:lnTo>
                      <a:pt x="248" y="221"/>
                    </a:lnTo>
                    <a:lnTo>
                      <a:pt x="247" y="221"/>
                    </a:lnTo>
                    <a:lnTo>
                      <a:pt x="246" y="222"/>
                    </a:lnTo>
                    <a:lnTo>
                      <a:pt x="246" y="222"/>
                    </a:lnTo>
                    <a:lnTo>
                      <a:pt x="247" y="223"/>
                    </a:lnTo>
                    <a:lnTo>
                      <a:pt x="248" y="223"/>
                    </a:lnTo>
                    <a:lnTo>
                      <a:pt x="248" y="223"/>
                    </a:lnTo>
                    <a:lnTo>
                      <a:pt x="245" y="225"/>
                    </a:lnTo>
                    <a:lnTo>
                      <a:pt x="245" y="225"/>
                    </a:lnTo>
                    <a:lnTo>
                      <a:pt x="245" y="225"/>
                    </a:lnTo>
                    <a:lnTo>
                      <a:pt x="246" y="226"/>
                    </a:lnTo>
                    <a:lnTo>
                      <a:pt x="246" y="226"/>
                    </a:lnTo>
                    <a:lnTo>
                      <a:pt x="247" y="228"/>
                    </a:lnTo>
                    <a:lnTo>
                      <a:pt x="247" y="229"/>
                    </a:lnTo>
                    <a:lnTo>
                      <a:pt x="247" y="229"/>
                    </a:lnTo>
                    <a:lnTo>
                      <a:pt x="248" y="230"/>
                    </a:lnTo>
                    <a:lnTo>
                      <a:pt x="248" y="231"/>
                    </a:lnTo>
                    <a:lnTo>
                      <a:pt x="248" y="231"/>
                    </a:lnTo>
                    <a:lnTo>
                      <a:pt x="247" y="232"/>
                    </a:lnTo>
                    <a:lnTo>
                      <a:pt x="246" y="233"/>
                    </a:lnTo>
                    <a:lnTo>
                      <a:pt x="246" y="233"/>
                    </a:lnTo>
                    <a:lnTo>
                      <a:pt x="247" y="233"/>
                    </a:lnTo>
                    <a:lnTo>
                      <a:pt x="249" y="234"/>
                    </a:lnTo>
                    <a:lnTo>
                      <a:pt x="253" y="235"/>
                    </a:lnTo>
                    <a:lnTo>
                      <a:pt x="253" y="235"/>
                    </a:lnTo>
                    <a:lnTo>
                      <a:pt x="254" y="235"/>
                    </a:lnTo>
                    <a:lnTo>
                      <a:pt x="253" y="234"/>
                    </a:lnTo>
                    <a:lnTo>
                      <a:pt x="250" y="233"/>
                    </a:lnTo>
                    <a:lnTo>
                      <a:pt x="250" y="233"/>
                    </a:lnTo>
                    <a:lnTo>
                      <a:pt x="250" y="232"/>
                    </a:lnTo>
                    <a:lnTo>
                      <a:pt x="250" y="232"/>
                    </a:lnTo>
                    <a:lnTo>
                      <a:pt x="252" y="232"/>
                    </a:lnTo>
                    <a:lnTo>
                      <a:pt x="252" y="232"/>
                    </a:lnTo>
                    <a:lnTo>
                      <a:pt x="253" y="232"/>
                    </a:lnTo>
                    <a:lnTo>
                      <a:pt x="253" y="231"/>
                    </a:lnTo>
                    <a:lnTo>
                      <a:pt x="253" y="231"/>
                    </a:lnTo>
                    <a:lnTo>
                      <a:pt x="253" y="230"/>
                    </a:lnTo>
                    <a:lnTo>
                      <a:pt x="253" y="231"/>
                    </a:lnTo>
                    <a:lnTo>
                      <a:pt x="256" y="231"/>
                    </a:lnTo>
                    <a:lnTo>
                      <a:pt x="256" y="231"/>
                    </a:lnTo>
                    <a:lnTo>
                      <a:pt x="258" y="232"/>
                    </a:lnTo>
                    <a:lnTo>
                      <a:pt x="259" y="231"/>
                    </a:lnTo>
                    <a:lnTo>
                      <a:pt x="259" y="230"/>
                    </a:lnTo>
                    <a:lnTo>
                      <a:pt x="259" y="230"/>
                    </a:lnTo>
                    <a:lnTo>
                      <a:pt x="260" y="230"/>
                    </a:lnTo>
                    <a:lnTo>
                      <a:pt x="260" y="231"/>
                    </a:lnTo>
                    <a:lnTo>
                      <a:pt x="260" y="231"/>
                    </a:lnTo>
                    <a:lnTo>
                      <a:pt x="262" y="231"/>
                    </a:lnTo>
                    <a:lnTo>
                      <a:pt x="263" y="231"/>
                    </a:lnTo>
                    <a:lnTo>
                      <a:pt x="263" y="231"/>
                    </a:lnTo>
                    <a:lnTo>
                      <a:pt x="265" y="230"/>
                    </a:lnTo>
                    <a:lnTo>
                      <a:pt x="268" y="229"/>
                    </a:lnTo>
                    <a:lnTo>
                      <a:pt x="268" y="229"/>
                    </a:lnTo>
                    <a:lnTo>
                      <a:pt x="269" y="230"/>
                    </a:lnTo>
                    <a:lnTo>
                      <a:pt x="270" y="231"/>
                    </a:lnTo>
                    <a:lnTo>
                      <a:pt x="270" y="231"/>
                    </a:lnTo>
                    <a:lnTo>
                      <a:pt x="271" y="230"/>
                    </a:lnTo>
                    <a:lnTo>
                      <a:pt x="271" y="228"/>
                    </a:lnTo>
                    <a:lnTo>
                      <a:pt x="270" y="224"/>
                    </a:lnTo>
                    <a:lnTo>
                      <a:pt x="270" y="224"/>
                    </a:lnTo>
                    <a:lnTo>
                      <a:pt x="269" y="224"/>
                    </a:lnTo>
                    <a:lnTo>
                      <a:pt x="268" y="223"/>
                    </a:lnTo>
                    <a:lnTo>
                      <a:pt x="264" y="222"/>
                    </a:lnTo>
                    <a:lnTo>
                      <a:pt x="264" y="222"/>
                    </a:lnTo>
                    <a:lnTo>
                      <a:pt x="263" y="221"/>
                    </a:lnTo>
                    <a:lnTo>
                      <a:pt x="263" y="219"/>
                    </a:lnTo>
                    <a:lnTo>
                      <a:pt x="264" y="213"/>
                    </a:lnTo>
                    <a:lnTo>
                      <a:pt x="264" y="213"/>
                    </a:lnTo>
                    <a:lnTo>
                      <a:pt x="265" y="211"/>
                    </a:lnTo>
                    <a:lnTo>
                      <a:pt x="269" y="207"/>
                    </a:lnTo>
                    <a:lnTo>
                      <a:pt x="274" y="203"/>
                    </a:lnTo>
                    <a:lnTo>
                      <a:pt x="274" y="203"/>
                    </a:lnTo>
                    <a:lnTo>
                      <a:pt x="278" y="202"/>
                    </a:lnTo>
                    <a:lnTo>
                      <a:pt x="283" y="201"/>
                    </a:lnTo>
                    <a:lnTo>
                      <a:pt x="283" y="201"/>
                    </a:lnTo>
                    <a:lnTo>
                      <a:pt x="286" y="201"/>
                    </a:lnTo>
                    <a:lnTo>
                      <a:pt x="286" y="199"/>
                    </a:lnTo>
                    <a:lnTo>
                      <a:pt x="286" y="199"/>
                    </a:lnTo>
                    <a:lnTo>
                      <a:pt x="284" y="196"/>
                    </a:lnTo>
                    <a:lnTo>
                      <a:pt x="283" y="194"/>
                    </a:lnTo>
                    <a:lnTo>
                      <a:pt x="283" y="194"/>
                    </a:lnTo>
                    <a:lnTo>
                      <a:pt x="285" y="194"/>
                    </a:lnTo>
                    <a:lnTo>
                      <a:pt x="288" y="195"/>
                    </a:lnTo>
                    <a:lnTo>
                      <a:pt x="288" y="195"/>
                    </a:lnTo>
                    <a:lnTo>
                      <a:pt x="288" y="193"/>
                    </a:lnTo>
                    <a:lnTo>
                      <a:pt x="287" y="191"/>
                    </a:lnTo>
                    <a:lnTo>
                      <a:pt x="287" y="191"/>
                    </a:lnTo>
                    <a:lnTo>
                      <a:pt x="287" y="190"/>
                    </a:lnTo>
                    <a:lnTo>
                      <a:pt x="286" y="188"/>
                    </a:lnTo>
                    <a:lnTo>
                      <a:pt x="286" y="188"/>
                    </a:lnTo>
                    <a:lnTo>
                      <a:pt x="288" y="188"/>
                    </a:lnTo>
                    <a:lnTo>
                      <a:pt x="290" y="188"/>
                    </a:lnTo>
                    <a:lnTo>
                      <a:pt x="290" y="188"/>
                    </a:lnTo>
                    <a:lnTo>
                      <a:pt x="291" y="186"/>
                    </a:lnTo>
                    <a:lnTo>
                      <a:pt x="292" y="182"/>
                    </a:lnTo>
                    <a:lnTo>
                      <a:pt x="292" y="182"/>
                    </a:lnTo>
                    <a:lnTo>
                      <a:pt x="293" y="181"/>
                    </a:lnTo>
                    <a:lnTo>
                      <a:pt x="292" y="179"/>
                    </a:lnTo>
                    <a:lnTo>
                      <a:pt x="292" y="179"/>
                    </a:lnTo>
                    <a:lnTo>
                      <a:pt x="290" y="178"/>
                    </a:lnTo>
                    <a:lnTo>
                      <a:pt x="288" y="176"/>
                    </a:lnTo>
                    <a:lnTo>
                      <a:pt x="288" y="176"/>
                    </a:lnTo>
                    <a:lnTo>
                      <a:pt x="287" y="175"/>
                    </a:lnTo>
                    <a:lnTo>
                      <a:pt x="284" y="175"/>
                    </a:lnTo>
                    <a:lnTo>
                      <a:pt x="279" y="175"/>
                    </a:lnTo>
                    <a:lnTo>
                      <a:pt x="279" y="175"/>
                    </a:lnTo>
                    <a:lnTo>
                      <a:pt x="275" y="174"/>
                    </a:lnTo>
                    <a:lnTo>
                      <a:pt x="272" y="172"/>
                    </a:lnTo>
                    <a:lnTo>
                      <a:pt x="272" y="172"/>
                    </a:lnTo>
                    <a:lnTo>
                      <a:pt x="271" y="171"/>
                    </a:lnTo>
                    <a:lnTo>
                      <a:pt x="270" y="170"/>
                    </a:lnTo>
                    <a:lnTo>
                      <a:pt x="271" y="167"/>
                    </a:lnTo>
                    <a:lnTo>
                      <a:pt x="271" y="167"/>
                    </a:lnTo>
                    <a:lnTo>
                      <a:pt x="271" y="166"/>
                    </a:lnTo>
                    <a:lnTo>
                      <a:pt x="269" y="163"/>
                    </a:lnTo>
                    <a:lnTo>
                      <a:pt x="269" y="163"/>
                    </a:lnTo>
                    <a:lnTo>
                      <a:pt x="268" y="161"/>
                    </a:lnTo>
                    <a:lnTo>
                      <a:pt x="266" y="161"/>
                    </a:lnTo>
                    <a:lnTo>
                      <a:pt x="265" y="161"/>
                    </a:lnTo>
                    <a:lnTo>
                      <a:pt x="265" y="161"/>
                    </a:lnTo>
                    <a:lnTo>
                      <a:pt x="264" y="162"/>
                    </a:lnTo>
                    <a:lnTo>
                      <a:pt x="264" y="162"/>
                    </a:lnTo>
                    <a:lnTo>
                      <a:pt x="264" y="164"/>
                    </a:lnTo>
                    <a:lnTo>
                      <a:pt x="264" y="164"/>
                    </a:lnTo>
                    <a:lnTo>
                      <a:pt x="264" y="165"/>
                    </a:lnTo>
                    <a:lnTo>
                      <a:pt x="263" y="165"/>
                    </a:lnTo>
                    <a:lnTo>
                      <a:pt x="263" y="165"/>
                    </a:lnTo>
                    <a:lnTo>
                      <a:pt x="262" y="165"/>
                    </a:lnTo>
                    <a:lnTo>
                      <a:pt x="261" y="164"/>
                    </a:lnTo>
                    <a:lnTo>
                      <a:pt x="262" y="162"/>
                    </a:lnTo>
                    <a:lnTo>
                      <a:pt x="262" y="162"/>
                    </a:lnTo>
                    <a:lnTo>
                      <a:pt x="261" y="159"/>
                    </a:lnTo>
                    <a:lnTo>
                      <a:pt x="260" y="157"/>
                    </a:lnTo>
                    <a:lnTo>
                      <a:pt x="260" y="155"/>
                    </a:lnTo>
                    <a:lnTo>
                      <a:pt x="260" y="155"/>
                    </a:lnTo>
                    <a:lnTo>
                      <a:pt x="261" y="152"/>
                    </a:lnTo>
                    <a:lnTo>
                      <a:pt x="262" y="151"/>
                    </a:lnTo>
                    <a:lnTo>
                      <a:pt x="263" y="151"/>
                    </a:lnTo>
                    <a:lnTo>
                      <a:pt x="263" y="150"/>
                    </a:lnTo>
                    <a:lnTo>
                      <a:pt x="263" y="150"/>
                    </a:lnTo>
                    <a:lnTo>
                      <a:pt x="262" y="148"/>
                    </a:lnTo>
                    <a:lnTo>
                      <a:pt x="261" y="146"/>
                    </a:lnTo>
                    <a:lnTo>
                      <a:pt x="261" y="146"/>
                    </a:lnTo>
                    <a:lnTo>
                      <a:pt x="261" y="144"/>
                    </a:lnTo>
                    <a:lnTo>
                      <a:pt x="262" y="141"/>
                    </a:lnTo>
                    <a:lnTo>
                      <a:pt x="262" y="141"/>
                    </a:lnTo>
                    <a:lnTo>
                      <a:pt x="261" y="138"/>
                    </a:lnTo>
                    <a:lnTo>
                      <a:pt x="260" y="136"/>
                    </a:lnTo>
                    <a:lnTo>
                      <a:pt x="260" y="136"/>
                    </a:lnTo>
                    <a:lnTo>
                      <a:pt x="260" y="134"/>
                    </a:lnTo>
                    <a:lnTo>
                      <a:pt x="262" y="132"/>
                    </a:lnTo>
                    <a:lnTo>
                      <a:pt x="262" y="132"/>
                    </a:lnTo>
                    <a:lnTo>
                      <a:pt x="262" y="131"/>
                    </a:lnTo>
                    <a:lnTo>
                      <a:pt x="261" y="130"/>
                    </a:lnTo>
                    <a:lnTo>
                      <a:pt x="259" y="129"/>
                    </a:lnTo>
                    <a:lnTo>
                      <a:pt x="259" y="129"/>
                    </a:lnTo>
                    <a:lnTo>
                      <a:pt x="260" y="127"/>
                    </a:lnTo>
                    <a:lnTo>
                      <a:pt x="260" y="125"/>
                    </a:lnTo>
                    <a:lnTo>
                      <a:pt x="260" y="125"/>
                    </a:lnTo>
                    <a:lnTo>
                      <a:pt x="258" y="124"/>
                    </a:lnTo>
                    <a:lnTo>
                      <a:pt x="255" y="123"/>
                    </a:lnTo>
                    <a:lnTo>
                      <a:pt x="255" y="123"/>
                    </a:lnTo>
                    <a:lnTo>
                      <a:pt x="253" y="121"/>
                    </a:lnTo>
                    <a:lnTo>
                      <a:pt x="252" y="120"/>
                    </a:lnTo>
                    <a:lnTo>
                      <a:pt x="252" y="120"/>
                    </a:lnTo>
                    <a:lnTo>
                      <a:pt x="252" y="119"/>
                    </a:lnTo>
                    <a:lnTo>
                      <a:pt x="253" y="118"/>
                    </a:lnTo>
                    <a:lnTo>
                      <a:pt x="256" y="117"/>
                    </a:lnTo>
                    <a:lnTo>
                      <a:pt x="256" y="117"/>
                    </a:lnTo>
                    <a:lnTo>
                      <a:pt x="257" y="117"/>
                    </a:lnTo>
                    <a:lnTo>
                      <a:pt x="258" y="116"/>
                    </a:lnTo>
                    <a:lnTo>
                      <a:pt x="258" y="115"/>
                    </a:lnTo>
                    <a:lnTo>
                      <a:pt x="258" y="115"/>
                    </a:lnTo>
                    <a:lnTo>
                      <a:pt x="258" y="114"/>
                    </a:lnTo>
                    <a:lnTo>
                      <a:pt x="259" y="113"/>
                    </a:lnTo>
                    <a:lnTo>
                      <a:pt x="259" y="113"/>
                    </a:lnTo>
                    <a:lnTo>
                      <a:pt x="261" y="114"/>
                    </a:lnTo>
                    <a:lnTo>
                      <a:pt x="263" y="115"/>
                    </a:lnTo>
                    <a:lnTo>
                      <a:pt x="263" y="115"/>
                    </a:lnTo>
                    <a:lnTo>
                      <a:pt x="264" y="115"/>
                    </a:lnTo>
                    <a:lnTo>
                      <a:pt x="266" y="115"/>
                    </a:lnTo>
                    <a:lnTo>
                      <a:pt x="268" y="114"/>
                    </a:lnTo>
                    <a:lnTo>
                      <a:pt x="268" y="118"/>
                    </a:lnTo>
                    <a:lnTo>
                      <a:pt x="273" y="118"/>
                    </a:lnTo>
                    <a:lnTo>
                      <a:pt x="273" y="115"/>
                    </a:lnTo>
                    <a:lnTo>
                      <a:pt x="272" y="115"/>
                    </a:lnTo>
                    <a:lnTo>
                      <a:pt x="272" y="107"/>
                    </a:lnTo>
                    <a:lnTo>
                      <a:pt x="272" y="107"/>
                    </a:lnTo>
                    <a:lnTo>
                      <a:pt x="272" y="106"/>
                    </a:lnTo>
                    <a:lnTo>
                      <a:pt x="273" y="105"/>
                    </a:lnTo>
                    <a:lnTo>
                      <a:pt x="273" y="105"/>
                    </a:lnTo>
                    <a:lnTo>
                      <a:pt x="274" y="104"/>
                    </a:lnTo>
                    <a:lnTo>
                      <a:pt x="275" y="102"/>
                    </a:lnTo>
                    <a:lnTo>
                      <a:pt x="274" y="101"/>
                    </a:lnTo>
                    <a:lnTo>
                      <a:pt x="270" y="99"/>
                    </a:lnTo>
                    <a:lnTo>
                      <a:pt x="272" y="95"/>
                    </a:lnTo>
                    <a:lnTo>
                      <a:pt x="274" y="96"/>
                    </a:lnTo>
                    <a:lnTo>
                      <a:pt x="278" y="96"/>
                    </a:lnTo>
                    <a:lnTo>
                      <a:pt x="279" y="95"/>
                    </a:lnTo>
                    <a:lnTo>
                      <a:pt x="276" y="91"/>
                    </a:lnTo>
                    <a:lnTo>
                      <a:pt x="280" y="87"/>
                    </a:lnTo>
                    <a:lnTo>
                      <a:pt x="282" y="91"/>
                    </a:lnTo>
                    <a:lnTo>
                      <a:pt x="292" y="84"/>
                    </a:lnTo>
                    <a:lnTo>
                      <a:pt x="291" y="83"/>
                    </a:lnTo>
                    <a:lnTo>
                      <a:pt x="302" y="76"/>
                    </a:lnTo>
                    <a:lnTo>
                      <a:pt x="305" y="75"/>
                    </a:lnTo>
                    <a:lnTo>
                      <a:pt x="307" y="71"/>
                    </a:lnTo>
                    <a:lnTo>
                      <a:pt x="310" y="64"/>
                    </a:lnTo>
                    <a:lnTo>
                      <a:pt x="311" y="63"/>
                    </a:lnTo>
                    <a:lnTo>
                      <a:pt x="311" y="63"/>
                    </a:lnTo>
                    <a:lnTo>
                      <a:pt x="302" y="56"/>
                    </a:lnTo>
                    <a:lnTo>
                      <a:pt x="302" y="5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2" name="フリーフォーム 41">
                <a:extLst>
                  <a:ext uri="{FF2B5EF4-FFF2-40B4-BE49-F238E27FC236}">
                    <a16:creationId xmlns:a16="http://schemas.microsoft.com/office/drawing/2014/main" id="{00000000-0008-0000-0000-000076050000}"/>
                  </a:ext>
                </a:extLst>
              </p:cNvPr>
              <p:cNvSpPr>
                <a:spLocks noEditPoints="1"/>
              </p:cNvSpPr>
              <p:nvPr/>
            </p:nvSpPr>
            <p:spPr bwMode="auto">
              <a:xfrm>
                <a:off x="456" y="606"/>
                <a:ext cx="46" cy="58"/>
              </a:xfrm>
              <a:custGeom>
                <a:avLst/>
                <a:gdLst>
                  <a:gd name="T0" fmla="*/ 383 w 414"/>
                  <a:gd name="T1" fmla="*/ 32 h 528"/>
                  <a:gd name="T2" fmla="*/ 359 w 414"/>
                  <a:gd name="T3" fmla="*/ 26 h 528"/>
                  <a:gd name="T4" fmla="*/ 329 w 414"/>
                  <a:gd name="T5" fmla="*/ 17 h 528"/>
                  <a:gd name="T6" fmla="*/ 312 w 414"/>
                  <a:gd name="T7" fmla="*/ 1 h 528"/>
                  <a:gd name="T8" fmla="*/ 317 w 414"/>
                  <a:gd name="T9" fmla="*/ 18 h 528"/>
                  <a:gd name="T10" fmla="*/ 301 w 414"/>
                  <a:gd name="T11" fmla="*/ 38 h 528"/>
                  <a:gd name="T12" fmla="*/ 287 w 414"/>
                  <a:gd name="T13" fmla="*/ 54 h 528"/>
                  <a:gd name="T14" fmla="*/ 271 w 414"/>
                  <a:gd name="T15" fmla="*/ 61 h 528"/>
                  <a:gd name="T16" fmla="*/ 258 w 414"/>
                  <a:gd name="T17" fmla="*/ 50 h 528"/>
                  <a:gd name="T18" fmla="*/ 241 w 414"/>
                  <a:gd name="T19" fmla="*/ 33 h 528"/>
                  <a:gd name="T20" fmla="*/ 225 w 414"/>
                  <a:gd name="T21" fmla="*/ 17 h 528"/>
                  <a:gd name="T22" fmla="*/ 203 w 414"/>
                  <a:gd name="T23" fmla="*/ 3 h 528"/>
                  <a:gd name="T24" fmla="*/ 202 w 414"/>
                  <a:gd name="T25" fmla="*/ 31 h 528"/>
                  <a:gd name="T26" fmla="*/ 202 w 414"/>
                  <a:gd name="T27" fmla="*/ 71 h 528"/>
                  <a:gd name="T28" fmla="*/ 213 w 414"/>
                  <a:gd name="T29" fmla="*/ 100 h 528"/>
                  <a:gd name="T30" fmla="*/ 197 w 414"/>
                  <a:gd name="T31" fmla="*/ 107 h 528"/>
                  <a:gd name="T32" fmla="*/ 196 w 414"/>
                  <a:gd name="T33" fmla="*/ 129 h 528"/>
                  <a:gd name="T34" fmla="*/ 198 w 414"/>
                  <a:gd name="T35" fmla="*/ 144 h 528"/>
                  <a:gd name="T36" fmla="*/ 202 w 414"/>
                  <a:gd name="T37" fmla="*/ 189 h 528"/>
                  <a:gd name="T38" fmla="*/ 177 w 414"/>
                  <a:gd name="T39" fmla="*/ 240 h 528"/>
                  <a:gd name="T40" fmla="*/ 150 w 414"/>
                  <a:gd name="T41" fmla="*/ 238 h 528"/>
                  <a:gd name="T42" fmla="*/ 132 w 414"/>
                  <a:gd name="T43" fmla="*/ 249 h 528"/>
                  <a:gd name="T44" fmla="*/ 98 w 414"/>
                  <a:gd name="T45" fmla="*/ 256 h 528"/>
                  <a:gd name="T46" fmla="*/ 80 w 414"/>
                  <a:gd name="T47" fmla="*/ 280 h 528"/>
                  <a:gd name="T48" fmla="*/ 56 w 414"/>
                  <a:gd name="T49" fmla="*/ 278 h 528"/>
                  <a:gd name="T50" fmla="*/ 40 w 414"/>
                  <a:gd name="T51" fmla="*/ 313 h 528"/>
                  <a:gd name="T52" fmla="*/ 1 w 414"/>
                  <a:gd name="T53" fmla="*/ 324 h 528"/>
                  <a:gd name="T54" fmla="*/ 20 w 414"/>
                  <a:gd name="T55" fmla="*/ 377 h 528"/>
                  <a:gd name="T56" fmla="*/ 38 w 414"/>
                  <a:gd name="T57" fmla="*/ 371 h 528"/>
                  <a:gd name="T58" fmla="*/ 69 w 414"/>
                  <a:gd name="T59" fmla="*/ 418 h 528"/>
                  <a:gd name="T60" fmla="*/ 93 w 414"/>
                  <a:gd name="T61" fmla="*/ 443 h 528"/>
                  <a:gd name="T62" fmla="*/ 160 w 414"/>
                  <a:gd name="T63" fmla="*/ 479 h 528"/>
                  <a:gd name="T64" fmla="*/ 202 w 414"/>
                  <a:gd name="T65" fmla="*/ 476 h 528"/>
                  <a:gd name="T66" fmla="*/ 245 w 414"/>
                  <a:gd name="T67" fmla="*/ 456 h 528"/>
                  <a:gd name="T68" fmla="*/ 288 w 414"/>
                  <a:gd name="T69" fmla="*/ 455 h 528"/>
                  <a:gd name="T70" fmla="*/ 264 w 414"/>
                  <a:gd name="T71" fmla="*/ 428 h 528"/>
                  <a:gd name="T72" fmla="*/ 233 w 414"/>
                  <a:gd name="T73" fmla="*/ 419 h 528"/>
                  <a:gd name="T74" fmla="*/ 188 w 414"/>
                  <a:gd name="T75" fmla="*/ 393 h 528"/>
                  <a:gd name="T76" fmla="*/ 243 w 414"/>
                  <a:gd name="T77" fmla="*/ 385 h 528"/>
                  <a:gd name="T78" fmla="*/ 229 w 414"/>
                  <a:gd name="T79" fmla="*/ 371 h 528"/>
                  <a:gd name="T80" fmla="*/ 268 w 414"/>
                  <a:gd name="T81" fmla="*/ 407 h 528"/>
                  <a:gd name="T82" fmla="*/ 310 w 414"/>
                  <a:gd name="T83" fmla="*/ 449 h 528"/>
                  <a:gd name="T84" fmla="*/ 350 w 414"/>
                  <a:gd name="T85" fmla="*/ 480 h 528"/>
                  <a:gd name="T86" fmla="*/ 402 w 414"/>
                  <a:gd name="T87" fmla="*/ 528 h 528"/>
                  <a:gd name="T88" fmla="*/ 373 w 414"/>
                  <a:gd name="T89" fmla="*/ 471 h 528"/>
                  <a:gd name="T90" fmla="*/ 339 w 414"/>
                  <a:gd name="T91" fmla="*/ 412 h 528"/>
                  <a:gd name="T92" fmla="*/ 312 w 414"/>
                  <a:gd name="T93" fmla="*/ 329 h 528"/>
                  <a:gd name="T94" fmla="*/ 313 w 414"/>
                  <a:gd name="T95" fmla="*/ 280 h 528"/>
                  <a:gd name="T96" fmla="*/ 324 w 414"/>
                  <a:gd name="T97" fmla="*/ 266 h 528"/>
                  <a:gd name="T98" fmla="*/ 331 w 414"/>
                  <a:gd name="T99" fmla="*/ 247 h 528"/>
                  <a:gd name="T100" fmla="*/ 329 w 414"/>
                  <a:gd name="T101" fmla="*/ 222 h 528"/>
                  <a:gd name="T102" fmla="*/ 336 w 414"/>
                  <a:gd name="T103" fmla="*/ 186 h 528"/>
                  <a:gd name="T104" fmla="*/ 362 w 414"/>
                  <a:gd name="T105" fmla="*/ 127 h 528"/>
                  <a:gd name="T106" fmla="*/ 373 w 414"/>
                  <a:gd name="T107" fmla="*/ 83 h 528"/>
                  <a:gd name="T108" fmla="*/ 390 w 414"/>
                  <a:gd name="T109" fmla="*/ 49 h 528"/>
                  <a:gd name="T110" fmla="*/ 328 w 414"/>
                  <a:gd name="T111" fmla="*/ 444 h 528"/>
                  <a:gd name="T112" fmla="*/ 317 w 414"/>
                  <a:gd name="T113" fmla="*/ 441 h 528"/>
                  <a:gd name="T114" fmla="*/ 300 w 414"/>
                  <a:gd name="T115" fmla="*/ 408 h 528"/>
                  <a:gd name="T116" fmla="*/ 298 w 414"/>
                  <a:gd name="T117" fmla="*/ 37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 h="528">
                    <a:moveTo>
                      <a:pt x="391" y="36"/>
                    </a:moveTo>
                    <a:lnTo>
                      <a:pt x="391" y="36"/>
                    </a:lnTo>
                    <a:lnTo>
                      <a:pt x="390" y="37"/>
                    </a:lnTo>
                    <a:lnTo>
                      <a:pt x="389" y="37"/>
                    </a:lnTo>
                    <a:lnTo>
                      <a:pt x="389" y="37"/>
                    </a:lnTo>
                    <a:lnTo>
                      <a:pt x="389" y="37"/>
                    </a:lnTo>
                    <a:lnTo>
                      <a:pt x="389" y="35"/>
                    </a:lnTo>
                    <a:lnTo>
                      <a:pt x="389" y="34"/>
                    </a:lnTo>
                    <a:lnTo>
                      <a:pt x="388" y="33"/>
                    </a:lnTo>
                    <a:lnTo>
                      <a:pt x="388" y="33"/>
                    </a:lnTo>
                    <a:lnTo>
                      <a:pt x="384" y="32"/>
                    </a:lnTo>
                    <a:lnTo>
                      <a:pt x="383" y="32"/>
                    </a:lnTo>
                    <a:lnTo>
                      <a:pt x="383" y="32"/>
                    </a:lnTo>
                    <a:lnTo>
                      <a:pt x="383" y="32"/>
                    </a:lnTo>
                    <a:lnTo>
                      <a:pt x="385" y="34"/>
                    </a:lnTo>
                    <a:lnTo>
                      <a:pt x="385" y="35"/>
                    </a:lnTo>
                    <a:lnTo>
                      <a:pt x="384" y="35"/>
                    </a:lnTo>
                    <a:lnTo>
                      <a:pt x="384" y="35"/>
                    </a:lnTo>
                    <a:lnTo>
                      <a:pt x="380" y="32"/>
                    </a:lnTo>
                    <a:lnTo>
                      <a:pt x="374" y="30"/>
                    </a:lnTo>
                    <a:lnTo>
                      <a:pt x="374" y="30"/>
                    </a:lnTo>
                    <a:lnTo>
                      <a:pt x="372" y="30"/>
                    </a:lnTo>
                    <a:lnTo>
                      <a:pt x="369" y="30"/>
                    </a:lnTo>
                    <a:lnTo>
                      <a:pt x="366" y="30"/>
                    </a:lnTo>
                    <a:lnTo>
                      <a:pt x="364" y="30"/>
                    </a:lnTo>
                    <a:lnTo>
                      <a:pt x="364" y="30"/>
                    </a:lnTo>
                    <a:lnTo>
                      <a:pt x="361" y="28"/>
                    </a:lnTo>
                    <a:lnTo>
                      <a:pt x="359" y="26"/>
                    </a:lnTo>
                    <a:lnTo>
                      <a:pt x="359" y="26"/>
                    </a:lnTo>
                    <a:lnTo>
                      <a:pt x="353" y="23"/>
                    </a:lnTo>
                    <a:lnTo>
                      <a:pt x="347" y="21"/>
                    </a:lnTo>
                    <a:lnTo>
                      <a:pt x="347" y="21"/>
                    </a:lnTo>
                    <a:lnTo>
                      <a:pt x="343" y="19"/>
                    </a:lnTo>
                    <a:lnTo>
                      <a:pt x="342" y="19"/>
                    </a:lnTo>
                    <a:lnTo>
                      <a:pt x="341" y="19"/>
                    </a:lnTo>
                    <a:lnTo>
                      <a:pt x="341" y="19"/>
                    </a:lnTo>
                    <a:lnTo>
                      <a:pt x="339" y="20"/>
                    </a:lnTo>
                    <a:lnTo>
                      <a:pt x="338" y="21"/>
                    </a:lnTo>
                    <a:lnTo>
                      <a:pt x="336" y="20"/>
                    </a:lnTo>
                    <a:lnTo>
                      <a:pt x="336" y="20"/>
                    </a:lnTo>
                    <a:lnTo>
                      <a:pt x="329" y="17"/>
                    </a:lnTo>
                    <a:lnTo>
                      <a:pt x="329" y="17"/>
                    </a:lnTo>
                    <a:lnTo>
                      <a:pt x="327" y="14"/>
                    </a:lnTo>
                    <a:lnTo>
                      <a:pt x="325" y="11"/>
                    </a:lnTo>
                    <a:lnTo>
                      <a:pt x="325" y="11"/>
                    </a:lnTo>
                    <a:lnTo>
                      <a:pt x="323" y="9"/>
                    </a:lnTo>
                    <a:lnTo>
                      <a:pt x="321" y="7"/>
                    </a:lnTo>
                    <a:lnTo>
                      <a:pt x="321" y="7"/>
                    </a:lnTo>
                    <a:lnTo>
                      <a:pt x="321" y="4"/>
                    </a:lnTo>
                    <a:lnTo>
                      <a:pt x="321" y="2"/>
                    </a:lnTo>
                    <a:lnTo>
                      <a:pt x="321" y="2"/>
                    </a:lnTo>
                    <a:lnTo>
                      <a:pt x="319" y="0"/>
                    </a:lnTo>
                    <a:lnTo>
                      <a:pt x="317" y="0"/>
                    </a:lnTo>
                    <a:lnTo>
                      <a:pt x="317" y="0"/>
                    </a:lnTo>
                    <a:lnTo>
                      <a:pt x="315" y="0"/>
                    </a:lnTo>
                    <a:lnTo>
                      <a:pt x="312" y="1"/>
                    </a:lnTo>
                    <a:lnTo>
                      <a:pt x="312" y="2"/>
                    </a:lnTo>
                    <a:lnTo>
                      <a:pt x="312" y="2"/>
                    </a:lnTo>
                    <a:lnTo>
                      <a:pt x="312" y="7"/>
                    </a:lnTo>
                    <a:lnTo>
                      <a:pt x="311" y="11"/>
                    </a:lnTo>
                    <a:lnTo>
                      <a:pt x="311" y="11"/>
                    </a:lnTo>
                    <a:lnTo>
                      <a:pt x="311" y="11"/>
                    </a:lnTo>
                    <a:lnTo>
                      <a:pt x="311" y="12"/>
                    </a:lnTo>
                    <a:lnTo>
                      <a:pt x="311" y="12"/>
                    </a:lnTo>
                    <a:lnTo>
                      <a:pt x="313" y="14"/>
                    </a:lnTo>
                    <a:lnTo>
                      <a:pt x="316" y="17"/>
                    </a:lnTo>
                    <a:lnTo>
                      <a:pt x="316" y="17"/>
                    </a:lnTo>
                    <a:lnTo>
                      <a:pt x="317" y="17"/>
                    </a:lnTo>
                    <a:lnTo>
                      <a:pt x="317" y="18"/>
                    </a:lnTo>
                    <a:lnTo>
                      <a:pt x="317" y="18"/>
                    </a:lnTo>
                    <a:lnTo>
                      <a:pt x="317" y="21"/>
                    </a:lnTo>
                    <a:lnTo>
                      <a:pt x="317" y="21"/>
                    </a:lnTo>
                    <a:lnTo>
                      <a:pt x="320" y="25"/>
                    </a:lnTo>
                    <a:lnTo>
                      <a:pt x="320" y="25"/>
                    </a:lnTo>
                    <a:lnTo>
                      <a:pt x="321" y="27"/>
                    </a:lnTo>
                    <a:lnTo>
                      <a:pt x="321" y="28"/>
                    </a:lnTo>
                    <a:lnTo>
                      <a:pt x="321" y="29"/>
                    </a:lnTo>
                    <a:lnTo>
                      <a:pt x="321" y="29"/>
                    </a:lnTo>
                    <a:lnTo>
                      <a:pt x="318" y="31"/>
                    </a:lnTo>
                    <a:lnTo>
                      <a:pt x="315" y="33"/>
                    </a:lnTo>
                    <a:lnTo>
                      <a:pt x="315" y="33"/>
                    </a:lnTo>
                    <a:lnTo>
                      <a:pt x="303" y="36"/>
                    </a:lnTo>
                    <a:lnTo>
                      <a:pt x="303" y="36"/>
                    </a:lnTo>
                    <a:lnTo>
                      <a:pt x="301" y="38"/>
                    </a:lnTo>
                    <a:lnTo>
                      <a:pt x="299" y="40"/>
                    </a:lnTo>
                    <a:lnTo>
                      <a:pt x="299" y="40"/>
                    </a:lnTo>
                    <a:lnTo>
                      <a:pt x="298" y="41"/>
                    </a:lnTo>
                    <a:lnTo>
                      <a:pt x="298" y="41"/>
                    </a:lnTo>
                    <a:lnTo>
                      <a:pt x="298" y="43"/>
                    </a:lnTo>
                    <a:lnTo>
                      <a:pt x="298" y="43"/>
                    </a:lnTo>
                    <a:lnTo>
                      <a:pt x="296" y="47"/>
                    </a:lnTo>
                    <a:lnTo>
                      <a:pt x="294" y="49"/>
                    </a:lnTo>
                    <a:lnTo>
                      <a:pt x="294" y="49"/>
                    </a:lnTo>
                    <a:lnTo>
                      <a:pt x="293" y="52"/>
                    </a:lnTo>
                    <a:lnTo>
                      <a:pt x="292" y="53"/>
                    </a:lnTo>
                    <a:lnTo>
                      <a:pt x="291" y="53"/>
                    </a:lnTo>
                    <a:lnTo>
                      <a:pt x="291" y="53"/>
                    </a:lnTo>
                    <a:lnTo>
                      <a:pt x="287" y="54"/>
                    </a:lnTo>
                    <a:lnTo>
                      <a:pt x="284" y="55"/>
                    </a:lnTo>
                    <a:lnTo>
                      <a:pt x="284" y="55"/>
                    </a:lnTo>
                    <a:lnTo>
                      <a:pt x="284" y="56"/>
                    </a:lnTo>
                    <a:lnTo>
                      <a:pt x="284" y="57"/>
                    </a:lnTo>
                    <a:lnTo>
                      <a:pt x="284" y="57"/>
                    </a:lnTo>
                    <a:lnTo>
                      <a:pt x="283" y="60"/>
                    </a:lnTo>
                    <a:lnTo>
                      <a:pt x="283" y="60"/>
                    </a:lnTo>
                    <a:lnTo>
                      <a:pt x="283" y="64"/>
                    </a:lnTo>
                    <a:lnTo>
                      <a:pt x="281" y="68"/>
                    </a:lnTo>
                    <a:lnTo>
                      <a:pt x="281" y="68"/>
                    </a:lnTo>
                    <a:lnTo>
                      <a:pt x="277" y="67"/>
                    </a:lnTo>
                    <a:lnTo>
                      <a:pt x="277" y="67"/>
                    </a:lnTo>
                    <a:lnTo>
                      <a:pt x="274" y="64"/>
                    </a:lnTo>
                    <a:lnTo>
                      <a:pt x="271" y="61"/>
                    </a:lnTo>
                    <a:lnTo>
                      <a:pt x="271" y="61"/>
                    </a:lnTo>
                    <a:lnTo>
                      <a:pt x="269" y="58"/>
                    </a:lnTo>
                    <a:lnTo>
                      <a:pt x="267" y="56"/>
                    </a:lnTo>
                    <a:lnTo>
                      <a:pt x="267" y="56"/>
                    </a:lnTo>
                    <a:lnTo>
                      <a:pt x="266" y="54"/>
                    </a:lnTo>
                    <a:lnTo>
                      <a:pt x="265" y="53"/>
                    </a:lnTo>
                    <a:lnTo>
                      <a:pt x="265" y="53"/>
                    </a:lnTo>
                    <a:lnTo>
                      <a:pt x="264" y="55"/>
                    </a:lnTo>
                    <a:lnTo>
                      <a:pt x="264" y="55"/>
                    </a:lnTo>
                    <a:lnTo>
                      <a:pt x="263" y="55"/>
                    </a:lnTo>
                    <a:lnTo>
                      <a:pt x="263" y="55"/>
                    </a:lnTo>
                    <a:lnTo>
                      <a:pt x="261" y="53"/>
                    </a:lnTo>
                    <a:lnTo>
                      <a:pt x="258" y="50"/>
                    </a:lnTo>
                    <a:lnTo>
                      <a:pt x="258" y="50"/>
                    </a:lnTo>
                    <a:lnTo>
                      <a:pt x="258" y="49"/>
                    </a:lnTo>
                    <a:lnTo>
                      <a:pt x="258" y="48"/>
                    </a:lnTo>
                    <a:lnTo>
                      <a:pt x="257" y="48"/>
                    </a:lnTo>
                    <a:lnTo>
                      <a:pt x="257" y="48"/>
                    </a:lnTo>
                    <a:lnTo>
                      <a:pt x="254" y="49"/>
                    </a:lnTo>
                    <a:lnTo>
                      <a:pt x="249" y="48"/>
                    </a:lnTo>
                    <a:lnTo>
                      <a:pt x="249" y="48"/>
                    </a:lnTo>
                    <a:lnTo>
                      <a:pt x="246" y="45"/>
                    </a:lnTo>
                    <a:lnTo>
                      <a:pt x="244" y="43"/>
                    </a:lnTo>
                    <a:lnTo>
                      <a:pt x="244" y="43"/>
                    </a:lnTo>
                    <a:lnTo>
                      <a:pt x="242" y="38"/>
                    </a:lnTo>
                    <a:lnTo>
                      <a:pt x="241" y="35"/>
                    </a:lnTo>
                    <a:lnTo>
                      <a:pt x="241" y="33"/>
                    </a:lnTo>
                    <a:lnTo>
                      <a:pt x="241" y="33"/>
                    </a:lnTo>
                    <a:lnTo>
                      <a:pt x="242" y="31"/>
                    </a:lnTo>
                    <a:lnTo>
                      <a:pt x="242" y="30"/>
                    </a:lnTo>
                    <a:lnTo>
                      <a:pt x="242" y="29"/>
                    </a:lnTo>
                    <a:lnTo>
                      <a:pt x="242" y="29"/>
                    </a:lnTo>
                    <a:lnTo>
                      <a:pt x="239" y="26"/>
                    </a:lnTo>
                    <a:lnTo>
                      <a:pt x="236" y="25"/>
                    </a:lnTo>
                    <a:lnTo>
                      <a:pt x="236" y="25"/>
                    </a:lnTo>
                    <a:lnTo>
                      <a:pt x="233" y="26"/>
                    </a:lnTo>
                    <a:lnTo>
                      <a:pt x="231" y="26"/>
                    </a:lnTo>
                    <a:lnTo>
                      <a:pt x="229" y="24"/>
                    </a:lnTo>
                    <a:lnTo>
                      <a:pt x="229" y="24"/>
                    </a:lnTo>
                    <a:lnTo>
                      <a:pt x="227" y="23"/>
                    </a:lnTo>
                    <a:lnTo>
                      <a:pt x="226" y="21"/>
                    </a:lnTo>
                    <a:lnTo>
                      <a:pt x="225" y="17"/>
                    </a:lnTo>
                    <a:lnTo>
                      <a:pt x="225" y="17"/>
                    </a:lnTo>
                    <a:lnTo>
                      <a:pt x="222" y="13"/>
                    </a:lnTo>
                    <a:lnTo>
                      <a:pt x="220" y="10"/>
                    </a:lnTo>
                    <a:lnTo>
                      <a:pt x="220" y="10"/>
                    </a:lnTo>
                    <a:lnTo>
                      <a:pt x="220" y="8"/>
                    </a:lnTo>
                    <a:lnTo>
                      <a:pt x="217" y="7"/>
                    </a:lnTo>
                    <a:lnTo>
                      <a:pt x="217" y="7"/>
                    </a:lnTo>
                    <a:lnTo>
                      <a:pt x="213" y="4"/>
                    </a:lnTo>
                    <a:lnTo>
                      <a:pt x="211" y="3"/>
                    </a:lnTo>
                    <a:lnTo>
                      <a:pt x="211" y="3"/>
                    </a:lnTo>
                    <a:lnTo>
                      <a:pt x="210" y="4"/>
                    </a:lnTo>
                    <a:lnTo>
                      <a:pt x="208" y="4"/>
                    </a:lnTo>
                    <a:lnTo>
                      <a:pt x="208" y="4"/>
                    </a:lnTo>
                    <a:lnTo>
                      <a:pt x="203" y="3"/>
                    </a:lnTo>
                    <a:lnTo>
                      <a:pt x="203" y="3"/>
                    </a:lnTo>
                    <a:lnTo>
                      <a:pt x="201" y="6"/>
                    </a:lnTo>
                    <a:lnTo>
                      <a:pt x="199" y="9"/>
                    </a:lnTo>
                    <a:lnTo>
                      <a:pt x="199" y="9"/>
                    </a:lnTo>
                    <a:lnTo>
                      <a:pt x="200" y="12"/>
                    </a:lnTo>
                    <a:lnTo>
                      <a:pt x="200" y="12"/>
                    </a:lnTo>
                    <a:lnTo>
                      <a:pt x="199" y="14"/>
                    </a:lnTo>
                    <a:lnTo>
                      <a:pt x="200" y="17"/>
                    </a:lnTo>
                    <a:lnTo>
                      <a:pt x="200" y="17"/>
                    </a:lnTo>
                    <a:lnTo>
                      <a:pt x="202" y="22"/>
                    </a:lnTo>
                    <a:lnTo>
                      <a:pt x="202" y="24"/>
                    </a:lnTo>
                    <a:lnTo>
                      <a:pt x="202" y="27"/>
                    </a:lnTo>
                    <a:lnTo>
                      <a:pt x="202" y="27"/>
                    </a:lnTo>
                    <a:lnTo>
                      <a:pt x="202" y="31"/>
                    </a:lnTo>
                    <a:lnTo>
                      <a:pt x="202" y="33"/>
                    </a:lnTo>
                    <a:lnTo>
                      <a:pt x="202" y="34"/>
                    </a:lnTo>
                    <a:lnTo>
                      <a:pt x="202" y="34"/>
                    </a:lnTo>
                    <a:lnTo>
                      <a:pt x="201" y="38"/>
                    </a:lnTo>
                    <a:lnTo>
                      <a:pt x="201" y="41"/>
                    </a:lnTo>
                    <a:lnTo>
                      <a:pt x="201" y="41"/>
                    </a:lnTo>
                    <a:lnTo>
                      <a:pt x="203" y="45"/>
                    </a:lnTo>
                    <a:lnTo>
                      <a:pt x="205" y="53"/>
                    </a:lnTo>
                    <a:lnTo>
                      <a:pt x="205" y="53"/>
                    </a:lnTo>
                    <a:lnTo>
                      <a:pt x="205" y="62"/>
                    </a:lnTo>
                    <a:lnTo>
                      <a:pt x="205" y="68"/>
                    </a:lnTo>
                    <a:lnTo>
                      <a:pt x="205" y="68"/>
                    </a:lnTo>
                    <a:lnTo>
                      <a:pt x="203" y="69"/>
                    </a:lnTo>
                    <a:lnTo>
                      <a:pt x="202" y="71"/>
                    </a:lnTo>
                    <a:lnTo>
                      <a:pt x="202" y="71"/>
                    </a:lnTo>
                    <a:lnTo>
                      <a:pt x="203" y="74"/>
                    </a:lnTo>
                    <a:lnTo>
                      <a:pt x="203" y="77"/>
                    </a:lnTo>
                    <a:lnTo>
                      <a:pt x="203" y="77"/>
                    </a:lnTo>
                    <a:lnTo>
                      <a:pt x="202" y="81"/>
                    </a:lnTo>
                    <a:lnTo>
                      <a:pt x="203" y="83"/>
                    </a:lnTo>
                    <a:lnTo>
                      <a:pt x="203" y="83"/>
                    </a:lnTo>
                    <a:lnTo>
                      <a:pt x="206" y="88"/>
                    </a:lnTo>
                    <a:lnTo>
                      <a:pt x="206" y="88"/>
                    </a:lnTo>
                    <a:lnTo>
                      <a:pt x="208" y="92"/>
                    </a:lnTo>
                    <a:lnTo>
                      <a:pt x="211" y="96"/>
                    </a:lnTo>
                    <a:lnTo>
                      <a:pt x="211" y="96"/>
                    </a:lnTo>
                    <a:lnTo>
                      <a:pt x="213" y="99"/>
                    </a:lnTo>
                    <a:lnTo>
                      <a:pt x="213" y="100"/>
                    </a:lnTo>
                    <a:lnTo>
                      <a:pt x="213" y="101"/>
                    </a:lnTo>
                    <a:lnTo>
                      <a:pt x="213" y="101"/>
                    </a:lnTo>
                    <a:lnTo>
                      <a:pt x="210" y="102"/>
                    </a:lnTo>
                    <a:lnTo>
                      <a:pt x="207" y="104"/>
                    </a:lnTo>
                    <a:lnTo>
                      <a:pt x="207" y="104"/>
                    </a:lnTo>
                    <a:lnTo>
                      <a:pt x="206" y="105"/>
                    </a:lnTo>
                    <a:lnTo>
                      <a:pt x="205" y="106"/>
                    </a:lnTo>
                    <a:lnTo>
                      <a:pt x="205" y="106"/>
                    </a:lnTo>
                    <a:lnTo>
                      <a:pt x="203" y="105"/>
                    </a:lnTo>
                    <a:lnTo>
                      <a:pt x="201" y="105"/>
                    </a:lnTo>
                    <a:lnTo>
                      <a:pt x="201" y="105"/>
                    </a:lnTo>
                    <a:lnTo>
                      <a:pt x="199" y="106"/>
                    </a:lnTo>
                    <a:lnTo>
                      <a:pt x="197" y="107"/>
                    </a:lnTo>
                    <a:lnTo>
                      <a:pt x="197" y="107"/>
                    </a:lnTo>
                    <a:lnTo>
                      <a:pt x="196" y="107"/>
                    </a:lnTo>
                    <a:lnTo>
                      <a:pt x="195" y="107"/>
                    </a:lnTo>
                    <a:lnTo>
                      <a:pt x="195" y="107"/>
                    </a:lnTo>
                    <a:lnTo>
                      <a:pt x="192" y="111"/>
                    </a:lnTo>
                    <a:lnTo>
                      <a:pt x="191" y="114"/>
                    </a:lnTo>
                    <a:lnTo>
                      <a:pt x="191" y="114"/>
                    </a:lnTo>
                    <a:lnTo>
                      <a:pt x="191" y="116"/>
                    </a:lnTo>
                    <a:lnTo>
                      <a:pt x="192" y="120"/>
                    </a:lnTo>
                    <a:lnTo>
                      <a:pt x="192" y="120"/>
                    </a:lnTo>
                    <a:lnTo>
                      <a:pt x="193" y="124"/>
                    </a:lnTo>
                    <a:lnTo>
                      <a:pt x="193" y="124"/>
                    </a:lnTo>
                    <a:lnTo>
                      <a:pt x="195" y="127"/>
                    </a:lnTo>
                    <a:lnTo>
                      <a:pt x="196" y="129"/>
                    </a:lnTo>
                    <a:lnTo>
                      <a:pt x="196" y="129"/>
                    </a:lnTo>
                    <a:lnTo>
                      <a:pt x="196" y="130"/>
                    </a:lnTo>
                    <a:lnTo>
                      <a:pt x="196" y="131"/>
                    </a:lnTo>
                    <a:lnTo>
                      <a:pt x="196" y="131"/>
                    </a:lnTo>
                    <a:lnTo>
                      <a:pt x="197" y="132"/>
                    </a:lnTo>
                    <a:lnTo>
                      <a:pt x="198" y="132"/>
                    </a:lnTo>
                    <a:lnTo>
                      <a:pt x="197" y="133"/>
                    </a:lnTo>
                    <a:lnTo>
                      <a:pt x="197" y="133"/>
                    </a:lnTo>
                    <a:lnTo>
                      <a:pt x="196" y="135"/>
                    </a:lnTo>
                    <a:lnTo>
                      <a:pt x="195" y="136"/>
                    </a:lnTo>
                    <a:lnTo>
                      <a:pt x="195" y="138"/>
                    </a:lnTo>
                    <a:lnTo>
                      <a:pt x="195" y="138"/>
                    </a:lnTo>
                    <a:lnTo>
                      <a:pt x="196" y="140"/>
                    </a:lnTo>
                    <a:lnTo>
                      <a:pt x="198" y="144"/>
                    </a:lnTo>
                    <a:lnTo>
                      <a:pt x="198" y="144"/>
                    </a:lnTo>
                    <a:lnTo>
                      <a:pt x="199" y="146"/>
                    </a:lnTo>
                    <a:lnTo>
                      <a:pt x="199" y="148"/>
                    </a:lnTo>
                    <a:lnTo>
                      <a:pt x="198" y="153"/>
                    </a:lnTo>
                    <a:lnTo>
                      <a:pt x="198" y="153"/>
                    </a:lnTo>
                    <a:lnTo>
                      <a:pt x="197" y="163"/>
                    </a:lnTo>
                    <a:lnTo>
                      <a:pt x="197" y="163"/>
                    </a:lnTo>
                    <a:lnTo>
                      <a:pt x="197" y="170"/>
                    </a:lnTo>
                    <a:lnTo>
                      <a:pt x="198" y="177"/>
                    </a:lnTo>
                    <a:lnTo>
                      <a:pt x="199" y="181"/>
                    </a:lnTo>
                    <a:lnTo>
                      <a:pt x="201" y="184"/>
                    </a:lnTo>
                    <a:lnTo>
                      <a:pt x="201" y="184"/>
                    </a:lnTo>
                    <a:lnTo>
                      <a:pt x="202" y="185"/>
                    </a:lnTo>
                    <a:lnTo>
                      <a:pt x="202" y="187"/>
                    </a:lnTo>
                    <a:lnTo>
                      <a:pt x="202" y="189"/>
                    </a:lnTo>
                    <a:lnTo>
                      <a:pt x="200" y="191"/>
                    </a:lnTo>
                    <a:lnTo>
                      <a:pt x="200" y="191"/>
                    </a:lnTo>
                    <a:lnTo>
                      <a:pt x="196" y="194"/>
                    </a:lnTo>
                    <a:lnTo>
                      <a:pt x="193" y="197"/>
                    </a:lnTo>
                    <a:lnTo>
                      <a:pt x="193" y="197"/>
                    </a:lnTo>
                    <a:lnTo>
                      <a:pt x="185" y="212"/>
                    </a:lnTo>
                    <a:lnTo>
                      <a:pt x="185" y="212"/>
                    </a:lnTo>
                    <a:lnTo>
                      <a:pt x="183" y="219"/>
                    </a:lnTo>
                    <a:lnTo>
                      <a:pt x="183" y="225"/>
                    </a:lnTo>
                    <a:lnTo>
                      <a:pt x="183" y="225"/>
                    </a:lnTo>
                    <a:lnTo>
                      <a:pt x="183" y="229"/>
                    </a:lnTo>
                    <a:lnTo>
                      <a:pt x="181" y="234"/>
                    </a:lnTo>
                    <a:lnTo>
                      <a:pt x="179" y="239"/>
                    </a:lnTo>
                    <a:lnTo>
                      <a:pt x="177" y="240"/>
                    </a:lnTo>
                    <a:lnTo>
                      <a:pt x="176" y="240"/>
                    </a:lnTo>
                    <a:lnTo>
                      <a:pt x="176" y="240"/>
                    </a:lnTo>
                    <a:lnTo>
                      <a:pt x="170" y="241"/>
                    </a:lnTo>
                    <a:lnTo>
                      <a:pt x="167" y="241"/>
                    </a:lnTo>
                    <a:lnTo>
                      <a:pt x="165" y="240"/>
                    </a:lnTo>
                    <a:lnTo>
                      <a:pt x="165" y="240"/>
                    </a:lnTo>
                    <a:lnTo>
                      <a:pt x="164" y="235"/>
                    </a:lnTo>
                    <a:lnTo>
                      <a:pt x="163" y="234"/>
                    </a:lnTo>
                    <a:lnTo>
                      <a:pt x="161" y="234"/>
                    </a:lnTo>
                    <a:lnTo>
                      <a:pt x="161" y="234"/>
                    </a:lnTo>
                    <a:lnTo>
                      <a:pt x="155" y="234"/>
                    </a:lnTo>
                    <a:lnTo>
                      <a:pt x="151" y="235"/>
                    </a:lnTo>
                    <a:lnTo>
                      <a:pt x="150" y="238"/>
                    </a:lnTo>
                    <a:lnTo>
                      <a:pt x="150" y="238"/>
                    </a:lnTo>
                    <a:lnTo>
                      <a:pt x="149" y="242"/>
                    </a:lnTo>
                    <a:lnTo>
                      <a:pt x="149" y="242"/>
                    </a:lnTo>
                    <a:lnTo>
                      <a:pt x="147" y="242"/>
                    </a:lnTo>
                    <a:lnTo>
                      <a:pt x="147" y="242"/>
                    </a:lnTo>
                    <a:lnTo>
                      <a:pt x="144" y="240"/>
                    </a:lnTo>
                    <a:lnTo>
                      <a:pt x="140" y="239"/>
                    </a:lnTo>
                    <a:lnTo>
                      <a:pt x="137" y="239"/>
                    </a:lnTo>
                    <a:lnTo>
                      <a:pt x="135" y="239"/>
                    </a:lnTo>
                    <a:lnTo>
                      <a:pt x="135" y="239"/>
                    </a:lnTo>
                    <a:lnTo>
                      <a:pt x="135" y="244"/>
                    </a:lnTo>
                    <a:lnTo>
                      <a:pt x="134" y="247"/>
                    </a:lnTo>
                    <a:lnTo>
                      <a:pt x="133" y="248"/>
                    </a:lnTo>
                    <a:lnTo>
                      <a:pt x="132" y="249"/>
                    </a:lnTo>
                    <a:lnTo>
                      <a:pt x="132" y="249"/>
                    </a:lnTo>
                    <a:lnTo>
                      <a:pt x="121" y="250"/>
                    </a:lnTo>
                    <a:lnTo>
                      <a:pt x="112" y="251"/>
                    </a:lnTo>
                    <a:lnTo>
                      <a:pt x="112" y="251"/>
                    </a:lnTo>
                    <a:lnTo>
                      <a:pt x="111" y="251"/>
                    </a:lnTo>
                    <a:lnTo>
                      <a:pt x="111" y="252"/>
                    </a:lnTo>
                    <a:lnTo>
                      <a:pt x="110" y="253"/>
                    </a:lnTo>
                    <a:lnTo>
                      <a:pt x="107" y="253"/>
                    </a:lnTo>
                    <a:lnTo>
                      <a:pt x="107" y="253"/>
                    </a:lnTo>
                    <a:lnTo>
                      <a:pt x="104" y="252"/>
                    </a:lnTo>
                    <a:lnTo>
                      <a:pt x="102" y="251"/>
                    </a:lnTo>
                    <a:lnTo>
                      <a:pt x="100" y="251"/>
                    </a:lnTo>
                    <a:lnTo>
                      <a:pt x="99" y="253"/>
                    </a:lnTo>
                    <a:lnTo>
                      <a:pt x="99" y="253"/>
                    </a:lnTo>
                    <a:lnTo>
                      <a:pt x="98" y="256"/>
                    </a:lnTo>
                    <a:lnTo>
                      <a:pt x="99" y="258"/>
                    </a:lnTo>
                    <a:lnTo>
                      <a:pt x="99" y="260"/>
                    </a:lnTo>
                    <a:lnTo>
                      <a:pt x="97" y="261"/>
                    </a:lnTo>
                    <a:lnTo>
                      <a:pt x="97" y="261"/>
                    </a:lnTo>
                    <a:lnTo>
                      <a:pt x="92" y="262"/>
                    </a:lnTo>
                    <a:lnTo>
                      <a:pt x="86" y="263"/>
                    </a:lnTo>
                    <a:lnTo>
                      <a:pt x="82" y="265"/>
                    </a:lnTo>
                    <a:lnTo>
                      <a:pt x="79" y="269"/>
                    </a:lnTo>
                    <a:lnTo>
                      <a:pt x="79" y="269"/>
                    </a:lnTo>
                    <a:lnTo>
                      <a:pt x="79" y="272"/>
                    </a:lnTo>
                    <a:lnTo>
                      <a:pt x="80" y="275"/>
                    </a:lnTo>
                    <a:lnTo>
                      <a:pt x="81" y="277"/>
                    </a:lnTo>
                    <a:lnTo>
                      <a:pt x="80" y="280"/>
                    </a:lnTo>
                    <a:lnTo>
                      <a:pt x="80" y="280"/>
                    </a:lnTo>
                    <a:lnTo>
                      <a:pt x="77" y="283"/>
                    </a:lnTo>
                    <a:lnTo>
                      <a:pt x="75" y="283"/>
                    </a:lnTo>
                    <a:lnTo>
                      <a:pt x="74" y="282"/>
                    </a:lnTo>
                    <a:lnTo>
                      <a:pt x="74" y="282"/>
                    </a:lnTo>
                    <a:lnTo>
                      <a:pt x="74" y="281"/>
                    </a:lnTo>
                    <a:lnTo>
                      <a:pt x="74" y="280"/>
                    </a:lnTo>
                    <a:lnTo>
                      <a:pt x="74" y="279"/>
                    </a:lnTo>
                    <a:lnTo>
                      <a:pt x="72" y="278"/>
                    </a:lnTo>
                    <a:lnTo>
                      <a:pt x="72" y="278"/>
                    </a:lnTo>
                    <a:lnTo>
                      <a:pt x="69" y="277"/>
                    </a:lnTo>
                    <a:lnTo>
                      <a:pt x="64" y="277"/>
                    </a:lnTo>
                    <a:lnTo>
                      <a:pt x="60" y="277"/>
                    </a:lnTo>
                    <a:lnTo>
                      <a:pt x="56" y="278"/>
                    </a:lnTo>
                    <a:lnTo>
                      <a:pt x="56" y="278"/>
                    </a:lnTo>
                    <a:lnTo>
                      <a:pt x="54" y="281"/>
                    </a:lnTo>
                    <a:lnTo>
                      <a:pt x="53" y="284"/>
                    </a:lnTo>
                    <a:lnTo>
                      <a:pt x="53" y="291"/>
                    </a:lnTo>
                    <a:lnTo>
                      <a:pt x="53" y="291"/>
                    </a:lnTo>
                    <a:lnTo>
                      <a:pt x="53" y="293"/>
                    </a:lnTo>
                    <a:lnTo>
                      <a:pt x="52" y="295"/>
                    </a:lnTo>
                    <a:lnTo>
                      <a:pt x="50" y="298"/>
                    </a:lnTo>
                    <a:lnTo>
                      <a:pt x="49" y="302"/>
                    </a:lnTo>
                    <a:lnTo>
                      <a:pt x="49" y="302"/>
                    </a:lnTo>
                    <a:lnTo>
                      <a:pt x="48" y="305"/>
                    </a:lnTo>
                    <a:lnTo>
                      <a:pt x="47" y="308"/>
                    </a:lnTo>
                    <a:lnTo>
                      <a:pt x="45" y="310"/>
                    </a:lnTo>
                    <a:lnTo>
                      <a:pt x="40" y="313"/>
                    </a:lnTo>
                    <a:lnTo>
                      <a:pt x="40" y="313"/>
                    </a:lnTo>
                    <a:lnTo>
                      <a:pt x="29" y="319"/>
                    </a:lnTo>
                    <a:lnTo>
                      <a:pt x="23" y="321"/>
                    </a:lnTo>
                    <a:lnTo>
                      <a:pt x="19" y="323"/>
                    </a:lnTo>
                    <a:lnTo>
                      <a:pt x="19" y="323"/>
                    </a:lnTo>
                    <a:lnTo>
                      <a:pt x="14" y="323"/>
                    </a:lnTo>
                    <a:lnTo>
                      <a:pt x="9" y="322"/>
                    </a:lnTo>
                    <a:lnTo>
                      <a:pt x="9" y="322"/>
                    </a:lnTo>
                    <a:lnTo>
                      <a:pt x="7" y="322"/>
                    </a:lnTo>
                    <a:lnTo>
                      <a:pt x="7" y="323"/>
                    </a:lnTo>
                    <a:lnTo>
                      <a:pt x="7" y="325"/>
                    </a:lnTo>
                    <a:lnTo>
                      <a:pt x="6" y="325"/>
                    </a:lnTo>
                    <a:lnTo>
                      <a:pt x="6" y="325"/>
                    </a:lnTo>
                    <a:lnTo>
                      <a:pt x="3" y="324"/>
                    </a:lnTo>
                    <a:lnTo>
                      <a:pt x="1" y="324"/>
                    </a:lnTo>
                    <a:lnTo>
                      <a:pt x="0" y="324"/>
                    </a:lnTo>
                    <a:lnTo>
                      <a:pt x="0" y="324"/>
                    </a:lnTo>
                    <a:lnTo>
                      <a:pt x="1" y="331"/>
                    </a:lnTo>
                    <a:lnTo>
                      <a:pt x="1" y="342"/>
                    </a:lnTo>
                    <a:lnTo>
                      <a:pt x="1" y="342"/>
                    </a:lnTo>
                    <a:lnTo>
                      <a:pt x="3" y="346"/>
                    </a:lnTo>
                    <a:lnTo>
                      <a:pt x="6" y="353"/>
                    </a:lnTo>
                    <a:lnTo>
                      <a:pt x="11" y="364"/>
                    </a:lnTo>
                    <a:lnTo>
                      <a:pt x="11" y="364"/>
                    </a:lnTo>
                    <a:lnTo>
                      <a:pt x="13" y="371"/>
                    </a:lnTo>
                    <a:lnTo>
                      <a:pt x="14" y="374"/>
                    </a:lnTo>
                    <a:lnTo>
                      <a:pt x="15" y="376"/>
                    </a:lnTo>
                    <a:lnTo>
                      <a:pt x="15" y="376"/>
                    </a:lnTo>
                    <a:lnTo>
                      <a:pt x="20" y="377"/>
                    </a:lnTo>
                    <a:lnTo>
                      <a:pt x="27" y="379"/>
                    </a:lnTo>
                    <a:lnTo>
                      <a:pt x="27" y="379"/>
                    </a:lnTo>
                    <a:lnTo>
                      <a:pt x="29" y="379"/>
                    </a:lnTo>
                    <a:lnTo>
                      <a:pt x="30" y="377"/>
                    </a:lnTo>
                    <a:lnTo>
                      <a:pt x="31" y="375"/>
                    </a:lnTo>
                    <a:lnTo>
                      <a:pt x="31" y="375"/>
                    </a:lnTo>
                    <a:lnTo>
                      <a:pt x="31" y="375"/>
                    </a:lnTo>
                    <a:lnTo>
                      <a:pt x="31" y="375"/>
                    </a:lnTo>
                    <a:lnTo>
                      <a:pt x="32" y="372"/>
                    </a:lnTo>
                    <a:lnTo>
                      <a:pt x="33" y="370"/>
                    </a:lnTo>
                    <a:lnTo>
                      <a:pt x="34" y="369"/>
                    </a:lnTo>
                    <a:lnTo>
                      <a:pt x="34" y="369"/>
                    </a:lnTo>
                    <a:lnTo>
                      <a:pt x="36" y="369"/>
                    </a:lnTo>
                    <a:lnTo>
                      <a:pt x="38" y="371"/>
                    </a:lnTo>
                    <a:lnTo>
                      <a:pt x="40" y="373"/>
                    </a:lnTo>
                    <a:lnTo>
                      <a:pt x="41" y="376"/>
                    </a:lnTo>
                    <a:lnTo>
                      <a:pt x="41" y="376"/>
                    </a:lnTo>
                    <a:lnTo>
                      <a:pt x="42" y="380"/>
                    </a:lnTo>
                    <a:lnTo>
                      <a:pt x="44" y="385"/>
                    </a:lnTo>
                    <a:lnTo>
                      <a:pt x="47" y="390"/>
                    </a:lnTo>
                    <a:lnTo>
                      <a:pt x="50" y="394"/>
                    </a:lnTo>
                    <a:lnTo>
                      <a:pt x="50" y="394"/>
                    </a:lnTo>
                    <a:lnTo>
                      <a:pt x="61" y="404"/>
                    </a:lnTo>
                    <a:lnTo>
                      <a:pt x="65" y="408"/>
                    </a:lnTo>
                    <a:lnTo>
                      <a:pt x="67" y="411"/>
                    </a:lnTo>
                    <a:lnTo>
                      <a:pt x="67" y="411"/>
                    </a:lnTo>
                    <a:lnTo>
                      <a:pt x="68" y="414"/>
                    </a:lnTo>
                    <a:lnTo>
                      <a:pt x="69" y="418"/>
                    </a:lnTo>
                    <a:lnTo>
                      <a:pt x="71" y="422"/>
                    </a:lnTo>
                    <a:lnTo>
                      <a:pt x="76" y="425"/>
                    </a:lnTo>
                    <a:lnTo>
                      <a:pt x="76" y="425"/>
                    </a:lnTo>
                    <a:lnTo>
                      <a:pt x="81" y="428"/>
                    </a:lnTo>
                    <a:lnTo>
                      <a:pt x="84" y="429"/>
                    </a:lnTo>
                    <a:lnTo>
                      <a:pt x="86" y="429"/>
                    </a:lnTo>
                    <a:lnTo>
                      <a:pt x="86" y="431"/>
                    </a:lnTo>
                    <a:lnTo>
                      <a:pt x="86" y="431"/>
                    </a:lnTo>
                    <a:lnTo>
                      <a:pt x="86" y="437"/>
                    </a:lnTo>
                    <a:lnTo>
                      <a:pt x="86" y="440"/>
                    </a:lnTo>
                    <a:lnTo>
                      <a:pt x="87" y="441"/>
                    </a:lnTo>
                    <a:lnTo>
                      <a:pt x="89" y="442"/>
                    </a:lnTo>
                    <a:lnTo>
                      <a:pt x="89" y="442"/>
                    </a:lnTo>
                    <a:lnTo>
                      <a:pt x="93" y="443"/>
                    </a:lnTo>
                    <a:lnTo>
                      <a:pt x="98" y="445"/>
                    </a:lnTo>
                    <a:lnTo>
                      <a:pt x="106" y="451"/>
                    </a:lnTo>
                    <a:lnTo>
                      <a:pt x="106" y="451"/>
                    </a:lnTo>
                    <a:lnTo>
                      <a:pt x="109" y="453"/>
                    </a:lnTo>
                    <a:lnTo>
                      <a:pt x="112" y="453"/>
                    </a:lnTo>
                    <a:lnTo>
                      <a:pt x="115" y="453"/>
                    </a:lnTo>
                    <a:lnTo>
                      <a:pt x="117" y="454"/>
                    </a:lnTo>
                    <a:lnTo>
                      <a:pt x="117" y="454"/>
                    </a:lnTo>
                    <a:lnTo>
                      <a:pt x="123" y="459"/>
                    </a:lnTo>
                    <a:lnTo>
                      <a:pt x="131" y="465"/>
                    </a:lnTo>
                    <a:lnTo>
                      <a:pt x="131" y="465"/>
                    </a:lnTo>
                    <a:lnTo>
                      <a:pt x="147" y="472"/>
                    </a:lnTo>
                    <a:lnTo>
                      <a:pt x="156" y="476"/>
                    </a:lnTo>
                    <a:lnTo>
                      <a:pt x="160" y="479"/>
                    </a:lnTo>
                    <a:lnTo>
                      <a:pt x="160" y="479"/>
                    </a:lnTo>
                    <a:lnTo>
                      <a:pt x="163" y="482"/>
                    </a:lnTo>
                    <a:lnTo>
                      <a:pt x="165" y="484"/>
                    </a:lnTo>
                    <a:lnTo>
                      <a:pt x="167" y="484"/>
                    </a:lnTo>
                    <a:lnTo>
                      <a:pt x="170" y="483"/>
                    </a:lnTo>
                    <a:lnTo>
                      <a:pt x="170" y="483"/>
                    </a:lnTo>
                    <a:lnTo>
                      <a:pt x="178" y="479"/>
                    </a:lnTo>
                    <a:lnTo>
                      <a:pt x="181" y="477"/>
                    </a:lnTo>
                    <a:lnTo>
                      <a:pt x="185" y="477"/>
                    </a:lnTo>
                    <a:lnTo>
                      <a:pt x="185" y="477"/>
                    </a:lnTo>
                    <a:lnTo>
                      <a:pt x="194" y="478"/>
                    </a:lnTo>
                    <a:lnTo>
                      <a:pt x="198" y="478"/>
                    </a:lnTo>
                    <a:lnTo>
                      <a:pt x="202" y="476"/>
                    </a:lnTo>
                    <a:lnTo>
                      <a:pt x="202" y="476"/>
                    </a:lnTo>
                    <a:lnTo>
                      <a:pt x="208" y="472"/>
                    </a:lnTo>
                    <a:lnTo>
                      <a:pt x="211" y="471"/>
                    </a:lnTo>
                    <a:lnTo>
                      <a:pt x="213" y="471"/>
                    </a:lnTo>
                    <a:lnTo>
                      <a:pt x="213" y="471"/>
                    </a:lnTo>
                    <a:lnTo>
                      <a:pt x="216" y="473"/>
                    </a:lnTo>
                    <a:lnTo>
                      <a:pt x="222" y="474"/>
                    </a:lnTo>
                    <a:lnTo>
                      <a:pt x="226" y="473"/>
                    </a:lnTo>
                    <a:lnTo>
                      <a:pt x="228" y="472"/>
                    </a:lnTo>
                    <a:lnTo>
                      <a:pt x="230" y="471"/>
                    </a:lnTo>
                    <a:lnTo>
                      <a:pt x="230" y="471"/>
                    </a:lnTo>
                    <a:lnTo>
                      <a:pt x="237" y="463"/>
                    </a:lnTo>
                    <a:lnTo>
                      <a:pt x="240" y="460"/>
                    </a:lnTo>
                    <a:lnTo>
                      <a:pt x="245" y="456"/>
                    </a:lnTo>
                    <a:lnTo>
                      <a:pt x="245" y="456"/>
                    </a:lnTo>
                    <a:lnTo>
                      <a:pt x="251" y="455"/>
                    </a:lnTo>
                    <a:lnTo>
                      <a:pt x="256" y="455"/>
                    </a:lnTo>
                    <a:lnTo>
                      <a:pt x="261" y="455"/>
                    </a:lnTo>
                    <a:lnTo>
                      <a:pt x="265" y="454"/>
                    </a:lnTo>
                    <a:lnTo>
                      <a:pt x="265" y="454"/>
                    </a:lnTo>
                    <a:lnTo>
                      <a:pt x="270" y="450"/>
                    </a:lnTo>
                    <a:lnTo>
                      <a:pt x="273" y="449"/>
                    </a:lnTo>
                    <a:lnTo>
                      <a:pt x="274" y="450"/>
                    </a:lnTo>
                    <a:lnTo>
                      <a:pt x="274" y="450"/>
                    </a:lnTo>
                    <a:lnTo>
                      <a:pt x="284" y="455"/>
                    </a:lnTo>
                    <a:lnTo>
                      <a:pt x="288" y="456"/>
                    </a:lnTo>
                    <a:lnTo>
                      <a:pt x="288" y="456"/>
                    </a:lnTo>
                    <a:lnTo>
                      <a:pt x="288" y="455"/>
                    </a:lnTo>
                    <a:lnTo>
                      <a:pt x="288" y="455"/>
                    </a:lnTo>
                    <a:lnTo>
                      <a:pt x="286" y="451"/>
                    </a:lnTo>
                    <a:lnTo>
                      <a:pt x="285" y="448"/>
                    </a:lnTo>
                    <a:lnTo>
                      <a:pt x="286" y="444"/>
                    </a:lnTo>
                    <a:lnTo>
                      <a:pt x="287" y="441"/>
                    </a:lnTo>
                    <a:lnTo>
                      <a:pt x="287" y="441"/>
                    </a:lnTo>
                    <a:lnTo>
                      <a:pt x="289" y="438"/>
                    </a:lnTo>
                    <a:lnTo>
                      <a:pt x="289" y="435"/>
                    </a:lnTo>
                    <a:lnTo>
                      <a:pt x="289" y="435"/>
                    </a:lnTo>
                    <a:lnTo>
                      <a:pt x="283" y="434"/>
                    </a:lnTo>
                    <a:lnTo>
                      <a:pt x="276" y="433"/>
                    </a:lnTo>
                    <a:lnTo>
                      <a:pt x="276" y="433"/>
                    </a:lnTo>
                    <a:lnTo>
                      <a:pt x="271" y="432"/>
                    </a:lnTo>
                    <a:lnTo>
                      <a:pt x="267" y="430"/>
                    </a:lnTo>
                    <a:lnTo>
                      <a:pt x="264" y="428"/>
                    </a:lnTo>
                    <a:lnTo>
                      <a:pt x="261" y="426"/>
                    </a:lnTo>
                    <a:lnTo>
                      <a:pt x="261" y="426"/>
                    </a:lnTo>
                    <a:lnTo>
                      <a:pt x="252" y="425"/>
                    </a:lnTo>
                    <a:lnTo>
                      <a:pt x="246" y="425"/>
                    </a:lnTo>
                    <a:lnTo>
                      <a:pt x="242" y="426"/>
                    </a:lnTo>
                    <a:lnTo>
                      <a:pt x="242" y="426"/>
                    </a:lnTo>
                    <a:lnTo>
                      <a:pt x="240" y="426"/>
                    </a:lnTo>
                    <a:lnTo>
                      <a:pt x="237" y="426"/>
                    </a:lnTo>
                    <a:lnTo>
                      <a:pt x="233" y="424"/>
                    </a:lnTo>
                    <a:lnTo>
                      <a:pt x="230" y="421"/>
                    </a:lnTo>
                    <a:lnTo>
                      <a:pt x="230" y="421"/>
                    </a:lnTo>
                    <a:lnTo>
                      <a:pt x="231" y="420"/>
                    </a:lnTo>
                    <a:lnTo>
                      <a:pt x="231" y="420"/>
                    </a:lnTo>
                    <a:lnTo>
                      <a:pt x="233" y="419"/>
                    </a:lnTo>
                    <a:lnTo>
                      <a:pt x="235" y="417"/>
                    </a:lnTo>
                    <a:lnTo>
                      <a:pt x="234" y="415"/>
                    </a:lnTo>
                    <a:lnTo>
                      <a:pt x="232" y="414"/>
                    </a:lnTo>
                    <a:lnTo>
                      <a:pt x="232" y="414"/>
                    </a:lnTo>
                    <a:lnTo>
                      <a:pt x="219" y="413"/>
                    </a:lnTo>
                    <a:lnTo>
                      <a:pt x="205" y="412"/>
                    </a:lnTo>
                    <a:lnTo>
                      <a:pt x="205" y="412"/>
                    </a:lnTo>
                    <a:lnTo>
                      <a:pt x="203" y="412"/>
                    </a:lnTo>
                    <a:lnTo>
                      <a:pt x="200" y="410"/>
                    </a:lnTo>
                    <a:lnTo>
                      <a:pt x="194" y="405"/>
                    </a:lnTo>
                    <a:lnTo>
                      <a:pt x="189" y="399"/>
                    </a:lnTo>
                    <a:lnTo>
                      <a:pt x="188" y="396"/>
                    </a:lnTo>
                    <a:lnTo>
                      <a:pt x="188" y="393"/>
                    </a:lnTo>
                    <a:lnTo>
                      <a:pt x="188" y="393"/>
                    </a:lnTo>
                    <a:lnTo>
                      <a:pt x="189" y="393"/>
                    </a:lnTo>
                    <a:lnTo>
                      <a:pt x="191" y="393"/>
                    </a:lnTo>
                    <a:lnTo>
                      <a:pt x="197" y="396"/>
                    </a:lnTo>
                    <a:lnTo>
                      <a:pt x="202" y="399"/>
                    </a:lnTo>
                    <a:lnTo>
                      <a:pt x="206" y="400"/>
                    </a:lnTo>
                    <a:lnTo>
                      <a:pt x="206" y="400"/>
                    </a:lnTo>
                    <a:lnTo>
                      <a:pt x="237" y="400"/>
                    </a:lnTo>
                    <a:lnTo>
                      <a:pt x="237" y="400"/>
                    </a:lnTo>
                    <a:lnTo>
                      <a:pt x="239" y="400"/>
                    </a:lnTo>
                    <a:lnTo>
                      <a:pt x="242" y="398"/>
                    </a:lnTo>
                    <a:lnTo>
                      <a:pt x="245" y="394"/>
                    </a:lnTo>
                    <a:lnTo>
                      <a:pt x="245" y="394"/>
                    </a:lnTo>
                    <a:lnTo>
                      <a:pt x="244" y="391"/>
                    </a:lnTo>
                    <a:lnTo>
                      <a:pt x="243" y="385"/>
                    </a:lnTo>
                    <a:lnTo>
                      <a:pt x="243" y="385"/>
                    </a:lnTo>
                    <a:lnTo>
                      <a:pt x="241" y="383"/>
                    </a:lnTo>
                    <a:lnTo>
                      <a:pt x="239" y="381"/>
                    </a:lnTo>
                    <a:lnTo>
                      <a:pt x="234" y="378"/>
                    </a:lnTo>
                    <a:lnTo>
                      <a:pt x="234" y="378"/>
                    </a:lnTo>
                    <a:lnTo>
                      <a:pt x="232" y="376"/>
                    </a:lnTo>
                    <a:lnTo>
                      <a:pt x="228" y="373"/>
                    </a:lnTo>
                    <a:lnTo>
                      <a:pt x="225" y="370"/>
                    </a:lnTo>
                    <a:lnTo>
                      <a:pt x="224" y="368"/>
                    </a:lnTo>
                    <a:lnTo>
                      <a:pt x="224" y="368"/>
                    </a:lnTo>
                    <a:lnTo>
                      <a:pt x="225" y="367"/>
                    </a:lnTo>
                    <a:lnTo>
                      <a:pt x="226" y="367"/>
                    </a:lnTo>
                    <a:lnTo>
                      <a:pt x="227" y="369"/>
                    </a:lnTo>
                    <a:lnTo>
                      <a:pt x="229" y="371"/>
                    </a:lnTo>
                    <a:lnTo>
                      <a:pt x="232" y="373"/>
                    </a:lnTo>
                    <a:lnTo>
                      <a:pt x="232" y="373"/>
                    </a:lnTo>
                    <a:lnTo>
                      <a:pt x="234" y="373"/>
                    </a:lnTo>
                    <a:lnTo>
                      <a:pt x="236" y="372"/>
                    </a:lnTo>
                    <a:lnTo>
                      <a:pt x="237" y="371"/>
                    </a:lnTo>
                    <a:lnTo>
                      <a:pt x="239" y="370"/>
                    </a:lnTo>
                    <a:lnTo>
                      <a:pt x="239" y="370"/>
                    </a:lnTo>
                    <a:lnTo>
                      <a:pt x="241" y="371"/>
                    </a:lnTo>
                    <a:lnTo>
                      <a:pt x="245" y="376"/>
                    </a:lnTo>
                    <a:lnTo>
                      <a:pt x="252" y="385"/>
                    </a:lnTo>
                    <a:lnTo>
                      <a:pt x="252" y="385"/>
                    </a:lnTo>
                    <a:lnTo>
                      <a:pt x="261" y="400"/>
                    </a:lnTo>
                    <a:lnTo>
                      <a:pt x="261" y="400"/>
                    </a:lnTo>
                    <a:lnTo>
                      <a:pt x="268" y="407"/>
                    </a:lnTo>
                    <a:lnTo>
                      <a:pt x="281" y="419"/>
                    </a:lnTo>
                    <a:lnTo>
                      <a:pt x="294" y="431"/>
                    </a:lnTo>
                    <a:lnTo>
                      <a:pt x="297" y="434"/>
                    </a:lnTo>
                    <a:lnTo>
                      <a:pt x="298" y="435"/>
                    </a:lnTo>
                    <a:lnTo>
                      <a:pt x="298" y="436"/>
                    </a:lnTo>
                    <a:lnTo>
                      <a:pt x="298" y="436"/>
                    </a:lnTo>
                    <a:lnTo>
                      <a:pt x="296" y="436"/>
                    </a:lnTo>
                    <a:lnTo>
                      <a:pt x="293" y="436"/>
                    </a:lnTo>
                    <a:lnTo>
                      <a:pt x="293" y="436"/>
                    </a:lnTo>
                    <a:lnTo>
                      <a:pt x="297" y="440"/>
                    </a:lnTo>
                    <a:lnTo>
                      <a:pt x="299" y="442"/>
                    </a:lnTo>
                    <a:lnTo>
                      <a:pt x="302" y="444"/>
                    </a:lnTo>
                    <a:lnTo>
                      <a:pt x="302" y="444"/>
                    </a:lnTo>
                    <a:lnTo>
                      <a:pt x="310" y="449"/>
                    </a:lnTo>
                    <a:lnTo>
                      <a:pt x="318" y="454"/>
                    </a:lnTo>
                    <a:lnTo>
                      <a:pt x="318" y="454"/>
                    </a:lnTo>
                    <a:lnTo>
                      <a:pt x="324" y="459"/>
                    </a:lnTo>
                    <a:lnTo>
                      <a:pt x="328" y="462"/>
                    </a:lnTo>
                    <a:lnTo>
                      <a:pt x="329" y="465"/>
                    </a:lnTo>
                    <a:lnTo>
                      <a:pt x="329" y="465"/>
                    </a:lnTo>
                    <a:lnTo>
                      <a:pt x="330" y="468"/>
                    </a:lnTo>
                    <a:lnTo>
                      <a:pt x="331" y="472"/>
                    </a:lnTo>
                    <a:lnTo>
                      <a:pt x="334" y="477"/>
                    </a:lnTo>
                    <a:lnTo>
                      <a:pt x="335" y="478"/>
                    </a:lnTo>
                    <a:lnTo>
                      <a:pt x="337" y="479"/>
                    </a:lnTo>
                    <a:lnTo>
                      <a:pt x="337" y="479"/>
                    </a:lnTo>
                    <a:lnTo>
                      <a:pt x="342" y="479"/>
                    </a:lnTo>
                    <a:lnTo>
                      <a:pt x="350" y="480"/>
                    </a:lnTo>
                    <a:lnTo>
                      <a:pt x="356" y="482"/>
                    </a:lnTo>
                    <a:lnTo>
                      <a:pt x="359" y="484"/>
                    </a:lnTo>
                    <a:lnTo>
                      <a:pt x="361" y="486"/>
                    </a:lnTo>
                    <a:lnTo>
                      <a:pt x="361" y="486"/>
                    </a:lnTo>
                    <a:lnTo>
                      <a:pt x="364" y="492"/>
                    </a:lnTo>
                    <a:lnTo>
                      <a:pt x="367" y="497"/>
                    </a:lnTo>
                    <a:lnTo>
                      <a:pt x="370" y="503"/>
                    </a:lnTo>
                    <a:lnTo>
                      <a:pt x="373" y="507"/>
                    </a:lnTo>
                    <a:lnTo>
                      <a:pt x="373" y="507"/>
                    </a:lnTo>
                    <a:lnTo>
                      <a:pt x="378" y="512"/>
                    </a:lnTo>
                    <a:lnTo>
                      <a:pt x="387" y="519"/>
                    </a:lnTo>
                    <a:lnTo>
                      <a:pt x="395" y="526"/>
                    </a:lnTo>
                    <a:lnTo>
                      <a:pt x="399" y="527"/>
                    </a:lnTo>
                    <a:lnTo>
                      <a:pt x="402" y="528"/>
                    </a:lnTo>
                    <a:lnTo>
                      <a:pt x="402" y="528"/>
                    </a:lnTo>
                    <a:lnTo>
                      <a:pt x="408" y="528"/>
                    </a:lnTo>
                    <a:lnTo>
                      <a:pt x="414" y="527"/>
                    </a:lnTo>
                    <a:lnTo>
                      <a:pt x="414" y="527"/>
                    </a:lnTo>
                    <a:lnTo>
                      <a:pt x="414" y="527"/>
                    </a:lnTo>
                    <a:lnTo>
                      <a:pt x="410" y="526"/>
                    </a:lnTo>
                    <a:lnTo>
                      <a:pt x="406" y="523"/>
                    </a:lnTo>
                    <a:lnTo>
                      <a:pt x="402" y="517"/>
                    </a:lnTo>
                    <a:lnTo>
                      <a:pt x="397" y="510"/>
                    </a:lnTo>
                    <a:lnTo>
                      <a:pt x="397" y="510"/>
                    </a:lnTo>
                    <a:lnTo>
                      <a:pt x="382" y="486"/>
                    </a:lnTo>
                    <a:lnTo>
                      <a:pt x="375" y="477"/>
                    </a:lnTo>
                    <a:lnTo>
                      <a:pt x="373" y="471"/>
                    </a:lnTo>
                    <a:lnTo>
                      <a:pt x="373" y="471"/>
                    </a:lnTo>
                    <a:lnTo>
                      <a:pt x="373" y="469"/>
                    </a:lnTo>
                    <a:lnTo>
                      <a:pt x="371" y="466"/>
                    </a:lnTo>
                    <a:lnTo>
                      <a:pt x="366" y="460"/>
                    </a:lnTo>
                    <a:lnTo>
                      <a:pt x="366" y="460"/>
                    </a:lnTo>
                    <a:lnTo>
                      <a:pt x="359" y="444"/>
                    </a:lnTo>
                    <a:lnTo>
                      <a:pt x="353" y="430"/>
                    </a:lnTo>
                    <a:lnTo>
                      <a:pt x="353" y="430"/>
                    </a:lnTo>
                    <a:lnTo>
                      <a:pt x="352" y="428"/>
                    </a:lnTo>
                    <a:lnTo>
                      <a:pt x="350" y="428"/>
                    </a:lnTo>
                    <a:lnTo>
                      <a:pt x="349" y="428"/>
                    </a:lnTo>
                    <a:lnTo>
                      <a:pt x="347" y="428"/>
                    </a:lnTo>
                    <a:lnTo>
                      <a:pt x="347" y="428"/>
                    </a:lnTo>
                    <a:lnTo>
                      <a:pt x="343" y="422"/>
                    </a:lnTo>
                    <a:lnTo>
                      <a:pt x="339" y="412"/>
                    </a:lnTo>
                    <a:lnTo>
                      <a:pt x="333" y="393"/>
                    </a:lnTo>
                    <a:lnTo>
                      <a:pt x="333" y="393"/>
                    </a:lnTo>
                    <a:lnTo>
                      <a:pt x="329" y="384"/>
                    </a:lnTo>
                    <a:lnTo>
                      <a:pt x="325" y="375"/>
                    </a:lnTo>
                    <a:lnTo>
                      <a:pt x="325" y="375"/>
                    </a:lnTo>
                    <a:lnTo>
                      <a:pt x="321" y="365"/>
                    </a:lnTo>
                    <a:lnTo>
                      <a:pt x="320" y="360"/>
                    </a:lnTo>
                    <a:lnTo>
                      <a:pt x="319" y="356"/>
                    </a:lnTo>
                    <a:lnTo>
                      <a:pt x="319" y="356"/>
                    </a:lnTo>
                    <a:lnTo>
                      <a:pt x="317" y="348"/>
                    </a:lnTo>
                    <a:lnTo>
                      <a:pt x="315" y="340"/>
                    </a:lnTo>
                    <a:lnTo>
                      <a:pt x="315" y="340"/>
                    </a:lnTo>
                    <a:lnTo>
                      <a:pt x="312" y="333"/>
                    </a:lnTo>
                    <a:lnTo>
                      <a:pt x="312" y="329"/>
                    </a:lnTo>
                    <a:lnTo>
                      <a:pt x="310" y="325"/>
                    </a:lnTo>
                    <a:lnTo>
                      <a:pt x="310" y="325"/>
                    </a:lnTo>
                    <a:lnTo>
                      <a:pt x="309" y="319"/>
                    </a:lnTo>
                    <a:lnTo>
                      <a:pt x="309" y="312"/>
                    </a:lnTo>
                    <a:lnTo>
                      <a:pt x="309" y="305"/>
                    </a:lnTo>
                    <a:lnTo>
                      <a:pt x="310" y="301"/>
                    </a:lnTo>
                    <a:lnTo>
                      <a:pt x="310" y="301"/>
                    </a:lnTo>
                    <a:lnTo>
                      <a:pt x="311" y="298"/>
                    </a:lnTo>
                    <a:lnTo>
                      <a:pt x="311" y="294"/>
                    </a:lnTo>
                    <a:lnTo>
                      <a:pt x="310" y="286"/>
                    </a:lnTo>
                    <a:lnTo>
                      <a:pt x="310" y="286"/>
                    </a:lnTo>
                    <a:lnTo>
                      <a:pt x="311" y="284"/>
                    </a:lnTo>
                    <a:lnTo>
                      <a:pt x="312" y="281"/>
                    </a:lnTo>
                    <a:lnTo>
                      <a:pt x="313" y="280"/>
                    </a:lnTo>
                    <a:lnTo>
                      <a:pt x="316" y="280"/>
                    </a:lnTo>
                    <a:lnTo>
                      <a:pt x="316" y="280"/>
                    </a:lnTo>
                    <a:lnTo>
                      <a:pt x="317" y="279"/>
                    </a:lnTo>
                    <a:lnTo>
                      <a:pt x="319" y="278"/>
                    </a:lnTo>
                    <a:lnTo>
                      <a:pt x="320" y="276"/>
                    </a:lnTo>
                    <a:lnTo>
                      <a:pt x="320" y="274"/>
                    </a:lnTo>
                    <a:lnTo>
                      <a:pt x="320" y="274"/>
                    </a:lnTo>
                    <a:lnTo>
                      <a:pt x="318" y="270"/>
                    </a:lnTo>
                    <a:lnTo>
                      <a:pt x="318" y="267"/>
                    </a:lnTo>
                    <a:lnTo>
                      <a:pt x="319" y="265"/>
                    </a:lnTo>
                    <a:lnTo>
                      <a:pt x="319" y="265"/>
                    </a:lnTo>
                    <a:lnTo>
                      <a:pt x="320" y="264"/>
                    </a:lnTo>
                    <a:lnTo>
                      <a:pt x="321" y="265"/>
                    </a:lnTo>
                    <a:lnTo>
                      <a:pt x="324" y="266"/>
                    </a:lnTo>
                    <a:lnTo>
                      <a:pt x="324" y="266"/>
                    </a:lnTo>
                    <a:lnTo>
                      <a:pt x="325" y="267"/>
                    </a:lnTo>
                    <a:lnTo>
                      <a:pt x="326" y="266"/>
                    </a:lnTo>
                    <a:lnTo>
                      <a:pt x="325" y="263"/>
                    </a:lnTo>
                    <a:lnTo>
                      <a:pt x="325" y="263"/>
                    </a:lnTo>
                    <a:lnTo>
                      <a:pt x="326" y="262"/>
                    </a:lnTo>
                    <a:lnTo>
                      <a:pt x="327" y="261"/>
                    </a:lnTo>
                    <a:lnTo>
                      <a:pt x="330" y="259"/>
                    </a:lnTo>
                    <a:lnTo>
                      <a:pt x="330" y="259"/>
                    </a:lnTo>
                    <a:lnTo>
                      <a:pt x="331" y="255"/>
                    </a:lnTo>
                    <a:lnTo>
                      <a:pt x="333" y="250"/>
                    </a:lnTo>
                    <a:lnTo>
                      <a:pt x="333" y="250"/>
                    </a:lnTo>
                    <a:lnTo>
                      <a:pt x="332" y="247"/>
                    </a:lnTo>
                    <a:lnTo>
                      <a:pt x="331" y="247"/>
                    </a:lnTo>
                    <a:lnTo>
                      <a:pt x="328" y="246"/>
                    </a:lnTo>
                    <a:lnTo>
                      <a:pt x="328" y="246"/>
                    </a:lnTo>
                    <a:lnTo>
                      <a:pt x="327" y="243"/>
                    </a:lnTo>
                    <a:lnTo>
                      <a:pt x="326" y="239"/>
                    </a:lnTo>
                    <a:lnTo>
                      <a:pt x="326" y="228"/>
                    </a:lnTo>
                    <a:lnTo>
                      <a:pt x="326" y="228"/>
                    </a:lnTo>
                    <a:lnTo>
                      <a:pt x="326" y="226"/>
                    </a:lnTo>
                    <a:lnTo>
                      <a:pt x="328" y="225"/>
                    </a:lnTo>
                    <a:lnTo>
                      <a:pt x="332" y="225"/>
                    </a:lnTo>
                    <a:lnTo>
                      <a:pt x="332" y="225"/>
                    </a:lnTo>
                    <a:lnTo>
                      <a:pt x="333" y="225"/>
                    </a:lnTo>
                    <a:lnTo>
                      <a:pt x="332" y="223"/>
                    </a:lnTo>
                    <a:lnTo>
                      <a:pt x="331" y="222"/>
                    </a:lnTo>
                    <a:lnTo>
                      <a:pt x="329" y="222"/>
                    </a:lnTo>
                    <a:lnTo>
                      <a:pt x="329" y="222"/>
                    </a:lnTo>
                    <a:lnTo>
                      <a:pt x="328" y="221"/>
                    </a:lnTo>
                    <a:lnTo>
                      <a:pt x="327" y="219"/>
                    </a:lnTo>
                    <a:lnTo>
                      <a:pt x="327" y="214"/>
                    </a:lnTo>
                    <a:lnTo>
                      <a:pt x="327" y="214"/>
                    </a:lnTo>
                    <a:lnTo>
                      <a:pt x="328" y="207"/>
                    </a:lnTo>
                    <a:lnTo>
                      <a:pt x="328" y="202"/>
                    </a:lnTo>
                    <a:lnTo>
                      <a:pt x="329" y="200"/>
                    </a:lnTo>
                    <a:lnTo>
                      <a:pt x="329" y="200"/>
                    </a:lnTo>
                    <a:lnTo>
                      <a:pt x="334" y="195"/>
                    </a:lnTo>
                    <a:lnTo>
                      <a:pt x="335" y="191"/>
                    </a:lnTo>
                    <a:lnTo>
                      <a:pt x="336" y="188"/>
                    </a:lnTo>
                    <a:lnTo>
                      <a:pt x="336" y="188"/>
                    </a:lnTo>
                    <a:lnTo>
                      <a:pt x="336" y="186"/>
                    </a:lnTo>
                    <a:lnTo>
                      <a:pt x="338" y="183"/>
                    </a:lnTo>
                    <a:lnTo>
                      <a:pt x="338" y="183"/>
                    </a:lnTo>
                    <a:lnTo>
                      <a:pt x="340" y="176"/>
                    </a:lnTo>
                    <a:lnTo>
                      <a:pt x="344" y="161"/>
                    </a:lnTo>
                    <a:lnTo>
                      <a:pt x="344" y="161"/>
                    </a:lnTo>
                    <a:lnTo>
                      <a:pt x="347" y="159"/>
                    </a:lnTo>
                    <a:lnTo>
                      <a:pt x="349" y="154"/>
                    </a:lnTo>
                    <a:lnTo>
                      <a:pt x="353" y="146"/>
                    </a:lnTo>
                    <a:lnTo>
                      <a:pt x="353" y="146"/>
                    </a:lnTo>
                    <a:lnTo>
                      <a:pt x="355" y="139"/>
                    </a:lnTo>
                    <a:lnTo>
                      <a:pt x="357" y="134"/>
                    </a:lnTo>
                    <a:lnTo>
                      <a:pt x="357" y="134"/>
                    </a:lnTo>
                    <a:lnTo>
                      <a:pt x="359" y="130"/>
                    </a:lnTo>
                    <a:lnTo>
                      <a:pt x="362" y="127"/>
                    </a:lnTo>
                    <a:lnTo>
                      <a:pt x="362" y="127"/>
                    </a:lnTo>
                    <a:lnTo>
                      <a:pt x="364" y="124"/>
                    </a:lnTo>
                    <a:lnTo>
                      <a:pt x="364" y="122"/>
                    </a:lnTo>
                    <a:lnTo>
                      <a:pt x="364" y="119"/>
                    </a:lnTo>
                    <a:lnTo>
                      <a:pt x="364" y="119"/>
                    </a:lnTo>
                    <a:lnTo>
                      <a:pt x="366" y="111"/>
                    </a:lnTo>
                    <a:lnTo>
                      <a:pt x="368" y="100"/>
                    </a:lnTo>
                    <a:lnTo>
                      <a:pt x="368" y="100"/>
                    </a:lnTo>
                    <a:lnTo>
                      <a:pt x="369" y="94"/>
                    </a:lnTo>
                    <a:lnTo>
                      <a:pt x="369" y="89"/>
                    </a:lnTo>
                    <a:lnTo>
                      <a:pt x="369" y="89"/>
                    </a:lnTo>
                    <a:lnTo>
                      <a:pt x="370" y="87"/>
                    </a:lnTo>
                    <a:lnTo>
                      <a:pt x="371" y="86"/>
                    </a:lnTo>
                    <a:lnTo>
                      <a:pt x="373" y="83"/>
                    </a:lnTo>
                    <a:lnTo>
                      <a:pt x="373" y="83"/>
                    </a:lnTo>
                    <a:lnTo>
                      <a:pt x="374" y="81"/>
                    </a:lnTo>
                    <a:lnTo>
                      <a:pt x="375" y="77"/>
                    </a:lnTo>
                    <a:lnTo>
                      <a:pt x="375" y="72"/>
                    </a:lnTo>
                    <a:lnTo>
                      <a:pt x="375" y="72"/>
                    </a:lnTo>
                    <a:lnTo>
                      <a:pt x="377" y="68"/>
                    </a:lnTo>
                    <a:lnTo>
                      <a:pt x="380" y="65"/>
                    </a:lnTo>
                    <a:lnTo>
                      <a:pt x="380" y="65"/>
                    </a:lnTo>
                    <a:lnTo>
                      <a:pt x="383" y="57"/>
                    </a:lnTo>
                    <a:lnTo>
                      <a:pt x="386" y="52"/>
                    </a:lnTo>
                    <a:lnTo>
                      <a:pt x="388" y="48"/>
                    </a:lnTo>
                    <a:lnTo>
                      <a:pt x="388" y="48"/>
                    </a:lnTo>
                    <a:lnTo>
                      <a:pt x="389" y="48"/>
                    </a:lnTo>
                    <a:lnTo>
                      <a:pt x="390" y="49"/>
                    </a:lnTo>
                    <a:lnTo>
                      <a:pt x="391" y="50"/>
                    </a:lnTo>
                    <a:lnTo>
                      <a:pt x="392" y="51"/>
                    </a:lnTo>
                    <a:lnTo>
                      <a:pt x="392" y="51"/>
                    </a:lnTo>
                    <a:lnTo>
                      <a:pt x="394" y="51"/>
                    </a:lnTo>
                    <a:lnTo>
                      <a:pt x="394" y="50"/>
                    </a:lnTo>
                    <a:lnTo>
                      <a:pt x="395" y="47"/>
                    </a:lnTo>
                    <a:lnTo>
                      <a:pt x="395" y="47"/>
                    </a:lnTo>
                    <a:lnTo>
                      <a:pt x="393" y="40"/>
                    </a:lnTo>
                    <a:lnTo>
                      <a:pt x="393" y="40"/>
                    </a:lnTo>
                    <a:lnTo>
                      <a:pt x="393" y="36"/>
                    </a:lnTo>
                    <a:lnTo>
                      <a:pt x="393" y="36"/>
                    </a:lnTo>
                    <a:lnTo>
                      <a:pt x="391" y="36"/>
                    </a:lnTo>
                    <a:lnTo>
                      <a:pt x="391" y="36"/>
                    </a:lnTo>
                    <a:close/>
                    <a:moveTo>
                      <a:pt x="328" y="444"/>
                    </a:moveTo>
                    <a:lnTo>
                      <a:pt x="328" y="444"/>
                    </a:lnTo>
                    <a:lnTo>
                      <a:pt x="327" y="444"/>
                    </a:lnTo>
                    <a:lnTo>
                      <a:pt x="326" y="444"/>
                    </a:lnTo>
                    <a:lnTo>
                      <a:pt x="324" y="443"/>
                    </a:lnTo>
                    <a:lnTo>
                      <a:pt x="323" y="443"/>
                    </a:lnTo>
                    <a:lnTo>
                      <a:pt x="323" y="443"/>
                    </a:lnTo>
                    <a:lnTo>
                      <a:pt x="322" y="444"/>
                    </a:lnTo>
                    <a:lnTo>
                      <a:pt x="321" y="445"/>
                    </a:lnTo>
                    <a:lnTo>
                      <a:pt x="320" y="447"/>
                    </a:lnTo>
                    <a:lnTo>
                      <a:pt x="318" y="448"/>
                    </a:lnTo>
                    <a:lnTo>
                      <a:pt x="318" y="448"/>
                    </a:lnTo>
                    <a:lnTo>
                      <a:pt x="317" y="447"/>
                    </a:lnTo>
                    <a:lnTo>
                      <a:pt x="317" y="444"/>
                    </a:lnTo>
                    <a:lnTo>
                      <a:pt x="317" y="441"/>
                    </a:lnTo>
                    <a:lnTo>
                      <a:pt x="317" y="438"/>
                    </a:lnTo>
                    <a:lnTo>
                      <a:pt x="317" y="438"/>
                    </a:lnTo>
                    <a:lnTo>
                      <a:pt x="317" y="434"/>
                    </a:lnTo>
                    <a:lnTo>
                      <a:pt x="316" y="429"/>
                    </a:lnTo>
                    <a:lnTo>
                      <a:pt x="312" y="424"/>
                    </a:lnTo>
                    <a:lnTo>
                      <a:pt x="311" y="422"/>
                    </a:lnTo>
                    <a:lnTo>
                      <a:pt x="310" y="422"/>
                    </a:lnTo>
                    <a:lnTo>
                      <a:pt x="310" y="422"/>
                    </a:lnTo>
                    <a:lnTo>
                      <a:pt x="308" y="421"/>
                    </a:lnTo>
                    <a:lnTo>
                      <a:pt x="305" y="420"/>
                    </a:lnTo>
                    <a:lnTo>
                      <a:pt x="301" y="414"/>
                    </a:lnTo>
                    <a:lnTo>
                      <a:pt x="301" y="414"/>
                    </a:lnTo>
                    <a:lnTo>
                      <a:pt x="300" y="411"/>
                    </a:lnTo>
                    <a:lnTo>
                      <a:pt x="300" y="408"/>
                    </a:lnTo>
                    <a:lnTo>
                      <a:pt x="301" y="403"/>
                    </a:lnTo>
                    <a:lnTo>
                      <a:pt x="301" y="403"/>
                    </a:lnTo>
                    <a:lnTo>
                      <a:pt x="300" y="400"/>
                    </a:lnTo>
                    <a:lnTo>
                      <a:pt x="298" y="396"/>
                    </a:lnTo>
                    <a:lnTo>
                      <a:pt x="296" y="391"/>
                    </a:lnTo>
                    <a:lnTo>
                      <a:pt x="294" y="388"/>
                    </a:lnTo>
                    <a:lnTo>
                      <a:pt x="294" y="388"/>
                    </a:lnTo>
                    <a:lnTo>
                      <a:pt x="293" y="378"/>
                    </a:lnTo>
                    <a:lnTo>
                      <a:pt x="292" y="372"/>
                    </a:lnTo>
                    <a:lnTo>
                      <a:pt x="292" y="369"/>
                    </a:lnTo>
                    <a:lnTo>
                      <a:pt x="292" y="369"/>
                    </a:lnTo>
                    <a:lnTo>
                      <a:pt x="293" y="369"/>
                    </a:lnTo>
                    <a:lnTo>
                      <a:pt x="294" y="370"/>
                    </a:lnTo>
                    <a:lnTo>
                      <a:pt x="298" y="376"/>
                    </a:lnTo>
                    <a:lnTo>
                      <a:pt x="301" y="383"/>
                    </a:lnTo>
                    <a:lnTo>
                      <a:pt x="303" y="388"/>
                    </a:lnTo>
                    <a:lnTo>
                      <a:pt x="303" y="388"/>
                    </a:lnTo>
                    <a:lnTo>
                      <a:pt x="305" y="393"/>
                    </a:lnTo>
                    <a:lnTo>
                      <a:pt x="309" y="401"/>
                    </a:lnTo>
                    <a:lnTo>
                      <a:pt x="315" y="409"/>
                    </a:lnTo>
                    <a:lnTo>
                      <a:pt x="319" y="414"/>
                    </a:lnTo>
                    <a:lnTo>
                      <a:pt x="319" y="414"/>
                    </a:lnTo>
                    <a:lnTo>
                      <a:pt x="325" y="431"/>
                    </a:lnTo>
                    <a:lnTo>
                      <a:pt x="328" y="439"/>
                    </a:lnTo>
                    <a:lnTo>
                      <a:pt x="328" y="444"/>
                    </a:lnTo>
                    <a:lnTo>
                      <a:pt x="328" y="44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3" name="フリーフォーム 42">
                <a:extLst>
                  <a:ext uri="{FF2B5EF4-FFF2-40B4-BE49-F238E27FC236}">
                    <a16:creationId xmlns:a16="http://schemas.microsoft.com/office/drawing/2014/main" id="{00000000-0008-0000-0000-000077050000}"/>
                  </a:ext>
                </a:extLst>
              </p:cNvPr>
              <p:cNvSpPr>
                <a:spLocks/>
              </p:cNvSpPr>
              <p:nvPr/>
            </p:nvSpPr>
            <p:spPr bwMode="auto">
              <a:xfrm>
                <a:off x="459" y="64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4" name="フリーフォーム 43">
                <a:extLst>
                  <a:ext uri="{FF2B5EF4-FFF2-40B4-BE49-F238E27FC236}">
                    <a16:creationId xmlns:a16="http://schemas.microsoft.com/office/drawing/2014/main" id="{00000000-0008-0000-0000-000078050000}"/>
                  </a:ext>
                </a:extLst>
              </p:cNvPr>
              <p:cNvSpPr>
                <a:spLocks noEditPoints="1"/>
              </p:cNvSpPr>
              <p:nvPr/>
            </p:nvSpPr>
            <p:spPr bwMode="auto">
              <a:xfrm>
                <a:off x="463" y="371"/>
                <a:ext cx="72" cy="69"/>
              </a:xfrm>
              <a:custGeom>
                <a:avLst/>
                <a:gdLst>
                  <a:gd name="T0" fmla="*/ 58 w 645"/>
                  <a:gd name="T1" fmla="*/ 517 h 624"/>
                  <a:gd name="T2" fmla="*/ 92 w 645"/>
                  <a:gd name="T3" fmla="*/ 522 h 624"/>
                  <a:gd name="T4" fmla="*/ 144 w 645"/>
                  <a:gd name="T5" fmla="*/ 519 h 624"/>
                  <a:gd name="T6" fmla="*/ 176 w 645"/>
                  <a:gd name="T7" fmla="*/ 504 h 624"/>
                  <a:gd name="T8" fmla="*/ 203 w 645"/>
                  <a:gd name="T9" fmla="*/ 505 h 624"/>
                  <a:gd name="T10" fmla="*/ 237 w 645"/>
                  <a:gd name="T11" fmla="*/ 526 h 624"/>
                  <a:gd name="T12" fmla="*/ 249 w 645"/>
                  <a:gd name="T13" fmla="*/ 527 h 624"/>
                  <a:gd name="T14" fmla="*/ 283 w 645"/>
                  <a:gd name="T15" fmla="*/ 536 h 624"/>
                  <a:gd name="T16" fmla="*/ 309 w 645"/>
                  <a:gd name="T17" fmla="*/ 529 h 624"/>
                  <a:gd name="T18" fmla="*/ 334 w 645"/>
                  <a:gd name="T19" fmla="*/ 516 h 624"/>
                  <a:gd name="T20" fmla="*/ 361 w 645"/>
                  <a:gd name="T21" fmla="*/ 494 h 624"/>
                  <a:gd name="T22" fmla="*/ 382 w 645"/>
                  <a:gd name="T23" fmla="*/ 516 h 624"/>
                  <a:gd name="T24" fmla="*/ 362 w 645"/>
                  <a:gd name="T25" fmla="*/ 518 h 624"/>
                  <a:gd name="T26" fmla="*/ 392 w 645"/>
                  <a:gd name="T27" fmla="*/ 527 h 624"/>
                  <a:gd name="T28" fmla="*/ 401 w 645"/>
                  <a:gd name="T29" fmla="*/ 553 h 624"/>
                  <a:gd name="T30" fmla="*/ 385 w 645"/>
                  <a:gd name="T31" fmla="*/ 589 h 624"/>
                  <a:gd name="T32" fmla="*/ 396 w 645"/>
                  <a:gd name="T33" fmla="*/ 622 h 624"/>
                  <a:gd name="T34" fmla="*/ 438 w 645"/>
                  <a:gd name="T35" fmla="*/ 607 h 624"/>
                  <a:gd name="T36" fmla="*/ 468 w 645"/>
                  <a:gd name="T37" fmla="*/ 582 h 624"/>
                  <a:gd name="T38" fmla="*/ 517 w 645"/>
                  <a:gd name="T39" fmla="*/ 553 h 624"/>
                  <a:gd name="T40" fmla="*/ 539 w 645"/>
                  <a:gd name="T41" fmla="*/ 567 h 624"/>
                  <a:gd name="T42" fmla="*/ 560 w 645"/>
                  <a:gd name="T43" fmla="*/ 551 h 624"/>
                  <a:gd name="T44" fmla="*/ 601 w 645"/>
                  <a:gd name="T45" fmla="*/ 558 h 624"/>
                  <a:gd name="T46" fmla="*/ 615 w 645"/>
                  <a:gd name="T47" fmla="*/ 533 h 624"/>
                  <a:gd name="T48" fmla="*/ 631 w 645"/>
                  <a:gd name="T49" fmla="*/ 503 h 624"/>
                  <a:gd name="T50" fmla="*/ 594 w 645"/>
                  <a:gd name="T51" fmla="*/ 479 h 624"/>
                  <a:gd name="T52" fmla="*/ 576 w 645"/>
                  <a:gd name="T53" fmla="*/ 460 h 624"/>
                  <a:gd name="T54" fmla="*/ 543 w 645"/>
                  <a:gd name="T55" fmla="*/ 178 h 624"/>
                  <a:gd name="T56" fmla="*/ 571 w 645"/>
                  <a:gd name="T57" fmla="*/ 63 h 624"/>
                  <a:gd name="T58" fmla="*/ 504 w 645"/>
                  <a:gd name="T59" fmla="*/ 92 h 624"/>
                  <a:gd name="T60" fmla="*/ 429 w 645"/>
                  <a:gd name="T61" fmla="*/ 30 h 624"/>
                  <a:gd name="T62" fmla="*/ 373 w 645"/>
                  <a:gd name="T63" fmla="*/ 0 h 624"/>
                  <a:gd name="T64" fmla="*/ 358 w 645"/>
                  <a:gd name="T65" fmla="*/ 51 h 624"/>
                  <a:gd name="T66" fmla="*/ 334 w 645"/>
                  <a:gd name="T67" fmla="*/ 118 h 624"/>
                  <a:gd name="T68" fmla="*/ 323 w 645"/>
                  <a:gd name="T69" fmla="*/ 165 h 624"/>
                  <a:gd name="T70" fmla="*/ 343 w 645"/>
                  <a:gd name="T71" fmla="*/ 191 h 624"/>
                  <a:gd name="T72" fmla="*/ 393 w 645"/>
                  <a:gd name="T73" fmla="*/ 170 h 624"/>
                  <a:gd name="T74" fmla="*/ 457 w 645"/>
                  <a:gd name="T75" fmla="*/ 147 h 624"/>
                  <a:gd name="T76" fmla="*/ 499 w 645"/>
                  <a:gd name="T77" fmla="*/ 173 h 624"/>
                  <a:gd name="T78" fmla="*/ 483 w 645"/>
                  <a:gd name="T79" fmla="*/ 268 h 624"/>
                  <a:gd name="T80" fmla="*/ 428 w 645"/>
                  <a:gd name="T81" fmla="*/ 304 h 624"/>
                  <a:gd name="T82" fmla="*/ 396 w 645"/>
                  <a:gd name="T83" fmla="*/ 285 h 624"/>
                  <a:gd name="T84" fmla="*/ 376 w 645"/>
                  <a:gd name="T85" fmla="*/ 261 h 624"/>
                  <a:gd name="T86" fmla="*/ 357 w 645"/>
                  <a:gd name="T87" fmla="*/ 269 h 624"/>
                  <a:gd name="T88" fmla="*/ 359 w 645"/>
                  <a:gd name="T89" fmla="*/ 285 h 624"/>
                  <a:gd name="T90" fmla="*/ 343 w 645"/>
                  <a:gd name="T91" fmla="*/ 323 h 624"/>
                  <a:gd name="T92" fmla="*/ 290 w 645"/>
                  <a:gd name="T93" fmla="*/ 306 h 624"/>
                  <a:gd name="T94" fmla="*/ 275 w 645"/>
                  <a:gd name="T95" fmla="*/ 168 h 624"/>
                  <a:gd name="T96" fmla="*/ 233 w 645"/>
                  <a:gd name="T97" fmla="*/ 159 h 624"/>
                  <a:gd name="T98" fmla="*/ 190 w 645"/>
                  <a:gd name="T99" fmla="*/ 145 h 624"/>
                  <a:gd name="T100" fmla="*/ 167 w 645"/>
                  <a:gd name="T101" fmla="*/ 175 h 624"/>
                  <a:gd name="T102" fmla="*/ 141 w 645"/>
                  <a:gd name="T103" fmla="*/ 191 h 624"/>
                  <a:gd name="T104" fmla="*/ 163 w 645"/>
                  <a:gd name="T105" fmla="*/ 253 h 624"/>
                  <a:gd name="T106" fmla="*/ 109 w 645"/>
                  <a:gd name="T107" fmla="*/ 366 h 624"/>
                  <a:gd name="T108" fmla="*/ 59 w 645"/>
                  <a:gd name="T109" fmla="*/ 373 h 624"/>
                  <a:gd name="T110" fmla="*/ 31 w 645"/>
                  <a:gd name="T111" fmla="*/ 412 h 624"/>
                  <a:gd name="T112" fmla="*/ 0 w 645"/>
                  <a:gd name="T113" fmla="*/ 437 h 624"/>
                  <a:gd name="T114" fmla="*/ 27 w 645"/>
                  <a:gd name="T115" fmla="*/ 512 h 624"/>
                  <a:gd name="T116" fmla="*/ 517 w 645"/>
                  <a:gd name="T117" fmla="*/ 367 h 624"/>
                  <a:gd name="T118" fmla="*/ 535 w 645"/>
                  <a:gd name="T119" fmla="*/ 335 h 624"/>
                  <a:gd name="T120" fmla="*/ 521 w 645"/>
                  <a:gd name="T121" fmla="*/ 388 h 624"/>
                  <a:gd name="T122" fmla="*/ 170 w 645"/>
                  <a:gd name="T123" fmla="*/ 236 h 624"/>
                  <a:gd name="T124" fmla="*/ 171 w 645"/>
                  <a:gd name="T125" fmla="*/ 25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624">
                    <a:moveTo>
                      <a:pt x="35" y="524"/>
                    </a:moveTo>
                    <a:lnTo>
                      <a:pt x="35" y="524"/>
                    </a:lnTo>
                    <a:lnTo>
                      <a:pt x="37" y="525"/>
                    </a:lnTo>
                    <a:lnTo>
                      <a:pt x="38" y="525"/>
                    </a:lnTo>
                    <a:lnTo>
                      <a:pt x="38" y="525"/>
                    </a:lnTo>
                    <a:lnTo>
                      <a:pt x="42" y="525"/>
                    </a:lnTo>
                    <a:lnTo>
                      <a:pt x="45" y="525"/>
                    </a:lnTo>
                    <a:lnTo>
                      <a:pt x="45" y="525"/>
                    </a:lnTo>
                    <a:lnTo>
                      <a:pt x="46" y="524"/>
                    </a:lnTo>
                    <a:lnTo>
                      <a:pt x="48" y="523"/>
                    </a:lnTo>
                    <a:lnTo>
                      <a:pt x="49" y="523"/>
                    </a:lnTo>
                    <a:lnTo>
                      <a:pt x="49" y="523"/>
                    </a:lnTo>
                    <a:lnTo>
                      <a:pt x="51" y="526"/>
                    </a:lnTo>
                    <a:lnTo>
                      <a:pt x="53" y="527"/>
                    </a:lnTo>
                    <a:lnTo>
                      <a:pt x="54" y="528"/>
                    </a:lnTo>
                    <a:lnTo>
                      <a:pt x="54" y="528"/>
                    </a:lnTo>
                    <a:lnTo>
                      <a:pt x="55" y="527"/>
                    </a:lnTo>
                    <a:lnTo>
                      <a:pt x="57" y="526"/>
                    </a:lnTo>
                    <a:lnTo>
                      <a:pt x="57" y="526"/>
                    </a:lnTo>
                    <a:lnTo>
                      <a:pt x="58" y="524"/>
                    </a:lnTo>
                    <a:lnTo>
                      <a:pt x="60" y="522"/>
                    </a:lnTo>
                    <a:lnTo>
                      <a:pt x="60" y="522"/>
                    </a:lnTo>
                    <a:lnTo>
                      <a:pt x="59" y="520"/>
                    </a:lnTo>
                    <a:lnTo>
                      <a:pt x="58" y="517"/>
                    </a:lnTo>
                    <a:lnTo>
                      <a:pt x="58" y="517"/>
                    </a:lnTo>
                    <a:lnTo>
                      <a:pt x="59" y="514"/>
                    </a:lnTo>
                    <a:lnTo>
                      <a:pt x="61" y="512"/>
                    </a:lnTo>
                    <a:lnTo>
                      <a:pt x="61" y="512"/>
                    </a:lnTo>
                    <a:lnTo>
                      <a:pt x="62" y="511"/>
                    </a:lnTo>
                    <a:lnTo>
                      <a:pt x="64" y="509"/>
                    </a:lnTo>
                    <a:lnTo>
                      <a:pt x="64" y="509"/>
                    </a:lnTo>
                    <a:lnTo>
                      <a:pt x="66" y="509"/>
                    </a:lnTo>
                    <a:lnTo>
                      <a:pt x="68" y="509"/>
                    </a:lnTo>
                    <a:lnTo>
                      <a:pt x="69" y="508"/>
                    </a:lnTo>
                    <a:lnTo>
                      <a:pt x="69" y="508"/>
                    </a:lnTo>
                    <a:lnTo>
                      <a:pt x="71" y="507"/>
                    </a:lnTo>
                    <a:lnTo>
                      <a:pt x="74" y="507"/>
                    </a:lnTo>
                    <a:lnTo>
                      <a:pt x="74" y="507"/>
                    </a:lnTo>
                    <a:lnTo>
                      <a:pt x="79" y="509"/>
                    </a:lnTo>
                    <a:lnTo>
                      <a:pt x="83" y="512"/>
                    </a:lnTo>
                    <a:lnTo>
                      <a:pt x="83" y="512"/>
                    </a:lnTo>
                    <a:lnTo>
                      <a:pt x="84" y="514"/>
                    </a:lnTo>
                    <a:lnTo>
                      <a:pt x="85" y="516"/>
                    </a:lnTo>
                    <a:lnTo>
                      <a:pt x="85" y="516"/>
                    </a:lnTo>
                    <a:lnTo>
                      <a:pt x="86" y="519"/>
                    </a:lnTo>
                    <a:lnTo>
                      <a:pt x="89" y="521"/>
                    </a:lnTo>
                    <a:lnTo>
                      <a:pt x="89" y="521"/>
                    </a:lnTo>
                    <a:lnTo>
                      <a:pt x="92" y="522"/>
                    </a:lnTo>
                    <a:lnTo>
                      <a:pt x="94" y="522"/>
                    </a:lnTo>
                    <a:lnTo>
                      <a:pt x="96" y="522"/>
                    </a:lnTo>
                    <a:lnTo>
                      <a:pt x="96" y="522"/>
                    </a:lnTo>
                    <a:lnTo>
                      <a:pt x="98" y="521"/>
                    </a:lnTo>
                    <a:lnTo>
                      <a:pt x="100" y="521"/>
                    </a:lnTo>
                    <a:lnTo>
                      <a:pt x="100" y="521"/>
                    </a:lnTo>
                    <a:lnTo>
                      <a:pt x="102" y="522"/>
                    </a:lnTo>
                    <a:lnTo>
                      <a:pt x="104" y="522"/>
                    </a:lnTo>
                    <a:lnTo>
                      <a:pt x="104" y="522"/>
                    </a:lnTo>
                    <a:lnTo>
                      <a:pt x="107" y="521"/>
                    </a:lnTo>
                    <a:lnTo>
                      <a:pt x="109" y="520"/>
                    </a:lnTo>
                    <a:lnTo>
                      <a:pt x="112" y="520"/>
                    </a:lnTo>
                    <a:lnTo>
                      <a:pt x="112" y="520"/>
                    </a:lnTo>
                    <a:lnTo>
                      <a:pt x="116" y="520"/>
                    </a:lnTo>
                    <a:lnTo>
                      <a:pt x="122" y="522"/>
                    </a:lnTo>
                    <a:lnTo>
                      <a:pt x="128" y="524"/>
                    </a:lnTo>
                    <a:lnTo>
                      <a:pt x="128" y="524"/>
                    </a:lnTo>
                    <a:lnTo>
                      <a:pt x="133" y="522"/>
                    </a:lnTo>
                    <a:lnTo>
                      <a:pt x="138" y="520"/>
                    </a:lnTo>
                    <a:lnTo>
                      <a:pt x="138" y="520"/>
                    </a:lnTo>
                    <a:lnTo>
                      <a:pt x="141" y="519"/>
                    </a:lnTo>
                    <a:lnTo>
                      <a:pt x="141" y="519"/>
                    </a:lnTo>
                    <a:lnTo>
                      <a:pt x="143" y="520"/>
                    </a:lnTo>
                    <a:lnTo>
                      <a:pt x="144" y="519"/>
                    </a:lnTo>
                    <a:lnTo>
                      <a:pt x="144" y="519"/>
                    </a:lnTo>
                    <a:lnTo>
                      <a:pt x="148" y="518"/>
                    </a:lnTo>
                    <a:lnTo>
                      <a:pt x="153" y="517"/>
                    </a:lnTo>
                    <a:lnTo>
                      <a:pt x="153" y="517"/>
                    </a:lnTo>
                    <a:lnTo>
                      <a:pt x="157" y="520"/>
                    </a:lnTo>
                    <a:lnTo>
                      <a:pt x="159" y="521"/>
                    </a:lnTo>
                    <a:lnTo>
                      <a:pt x="161" y="522"/>
                    </a:lnTo>
                    <a:lnTo>
                      <a:pt x="161" y="522"/>
                    </a:lnTo>
                    <a:lnTo>
                      <a:pt x="163" y="522"/>
                    </a:lnTo>
                    <a:lnTo>
                      <a:pt x="166" y="521"/>
                    </a:lnTo>
                    <a:lnTo>
                      <a:pt x="166" y="521"/>
                    </a:lnTo>
                    <a:lnTo>
                      <a:pt x="168" y="521"/>
                    </a:lnTo>
                    <a:lnTo>
                      <a:pt x="169" y="520"/>
                    </a:lnTo>
                    <a:lnTo>
                      <a:pt x="170" y="518"/>
                    </a:lnTo>
                    <a:lnTo>
                      <a:pt x="170" y="518"/>
                    </a:lnTo>
                    <a:lnTo>
                      <a:pt x="171" y="514"/>
                    </a:lnTo>
                    <a:lnTo>
                      <a:pt x="171" y="514"/>
                    </a:lnTo>
                    <a:lnTo>
                      <a:pt x="171" y="511"/>
                    </a:lnTo>
                    <a:lnTo>
                      <a:pt x="172" y="507"/>
                    </a:lnTo>
                    <a:lnTo>
                      <a:pt x="172" y="507"/>
                    </a:lnTo>
                    <a:lnTo>
                      <a:pt x="174" y="506"/>
                    </a:lnTo>
                    <a:lnTo>
                      <a:pt x="175" y="505"/>
                    </a:lnTo>
                    <a:lnTo>
                      <a:pt x="175" y="505"/>
                    </a:lnTo>
                    <a:lnTo>
                      <a:pt x="176" y="504"/>
                    </a:lnTo>
                    <a:lnTo>
                      <a:pt x="178" y="503"/>
                    </a:lnTo>
                    <a:lnTo>
                      <a:pt x="178" y="503"/>
                    </a:lnTo>
                    <a:lnTo>
                      <a:pt x="179" y="503"/>
                    </a:lnTo>
                    <a:lnTo>
                      <a:pt x="181" y="503"/>
                    </a:lnTo>
                    <a:lnTo>
                      <a:pt x="181" y="503"/>
                    </a:lnTo>
                    <a:lnTo>
                      <a:pt x="183" y="502"/>
                    </a:lnTo>
                    <a:lnTo>
                      <a:pt x="186" y="500"/>
                    </a:lnTo>
                    <a:lnTo>
                      <a:pt x="186" y="500"/>
                    </a:lnTo>
                    <a:lnTo>
                      <a:pt x="187" y="499"/>
                    </a:lnTo>
                    <a:lnTo>
                      <a:pt x="188" y="498"/>
                    </a:lnTo>
                    <a:lnTo>
                      <a:pt x="188" y="499"/>
                    </a:lnTo>
                    <a:lnTo>
                      <a:pt x="188" y="499"/>
                    </a:lnTo>
                    <a:lnTo>
                      <a:pt x="191" y="502"/>
                    </a:lnTo>
                    <a:lnTo>
                      <a:pt x="192" y="503"/>
                    </a:lnTo>
                    <a:lnTo>
                      <a:pt x="194" y="504"/>
                    </a:lnTo>
                    <a:lnTo>
                      <a:pt x="194" y="504"/>
                    </a:lnTo>
                    <a:lnTo>
                      <a:pt x="199" y="501"/>
                    </a:lnTo>
                    <a:lnTo>
                      <a:pt x="199" y="501"/>
                    </a:lnTo>
                    <a:lnTo>
                      <a:pt x="201" y="501"/>
                    </a:lnTo>
                    <a:lnTo>
                      <a:pt x="203" y="502"/>
                    </a:lnTo>
                    <a:lnTo>
                      <a:pt x="203" y="502"/>
                    </a:lnTo>
                    <a:lnTo>
                      <a:pt x="203" y="503"/>
                    </a:lnTo>
                    <a:lnTo>
                      <a:pt x="203" y="505"/>
                    </a:lnTo>
                    <a:lnTo>
                      <a:pt x="203" y="505"/>
                    </a:lnTo>
                    <a:lnTo>
                      <a:pt x="204" y="511"/>
                    </a:lnTo>
                    <a:lnTo>
                      <a:pt x="204" y="514"/>
                    </a:lnTo>
                    <a:lnTo>
                      <a:pt x="205" y="515"/>
                    </a:lnTo>
                    <a:lnTo>
                      <a:pt x="205" y="515"/>
                    </a:lnTo>
                    <a:lnTo>
                      <a:pt x="208" y="514"/>
                    </a:lnTo>
                    <a:lnTo>
                      <a:pt x="212" y="513"/>
                    </a:lnTo>
                    <a:lnTo>
                      <a:pt x="212" y="513"/>
                    </a:lnTo>
                    <a:lnTo>
                      <a:pt x="215" y="514"/>
                    </a:lnTo>
                    <a:lnTo>
                      <a:pt x="219" y="515"/>
                    </a:lnTo>
                    <a:lnTo>
                      <a:pt x="219" y="515"/>
                    </a:lnTo>
                    <a:lnTo>
                      <a:pt x="220" y="517"/>
                    </a:lnTo>
                    <a:lnTo>
                      <a:pt x="221" y="519"/>
                    </a:lnTo>
                    <a:lnTo>
                      <a:pt x="222" y="520"/>
                    </a:lnTo>
                    <a:lnTo>
                      <a:pt x="222" y="520"/>
                    </a:lnTo>
                    <a:lnTo>
                      <a:pt x="225" y="522"/>
                    </a:lnTo>
                    <a:lnTo>
                      <a:pt x="228" y="524"/>
                    </a:lnTo>
                    <a:lnTo>
                      <a:pt x="228" y="524"/>
                    </a:lnTo>
                    <a:lnTo>
                      <a:pt x="230" y="526"/>
                    </a:lnTo>
                    <a:lnTo>
                      <a:pt x="232" y="526"/>
                    </a:lnTo>
                    <a:lnTo>
                      <a:pt x="232" y="526"/>
                    </a:lnTo>
                    <a:lnTo>
                      <a:pt x="234" y="525"/>
                    </a:lnTo>
                    <a:lnTo>
                      <a:pt x="236" y="524"/>
                    </a:lnTo>
                    <a:lnTo>
                      <a:pt x="236" y="524"/>
                    </a:lnTo>
                    <a:lnTo>
                      <a:pt x="237" y="526"/>
                    </a:lnTo>
                    <a:lnTo>
                      <a:pt x="237" y="529"/>
                    </a:lnTo>
                    <a:lnTo>
                      <a:pt x="237" y="529"/>
                    </a:lnTo>
                    <a:lnTo>
                      <a:pt x="236" y="529"/>
                    </a:lnTo>
                    <a:lnTo>
                      <a:pt x="235" y="530"/>
                    </a:lnTo>
                    <a:lnTo>
                      <a:pt x="235" y="530"/>
                    </a:lnTo>
                    <a:lnTo>
                      <a:pt x="235" y="532"/>
                    </a:lnTo>
                    <a:lnTo>
                      <a:pt x="235" y="533"/>
                    </a:lnTo>
                    <a:lnTo>
                      <a:pt x="236" y="533"/>
                    </a:lnTo>
                    <a:lnTo>
                      <a:pt x="236" y="533"/>
                    </a:lnTo>
                    <a:lnTo>
                      <a:pt x="238" y="534"/>
                    </a:lnTo>
                    <a:lnTo>
                      <a:pt x="240" y="536"/>
                    </a:lnTo>
                    <a:lnTo>
                      <a:pt x="240" y="536"/>
                    </a:lnTo>
                    <a:lnTo>
                      <a:pt x="244" y="538"/>
                    </a:lnTo>
                    <a:lnTo>
                      <a:pt x="247" y="539"/>
                    </a:lnTo>
                    <a:lnTo>
                      <a:pt x="249" y="539"/>
                    </a:lnTo>
                    <a:lnTo>
                      <a:pt x="249" y="539"/>
                    </a:lnTo>
                    <a:lnTo>
                      <a:pt x="251" y="538"/>
                    </a:lnTo>
                    <a:lnTo>
                      <a:pt x="251" y="537"/>
                    </a:lnTo>
                    <a:lnTo>
                      <a:pt x="251" y="537"/>
                    </a:lnTo>
                    <a:lnTo>
                      <a:pt x="247" y="534"/>
                    </a:lnTo>
                    <a:lnTo>
                      <a:pt x="245" y="530"/>
                    </a:lnTo>
                    <a:lnTo>
                      <a:pt x="245" y="530"/>
                    </a:lnTo>
                    <a:lnTo>
                      <a:pt x="246" y="529"/>
                    </a:lnTo>
                    <a:lnTo>
                      <a:pt x="249" y="527"/>
                    </a:lnTo>
                    <a:lnTo>
                      <a:pt x="249" y="527"/>
                    </a:lnTo>
                    <a:lnTo>
                      <a:pt x="254" y="525"/>
                    </a:lnTo>
                    <a:lnTo>
                      <a:pt x="254" y="525"/>
                    </a:lnTo>
                    <a:lnTo>
                      <a:pt x="257" y="525"/>
                    </a:lnTo>
                    <a:lnTo>
                      <a:pt x="258" y="524"/>
                    </a:lnTo>
                    <a:lnTo>
                      <a:pt x="258" y="524"/>
                    </a:lnTo>
                    <a:lnTo>
                      <a:pt x="258" y="523"/>
                    </a:lnTo>
                    <a:lnTo>
                      <a:pt x="259" y="523"/>
                    </a:lnTo>
                    <a:lnTo>
                      <a:pt x="259" y="523"/>
                    </a:lnTo>
                    <a:lnTo>
                      <a:pt x="261" y="524"/>
                    </a:lnTo>
                    <a:lnTo>
                      <a:pt x="263" y="525"/>
                    </a:lnTo>
                    <a:lnTo>
                      <a:pt x="263" y="525"/>
                    </a:lnTo>
                    <a:lnTo>
                      <a:pt x="263" y="526"/>
                    </a:lnTo>
                    <a:lnTo>
                      <a:pt x="264" y="527"/>
                    </a:lnTo>
                    <a:lnTo>
                      <a:pt x="264" y="527"/>
                    </a:lnTo>
                    <a:lnTo>
                      <a:pt x="271" y="528"/>
                    </a:lnTo>
                    <a:lnTo>
                      <a:pt x="271" y="528"/>
                    </a:lnTo>
                    <a:lnTo>
                      <a:pt x="272" y="529"/>
                    </a:lnTo>
                    <a:lnTo>
                      <a:pt x="273" y="531"/>
                    </a:lnTo>
                    <a:lnTo>
                      <a:pt x="273" y="531"/>
                    </a:lnTo>
                    <a:lnTo>
                      <a:pt x="274" y="534"/>
                    </a:lnTo>
                    <a:lnTo>
                      <a:pt x="275" y="537"/>
                    </a:lnTo>
                    <a:lnTo>
                      <a:pt x="275" y="537"/>
                    </a:lnTo>
                    <a:lnTo>
                      <a:pt x="283" y="536"/>
                    </a:lnTo>
                    <a:lnTo>
                      <a:pt x="283" y="536"/>
                    </a:lnTo>
                    <a:lnTo>
                      <a:pt x="289" y="533"/>
                    </a:lnTo>
                    <a:lnTo>
                      <a:pt x="292" y="532"/>
                    </a:lnTo>
                    <a:lnTo>
                      <a:pt x="293" y="530"/>
                    </a:lnTo>
                    <a:lnTo>
                      <a:pt x="293" y="530"/>
                    </a:lnTo>
                    <a:lnTo>
                      <a:pt x="294" y="528"/>
                    </a:lnTo>
                    <a:lnTo>
                      <a:pt x="294" y="526"/>
                    </a:lnTo>
                    <a:lnTo>
                      <a:pt x="294" y="526"/>
                    </a:lnTo>
                    <a:lnTo>
                      <a:pt x="296" y="525"/>
                    </a:lnTo>
                    <a:lnTo>
                      <a:pt x="298" y="525"/>
                    </a:lnTo>
                    <a:lnTo>
                      <a:pt x="298" y="525"/>
                    </a:lnTo>
                    <a:lnTo>
                      <a:pt x="300" y="526"/>
                    </a:lnTo>
                    <a:lnTo>
                      <a:pt x="303" y="526"/>
                    </a:lnTo>
                    <a:lnTo>
                      <a:pt x="303" y="526"/>
                    </a:lnTo>
                    <a:lnTo>
                      <a:pt x="303" y="528"/>
                    </a:lnTo>
                    <a:lnTo>
                      <a:pt x="304" y="529"/>
                    </a:lnTo>
                    <a:lnTo>
                      <a:pt x="304" y="530"/>
                    </a:lnTo>
                    <a:lnTo>
                      <a:pt x="304" y="530"/>
                    </a:lnTo>
                    <a:lnTo>
                      <a:pt x="307" y="531"/>
                    </a:lnTo>
                    <a:lnTo>
                      <a:pt x="308" y="531"/>
                    </a:lnTo>
                    <a:lnTo>
                      <a:pt x="308" y="531"/>
                    </a:lnTo>
                    <a:lnTo>
                      <a:pt x="309" y="530"/>
                    </a:lnTo>
                    <a:lnTo>
                      <a:pt x="309" y="529"/>
                    </a:lnTo>
                    <a:lnTo>
                      <a:pt x="309" y="529"/>
                    </a:lnTo>
                    <a:lnTo>
                      <a:pt x="309" y="526"/>
                    </a:lnTo>
                    <a:lnTo>
                      <a:pt x="309" y="523"/>
                    </a:lnTo>
                    <a:lnTo>
                      <a:pt x="309" y="523"/>
                    </a:lnTo>
                    <a:lnTo>
                      <a:pt x="309" y="521"/>
                    </a:lnTo>
                    <a:lnTo>
                      <a:pt x="311" y="521"/>
                    </a:lnTo>
                    <a:lnTo>
                      <a:pt x="311" y="521"/>
                    </a:lnTo>
                    <a:lnTo>
                      <a:pt x="314" y="521"/>
                    </a:lnTo>
                    <a:lnTo>
                      <a:pt x="316" y="521"/>
                    </a:lnTo>
                    <a:lnTo>
                      <a:pt x="317" y="521"/>
                    </a:lnTo>
                    <a:lnTo>
                      <a:pt x="317" y="521"/>
                    </a:lnTo>
                    <a:lnTo>
                      <a:pt x="321" y="515"/>
                    </a:lnTo>
                    <a:lnTo>
                      <a:pt x="321" y="515"/>
                    </a:lnTo>
                    <a:lnTo>
                      <a:pt x="322" y="515"/>
                    </a:lnTo>
                    <a:lnTo>
                      <a:pt x="323" y="515"/>
                    </a:lnTo>
                    <a:lnTo>
                      <a:pt x="323" y="515"/>
                    </a:lnTo>
                    <a:lnTo>
                      <a:pt x="324" y="515"/>
                    </a:lnTo>
                    <a:lnTo>
                      <a:pt x="325" y="515"/>
                    </a:lnTo>
                    <a:lnTo>
                      <a:pt x="325" y="515"/>
                    </a:lnTo>
                    <a:lnTo>
                      <a:pt x="327" y="514"/>
                    </a:lnTo>
                    <a:lnTo>
                      <a:pt x="329" y="514"/>
                    </a:lnTo>
                    <a:lnTo>
                      <a:pt x="329" y="514"/>
                    </a:lnTo>
                    <a:lnTo>
                      <a:pt x="332" y="516"/>
                    </a:lnTo>
                    <a:lnTo>
                      <a:pt x="333" y="517"/>
                    </a:lnTo>
                    <a:lnTo>
                      <a:pt x="334" y="516"/>
                    </a:lnTo>
                    <a:lnTo>
                      <a:pt x="334" y="516"/>
                    </a:lnTo>
                    <a:lnTo>
                      <a:pt x="335" y="514"/>
                    </a:lnTo>
                    <a:lnTo>
                      <a:pt x="336" y="509"/>
                    </a:lnTo>
                    <a:lnTo>
                      <a:pt x="337" y="503"/>
                    </a:lnTo>
                    <a:lnTo>
                      <a:pt x="337" y="503"/>
                    </a:lnTo>
                    <a:lnTo>
                      <a:pt x="336" y="500"/>
                    </a:lnTo>
                    <a:lnTo>
                      <a:pt x="336" y="499"/>
                    </a:lnTo>
                    <a:lnTo>
                      <a:pt x="336" y="499"/>
                    </a:lnTo>
                    <a:lnTo>
                      <a:pt x="336" y="499"/>
                    </a:lnTo>
                    <a:lnTo>
                      <a:pt x="338" y="497"/>
                    </a:lnTo>
                    <a:lnTo>
                      <a:pt x="340" y="495"/>
                    </a:lnTo>
                    <a:lnTo>
                      <a:pt x="340" y="495"/>
                    </a:lnTo>
                    <a:lnTo>
                      <a:pt x="348" y="490"/>
                    </a:lnTo>
                    <a:lnTo>
                      <a:pt x="348" y="490"/>
                    </a:lnTo>
                    <a:lnTo>
                      <a:pt x="351" y="490"/>
                    </a:lnTo>
                    <a:lnTo>
                      <a:pt x="355" y="490"/>
                    </a:lnTo>
                    <a:lnTo>
                      <a:pt x="355" y="490"/>
                    </a:lnTo>
                    <a:lnTo>
                      <a:pt x="360" y="489"/>
                    </a:lnTo>
                    <a:lnTo>
                      <a:pt x="363" y="489"/>
                    </a:lnTo>
                    <a:lnTo>
                      <a:pt x="363" y="489"/>
                    </a:lnTo>
                    <a:lnTo>
                      <a:pt x="360" y="494"/>
                    </a:lnTo>
                    <a:lnTo>
                      <a:pt x="360" y="494"/>
                    </a:lnTo>
                    <a:lnTo>
                      <a:pt x="361" y="494"/>
                    </a:lnTo>
                    <a:lnTo>
                      <a:pt x="361" y="494"/>
                    </a:lnTo>
                    <a:lnTo>
                      <a:pt x="365" y="492"/>
                    </a:lnTo>
                    <a:lnTo>
                      <a:pt x="368" y="491"/>
                    </a:lnTo>
                    <a:lnTo>
                      <a:pt x="368" y="491"/>
                    </a:lnTo>
                    <a:lnTo>
                      <a:pt x="371" y="491"/>
                    </a:lnTo>
                    <a:lnTo>
                      <a:pt x="373" y="491"/>
                    </a:lnTo>
                    <a:lnTo>
                      <a:pt x="374" y="492"/>
                    </a:lnTo>
                    <a:lnTo>
                      <a:pt x="374" y="492"/>
                    </a:lnTo>
                    <a:lnTo>
                      <a:pt x="374" y="494"/>
                    </a:lnTo>
                    <a:lnTo>
                      <a:pt x="374" y="495"/>
                    </a:lnTo>
                    <a:lnTo>
                      <a:pt x="375" y="496"/>
                    </a:lnTo>
                    <a:lnTo>
                      <a:pt x="375" y="496"/>
                    </a:lnTo>
                    <a:lnTo>
                      <a:pt x="378" y="499"/>
                    </a:lnTo>
                    <a:lnTo>
                      <a:pt x="380" y="500"/>
                    </a:lnTo>
                    <a:lnTo>
                      <a:pt x="380" y="500"/>
                    </a:lnTo>
                    <a:lnTo>
                      <a:pt x="381" y="501"/>
                    </a:lnTo>
                    <a:lnTo>
                      <a:pt x="381" y="503"/>
                    </a:lnTo>
                    <a:lnTo>
                      <a:pt x="381" y="503"/>
                    </a:lnTo>
                    <a:lnTo>
                      <a:pt x="381" y="505"/>
                    </a:lnTo>
                    <a:lnTo>
                      <a:pt x="382" y="507"/>
                    </a:lnTo>
                    <a:lnTo>
                      <a:pt x="382" y="507"/>
                    </a:lnTo>
                    <a:lnTo>
                      <a:pt x="382" y="512"/>
                    </a:lnTo>
                    <a:lnTo>
                      <a:pt x="382" y="515"/>
                    </a:lnTo>
                    <a:lnTo>
                      <a:pt x="382" y="516"/>
                    </a:lnTo>
                    <a:lnTo>
                      <a:pt x="382" y="516"/>
                    </a:lnTo>
                    <a:lnTo>
                      <a:pt x="379" y="516"/>
                    </a:lnTo>
                    <a:lnTo>
                      <a:pt x="376" y="514"/>
                    </a:lnTo>
                    <a:lnTo>
                      <a:pt x="376" y="514"/>
                    </a:lnTo>
                    <a:lnTo>
                      <a:pt x="375" y="511"/>
                    </a:lnTo>
                    <a:lnTo>
                      <a:pt x="374" y="509"/>
                    </a:lnTo>
                    <a:lnTo>
                      <a:pt x="373" y="508"/>
                    </a:lnTo>
                    <a:lnTo>
                      <a:pt x="373" y="508"/>
                    </a:lnTo>
                    <a:lnTo>
                      <a:pt x="372" y="508"/>
                    </a:lnTo>
                    <a:lnTo>
                      <a:pt x="370" y="509"/>
                    </a:lnTo>
                    <a:lnTo>
                      <a:pt x="369" y="512"/>
                    </a:lnTo>
                    <a:lnTo>
                      <a:pt x="369" y="512"/>
                    </a:lnTo>
                    <a:lnTo>
                      <a:pt x="370" y="514"/>
                    </a:lnTo>
                    <a:lnTo>
                      <a:pt x="372" y="516"/>
                    </a:lnTo>
                    <a:lnTo>
                      <a:pt x="372" y="516"/>
                    </a:lnTo>
                    <a:lnTo>
                      <a:pt x="373" y="520"/>
                    </a:lnTo>
                    <a:lnTo>
                      <a:pt x="372" y="522"/>
                    </a:lnTo>
                    <a:lnTo>
                      <a:pt x="371" y="523"/>
                    </a:lnTo>
                    <a:lnTo>
                      <a:pt x="371" y="523"/>
                    </a:lnTo>
                    <a:lnTo>
                      <a:pt x="368" y="523"/>
                    </a:lnTo>
                    <a:lnTo>
                      <a:pt x="366" y="523"/>
                    </a:lnTo>
                    <a:lnTo>
                      <a:pt x="366" y="523"/>
                    </a:lnTo>
                    <a:lnTo>
                      <a:pt x="364" y="521"/>
                    </a:lnTo>
                    <a:lnTo>
                      <a:pt x="362" y="518"/>
                    </a:lnTo>
                    <a:lnTo>
                      <a:pt x="362" y="518"/>
                    </a:lnTo>
                    <a:lnTo>
                      <a:pt x="361" y="517"/>
                    </a:lnTo>
                    <a:lnTo>
                      <a:pt x="360" y="517"/>
                    </a:lnTo>
                    <a:lnTo>
                      <a:pt x="360" y="519"/>
                    </a:lnTo>
                    <a:lnTo>
                      <a:pt x="360" y="519"/>
                    </a:lnTo>
                    <a:lnTo>
                      <a:pt x="361" y="522"/>
                    </a:lnTo>
                    <a:lnTo>
                      <a:pt x="363" y="524"/>
                    </a:lnTo>
                    <a:lnTo>
                      <a:pt x="363" y="524"/>
                    </a:lnTo>
                    <a:lnTo>
                      <a:pt x="364" y="526"/>
                    </a:lnTo>
                    <a:lnTo>
                      <a:pt x="364" y="527"/>
                    </a:lnTo>
                    <a:lnTo>
                      <a:pt x="373" y="527"/>
                    </a:lnTo>
                    <a:lnTo>
                      <a:pt x="373" y="527"/>
                    </a:lnTo>
                    <a:lnTo>
                      <a:pt x="374" y="526"/>
                    </a:lnTo>
                    <a:lnTo>
                      <a:pt x="375" y="526"/>
                    </a:lnTo>
                    <a:lnTo>
                      <a:pt x="375" y="526"/>
                    </a:lnTo>
                    <a:lnTo>
                      <a:pt x="378" y="528"/>
                    </a:lnTo>
                    <a:lnTo>
                      <a:pt x="380" y="529"/>
                    </a:lnTo>
                    <a:lnTo>
                      <a:pt x="380" y="529"/>
                    </a:lnTo>
                    <a:lnTo>
                      <a:pt x="382" y="527"/>
                    </a:lnTo>
                    <a:lnTo>
                      <a:pt x="383" y="526"/>
                    </a:lnTo>
                    <a:lnTo>
                      <a:pt x="384" y="525"/>
                    </a:lnTo>
                    <a:lnTo>
                      <a:pt x="384" y="525"/>
                    </a:lnTo>
                    <a:lnTo>
                      <a:pt x="388" y="526"/>
                    </a:lnTo>
                    <a:lnTo>
                      <a:pt x="390" y="527"/>
                    </a:lnTo>
                    <a:lnTo>
                      <a:pt x="392" y="527"/>
                    </a:lnTo>
                    <a:lnTo>
                      <a:pt x="392" y="527"/>
                    </a:lnTo>
                    <a:lnTo>
                      <a:pt x="394" y="525"/>
                    </a:lnTo>
                    <a:lnTo>
                      <a:pt x="397" y="526"/>
                    </a:lnTo>
                    <a:lnTo>
                      <a:pt x="397" y="526"/>
                    </a:lnTo>
                    <a:lnTo>
                      <a:pt x="398" y="527"/>
                    </a:lnTo>
                    <a:lnTo>
                      <a:pt x="398" y="528"/>
                    </a:lnTo>
                    <a:lnTo>
                      <a:pt x="397" y="530"/>
                    </a:lnTo>
                    <a:lnTo>
                      <a:pt x="397" y="530"/>
                    </a:lnTo>
                    <a:lnTo>
                      <a:pt x="397" y="532"/>
                    </a:lnTo>
                    <a:lnTo>
                      <a:pt x="397" y="534"/>
                    </a:lnTo>
                    <a:lnTo>
                      <a:pt x="397" y="534"/>
                    </a:lnTo>
                    <a:lnTo>
                      <a:pt x="397" y="536"/>
                    </a:lnTo>
                    <a:lnTo>
                      <a:pt x="396" y="537"/>
                    </a:lnTo>
                    <a:lnTo>
                      <a:pt x="396" y="537"/>
                    </a:lnTo>
                    <a:lnTo>
                      <a:pt x="398" y="538"/>
                    </a:lnTo>
                    <a:lnTo>
                      <a:pt x="398" y="540"/>
                    </a:lnTo>
                    <a:lnTo>
                      <a:pt x="398" y="540"/>
                    </a:lnTo>
                    <a:lnTo>
                      <a:pt x="398" y="543"/>
                    </a:lnTo>
                    <a:lnTo>
                      <a:pt x="397" y="545"/>
                    </a:lnTo>
                    <a:lnTo>
                      <a:pt x="397" y="545"/>
                    </a:lnTo>
                    <a:lnTo>
                      <a:pt x="399" y="549"/>
                    </a:lnTo>
                    <a:lnTo>
                      <a:pt x="401" y="551"/>
                    </a:lnTo>
                    <a:lnTo>
                      <a:pt x="401" y="553"/>
                    </a:lnTo>
                    <a:lnTo>
                      <a:pt x="401" y="553"/>
                    </a:lnTo>
                    <a:lnTo>
                      <a:pt x="400" y="555"/>
                    </a:lnTo>
                    <a:lnTo>
                      <a:pt x="401" y="557"/>
                    </a:lnTo>
                    <a:lnTo>
                      <a:pt x="401" y="557"/>
                    </a:lnTo>
                    <a:lnTo>
                      <a:pt x="401" y="559"/>
                    </a:lnTo>
                    <a:lnTo>
                      <a:pt x="401" y="561"/>
                    </a:lnTo>
                    <a:lnTo>
                      <a:pt x="401" y="561"/>
                    </a:lnTo>
                    <a:lnTo>
                      <a:pt x="399" y="564"/>
                    </a:lnTo>
                    <a:lnTo>
                      <a:pt x="396" y="565"/>
                    </a:lnTo>
                    <a:lnTo>
                      <a:pt x="396" y="565"/>
                    </a:lnTo>
                    <a:lnTo>
                      <a:pt x="393" y="563"/>
                    </a:lnTo>
                    <a:lnTo>
                      <a:pt x="392" y="562"/>
                    </a:lnTo>
                    <a:lnTo>
                      <a:pt x="392" y="562"/>
                    </a:lnTo>
                    <a:lnTo>
                      <a:pt x="392" y="562"/>
                    </a:lnTo>
                    <a:lnTo>
                      <a:pt x="393" y="568"/>
                    </a:lnTo>
                    <a:lnTo>
                      <a:pt x="393" y="568"/>
                    </a:lnTo>
                    <a:lnTo>
                      <a:pt x="390" y="575"/>
                    </a:lnTo>
                    <a:lnTo>
                      <a:pt x="390" y="575"/>
                    </a:lnTo>
                    <a:lnTo>
                      <a:pt x="390" y="579"/>
                    </a:lnTo>
                    <a:lnTo>
                      <a:pt x="389" y="583"/>
                    </a:lnTo>
                    <a:lnTo>
                      <a:pt x="389" y="583"/>
                    </a:lnTo>
                    <a:lnTo>
                      <a:pt x="388" y="584"/>
                    </a:lnTo>
                    <a:lnTo>
                      <a:pt x="387" y="586"/>
                    </a:lnTo>
                    <a:lnTo>
                      <a:pt x="386" y="587"/>
                    </a:lnTo>
                    <a:lnTo>
                      <a:pt x="385" y="589"/>
                    </a:lnTo>
                    <a:lnTo>
                      <a:pt x="385" y="589"/>
                    </a:lnTo>
                    <a:lnTo>
                      <a:pt x="386" y="590"/>
                    </a:lnTo>
                    <a:lnTo>
                      <a:pt x="387" y="592"/>
                    </a:lnTo>
                    <a:lnTo>
                      <a:pt x="388" y="594"/>
                    </a:lnTo>
                    <a:lnTo>
                      <a:pt x="388" y="594"/>
                    </a:lnTo>
                    <a:lnTo>
                      <a:pt x="387" y="597"/>
                    </a:lnTo>
                    <a:lnTo>
                      <a:pt x="387" y="597"/>
                    </a:lnTo>
                    <a:lnTo>
                      <a:pt x="386" y="601"/>
                    </a:lnTo>
                    <a:lnTo>
                      <a:pt x="385" y="607"/>
                    </a:lnTo>
                    <a:lnTo>
                      <a:pt x="385" y="607"/>
                    </a:lnTo>
                    <a:lnTo>
                      <a:pt x="387" y="611"/>
                    </a:lnTo>
                    <a:lnTo>
                      <a:pt x="387" y="611"/>
                    </a:lnTo>
                    <a:lnTo>
                      <a:pt x="389" y="612"/>
                    </a:lnTo>
                    <a:lnTo>
                      <a:pt x="391" y="613"/>
                    </a:lnTo>
                    <a:lnTo>
                      <a:pt x="391" y="613"/>
                    </a:lnTo>
                    <a:lnTo>
                      <a:pt x="392" y="614"/>
                    </a:lnTo>
                    <a:lnTo>
                      <a:pt x="392" y="615"/>
                    </a:lnTo>
                    <a:lnTo>
                      <a:pt x="392" y="615"/>
                    </a:lnTo>
                    <a:lnTo>
                      <a:pt x="392" y="617"/>
                    </a:lnTo>
                    <a:lnTo>
                      <a:pt x="393" y="619"/>
                    </a:lnTo>
                    <a:lnTo>
                      <a:pt x="393" y="619"/>
                    </a:lnTo>
                    <a:lnTo>
                      <a:pt x="394" y="621"/>
                    </a:lnTo>
                    <a:lnTo>
                      <a:pt x="396" y="622"/>
                    </a:lnTo>
                    <a:lnTo>
                      <a:pt x="396" y="622"/>
                    </a:lnTo>
                    <a:lnTo>
                      <a:pt x="398" y="621"/>
                    </a:lnTo>
                    <a:lnTo>
                      <a:pt x="399" y="621"/>
                    </a:lnTo>
                    <a:lnTo>
                      <a:pt x="399" y="621"/>
                    </a:lnTo>
                    <a:lnTo>
                      <a:pt x="402" y="623"/>
                    </a:lnTo>
                    <a:lnTo>
                      <a:pt x="405" y="624"/>
                    </a:lnTo>
                    <a:lnTo>
                      <a:pt x="405" y="624"/>
                    </a:lnTo>
                    <a:lnTo>
                      <a:pt x="410" y="623"/>
                    </a:lnTo>
                    <a:lnTo>
                      <a:pt x="410" y="623"/>
                    </a:lnTo>
                    <a:lnTo>
                      <a:pt x="411" y="623"/>
                    </a:lnTo>
                    <a:lnTo>
                      <a:pt x="414" y="621"/>
                    </a:lnTo>
                    <a:lnTo>
                      <a:pt x="414" y="621"/>
                    </a:lnTo>
                    <a:lnTo>
                      <a:pt x="415" y="619"/>
                    </a:lnTo>
                    <a:lnTo>
                      <a:pt x="418" y="616"/>
                    </a:lnTo>
                    <a:lnTo>
                      <a:pt x="418" y="616"/>
                    </a:lnTo>
                    <a:lnTo>
                      <a:pt x="422" y="615"/>
                    </a:lnTo>
                    <a:lnTo>
                      <a:pt x="424" y="614"/>
                    </a:lnTo>
                    <a:lnTo>
                      <a:pt x="425" y="613"/>
                    </a:lnTo>
                    <a:lnTo>
                      <a:pt x="425" y="613"/>
                    </a:lnTo>
                    <a:lnTo>
                      <a:pt x="427" y="610"/>
                    </a:lnTo>
                    <a:lnTo>
                      <a:pt x="429" y="609"/>
                    </a:lnTo>
                    <a:lnTo>
                      <a:pt x="431" y="608"/>
                    </a:lnTo>
                    <a:lnTo>
                      <a:pt x="431" y="608"/>
                    </a:lnTo>
                    <a:lnTo>
                      <a:pt x="436" y="607"/>
                    </a:lnTo>
                    <a:lnTo>
                      <a:pt x="438" y="607"/>
                    </a:lnTo>
                    <a:lnTo>
                      <a:pt x="440" y="606"/>
                    </a:lnTo>
                    <a:lnTo>
                      <a:pt x="440" y="606"/>
                    </a:lnTo>
                    <a:lnTo>
                      <a:pt x="443" y="603"/>
                    </a:lnTo>
                    <a:lnTo>
                      <a:pt x="442" y="602"/>
                    </a:lnTo>
                    <a:lnTo>
                      <a:pt x="442" y="602"/>
                    </a:lnTo>
                    <a:lnTo>
                      <a:pt x="439" y="598"/>
                    </a:lnTo>
                    <a:lnTo>
                      <a:pt x="438" y="596"/>
                    </a:lnTo>
                    <a:lnTo>
                      <a:pt x="438" y="595"/>
                    </a:lnTo>
                    <a:lnTo>
                      <a:pt x="438" y="595"/>
                    </a:lnTo>
                    <a:lnTo>
                      <a:pt x="445" y="591"/>
                    </a:lnTo>
                    <a:lnTo>
                      <a:pt x="445" y="591"/>
                    </a:lnTo>
                    <a:lnTo>
                      <a:pt x="449" y="589"/>
                    </a:lnTo>
                    <a:lnTo>
                      <a:pt x="451" y="588"/>
                    </a:lnTo>
                    <a:lnTo>
                      <a:pt x="451" y="588"/>
                    </a:lnTo>
                    <a:lnTo>
                      <a:pt x="452" y="586"/>
                    </a:lnTo>
                    <a:lnTo>
                      <a:pt x="453" y="586"/>
                    </a:lnTo>
                    <a:lnTo>
                      <a:pt x="453" y="586"/>
                    </a:lnTo>
                    <a:lnTo>
                      <a:pt x="456" y="586"/>
                    </a:lnTo>
                    <a:lnTo>
                      <a:pt x="458" y="585"/>
                    </a:lnTo>
                    <a:lnTo>
                      <a:pt x="458" y="585"/>
                    </a:lnTo>
                    <a:lnTo>
                      <a:pt x="462" y="583"/>
                    </a:lnTo>
                    <a:lnTo>
                      <a:pt x="465" y="581"/>
                    </a:lnTo>
                    <a:lnTo>
                      <a:pt x="465" y="581"/>
                    </a:lnTo>
                    <a:lnTo>
                      <a:pt x="468" y="582"/>
                    </a:lnTo>
                    <a:lnTo>
                      <a:pt x="470" y="583"/>
                    </a:lnTo>
                    <a:lnTo>
                      <a:pt x="472" y="582"/>
                    </a:lnTo>
                    <a:lnTo>
                      <a:pt x="472" y="582"/>
                    </a:lnTo>
                    <a:lnTo>
                      <a:pt x="478" y="581"/>
                    </a:lnTo>
                    <a:lnTo>
                      <a:pt x="481" y="579"/>
                    </a:lnTo>
                    <a:lnTo>
                      <a:pt x="481" y="579"/>
                    </a:lnTo>
                    <a:lnTo>
                      <a:pt x="485" y="576"/>
                    </a:lnTo>
                    <a:lnTo>
                      <a:pt x="485" y="576"/>
                    </a:lnTo>
                    <a:lnTo>
                      <a:pt x="495" y="567"/>
                    </a:lnTo>
                    <a:lnTo>
                      <a:pt x="495" y="567"/>
                    </a:lnTo>
                    <a:lnTo>
                      <a:pt x="501" y="565"/>
                    </a:lnTo>
                    <a:lnTo>
                      <a:pt x="501" y="565"/>
                    </a:lnTo>
                    <a:lnTo>
                      <a:pt x="506" y="563"/>
                    </a:lnTo>
                    <a:lnTo>
                      <a:pt x="508" y="561"/>
                    </a:lnTo>
                    <a:lnTo>
                      <a:pt x="508" y="561"/>
                    </a:lnTo>
                    <a:lnTo>
                      <a:pt x="508" y="558"/>
                    </a:lnTo>
                    <a:lnTo>
                      <a:pt x="509" y="557"/>
                    </a:lnTo>
                    <a:lnTo>
                      <a:pt x="509" y="557"/>
                    </a:lnTo>
                    <a:lnTo>
                      <a:pt x="512" y="556"/>
                    </a:lnTo>
                    <a:lnTo>
                      <a:pt x="514" y="555"/>
                    </a:lnTo>
                    <a:lnTo>
                      <a:pt x="514" y="555"/>
                    </a:lnTo>
                    <a:lnTo>
                      <a:pt x="515" y="553"/>
                    </a:lnTo>
                    <a:lnTo>
                      <a:pt x="516" y="553"/>
                    </a:lnTo>
                    <a:lnTo>
                      <a:pt x="517" y="553"/>
                    </a:lnTo>
                    <a:lnTo>
                      <a:pt x="517" y="553"/>
                    </a:lnTo>
                    <a:lnTo>
                      <a:pt x="521" y="557"/>
                    </a:lnTo>
                    <a:lnTo>
                      <a:pt x="521" y="557"/>
                    </a:lnTo>
                    <a:lnTo>
                      <a:pt x="522" y="558"/>
                    </a:lnTo>
                    <a:lnTo>
                      <a:pt x="523" y="560"/>
                    </a:lnTo>
                    <a:lnTo>
                      <a:pt x="523" y="560"/>
                    </a:lnTo>
                    <a:lnTo>
                      <a:pt x="522" y="562"/>
                    </a:lnTo>
                    <a:lnTo>
                      <a:pt x="522" y="564"/>
                    </a:lnTo>
                    <a:lnTo>
                      <a:pt x="522" y="564"/>
                    </a:lnTo>
                    <a:lnTo>
                      <a:pt x="525" y="566"/>
                    </a:lnTo>
                    <a:lnTo>
                      <a:pt x="528" y="570"/>
                    </a:lnTo>
                    <a:lnTo>
                      <a:pt x="528" y="570"/>
                    </a:lnTo>
                    <a:lnTo>
                      <a:pt x="528" y="571"/>
                    </a:lnTo>
                    <a:lnTo>
                      <a:pt x="529" y="571"/>
                    </a:lnTo>
                    <a:lnTo>
                      <a:pt x="530" y="570"/>
                    </a:lnTo>
                    <a:lnTo>
                      <a:pt x="530" y="570"/>
                    </a:lnTo>
                    <a:lnTo>
                      <a:pt x="533" y="568"/>
                    </a:lnTo>
                    <a:lnTo>
                      <a:pt x="535" y="566"/>
                    </a:lnTo>
                    <a:lnTo>
                      <a:pt x="535" y="566"/>
                    </a:lnTo>
                    <a:lnTo>
                      <a:pt x="536" y="567"/>
                    </a:lnTo>
                    <a:lnTo>
                      <a:pt x="538" y="567"/>
                    </a:lnTo>
                    <a:lnTo>
                      <a:pt x="538" y="567"/>
                    </a:lnTo>
                    <a:lnTo>
                      <a:pt x="539" y="567"/>
                    </a:lnTo>
                    <a:lnTo>
                      <a:pt x="539" y="567"/>
                    </a:lnTo>
                    <a:lnTo>
                      <a:pt x="540" y="564"/>
                    </a:lnTo>
                    <a:lnTo>
                      <a:pt x="541" y="562"/>
                    </a:lnTo>
                    <a:lnTo>
                      <a:pt x="541" y="562"/>
                    </a:lnTo>
                    <a:lnTo>
                      <a:pt x="542" y="559"/>
                    </a:lnTo>
                    <a:lnTo>
                      <a:pt x="543" y="557"/>
                    </a:lnTo>
                    <a:lnTo>
                      <a:pt x="543" y="557"/>
                    </a:lnTo>
                    <a:lnTo>
                      <a:pt x="544" y="555"/>
                    </a:lnTo>
                    <a:lnTo>
                      <a:pt x="545" y="555"/>
                    </a:lnTo>
                    <a:lnTo>
                      <a:pt x="545" y="555"/>
                    </a:lnTo>
                    <a:lnTo>
                      <a:pt x="547" y="557"/>
                    </a:lnTo>
                    <a:lnTo>
                      <a:pt x="548" y="558"/>
                    </a:lnTo>
                    <a:lnTo>
                      <a:pt x="549" y="559"/>
                    </a:lnTo>
                    <a:lnTo>
                      <a:pt x="549" y="559"/>
                    </a:lnTo>
                    <a:lnTo>
                      <a:pt x="550" y="557"/>
                    </a:lnTo>
                    <a:lnTo>
                      <a:pt x="552" y="556"/>
                    </a:lnTo>
                    <a:lnTo>
                      <a:pt x="552" y="556"/>
                    </a:lnTo>
                    <a:lnTo>
                      <a:pt x="553" y="557"/>
                    </a:lnTo>
                    <a:lnTo>
                      <a:pt x="554" y="557"/>
                    </a:lnTo>
                    <a:lnTo>
                      <a:pt x="554" y="557"/>
                    </a:lnTo>
                    <a:lnTo>
                      <a:pt x="557" y="553"/>
                    </a:lnTo>
                    <a:lnTo>
                      <a:pt x="557" y="553"/>
                    </a:lnTo>
                    <a:lnTo>
                      <a:pt x="559" y="551"/>
                    </a:lnTo>
                    <a:lnTo>
                      <a:pt x="560" y="551"/>
                    </a:lnTo>
                    <a:lnTo>
                      <a:pt x="560" y="551"/>
                    </a:lnTo>
                    <a:lnTo>
                      <a:pt x="563" y="551"/>
                    </a:lnTo>
                    <a:lnTo>
                      <a:pt x="566" y="551"/>
                    </a:lnTo>
                    <a:lnTo>
                      <a:pt x="566" y="551"/>
                    </a:lnTo>
                    <a:lnTo>
                      <a:pt x="568" y="551"/>
                    </a:lnTo>
                    <a:lnTo>
                      <a:pt x="573" y="551"/>
                    </a:lnTo>
                    <a:lnTo>
                      <a:pt x="573" y="551"/>
                    </a:lnTo>
                    <a:lnTo>
                      <a:pt x="576" y="552"/>
                    </a:lnTo>
                    <a:lnTo>
                      <a:pt x="578" y="554"/>
                    </a:lnTo>
                    <a:lnTo>
                      <a:pt x="578" y="554"/>
                    </a:lnTo>
                    <a:lnTo>
                      <a:pt x="583" y="556"/>
                    </a:lnTo>
                    <a:lnTo>
                      <a:pt x="583" y="556"/>
                    </a:lnTo>
                    <a:lnTo>
                      <a:pt x="585" y="558"/>
                    </a:lnTo>
                    <a:lnTo>
                      <a:pt x="585" y="558"/>
                    </a:lnTo>
                    <a:lnTo>
                      <a:pt x="587" y="561"/>
                    </a:lnTo>
                    <a:lnTo>
                      <a:pt x="590" y="563"/>
                    </a:lnTo>
                    <a:lnTo>
                      <a:pt x="590" y="563"/>
                    </a:lnTo>
                    <a:lnTo>
                      <a:pt x="591" y="562"/>
                    </a:lnTo>
                    <a:lnTo>
                      <a:pt x="593" y="562"/>
                    </a:lnTo>
                    <a:lnTo>
                      <a:pt x="593" y="562"/>
                    </a:lnTo>
                    <a:lnTo>
                      <a:pt x="594" y="563"/>
                    </a:lnTo>
                    <a:lnTo>
                      <a:pt x="596" y="562"/>
                    </a:lnTo>
                    <a:lnTo>
                      <a:pt x="596" y="562"/>
                    </a:lnTo>
                    <a:lnTo>
                      <a:pt x="598" y="560"/>
                    </a:lnTo>
                    <a:lnTo>
                      <a:pt x="601" y="558"/>
                    </a:lnTo>
                    <a:lnTo>
                      <a:pt x="601" y="558"/>
                    </a:lnTo>
                    <a:lnTo>
                      <a:pt x="605" y="557"/>
                    </a:lnTo>
                    <a:lnTo>
                      <a:pt x="607" y="555"/>
                    </a:lnTo>
                    <a:lnTo>
                      <a:pt x="607" y="555"/>
                    </a:lnTo>
                    <a:lnTo>
                      <a:pt x="608" y="553"/>
                    </a:lnTo>
                    <a:lnTo>
                      <a:pt x="609" y="552"/>
                    </a:lnTo>
                    <a:lnTo>
                      <a:pt x="609" y="552"/>
                    </a:lnTo>
                    <a:lnTo>
                      <a:pt x="611" y="551"/>
                    </a:lnTo>
                    <a:lnTo>
                      <a:pt x="611" y="550"/>
                    </a:lnTo>
                    <a:lnTo>
                      <a:pt x="611" y="550"/>
                    </a:lnTo>
                    <a:lnTo>
                      <a:pt x="611" y="548"/>
                    </a:lnTo>
                    <a:lnTo>
                      <a:pt x="610" y="548"/>
                    </a:lnTo>
                    <a:lnTo>
                      <a:pt x="610" y="548"/>
                    </a:lnTo>
                    <a:lnTo>
                      <a:pt x="612" y="546"/>
                    </a:lnTo>
                    <a:lnTo>
                      <a:pt x="612" y="546"/>
                    </a:lnTo>
                    <a:lnTo>
                      <a:pt x="612" y="545"/>
                    </a:lnTo>
                    <a:lnTo>
                      <a:pt x="612" y="545"/>
                    </a:lnTo>
                    <a:lnTo>
                      <a:pt x="611" y="544"/>
                    </a:lnTo>
                    <a:lnTo>
                      <a:pt x="610" y="543"/>
                    </a:lnTo>
                    <a:lnTo>
                      <a:pt x="610" y="543"/>
                    </a:lnTo>
                    <a:lnTo>
                      <a:pt x="612" y="537"/>
                    </a:lnTo>
                    <a:lnTo>
                      <a:pt x="612" y="537"/>
                    </a:lnTo>
                    <a:lnTo>
                      <a:pt x="615" y="533"/>
                    </a:lnTo>
                    <a:lnTo>
                      <a:pt x="615" y="533"/>
                    </a:lnTo>
                    <a:lnTo>
                      <a:pt x="623" y="530"/>
                    </a:lnTo>
                    <a:lnTo>
                      <a:pt x="623" y="530"/>
                    </a:lnTo>
                    <a:lnTo>
                      <a:pt x="628" y="529"/>
                    </a:lnTo>
                    <a:lnTo>
                      <a:pt x="632" y="527"/>
                    </a:lnTo>
                    <a:lnTo>
                      <a:pt x="632" y="527"/>
                    </a:lnTo>
                    <a:lnTo>
                      <a:pt x="636" y="526"/>
                    </a:lnTo>
                    <a:lnTo>
                      <a:pt x="639" y="524"/>
                    </a:lnTo>
                    <a:lnTo>
                      <a:pt x="639" y="524"/>
                    </a:lnTo>
                    <a:lnTo>
                      <a:pt x="641" y="522"/>
                    </a:lnTo>
                    <a:lnTo>
                      <a:pt x="643" y="520"/>
                    </a:lnTo>
                    <a:lnTo>
                      <a:pt x="643" y="520"/>
                    </a:lnTo>
                    <a:lnTo>
                      <a:pt x="645" y="516"/>
                    </a:lnTo>
                    <a:lnTo>
                      <a:pt x="645" y="516"/>
                    </a:lnTo>
                    <a:lnTo>
                      <a:pt x="645" y="516"/>
                    </a:lnTo>
                    <a:lnTo>
                      <a:pt x="643" y="514"/>
                    </a:lnTo>
                    <a:lnTo>
                      <a:pt x="643" y="514"/>
                    </a:lnTo>
                    <a:lnTo>
                      <a:pt x="641" y="512"/>
                    </a:lnTo>
                    <a:lnTo>
                      <a:pt x="639" y="509"/>
                    </a:lnTo>
                    <a:lnTo>
                      <a:pt x="639" y="509"/>
                    </a:lnTo>
                    <a:lnTo>
                      <a:pt x="638" y="507"/>
                    </a:lnTo>
                    <a:lnTo>
                      <a:pt x="636" y="506"/>
                    </a:lnTo>
                    <a:lnTo>
                      <a:pt x="633" y="504"/>
                    </a:lnTo>
                    <a:lnTo>
                      <a:pt x="631" y="503"/>
                    </a:lnTo>
                    <a:lnTo>
                      <a:pt x="631" y="503"/>
                    </a:lnTo>
                    <a:lnTo>
                      <a:pt x="622" y="490"/>
                    </a:lnTo>
                    <a:lnTo>
                      <a:pt x="622" y="490"/>
                    </a:lnTo>
                    <a:lnTo>
                      <a:pt x="619" y="487"/>
                    </a:lnTo>
                    <a:lnTo>
                      <a:pt x="615" y="485"/>
                    </a:lnTo>
                    <a:lnTo>
                      <a:pt x="615" y="485"/>
                    </a:lnTo>
                    <a:lnTo>
                      <a:pt x="612" y="483"/>
                    </a:lnTo>
                    <a:lnTo>
                      <a:pt x="610" y="480"/>
                    </a:lnTo>
                    <a:lnTo>
                      <a:pt x="610" y="480"/>
                    </a:lnTo>
                    <a:lnTo>
                      <a:pt x="609" y="477"/>
                    </a:lnTo>
                    <a:lnTo>
                      <a:pt x="608" y="474"/>
                    </a:lnTo>
                    <a:lnTo>
                      <a:pt x="608" y="474"/>
                    </a:lnTo>
                    <a:lnTo>
                      <a:pt x="607" y="473"/>
                    </a:lnTo>
                    <a:lnTo>
                      <a:pt x="606" y="473"/>
                    </a:lnTo>
                    <a:lnTo>
                      <a:pt x="604" y="473"/>
                    </a:lnTo>
                    <a:lnTo>
                      <a:pt x="603" y="474"/>
                    </a:lnTo>
                    <a:lnTo>
                      <a:pt x="603" y="474"/>
                    </a:lnTo>
                    <a:lnTo>
                      <a:pt x="600" y="477"/>
                    </a:lnTo>
                    <a:lnTo>
                      <a:pt x="599" y="477"/>
                    </a:lnTo>
                    <a:lnTo>
                      <a:pt x="599" y="477"/>
                    </a:lnTo>
                    <a:lnTo>
                      <a:pt x="599" y="477"/>
                    </a:lnTo>
                    <a:lnTo>
                      <a:pt x="598" y="479"/>
                    </a:lnTo>
                    <a:lnTo>
                      <a:pt x="598" y="479"/>
                    </a:lnTo>
                    <a:lnTo>
                      <a:pt x="597" y="479"/>
                    </a:lnTo>
                    <a:lnTo>
                      <a:pt x="594" y="479"/>
                    </a:lnTo>
                    <a:lnTo>
                      <a:pt x="590" y="477"/>
                    </a:lnTo>
                    <a:lnTo>
                      <a:pt x="590" y="477"/>
                    </a:lnTo>
                    <a:lnTo>
                      <a:pt x="587" y="475"/>
                    </a:lnTo>
                    <a:lnTo>
                      <a:pt x="583" y="472"/>
                    </a:lnTo>
                    <a:lnTo>
                      <a:pt x="583" y="472"/>
                    </a:lnTo>
                    <a:lnTo>
                      <a:pt x="582" y="470"/>
                    </a:lnTo>
                    <a:lnTo>
                      <a:pt x="581" y="470"/>
                    </a:lnTo>
                    <a:lnTo>
                      <a:pt x="581" y="470"/>
                    </a:lnTo>
                    <a:lnTo>
                      <a:pt x="580" y="470"/>
                    </a:lnTo>
                    <a:lnTo>
                      <a:pt x="581" y="469"/>
                    </a:lnTo>
                    <a:lnTo>
                      <a:pt x="581" y="467"/>
                    </a:lnTo>
                    <a:lnTo>
                      <a:pt x="581" y="467"/>
                    </a:lnTo>
                    <a:lnTo>
                      <a:pt x="581" y="466"/>
                    </a:lnTo>
                    <a:lnTo>
                      <a:pt x="581" y="465"/>
                    </a:lnTo>
                    <a:lnTo>
                      <a:pt x="579" y="465"/>
                    </a:lnTo>
                    <a:lnTo>
                      <a:pt x="579" y="465"/>
                    </a:lnTo>
                    <a:lnTo>
                      <a:pt x="577" y="465"/>
                    </a:lnTo>
                    <a:lnTo>
                      <a:pt x="576" y="464"/>
                    </a:lnTo>
                    <a:lnTo>
                      <a:pt x="576" y="464"/>
                    </a:lnTo>
                    <a:lnTo>
                      <a:pt x="576" y="463"/>
                    </a:lnTo>
                    <a:lnTo>
                      <a:pt x="577" y="461"/>
                    </a:lnTo>
                    <a:lnTo>
                      <a:pt x="577" y="461"/>
                    </a:lnTo>
                    <a:lnTo>
                      <a:pt x="577" y="461"/>
                    </a:lnTo>
                    <a:lnTo>
                      <a:pt x="576" y="460"/>
                    </a:lnTo>
                    <a:lnTo>
                      <a:pt x="574" y="461"/>
                    </a:lnTo>
                    <a:lnTo>
                      <a:pt x="574" y="461"/>
                    </a:lnTo>
                    <a:lnTo>
                      <a:pt x="573" y="458"/>
                    </a:lnTo>
                    <a:lnTo>
                      <a:pt x="570" y="452"/>
                    </a:lnTo>
                    <a:lnTo>
                      <a:pt x="565" y="441"/>
                    </a:lnTo>
                    <a:lnTo>
                      <a:pt x="562" y="431"/>
                    </a:lnTo>
                    <a:lnTo>
                      <a:pt x="562" y="431"/>
                    </a:lnTo>
                    <a:lnTo>
                      <a:pt x="553" y="381"/>
                    </a:lnTo>
                    <a:lnTo>
                      <a:pt x="545" y="330"/>
                    </a:lnTo>
                    <a:lnTo>
                      <a:pt x="545" y="330"/>
                    </a:lnTo>
                    <a:lnTo>
                      <a:pt x="543" y="291"/>
                    </a:lnTo>
                    <a:lnTo>
                      <a:pt x="542" y="260"/>
                    </a:lnTo>
                    <a:lnTo>
                      <a:pt x="542" y="260"/>
                    </a:lnTo>
                    <a:lnTo>
                      <a:pt x="543" y="241"/>
                    </a:lnTo>
                    <a:lnTo>
                      <a:pt x="545" y="218"/>
                    </a:lnTo>
                    <a:lnTo>
                      <a:pt x="545" y="218"/>
                    </a:lnTo>
                    <a:lnTo>
                      <a:pt x="546" y="211"/>
                    </a:lnTo>
                    <a:lnTo>
                      <a:pt x="545" y="203"/>
                    </a:lnTo>
                    <a:lnTo>
                      <a:pt x="544" y="188"/>
                    </a:lnTo>
                    <a:lnTo>
                      <a:pt x="544" y="188"/>
                    </a:lnTo>
                    <a:lnTo>
                      <a:pt x="543" y="181"/>
                    </a:lnTo>
                    <a:lnTo>
                      <a:pt x="543" y="180"/>
                    </a:lnTo>
                    <a:lnTo>
                      <a:pt x="543" y="178"/>
                    </a:lnTo>
                    <a:lnTo>
                      <a:pt x="543" y="178"/>
                    </a:lnTo>
                    <a:lnTo>
                      <a:pt x="545" y="170"/>
                    </a:lnTo>
                    <a:lnTo>
                      <a:pt x="547" y="164"/>
                    </a:lnTo>
                    <a:lnTo>
                      <a:pt x="547" y="164"/>
                    </a:lnTo>
                    <a:lnTo>
                      <a:pt x="550" y="149"/>
                    </a:lnTo>
                    <a:lnTo>
                      <a:pt x="555" y="122"/>
                    </a:lnTo>
                    <a:lnTo>
                      <a:pt x="555" y="122"/>
                    </a:lnTo>
                    <a:lnTo>
                      <a:pt x="560" y="101"/>
                    </a:lnTo>
                    <a:lnTo>
                      <a:pt x="562" y="92"/>
                    </a:lnTo>
                    <a:lnTo>
                      <a:pt x="562" y="92"/>
                    </a:lnTo>
                    <a:lnTo>
                      <a:pt x="563" y="87"/>
                    </a:lnTo>
                    <a:lnTo>
                      <a:pt x="564" y="85"/>
                    </a:lnTo>
                    <a:lnTo>
                      <a:pt x="565" y="84"/>
                    </a:lnTo>
                    <a:lnTo>
                      <a:pt x="565" y="84"/>
                    </a:lnTo>
                    <a:lnTo>
                      <a:pt x="566" y="83"/>
                    </a:lnTo>
                    <a:lnTo>
                      <a:pt x="567" y="80"/>
                    </a:lnTo>
                    <a:lnTo>
                      <a:pt x="566" y="76"/>
                    </a:lnTo>
                    <a:lnTo>
                      <a:pt x="566" y="76"/>
                    </a:lnTo>
                    <a:lnTo>
                      <a:pt x="566" y="73"/>
                    </a:lnTo>
                    <a:lnTo>
                      <a:pt x="567" y="71"/>
                    </a:lnTo>
                    <a:lnTo>
                      <a:pt x="567" y="71"/>
                    </a:lnTo>
                    <a:lnTo>
                      <a:pt x="568" y="66"/>
                    </a:lnTo>
                    <a:lnTo>
                      <a:pt x="568" y="66"/>
                    </a:lnTo>
                    <a:lnTo>
                      <a:pt x="570" y="64"/>
                    </a:lnTo>
                    <a:lnTo>
                      <a:pt x="571" y="63"/>
                    </a:lnTo>
                    <a:lnTo>
                      <a:pt x="571" y="63"/>
                    </a:lnTo>
                    <a:lnTo>
                      <a:pt x="571" y="62"/>
                    </a:lnTo>
                    <a:lnTo>
                      <a:pt x="571" y="61"/>
                    </a:lnTo>
                    <a:lnTo>
                      <a:pt x="568" y="59"/>
                    </a:lnTo>
                    <a:lnTo>
                      <a:pt x="568" y="59"/>
                    </a:lnTo>
                    <a:lnTo>
                      <a:pt x="568" y="57"/>
                    </a:lnTo>
                    <a:lnTo>
                      <a:pt x="568" y="57"/>
                    </a:lnTo>
                    <a:lnTo>
                      <a:pt x="566" y="59"/>
                    </a:lnTo>
                    <a:lnTo>
                      <a:pt x="563" y="61"/>
                    </a:lnTo>
                    <a:lnTo>
                      <a:pt x="563" y="61"/>
                    </a:lnTo>
                    <a:lnTo>
                      <a:pt x="560" y="64"/>
                    </a:lnTo>
                    <a:lnTo>
                      <a:pt x="556" y="70"/>
                    </a:lnTo>
                    <a:lnTo>
                      <a:pt x="556" y="70"/>
                    </a:lnTo>
                    <a:lnTo>
                      <a:pt x="553" y="73"/>
                    </a:lnTo>
                    <a:lnTo>
                      <a:pt x="549" y="76"/>
                    </a:lnTo>
                    <a:lnTo>
                      <a:pt x="549" y="76"/>
                    </a:lnTo>
                    <a:lnTo>
                      <a:pt x="539" y="83"/>
                    </a:lnTo>
                    <a:lnTo>
                      <a:pt x="529" y="88"/>
                    </a:lnTo>
                    <a:lnTo>
                      <a:pt x="529" y="88"/>
                    </a:lnTo>
                    <a:lnTo>
                      <a:pt x="526" y="90"/>
                    </a:lnTo>
                    <a:lnTo>
                      <a:pt x="521" y="91"/>
                    </a:lnTo>
                    <a:lnTo>
                      <a:pt x="514" y="92"/>
                    </a:lnTo>
                    <a:lnTo>
                      <a:pt x="504" y="92"/>
                    </a:lnTo>
                    <a:lnTo>
                      <a:pt x="504" y="92"/>
                    </a:lnTo>
                    <a:lnTo>
                      <a:pt x="499" y="91"/>
                    </a:lnTo>
                    <a:lnTo>
                      <a:pt x="494" y="89"/>
                    </a:lnTo>
                    <a:lnTo>
                      <a:pt x="486" y="85"/>
                    </a:lnTo>
                    <a:lnTo>
                      <a:pt x="479" y="81"/>
                    </a:lnTo>
                    <a:lnTo>
                      <a:pt x="476" y="78"/>
                    </a:lnTo>
                    <a:lnTo>
                      <a:pt x="476" y="78"/>
                    </a:lnTo>
                    <a:lnTo>
                      <a:pt x="471" y="73"/>
                    </a:lnTo>
                    <a:lnTo>
                      <a:pt x="467" y="69"/>
                    </a:lnTo>
                    <a:lnTo>
                      <a:pt x="467" y="69"/>
                    </a:lnTo>
                    <a:lnTo>
                      <a:pt x="462" y="63"/>
                    </a:lnTo>
                    <a:lnTo>
                      <a:pt x="458" y="57"/>
                    </a:lnTo>
                    <a:lnTo>
                      <a:pt x="458" y="57"/>
                    </a:lnTo>
                    <a:lnTo>
                      <a:pt x="456" y="55"/>
                    </a:lnTo>
                    <a:lnTo>
                      <a:pt x="455" y="54"/>
                    </a:lnTo>
                    <a:lnTo>
                      <a:pt x="454" y="54"/>
                    </a:lnTo>
                    <a:lnTo>
                      <a:pt x="452" y="53"/>
                    </a:lnTo>
                    <a:lnTo>
                      <a:pt x="452" y="53"/>
                    </a:lnTo>
                    <a:lnTo>
                      <a:pt x="447" y="44"/>
                    </a:lnTo>
                    <a:lnTo>
                      <a:pt x="447" y="44"/>
                    </a:lnTo>
                    <a:lnTo>
                      <a:pt x="444" y="41"/>
                    </a:lnTo>
                    <a:lnTo>
                      <a:pt x="440" y="39"/>
                    </a:lnTo>
                    <a:lnTo>
                      <a:pt x="440" y="39"/>
                    </a:lnTo>
                    <a:lnTo>
                      <a:pt x="435" y="34"/>
                    </a:lnTo>
                    <a:lnTo>
                      <a:pt x="429" y="30"/>
                    </a:lnTo>
                    <a:lnTo>
                      <a:pt x="429" y="30"/>
                    </a:lnTo>
                    <a:lnTo>
                      <a:pt x="424" y="29"/>
                    </a:lnTo>
                    <a:lnTo>
                      <a:pt x="421" y="30"/>
                    </a:lnTo>
                    <a:lnTo>
                      <a:pt x="421" y="30"/>
                    </a:lnTo>
                    <a:lnTo>
                      <a:pt x="418" y="30"/>
                    </a:lnTo>
                    <a:lnTo>
                      <a:pt x="414" y="29"/>
                    </a:lnTo>
                    <a:lnTo>
                      <a:pt x="406" y="28"/>
                    </a:lnTo>
                    <a:lnTo>
                      <a:pt x="406" y="28"/>
                    </a:lnTo>
                    <a:lnTo>
                      <a:pt x="401" y="26"/>
                    </a:lnTo>
                    <a:lnTo>
                      <a:pt x="398" y="24"/>
                    </a:lnTo>
                    <a:lnTo>
                      <a:pt x="398" y="24"/>
                    </a:lnTo>
                    <a:lnTo>
                      <a:pt x="396" y="21"/>
                    </a:lnTo>
                    <a:lnTo>
                      <a:pt x="393" y="16"/>
                    </a:lnTo>
                    <a:lnTo>
                      <a:pt x="393" y="16"/>
                    </a:lnTo>
                    <a:lnTo>
                      <a:pt x="390" y="14"/>
                    </a:lnTo>
                    <a:lnTo>
                      <a:pt x="388" y="12"/>
                    </a:lnTo>
                    <a:lnTo>
                      <a:pt x="382" y="10"/>
                    </a:lnTo>
                    <a:lnTo>
                      <a:pt x="382" y="10"/>
                    </a:lnTo>
                    <a:lnTo>
                      <a:pt x="378" y="8"/>
                    </a:lnTo>
                    <a:lnTo>
                      <a:pt x="378" y="6"/>
                    </a:lnTo>
                    <a:lnTo>
                      <a:pt x="378" y="6"/>
                    </a:lnTo>
                    <a:lnTo>
                      <a:pt x="376" y="4"/>
                    </a:lnTo>
                    <a:lnTo>
                      <a:pt x="375" y="2"/>
                    </a:lnTo>
                    <a:lnTo>
                      <a:pt x="373" y="0"/>
                    </a:lnTo>
                    <a:lnTo>
                      <a:pt x="373" y="0"/>
                    </a:lnTo>
                    <a:lnTo>
                      <a:pt x="373" y="0"/>
                    </a:lnTo>
                    <a:lnTo>
                      <a:pt x="373" y="0"/>
                    </a:lnTo>
                    <a:lnTo>
                      <a:pt x="373" y="5"/>
                    </a:lnTo>
                    <a:lnTo>
                      <a:pt x="373" y="5"/>
                    </a:lnTo>
                    <a:lnTo>
                      <a:pt x="372" y="7"/>
                    </a:lnTo>
                    <a:lnTo>
                      <a:pt x="371" y="9"/>
                    </a:lnTo>
                    <a:lnTo>
                      <a:pt x="369" y="13"/>
                    </a:lnTo>
                    <a:lnTo>
                      <a:pt x="369" y="13"/>
                    </a:lnTo>
                    <a:lnTo>
                      <a:pt x="369" y="16"/>
                    </a:lnTo>
                    <a:lnTo>
                      <a:pt x="371" y="19"/>
                    </a:lnTo>
                    <a:lnTo>
                      <a:pt x="371" y="19"/>
                    </a:lnTo>
                    <a:lnTo>
                      <a:pt x="371" y="21"/>
                    </a:lnTo>
                    <a:lnTo>
                      <a:pt x="371" y="23"/>
                    </a:lnTo>
                    <a:lnTo>
                      <a:pt x="370" y="28"/>
                    </a:lnTo>
                    <a:lnTo>
                      <a:pt x="370" y="28"/>
                    </a:lnTo>
                    <a:lnTo>
                      <a:pt x="369" y="31"/>
                    </a:lnTo>
                    <a:lnTo>
                      <a:pt x="367" y="34"/>
                    </a:lnTo>
                    <a:lnTo>
                      <a:pt x="363" y="40"/>
                    </a:lnTo>
                    <a:lnTo>
                      <a:pt x="363" y="40"/>
                    </a:lnTo>
                    <a:lnTo>
                      <a:pt x="361" y="46"/>
                    </a:lnTo>
                    <a:lnTo>
                      <a:pt x="359" y="49"/>
                    </a:lnTo>
                    <a:lnTo>
                      <a:pt x="358" y="51"/>
                    </a:lnTo>
                    <a:lnTo>
                      <a:pt x="358" y="51"/>
                    </a:lnTo>
                    <a:lnTo>
                      <a:pt x="349" y="60"/>
                    </a:lnTo>
                    <a:lnTo>
                      <a:pt x="349" y="60"/>
                    </a:lnTo>
                    <a:lnTo>
                      <a:pt x="347" y="61"/>
                    </a:lnTo>
                    <a:lnTo>
                      <a:pt x="347" y="63"/>
                    </a:lnTo>
                    <a:lnTo>
                      <a:pt x="347" y="63"/>
                    </a:lnTo>
                    <a:lnTo>
                      <a:pt x="346" y="68"/>
                    </a:lnTo>
                    <a:lnTo>
                      <a:pt x="343" y="74"/>
                    </a:lnTo>
                    <a:lnTo>
                      <a:pt x="343" y="74"/>
                    </a:lnTo>
                    <a:lnTo>
                      <a:pt x="342" y="78"/>
                    </a:lnTo>
                    <a:lnTo>
                      <a:pt x="342" y="82"/>
                    </a:lnTo>
                    <a:lnTo>
                      <a:pt x="342" y="90"/>
                    </a:lnTo>
                    <a:lnTo>
                      <a:pt x="342" y="90"/>
                    </a:lnTo>
                    <a:lnTo>
                      <a:pt x="341" y="94"/>
                    </a:lnTo>
                    <a:lnTo>
                      <a:pt x="339" y="99"/>
                    </a:lnTo>
                    <a:lnTo>
                      <a:pt x="339" y="99"/>
                    </a:lnTo>
                    <a:lnTo>
                      <a:pt x="337" y="102"/>
                    </a:lnTo>
                    <a:lnTo>
                      <a:pt x="335" y="104"/>
                    </a:lnTo>
                    <a:lnTo>
                      <a:pt x="335" y="104"/>
                    </a:lnTo>
                    <a:lnTo>
                      <a:pt x="335" y="106"/>
                    </a:lnTo>
                    <a:lnTo>
                      <a:pt x="335" y="109"/>
                    </a:lnTo>
                    <a:lnTo>
                      <a:pt x="335" y="109"/>
                    </a:lnTo>
                    <a:lnTo>
                      <a:pt x="335" y="113"/>
                    </a:lnTo>
                    <a:lnTo>
                      <a:pt x="335" y="115"/>
                    </a:lnTo>
                    <a:lnTo>
                      <a:pt x="334" y="118"/>
                    </a:lnTo>
                    <a:lnTo>
                      <a:pt x="334" y="118"/>
                    </a:lnTo>
                    <a:lnTo>
                      <a:pt x="333" y="119"/>
                    </a:lnTo>
                    <a:lnTo>
                      <a:pt x="333" y="120"/>
                    </a:lnTo>
                    <a:lnTo>
                      <a:pt x="333" y="122"/>
                    </a:lnTo>
                    <a:lnTo>
                      <a:pt x="334" y="123"/>
                    </a:lnTo>
                    <a:lnTo>
                      <a:pt x="334" y="123"/>
                    </a:lnTo>
                    <a:lnTo>
                      <a:pt x="333" y="126"/>
                    </a:lnTo>
                    <a:lnTo>
                      <a:pt x="332" y="127"/>
                    </a:lnTo>
                    <a:lnTo>
                      <a:pt x="330" y="132"/>
                    </a:lnTo>
                    <a:lnTo>
                      <a:pt x="330" y="132"/>
                    </a:lnTo>
                    <a:lnTo>
                      <a:pt x="329" y="136"/>
                    </a:lnTo>
                    <a:lnTo>
                      <a:pt x="328" y="140"/>
                    </a:lnTo>
                    <a:lnTo>
                      <a:pt x="328" y="140"/>
                    </a:lnTo>
                    <a:lnTo>
                      <a:pt x="327" y="142"/>
                    </a:lnTo>
                    <a:lnTo>
                      <a:pt x="327" y="143"/>
                    </a:lnTo>
                    <a:lnTo>
                      <a:pt x="328" y="144"/>
                    </a:lnTo>
                    <a:lnTo>
                      <a:pt x="328" y="146"/>
                    </a:lnTo>
                    <a:lnTo>
                      <a:pt x="328" y="146"/>
                    </a:lnTo>
                    <a:lnTo>
                      <a:pt x="327" y="153"/>
                    </a:lnTo>
                    <a:lnTo>
                      <a:pt x="326" y="159"/>
                    </a:lnTo>
                    <a:lnTo>
                      <a:pt x="326" y="159"/>
                    </a:lnTo>
                    <a:lnTo>
                      <a:pt x="325" y="160"/>
                    </a:lnTo>
                    <a:lnTo>
                      <a:pt x="324" y="163"/>
                    </a:lnTo>
                    <a:lnTo>
                      <a:pt x="323" y="165"/>
                    </a:lnTo>
                    <a:lnTo>
                      <a:pt x="322" y="168"/>
                    </a:lnTo>
                    <a:lnTo>
                      <a:pt x="322" y="168"/>
                    </a:lnTo>
                    <a:lnTo>
                      <a:pt x="323" y="185"/>
                    </a:lnTo>
                    <a:lnTo>
                      <a:pt x="323" y="185"/>
                    </a:lnTo>
                    <a:lnTo>
                      <a:pt x="322" y="188"/>
                    </a:lnTo>
                    <a:lnTo>
                      <a:pt x="322" y="191"/>
                    </a:lnTo>
                    <a:lnTo>
                      <a:pt x="322" y="191"/>
                    </a:lnTo>
                    <a:lnTo>
                      <a:pt x="323" y="192"/>
                    </a:lnTo>
                    <a:lnTo>
                      <a:pt x="324" y="192"/>
                    </a:lnTo>
                    <a:lnTo>
                      <a:pt x="325" y="192"/>
                    </a:lnTo>
                    <a:lnTo>
                      <a:pt x="326" y="194"/>
                    </a:lnTo>
                    <a:lnTo>
                      <a:pt x="326" y="194"/>
                    </a:lnTo>
                    <a:lnTo>
                      <a:pt x="326" y="196"/>
                    </a:lnTo>
                    <a:lnTo>
                      <a:pt x="327" y="197"/>
                    </a:lnTo>
                    <a:lnTo>
                      <a:pt x="330" y="197"/>
                    </a:lnTo>
                    <a:lnTo>
                      <a:pt x="330" y="197"/>
                    </a:lnTo>
                    <a:lnTo>
                      <a:pt x="335" y="198"/>
                    </a:lnTo>
                    <a:lnTo>
                      <a:pt x="335" y="198"/>
                    </a:lnTo>
                    <a:lnTo>
                      <a:pt x="338" y="198"/>
                    </a:lnTo>
                    <a:lnTo>
                      <a:pt x="339" y="198"/>
                    </a:lnTo>
                    <a:lnTo>
                      <a:pt x="339" y="195"/>
                    </a:lnTo>
                    <a:lnTo>
                      <a:pt x="339" y="195"/>
                    </a:lnTo>
                    <a:lnTo>
                      <a:pt x="341" y="192"/>
                    </a:lnTo>
                    <a:lnTo>
                      <a:pt x="343" y="191"/>
                    </a:lnTo>
                    <a:lnTo>
                      <a:pt x="343" y="191"/>
                    </a:lnTo>
                    <a:lnTo>
                      <a:pt x="347" y="189"/>
                    </a:lnTo>
                    <a:lnTo>
                      <a:pt x="351" y="187"/>
                    </a:lnTo>
                    <a:lnTo>
                      <a:pt x="351" y="187"/>
                    </a:lnTo>
                    <a:lnTo>
                      <a:pt x="354" y="185"/>
                    </a:lnTo>
                    <a:lnTo>
                      <a:pt x="359" y="182"/>
                    </a:lnTo>
                    <a:lnTo>
                      <a:pt x="359" y="182"/>
                    </a:lnTo>
                    <a:lnTo>
                      <a:pt x="361" y="182"/>
                    </a:lnTo>
                    <a:lnTo>
                      <a:pt x="363" y="182"/>
                    </a:lnTo>
                    <a:lnTo>
                      <a:pt x="366" y="182"/>
                    </a:lnTo>
                    <a:lnTo>
                      <a:pt x="366" y="182"/>
                    </a:lnTo>
                    <a:lnTo>
                      <a:pt x="368" y="182"/>
                    </a:lnTo>
                    <a:lnTo>
                      <a:pt x="371" y="180"/>
                    </a:lnTo>
                    <a:lnTo>
                      <a:pt x="373" y="179"/>
                    </a:lnTo>
                    <a:lnTo>
                      <a:pt x="374" y="178"/>
                    </a:lnTo>
                    <a:lnTo>
                      <a:pt x="374" y="178"/>
                    </a:lnTo>
                    <a:lnTo>
                      <a:pt x="379" y="178"/>
                    </a:lnTo>
                    <a:lnTo>
                      <a:pt x="385" y="178"/>
                    </a:lnTo>
                    <a:lnTo>
                      <a:pt x="385" y="178"/>
                    </a:lnTo>
                    <a:lnTo>
                      <a:pt x="387" y="177"/>
                    </a:lnTo>
                    <a:lnTo>
                      <a:pt x="389" y="175"/>
                    </a:lnTo>
                    <a:lnTo>
                      <a:pt x="391" y="172"/>
                    </a:lnTo>
                    <a:lnTo>
                      <a:pt x="391" y="172"/>
                    </a:lnTo>
                    <a:lnTo>
                      <a:pt x="393" y="170"/>
                    </a:lnTo>
                    <a:lnTo>
                      <a:pt x="396" y="167"/>
                    </a:lnTo>
                    <a:lnTo>
                      <a:pt x="396" y="167"/>
                    </a:lnTo>
                    <a:lnTo>
                      <a:pt x="398" y="167"/>
                    </a:lnTo>
                    <a:lnTo>
                      <a:pt x="402" y="167"/>
                    </a:lnTo>
                    <a:lnTo>
                      <a:pt x="407" y="168"/>
                    </a:lnTo>
                    <a:lnTo>
                      <a:pt x="407" y="168"/>
                    </a:lnTo>
                    <a:lnTo>
                      <a:pt x="413" y="170"/>
                    </a:lnTo>
                    <a:lnTo>
                      <a:pt x="416" y="172"/>
                    </a:lnTo>
                    <a:lnTo>
                      <a:pt x="418" y="173"/>
                    </a:lnTo>
                    <a:lnTo>
                      <a:pt x="418" y="173"/>
                    </a:lnTo>
                    <a:lnTo>
                      <a:pt x="423" y="172"/>
                    </a:lnTo>
                    <a:lnTo>
                      <a:pt x="427" y="169"/>
                    </a:lnTo>
                    <a:lnTo>
                      <a:pt x="427" y="169"/>
                    </a:lnTo>
                    <a:lnTo>
                      <a:pt x="436" y="164"/>
                    </a:lnTo>
                    <a:lnTo>
                      <a:pt x="436" y="164"/>
                    </a:lnTo>
                    <a:lnTo>
                      <a:pt x="442" y="160"/>
                    </a:lnTo>
                    <a:lnTo>
                      <a:pt x="446" y="158"/>
                    </a:lnTo>
                    <a:lnTo>
                      <a:pt x="446" y="158"/>
                    </a:lnTo>
                    <a:lnTo>
                      <a:pt x="448" y="157"/>
                    </a:lnTo>
                    <a:lnTo>
                      <a:pt x="449" y="155"/>
                    </a:lnTo>
                    <a:lnTo>
                      <a:pt x="452" y="151"/>
                    </a:lnTo>
                    <a:lnTo>
                      <a:pt x="452" y="151"/>
                    </a:lnTo>
                    <a:lnTo>
                      <a:pt x="455" y="149"/>
                    </a:lnTo>
                    <a:lnTo>
                      <a:pt x="457" y="147"/>
                    </a:lnTo>
                    <a:lnTo>
                      <a:pt x="457" y="147"/>
                    </a:lnTo>
                    <a:lnTo>
                      <a:pt x="458" y="146"/>
                    </a:lnTo>
                    <a:lnTo>
                      <a:pt x="459" y="145"/>
                    </a:lnTo>
                    <a:lnTo>
                      <a:pt x="460" y="144"/>
                    </a:lnTo>
                    <a:lnTo>
                      <a:pt x="460" y="144"/>
                    </a:lnTo>
                    <a:lnTo>
                      <a:pt x="460" y="137"/>
                    </a:lnTo>
                    <a:lnTo>
                      <a:pt x="461" y="129"/>
                    </a:lnTo>
                    <a:lnTo>
                      <a:pt x="461" y="129"/>
                    </a:lnTo>
                    <a:lnTo>
                      <a:pt x="464" y="128"/>
                    </a:lnTo>
                    <a:lnTo>
                      <a:pt x="467" y="128"/>
                    </a:lnTo>
                    <a:lnTo>
                      <a:pt x="467" y="128"/>
                    </a:lnTo>
                    <a:lnTo>
                      <a:pt x="469" y="128"/>
                    </a:lnTo>
                    <a:lnTo>
                      <a:pt x="470" y="128"/>
                    </a:lnTo>
                    <a:lnTo>
                      <a:pt x="470" y="128"/>
                    </a:lnTo>
                    <a:lnTo>
                      <a:pt x="477" y="136"/>
                    </a:lnTo>
                    <a:lnTo>
                      <a:pt x="477" y="136"/>
                    </a:lnTo>
                    <a:lnTo>
                      <a:pt x="483" y="143"/>
                    </a:lnTo>
                    <a:lnTo>
                      <a:pt x="483" y="143"/>
                    </a:lnTo>
                    <a:lnTo>
                      <a:pt x="487" y="147"/>
                    </a:lnTo>
                    <a:lnTo>
                      <a:pt x="491" y="153"/>
                    </a:lnTo>
                    <a:lnTo>
                      <a:pt x="491" y="153"/>
                    </a:lnTo>
                    <a:lnTo>
                      <a:pt x="494" y="157"/>
                    </a:lnTo>
                    <a:lnTo>
                      <a:pt x="496" y="163"/>
                    </a:lnTo>
                    <a:lnTo>
                      <a:pt x="499" y="173"/>
                    </a:lnTo>
                    <a:lnTo>
                      <a:pt x="499" y="173"/>
                    </a:lnTo>
                    <a:lnTo>
                      <a:pt x="501" y="183"/>
                    </a:lnTo>
                    <a:lnTo>
                      <a:pt x="501" y="189"/>
                    </a:lnTo>
                    <a:lnTo>
                      <a:pt x="501" y="195"/>
                    </a:lnTo>
                    <a:lnTo>
                      <a:pt x="501" y="195"/>
                    </a:lnTo>
                    <a:lnTo>
                      <a:pt x="499" y="197"/>
                    </a:lnTo>
                    <a:lnTo>
                      <a:pt x="498" y="199"/>
                    </a:lnTo>
                    <a:lnTo>
                      <a:pt x="496" y="200"/>
                    </a:lnTo>
                    <a:lnTo>
                      <a:pt x="495" y="202"/>
                    </a:lnTo>
                    <a:lnTo>
                      <a:pt x="495" y="202"/>
                    </a:lnTo>
                    <a:lnTo>
                      <a:pt x="493" y="206"/>
                    </a:lnTo>
                    <a:lnTo>
                      <a:pt x="492" y="210"/>
                    </a:lnTo>
                    <a:lnTo>
                      <a:pt x="492" y="210"/>
                    </a:lnTo>
                    <a:lnTo>
                      <a:pt x="491" y="217"/>
                    </a:lnTo>
                    <a:lnTo>
                      <a:pt x="490" y="230"/>
                    </a:lnTo>
                    <a:lnTo>
                      <a:pt x="490" y="230"/>
                    </a:lnTo>
                    <a:lnTo>
                      <a:pt x="489" y="242"/>
                    </a:lnTo>
                    <a:lnTo>
                      <a:pt x="488" y="250"/>
                    </a:lnTo>
                    <a:lnTo>
                      <a:pt x="488" y="250"/>
                    </a:lnTo>
                    <a:lnTo>
                      <a:pt x="488" y="254"/>
                    </a:lnTo>
                    <a:lnTo>
                      <a:pt x="486" y="258"/>
                    </a:lnTo>
                    <a:lnTo>
                      <a:pt x="486" y="258"/>
                    </a:lnTo>
                    <a:lnTo>
                      <a:pt x="485" y="264"/>
                    </a:lnTo>
                    <a:lnTo>
                      <a:pt x="483" y="268"/>
                    </a:lnTo>
                    <a:lnTo>
                      <a:pt x="481" y="273"/>
                    </a:lnTo>
                    <a:lnTo>
                      <a:pt x="481" y="273"/>
                    </a:lnTo>
                    <a:lnTo>
                      <a:pt x="479" y="280"/>
                    </a:lnTo>
                    <a:lnTo>
                      <a:pt x="477" y="285"/>
                    </a:lnTo>
                    <a:lnTo>
                      <a:pt x="477" y="285"/>
                    </a:lnTo>
                    <a:lnTo>
                      <a:pt x="474" y="292"/>
                    </a:lnTo>
                    <a:lnTo>
                      <a:pt x="471" y="296"/>
                    </a:lnTo>
                    <a:lnTo>
                      <a:pt x="471" y="296"/>
                    </a:lnTo>
                    <a:lnTo>
                      <a:pt x="467" y="301"/>
                    </a:lnTo>
                    <a:lnTo>
                      <a:pt x="462" y="308"/>
                    </a:lnTo>
                    <a:lnTo>
                      <a:pt x="462" y="308"/>
                    </a:lnTo>
                    <a:lnTo>
                      <a:pt x="458" y="313"/>
                    </a:lnTo>
                    <a:lnTo>
                      <a:pt x="453" y="315"/>
                    </a:lnTo>
                    <a:lnTo>
                      <a:pt x="453" y="315"/>
                    </a:lnTo>
                    <a:lnTo>
                      <a:pt x="451" y="316"/>
                    </a:lnTo>
                    <a:lnTo>
                      <a:pt x="450" y="317"/>
                    </a:lnTo>
                    <a:lnTo>
                      <a:pt x="449" y="318"/>
                    </a:lnTo>
                    <a:lnTo>
                      <a:pt x="446" y="319"/>
                    </a:lnTo>
                    <a:lnTo>
                      <a:pt x="446" y="319"/>
                    </a:lnTo>
                    <a:lnTo>
                      <a:pt x="443" y="319"/>
                    </a:lnTo>
                    <a:lnTo>
                      <a:pt x="440" y="317"/>
                    </a:lnTo>
                    <a:lnTo>
                      <a:pt x="436" y="313"/>
                    </a:lnTo>
                    <a:lnTo>
                      <a:pt x="436" y="313"/>
                    </a:lnTo>
                    <a:lnTo>
                      <a:pt x="428" y="304"/>
                    </a:lnTo>
                    <a:lnTo>
                      <a:pt x="428" y="304"/>
                    </a:lnTo>
                    <a:lnTo>
                      <a:pt x="423" y="300"/>
                    </a:lnTo>
                    <a:lnTo>
                      <a:pt x="419" y="298"/>
                    </a:lnTo>
                    <a:lnTo>
                      <a:pt x="419" y="298"/>
                    </a:lnTo>
                    <a:lnTo>
                      <a:pt x="417" y="298"/>
                    </a:lnTo>
                    <a:lnTo>
                      <a:pt x="416" y="296"/>
                    </a:lnTo>
                    <a:lnTo>
                      <a:pt x="412" y="293"/>
                    </a:lnTo>
                    <a:lnTo>
                      <a:pt x="412" y="293"/>
                    </a:lnTo>
                    <a:lnTo>
                      <a:pt x="410" y="292"/>
                    </a:lnTo>
                    <a:lnTo>
                      <a:pt x="407" y="291"/>
                    </a:lnTo>
                    <a:lnTo>
                      <a:pt x="406" y="290"/>
                    </a:lnTo>
                    <a:lnTo>
                      <a:pt x="404" y="289"/>
                    </a:lnTo>
                    <a:lnTo>
                      <a:pt x="404" y="289"/>
                    </a:lnTo>
                    <a:lnTo>
                      <a:pt x="403" y="287"/>
                    </a:lnTo>
                    <a:lnTo>
                      <a:pt x="401" y="287"/>
                    </a:lnTo>
                    <a:lnTo>
                      <a:pt x="399" y="289"/>
                    </a:lnTo>
                    <a:lnTo>
                      <a:pt x="399" y="289"/>
                    </a:lnTo>
                    <a:lnTo>
                      <a:pt x="397" y="290"/>
                    </a:lnTo>
                    <a:lnTo>
                      <a:pt x="395" y="290"/>
                    </a:lnTo>
                    <a:lnTo>
                      <a:pt x="394" y="289"/>
                    </a:lnTo>
                    <a:lnTo>
                      <a:pt x="394" y="289"/>
                    </a:lnTo>
                    <a:lnTo>
                      <a:pt x="394" y="287"/>
                    </a:lnTo>
                    <a:lnTo>
                      <a:pt x="395" y="286"/>
                    </a:lnTo>
                    <a:lnTo>
                      <a:pt x="396" y="285"/>
                    </a:lnTo>
                    <a:lnTo>
                      <a:pt x="396" y="285"/>
                    </a:lnTo>
                    <a:lnTo>
                      <a:pt x="397" y="284"/>
                    </a:lnTo>
                    <a:lnTo>
                      <a:pt x="397" y="284"/>
                    </a:lnTo>
                    <a:lnTo>
                      <a:pt x="396" y="282"/>
                    </a:lnTo>
                    <a:lnTo>
                      <a:pt x="396" y="282"/>
                    </a:lnTo>
                    <a:lnTo>
                      <a:pt x="397" y="280"/>
                    </a:lnTo>
                    <a:lnTo>
                      <a:pt x="398" y="278"/>
                    </a:lnTo>
                    <a:lnTo>
                      <a:pt x="398" y="278"/>
                    </a:lnTo>
                    <a:lnTo>
                      <a:pt x="396" y="275"/>
                    </a:lnTo>
                    <a:lnTo>
                      <a:pt x="393" y="272"/>
                    </a:lnTo>
                    <a:lnTo>
                      <a:pt x="393" y="272"/>
                    </a:lnTo>
                    <a:lnTo>
                      <a:pt x="391" y="270"/>
                    </a:lnTo>
                    <a:lnTo>
                      <a:pt x="389" y="268"/>
                    </a:lnTo>
                    <a:lnTo>
                      <a:pt x="389" y="268"/>
                    </a:lnTo>
                    <a:lnTo>
                      <a:pt x="388" y="266"/>
                    </a:lnTo>
                    <a:lnTo>
                      <a:pt x="387" y="263"/>
                    </a:lnTo>
                    <a:lnTo>
                      <a:pt x="387" y="263"/>
                    </a:lnTo>
                    <a:lnTo>
                      <a:pt x="387" y="261"/>
                    </a:lnTo>
                    <a:lnTo>
                      <a:pt x="385" y="262"/>
                    </a:lnTo>
                    <a:lnTo>
                      <a:pt x="385" y="262"/>
                    </a:lnTo>
                    <a:lnTo>
                      <a:pt x="384" y="262"/>
                    </a:lnTo>
                    <a:lnTo>
                      <a:pt x="381" y="261"/>
                    </a:lnTo>
                    <a:lnTo>
                      <a:pt x="376" y="261"/>
                    </a:lnTo>
                    <a:lnTo>
                      <a:pt x="376" y="261"/>
                    </a:lnTo>
                    <a:lnTo>
                      <a:pt x="374" y="260"/>
                    </a:lnTo>
                    <a:lnTo>
                      <a:pt x="373" y="259"/>
                    </a:lnTo>
                    <a:lnTo>
                      <a:pt x="371" y="255"/>
                    </a:lnTo>
                    <a:lnTo>
                      <a:pt x="371" y="255"/>
                    </a:lnTo>
                    <a:lnTo>
                      <a:pt x="368" y="253"/>
                    </a:lnTo>
                    <a:lnTo>
                      <a:pt x="364" y="252"/>
                    </a:lnTo>
                    <a:lnTo>
                      <a:pt x="364" y="252"/>
                    </a:lnTo>
                    <a:lnTo>
                      <a:pt x="361" y="252"/>
                    </a:lnTo>
                    <a:lnTo>
                      <a:pt x="359" y="250"/>
                    </a:lnTo>
                    <a:lnTo>
                      <a:pt x="359" y="250"/>
                    </a:lnTo>
                    <a:lnTo>
                      <a:pt x="359" y="250"/>
                    </a:lnTo>
                    <a:lnTo>
                      <a:pt x="359" y="251"/>
                    </a:lnTo>
                    <a:lnTo>
                      <a:pt x="361" y="256"/>
                    </a:lnTo>
                    <a:lnTo>
                      <a:pt x="361" y="256"/>
                    </a:lnTo>
                    <a:lnTo>
                      <a:pt x="362" y="259"/>
                    </a:lnTo>
                    <a:lnTo>
                      <a:pt x="361" y="261"/>
                    </a:lnTo>
                    <a:lnTo>
                      <a:pt x="358" y="265"/>
                    </a:lnTo>
                    <a:lnTo>
                      <a:pt x="358" y="265"/>
                    </a:lnTo>
                    <a:lnTo>
                      <a:pt x="356" y="266"/>
                    </a:lnTo>
                    <a:lnTo>
                      <a:pt x="357" y="267"/>
                    </a:lnTo>
                    <a:lnTo>
                      <a:pt x="357" y="267"/>
                    </a:lnTo>
                    <a:lnTo>
                      <a:pt x="359" y="268"/>
                    </a:lnTo>
                    <a:lnTo>
                      <a:pt x="357" y="269"/>
                    </a:lnTo>
                    <a:lnTo>
                      <a:pt x="357" y="269"/>
                    </a:lnTo>
                    <a:lnTo>
                      <a:pt x="355" y="272"/>
                    </a:lnTo>
                    <a:lnTo>
                      <a:pt x="355" y="273"/>
                    </a:lnTo>
                    <a:lnTo>
                      <a:pt x="355" y="274"/>
                    </a:lnTo>
                    <a:lnTo>
                      <a:pt x="355" y="274"/>
                    </a:lnTo>
                    <a:lnTo>
                      <a:pt x="356" y="276"/>
                    </a:lnTo>
                    <a:lnTo>
                      <a:pt x="356" y="278"/>
                    </a:lnTo>
                    <a:lnTo>
                      <a:pt x="356" y="278"/>
                    </a:lnTo>
                    <a:lnTo>
                      <a:pt x="354" y="279"/>
                    </a:lnTo>
                    <a:lnTo>
                      <a:pt x="353" y="279"/>
                    </a:lnTo>
                    <a:lnTo>
                      <a:pt x="349" y="279"/>
                    </a:lnTo>
                    <a:lnTo>
                      <a:pt x="349" y="279"/>
                    </a:lnTo>
                    <a:lnTo>
                      <a:pt x="348" y="279"/>
                    </a:lnTo>
                    <a:lnTo>
                      <a:pt x="348" y="280"/>
                    </a:lnTo>
                    <a:lnTo>
                      <a:pt x="348" y="281"/>
                    </a:lnTo>
                    <a:lnTo>
                      <a:pt x="348" y="281"/>
                    </a:lnTo>
                    <a:lnTo>
                      <a:pt x="349" y="281"/>
                    </a:lnTo>
                    <a:lnTo>
                      <a:pt x="351" y="282"/>
                    </a:lnTo>
                    <a:lnTo>
                      <a:pt x="351" y="282"/>
                    </a:lnTo>
                    <a:lnTo>
                      <a:pt x="352" y="283"/>
                    </a:lnTo>
                    <a:lnTo>
                      <a:pt x="354" y="284"/>
                    </a:lnTo>
                    <a:lnTo>
                      <a:pt x="359" y="284"/>
                    </a:lnTo>
                    <a:lnTo>
                      <a:pt x="359" y="284"/>
                    </a:lnTo>
                    <a:lnTo>
                      <a:pt x="359" y="284"/>
                    </a:lnTo>
                    <a:lnTo>
                      <a:pt x="359" y="285"/>
                    </a:lnTo>
                    <a:lnTo>
                      <a:pt x="357" y="287"/>
                    </a:lnTo>
                    <a:lnTo>
                      <a:pt x="357" y="287"/>
                    </a:lnTo>
                    <a:lnTo>
                      <a:pt x="357" y="295"/>
                    </a:lnTo>
                    <a:lnTo>
                      <a:pt x="357" y="295"/>
                    </a:lnTo>
                    <a:lnTo>
                      <a:pt x="357" y="297"/>
                    </a:lnTo>
                    <a:lnTo>
                      <a:pt x="359" y="298"/>
                    </a:lnTo>
                    <a:lnTo>
                      <a:pt x="359" y="298"/>
                    </a:lnTo>
                    <a:lnTo>
                      <a:pt x="360" y="299"/>
                    </a:lnTo>
                    <a:lnTo>
                      <a:pt x="359" y="300"/>
                    </a:lnTo>
                    <a:lnTo>
                      <a:pt x="356" y="302"/>
                    </a:lnTo>
                    <a:lnTo>
                      <a:pt x="356" y="302"/>
                    </a:lnTo>
                    <a:lnTo>
                      <a:pt x="354" y="305"/>
                    </a:lnTo>
                    <a:lnTo>
                      <a:pt x="354" y="308"/>
                    </a:lnTo>
                    <a:lnTo>
                      <a:pt x="354" y="308"/>
                    </a:lnTo>
                    <a:lnTo>
                      <a:pt x="354" y="310"/>
                    </a:lnTo>
                    <a:lnTo>
                      <a:pt x="353" y="311"/>
                    </a:lnTo>
                    <a:lnTo>
                      <a:pt x="352" y="312"/>
                    </a:lnTo>
                    <a:lnTo>
                      <a:pt x="351" y="313"/>
                    </a:lnTo>
                    <a:lnTo>
                      <a:pt x="351" y="313"/>
                    </a:lnTo>
                    <a:lnTo>
                      <a:pt x="350" y="316"/>
                    </a:lnTo>
                    <a:lnTo>
                      <a:pt x="348" y="318"/>
                    </a:lnTo>
                    <a:lnTo>
                      <a:pt x="348" y="318"/>
                    </a:lnTo>
                    <a:lnTo>
                      <a:pt x="343" y="323"/>
                    </a:lnTo>
                    <a:lnTo>
                      <a:pt x="343" y="323"/>
                    </a:lnTo>
                    <a:lnTo>
                      <a:pt x="341" y="325"/>
                    </a:lnTo>
                    <a:lnTo>
                      <a:pt x="339" y="328"/>
                    </a:lnTo>
                    <a:lnTo>
                      <a:pt x="337" y="332"/>
                    </a:lnTo>
                    <a:lnTo>
                      <a:pt x="337" y="332"/>
                    </a:lnTo>
                    <a:lnTo>
                      <a:pt x="332" y="336"/>
                    </a:lnTo>
                    <a:lnTo>
                      <a:pt x="332" y="336"/>
                    </a:lnTo>
                    <a:lnTo>
                      <a:pt x="330" y="337"/>
                    </a:lnTo>
                    <a:lnTo>
                      <a:pt x="327" y="337"/>
                    </a:lnTo>
                    <a:lnTo>
                      <a:pt x="321" y="337"/>
                    </a:lnTo>
                    <a:lnTo>
                      <a:pt x="321" y="337"/>
                    </a:lnTo>
                    <a:lnTo>
                      <a:pt x="319" y="337"/>
                    </a:lnTo>
                    <a:lnTo>
                      <a:pt x="318" y="338"/>
                    </a:lnTo>
                    <a:lnTo>
                      <a:pt x="317" y="338"/>
                    </a:lnTo>
                    <a:lnTo>
                      <a:pt x="316" y="338"/>
                    </a:lnTo>
                    <a:lnTo>
                      <a:pt x="316" y="338"/>
                    </a:lnTo>
                    <a:lnTo>
                      <a:pt x="311" y="337"/>
                    </a:lnTo>
                    <a:lnTo>
                      <a:pt x="308" y="336"/>
                    </a:lnTo>
                    <a:lnTo>
                      <a:pt x="308" y="336"/>
                    </a:lnTo>
                    <a:lnTo>
                      <a:pt x="303" y="332"/>
                    </a:lnTo>
                    <a:lnTo>
                      <a:pt x="298" y="327"/>
                    </a:lnTo>
                    <a:lnTo>
                      <a:pt x="298" y="327"/>
                    </a:lnTo>
                    <a:lnTo>
                      <a:pt x="293" y="315"/>
                    </a:lnTo>
                    <a:lnTo>
                      <a:pt x="293" y="315"/>
                    </a:lnTo>
                    <a:lnTo>
                      <a:pt x="290" y="306"/>
                    </a:lnTo>
                    <a:lnTo>
                      <a:pt x="287" y="290"/>
                    </a:lnTo>
                    <a:lnTo>
                      <a:pt x="283" y="259"/>
                    </a:lnTo>
                    <a:lnTo>
                      <a:pt x="283" y="259"/>
                    </a:lnTo>
                    <a:lnTo>
                      <a:pt x="279" y="236"/>
                    </a:lnTo>
                    <a:lnTo>
                      <a:pt x="276" y="217"/>
                    </a:lnTo>
                    <a:lnTo>
                      <a:pt x="276" y="217"/>
                    </a:lnTo>
                    <a:lnTo>
                      <a:pt x="275" y="213"/>
                    </a:lnTo>
                    <a:lnTo>
                      <a:pt x="275" y="208"/>
                    </a:lnTo>
                    <a:lnTo>
                      <a:pt x="276" y="200"/>
                    </a:lnTo>
                    <a:lnTo>
                      <a:pt x="276" y="200"/>
                    </a:lnTo>
                    <a:lnTo>
                      <a:pt x="276" y="197"/>
                    </a:lnTo>
                    <a:lnTo>
                      <a:pt x="277" y="195"/>
                    </a:lnTo>
                    <a:lnTo>
                      <a:pt x="278" y="190"/>
                    </a:lnTo>
                    <a:lnTo>
                      <a:pt x="278" y="190"/>
                    </a:lnTo>
                    <a:lnTo>
                      <a:pt x="278" y="186"/>
                    </a:lnTo>
                    <a:lnTo>
                      <a:pt x="278" y="184"/>
                    </a:lnTo>
                    <a:lnTo>
                      <a:pt x="278" y="184"/>
                    </a:lnTo>
                    <a:lnTo>
                      <a:pt x="279" y="180"/>
                    </a:lnTo>
                    <a:lnTo>
                      <a:pt x="279" y="175"/>
                    </a:lnTo>
                    <a:lnTo>
                      <a:pt x="279" y="175"/>
                    </a:lnTo>
                    <a:lnTo>
                      <a:pt x="278" y="171"/>
                    </a:lnTo>
                    <a:lnTo>
                      <a:pt x="277" y="169"/>
                    </a:lnTo>
                    <a:lnTo>
                      <a:pt x="275" y="168"/>
                    </a:lnTo>
                    <a:lnTo>
                      <a:pt x="275" y="168"/>
                    </a:lnTo>
                    <a:lnTo>
                      <a:pt x="272" y="166"/>
                    </a:lnTo>
                    <a:lnTo>
                      <a:pt x="269" y="161"/>
                    </a:lnTo>
                    <a:lnTo>
                      <a:pt x="269" y="161"/>
                    </a:lnTo>
                    <a:lnTo>
                      <a:pt x="267" y="158"/>
                    </a:lnTo>
                    <a:lnTo>
                      <a:pt x="265" y="156"/>
                    </a:lnTo>
                    <a:lnTo>
                      <a:pt x="265" y="156"/>
                    </a:lnTo>
                    <a:lnTo>
                      <a:pt x="264" y="155"/>
                    </a:lnTo>
                    <a:lnTo>
                      <a:pt x="262" y="154"/>
                    </a:lnTo>
                    <a:lnTo>
                      <a:pt x="260" y="154"/>
                    </a:lnTo>
                    <a:lnTo>
                      <a:pt x="257" y="153"/>
                    </a:lnTo>
                    <a:lnTo>
                      <a:pt x="257" y="153"/>
                    </a:lnTo>
                    <a:lnTo>
                      <a:pt x="252" y="151"/>
                    </a:lnTo>
                    <a:lnTo>
                      <a:pt x="246" y="150"/>
                    </a:lnTo>
                    <a:lnTo>
                      <a:pt x="246" y="150"/>
                    </a:lnTo>
                    <a:lnTo>
                      <a:pt x="244" y="151"/>
                    </a:lnTo>
                    <a:lnTo>
                      <a:pt x="243" y="151"/>
                    </a:lnTo>
                    <a:lnTo>
                      <a:pt x="242" y="152"/>
                    </a:lnTo>
                    <a:lnTo>
                      <a:pt x="241" y="153"/>
                    </a:lnTo>
                    <a:lnTo>
                      <a:pt x="241" y="153"/>
                    </a:lnTo>
                    <a:lnTo>
                      <a:pt x="237" y="154"/>
                    </a:lnTo>
                    <a:lnTo>
                      <a:pt x="235" y="155"/>
                    </a:lnTo>
                    <a:lnTo>
                      <a:pt x="234" y="156"/>
                    </a:lnTo>
                    <a:lnTo>
                      <a:pt x="234" y="156"/>
                    </a:lnTo>
                    <a:lnTo>
                      <a:pt x="233" y="159"/>
                    </a:lnTo>
                    <a:lnTo>
                      <a:pt x="232" y="161"/>
                    </a:lnTo>
                    <a:lnTo>
                      <a:pt x="231" y="163"/>
                    </a:lnTo>
                    <a:lnTo>
                      <a:pt x="231" y="163"/>
                    </a:lnTo>
                    <a:lnTo>
                      <a:pt x="226" y="168"/>
                    </a:lnTo>
                    <a:lnTo>
                      <a:pt x="223" y="170"/>
                    </a:lnTo>
                    <a:lnTo>
                      <a:pt x="220" y="171"/>
                    </a:lnTo>
                    <a:lnTo>
                      <a:pt x="220" y="171"/>
                    </a:lnTo>
                    <a:lnTo>
                      <a:pt x="217" y="171"/>
                    </a:lnTo>
                    <a:lnTo>
                      <a:pt x="214" y="170"/>
                    </a:lnTo>
                    <a:lnTo>
                      <a:pt x="208" y="167"/>
                    </a:lnTo>
                    <a:lnTo>
                      <a:pt x="208" y="167"/>
                    </a:lnTo>
                    <a:lnTo>
                      <a:pt x="206" y="166"/>
                    </a:lnTo>
                    <a:lnTo>
                      <a:pt x="204" y="164"/>
                    </a:lnTo>
                    <a:lnTo>
                      <a:pt x="203" y="160"/>
                    </a:lnTo>
                    <a:lnTo>
                      <a:pt x="203" y="160"/>
                    </a:lnTo>
                    <a:lnTo>
                      <a:pt x="202" y="158"/>
                    </a:lnTo>
                    <a:lnTo>
                      <a:pt x="199" y="155"/>
                    </a:lnTo>
                    <a:lnTo>
                      <a:pt x="199" y="155"/>
                    </a:lnTo>
                    <a:lnTo>
                      <a:pt x="197" y="154"/>
                    </a:lnTo>
                    <a:lnTo>
                      <a:pt x="195" y="153"/>
                    </a:lnTo>
                    <a:lnTo>
                      <a:pt x="195" y="153"/>
                    </a:lnTo>
                    <a:lnTo>
                      <a:pt x="193" y="149"/>
                    </a:lnTo>
                    <a:lnTo>
                      <a:pt x="192" y="147"/>
                    </a:lnTo>
                    <a:lnTo>
                      <a:pt x="190" y="145"/>
                    </a:lnTo>
                    <a:lnTo>
                      <a:pt x="190" y="145"/>
                    </a:lnTo>
                    <a:lnTo>
                      <a:pt x="186" y="142"/>
                    </a:lnTo>
                    <a:lnTo>
                      <a:pt x="180" y="140"/>
                    </a:lnTo>
                    <a:lnTo>
                      <a:pt x="180" y="140"/>
                    </a:lnTo>
                    <a:lnTo>
                      <a:pt x="177" y="139"/>
                    </a:lnTo>
                    <a:lnTo>
                      <a:pt x="173" y="137"/>
                    </a:lnTo>
                    <a:lnTo>
                      <a:pt x="173" y="137"/>
                    </a:lnTo>
                    <a:lnTo>
                      <a:pt x="171" y="136"/>
                    </a:lnTo>
                    <a:lnTo>
                      <a:pt x="170" y="138"/>
                    </a:lnTo>
                    <a:lnTo>
                      <a:pt x="170" y="138"/>
                    </a:lnTo>
                    <a:lnTo>
                      <a:pt x="169" y="139"/>
                    </a:lnTo>
                    <a:lnTo>
                      <a:pt x="170" y="140"/>
                    </a:lnTo>
                    <a:lnTo>
                      <a:pt x="171" y="142"/>
                    </a:lnTo>
                    <a:lnTo>
                      <a:pt x="171" y="142"/>
                    </a:lnTo>
                    <a:lnTo>
                      <a:pt x="170" y="144"/>
                    </a:lnTo>
                    <a:lnTo>
                      <a:pt x="168" y="145"/>
                    </a:lnTo>
                    <a:lnTo>
                      <a:pt x="168" y="145"/>
                    </a:lnTo>
                    <a:lnTo>
                      <a:pt x="167" y="146"/>
                    </a:lnTo>
                    <a:lnTo>
                      <a:pt x="167" y="149"/>
                    </a:lnTo>
                    <a:lnTo>
                      <a:pt x="167" y="156"/>
                    </a:lnTo>
                    <a:lnTo>
                      <a:pt x="167" y="156"/>
                    </a:lnTo>
                    <a:lnTo>
                      <a:pt x="167" y="172"/>
                    </a:lnTo>
                    <a:lnTo>
                      <a:pt x="167" y="172"/>
                    </a:lnTo>
                    <a:lnTo>
                      <a:pt x="167" y="175"/>
                    </a:lnTo>
                    <a:lnTo>
                      <a:pt x="166" y="177"/>
                    </a:lnTo>
                    <a:lnTo>
                      <a:pt x="166" y="178"/>
                    </a:lnTo>
                    <a:lnTo>
                      <a:pt x="165" y="181"/>
                    </a:lnTo>
                    <a:lnTo>
                      <a:pt x="165" y="181"/>
                    </a:lnTo>
                    <a:lnTo>
                      <a:pt x="165" y="184"/>
                    </a:lnTo>
                    <a:lnTo>
                      <a:pt x="163" y="186"/>
                    </a:lnTo>
                    <a:lnTo>
                      <a:pt x="161" y="189"/>
                    </a:lnTo>
                    <a:lnTo>
                      <a:pt x="161" y="189"/>
                    </a:lnTo>
                    <a:lnTo>
                      <a:pt x="159" y="192"/>
                    </a:lnTo>
                    <a:lnTo>
                      <a:pt x="158" y="198"/>
                    </a:lnTo>
                    <a:lnTo>
                      <a:pt x="158" y="198"/>
                    </a:lnTo>
                    <a:lnTo>
                      <a:pt x="157" y="198"/>
                    </a:lnTo>
                    <a:lnTo>
                      <a:pt x="156" y="198"/>
                    </a:lnTo>
                    <a:lnTo>
                      <a:pt x="154" y="196"/>
                    </a:lnTo>
                    <a:lnTo>
                      <a:pt x="154" y="196"/>
                    </a:lnTo>
                    <a:lnTo>
                      <a:pt x="151" y="194"/>
                    </a:lnTo>
                    <a:lnTo>
                      <a:pt x="148" y="191"/>
                    </a:lnTo>
                    <a:lnTo>
                      <a:pt x="148" y="191"/>
                    </a:lnTo>
                    <a:lnTo>
                      <a:pt x="147" y="191"/>
                    </a:lnTo>
                    <a:lnTo>
                      <a:pt x="147" y="191"/>
                    </a:lnTo>
                    <a:lnTo>
                      <a:pt x="145" y="194"/>
                    </a:lnTo>
                    <a:lnTo>
                      <a:pt x="145" y="194"/>
                    </a:lnTo>
                    <a:lnTo>
                      <a:pt x="143" y="194"/>
                    </a:lnTo>
                    <a:lnTo>
                      <a:pt x="141" y="191"/>
                    </a:lnTo>
                    <a:lnTo>
                      <a:pt x="141" y="191"/>
                    </a:lnTo>
                    <a:lnTo>
                      <a:pt x="141" y="191"/>
                    </a:lnTo>
                    <a:lnTo>
                      <a:pt x="140" y="192"/>
                    </a:lnTo>
                    <a:lnTo>
                      <a:pt x="139" y="196"/>
                    </a:lnTo>
                    <a:lnTo>
                      <a:pt x="139" y="196"/>
                    </a:lnTo>
                    <a:lnTo>
                      <a:pt x="138" y="197"/>
                    </a:lnTo>
                    <a:lnTo>
                      <a:pt x="138" y="198"/>
                    </a:lnTo>
                    <a:lnTo>
                      <a:pt x="140" y="201"/>
                    </a:lnTo>
                    <a:lnTo>
                      <a:pt x="140" y="201"/>
                    </a:lnTo>
                    <a:lnTo>
                      <a:pt x="141" y="201"/>
                    </a:lnTo>
                    <a:lnTo>
                      <a:pt x="143" y="202"/>
                    </a:lnTo>
                    <a:lnTo>
                      <a:pt x="147" y="202"/>
                    </a:lnTo>
                    <a:lnTo>
                      <a:pt x="147" y="202"/>
                    </a:lnTo>
                    <a:lnTo>
                      <a:pt x="150" y="202"/>
                    </a:lnTo>
                    <a:lnTo>
                      <a:pt x="151" y="203"/>
                    </a:lnTo>
                    <a:lnTo>
                      <a:pt x="151" y="203"/>
                    </a:lnTo>
                    <a:lnTo>
                      <a:pt x="158" y="209"/>
                    </a:lnTo>
                    <a:lnTo>
                      <a:pt x="158" y="209"/>
                    </a:lnTo>
                    <a:lnTo>
                      <a:pt x="162" y="216"/>
                    </a:lnTo>
                    <a:lnTo>
                      <a:pt x="162" y="216"/>
                    </a:lnTo>
                    <a:lnTo>
                      <a:pt x="162" y="218"/>
                    </a:lnTo>
                    <a:lnTo>
                      <a:pt x="163" y="224"/>
                    </a:lnTo>
                    <a:lnTo>
                      <a:pt x="163" y="253"/>
                    </a:lnTo>
                    <a:lnTo>
                      <a:pt x="163" y="253"/>
                    </a:lnTo>
                    <a:lnTo>
                      <a:pt x="162" y="266"/>
                    </a:lnTo>
                    <a:lnTo>
                      <a:pt x="160" y="279"/>
                    </a:lnTo>
                    <a:lnTo>
                      <a:pt x="155" y="306"/>
                    </a:lnTo>
                    <a:lnTo>
                      <a:pt x="148" y="329"/>
                    </a:lnTo>
                    <a:lnTo>
                      <a:pt x="144" y="342"/>
                    </a:lnTo>
                    <a:lnTo>
                      <a:pt x="144" y="342"/>
                    </a:lnTo>
                    <a:lnTo>
                      <a:pt x="140" y="350"/>
                    </a:lnTo>
                    <a:lnTo>
                      <a:pt x="137" y="355"/>
                    </a:lnTo>
                    <a:lnTo>
                      <a:pt x="137" y="355"/>
                    </a:lnTo>
                    <a:lnTo>
                      <a:pt x="134" y="358"/>
                    </a:lnTo>
                    <a:lnTo>
                      <a:pt x="130" y="360"/>
                    </a:lnTo>
                    <a:lnTo>
                      <a:pt x="130" y="360"/>
                    </a:lnTo>
                    <a:lnTo>
                      <a:pt x="128" y="361"/>
                    </a:lnTo>
                    <a:lnTo>
                      <a:pt x="125" y="360"/>
                    </a:lnTo>
                    <a:lnTo>
                      <a:pt x="123" y="359"/>
                    </a:lnTo>
                    <a:lnTo>
                      <a:pt x="121" y="359"/>
                    </a:lnTo>
                    <a:lnTo>
                      <a:pt x="121" y="359"/>
                    </a:lnTo>
                    <a:lnTo>
                      <a:pt x="117" y="359"/>
                    </a:lnTo>
                    <a:lnTo>
                      <a:pt x="116" y="361"/>
                    </a:lnTo>
                    <a:lnTo>
                      <a:pt x="114" y="362"/>
                    </a:lnTo>
                    <a:lnTo>
                      <a:pt x="112" y="363"/>
                    </a:lnTo>
                    <a:lnTo>
                      <a:pt x="112" y="363"/>
                    </a:lnTo>
                    <a:lnTo>
                      <a:pt x="110" y="364"/>
                    </a:lnTo>
                    <a:lnTo>
                      <a:pt x="109" y="366"/>
                    </a:lnTo>
                    <a:lnTo>
                      <a:pt x="107" y="368"/>
                    </a:lnTo>
                    <a:lnTo>
                      <a:pt x="105" y="371"/>
                    </a:lnTo>
                    <a:lnTo>
                      <a:pt x="105" y="371"/>
                    </a:lnTo>
                    <a:lnTo>
                      <a:pt x="97" y="376"/>
                    </a:lnTo>
                    <a:lnTo>
                      <a:pt x="91" y="378"/>
                    </a:lnTo>
                    <a:lnTo>
                      <a:pt x="91" y="378"/>
                    </a:lnTo>
                    <a:lnTo>
                      <a:pt x="87" y="378"/>
                    </a:lnTo>
                    <a:lnTo>
                      <a:pt x="85" y="377"/>
                    </a:lnTo>
                    <a:lnTo>
                      <a:pt x="83" y="375"/>
                    </a:lnTo>
                    <a:lnTo>
                      <a:pt x="83" y="375"/>
                    </a:lnTo>
                    <a:lnTo>
                      <a:pt x="82" y="373"/>
                    </a:lnTo>
                    <a:lnTo>
                      <a:pt x="79" y="371"/>
                    </a:lnTo>
                    <a:lnTo>
                      <a:pt x="79" y="371"/>
                    </a:lnTo>
                    <a:lnTo>
                      <a:pt x="75" y="368"/>
                    </a:lnTo>
                    <a:lnTo>
                      <a:pt x="70" y="366"/>
                    </a:lnTo>
                    <a:lnTo>
                      <a:pt x="70" y="366"/>
                    </a:lnTo>
                    <a:lnTo>
                      <a:pt x="67" y="366"/>
                    </a:lnTo>
                    <a:lnTo>
                      <a:pt x="65" y="367"/>
                    </a:lnTo>
                    <a:lnTo>
                      <a:pt x="65" y="367"/>
                    </a:lnTo>
                    <a:lnTo>
                      <a:pt x="64" y="368"/>
                    </a:lnTo>
                    <a:lnTo>
                      <a:pt x="63" y="369"/>
                    </a:lnTo>
                    <a:lnTo>
                      <a:pt x="61" y="372"/>
                    </a:lnTo>
                    <a:lnTo>
                      <a:pt x="61" y="372"/>
                    </a:lnTo>
                    <a:lnTo>
                      <a:pt x="59" y="373"/>
                    </a:lnTo>
                    <a:lnTo>
                      <a:pt x="57" y="374"/>
                    </a:lnTo>
                    <a:lnTo>
                      <a:pt x="51" y="377"/>
                    </a:lnTo>
                    <a:lnTo>
                      <a:pt x="51" y="377"/>
                    </a:lnTo>
                    <a:lnTo>
                      <a:pt x="49" y="378"/>
                    </a:lnTo>
                    <a:lnTo>
                      <a:pt x="48" y="380"/>
                    </a:lnTo>
                    <a:lnTo>
                      <a:pt x="48" y="384"/>
                    </a:lnTo>
                    <a:lnTo>
                      <a:pt x="48" y="384"/>
                    </a:lnTo>
                    <a:lnTo>
                      <a:pt x="43" y="393"/>
                    </a:lnTo>
                    <a:lnTo>
                      <a:pt x="43" y="393"/>
                    </a:lnTo>
                    <a:lnTo>
                      <a:pt x="42" y="396"/>
                    </a:lnTo>
                    <a:lnTo>
                      <a:pt x="40" y="398"/>
                    </a:lnTo>
                    <a:lnTo>
                      <a:pt x="40" y="398"/>
                    </a:lnTo>
                    <a:lnTo>
                      <a:pt x="39" y="399"/>
                    </a:lnTo>
                    <a:lnTo>
                      <a:pt x="39" y="401"/>
                    </a:lnTo>
                    <a:lnTo>
                      <a:pt x="40" y="403"/>
                    </a:lnTo>
                    <a:lnTo>
                      <a:pt x="40" y="403"/>
                    </a:lnTo>
                    <a:lnTo>
                      <a:pt x="39" y="404"/>
                    </a:lnTo>
                    <a:lnTo>
                      <a:pt x="38" y="405"/>
                    </a:lnTo>
                    <a:lnTo>
                      <a:pt x="35" y="406"/>
                    </a:lnTo>
                    <a:lnTo>
                      <a:pt x="35" y="406"/>
                    </a:lnTo>
                    <a:lnTo>
                      <a:pt x="33" y="409"/>
                    </a:lnTo>
                    <a:lnTo>
                      <a:pt x="32" y="412"/>
                    </a:lnTo>
                    <a:lnTo>
                      <a:pt x="32" y="412"/>
                    </a:lnTo>
                    <a:lnTo>
                      <a:pt x="31" y="412"/>
                    </a:lnTo>
                    <a:lnTo>
                      <a:pt x="28" y="411"/>
                    </a:lnTo>
                    <a:lnTo>
                      <a:pt x="28" y="411"/>
                    </a:lnTo>
                    <a:lnTo>
                      <a:pt x="27" y="411"/>
                    </a:lnTo>
                    <a:lnTo>
                      <a:pt x="27" y="413"/>
                    </a:lnTo>
                    <a:lnTo>
                      <a:pt x="27" y="416"/>
                    </a:lnTo>
                    <a:lnTo>
                      <a:pt x="27" y="418"/>
                    </a:lnTo>
                    <a:lnTo>
                      <a:pt x="27" y="418"/>
                    </a:lnTo>
                    <a:lnTo>
                      <a:pt x="23" y="420"/>
                    </a:lnTo>
                    <a:lnTo>
                      <a:pt x="19" y="423"/>
                    </a:lnTo>
                    <a:lnTo>
                      <a:pt x="19" y="423"/>
                    </a:lnTo>
                    <a:lnTo>
                      <a:pt x="18" y="424"/>
                    </a:lnTo>
                    <a:lnTo>
                      <a:pt x="16" y="424"/>
                    </a:lnTo>
                    <a:lnTo>
                      <a:pt x="14" y="423"/>
                    </a:lnTo>
                    <a:lnTo>
                      <a:pt x="14" y="423"/>
                    </a:lnTo>
                    <a:lnTo>
                      <a:pt x="13" y="423"/>
                    </a:lnTo>
                    <a:lnTo>
                      <a:pt x="13" y="424"/>
                    </a:lnTo>
                    <a:lnTo>
                      <a:pt x="13" y="426"/>
                    </a:lnTo>
                    <a:lnTo>
                      <a:pt x="13" y="426"/>
                    </a:lnTo>
                    <a:lnTo>
                      <a:pt x="12" y="428"/>
                    </a:lnTo>
                    <a:lnTo>
                      <a:pt x="10" y="429"/>
                    </a:lnTo>
                    <a:lnTo>
                      <a:pt x="6" y="433"/>
                    </a:lnTo>
                    <a:lnTo>
                      <a:pt x="6" y="433"/>
                    </a:lnTo>
                    <a:lnTo>
                      <a:pt x="2" y="436"/>
                    </a:lnTo>
                    <a:lnTo>
                      <a:pt x="0" y="437"/>
                    </a:lnTo>
                    <a:lnTo>
                      <a:pt x="0" y="437"/>
                    </a:lnTo>
                    <a:lnTo>
                      <a:pt x="0" y="438"/>
                    </a:lnTo>
                    <a:lnTo>
                      <a:pt x="0" y="439"/>
                    </a:lnTo>
                    <a:lnTo>
                      <a:pt x="0" y="444"/>
                    </a:lnTo>
                    <a:lnTo>
                      <a:pt x="2" y="449"/>
                    </a:lnTo>
                    <a:lnTo>
                      <a:pt x="4" y="452"/>
                    </a:lnTo>
                    <a:lnTo>
                      <a:pt x="4" y="452"/>
                    </a:lnTo>
                    <a:lnTo>
                      <a:pt x="6" y="453"/>
                    </a:lnTo>
                    <a:lnTo>
                      <a:pt x="10" y="454"/>
                    </a:lnTo>
                    <a:lnTo>
                      <a:pt x="19" y="454"/>
                    </a:lnTo>
                    <a:lnTo>
                      <a:pt x="19" y="454"/>
                    </a:lnTo>
                    <a:lnTo>
                      <a:pt x="21" y="455"/>
                    </a:lnTo>
                    <a:lnTo>
                      <a:pt x="22" y="456"/>
                    </a:lnTo>
                    <a:lnTo>
                      <a:pt x="22" y="458"/>
                    </a:lnTo>
                    <a:lnTo>
                      <a:pt x="25" y="461"/>
                    </a:lnTo>
                    <a:lnTo>
                      <a:pt x="25" y="461"/>
                    </a:lnTo>
                    <a:lnTo>
                      <a:pt x="27" y="466"/>
                    </a:lnTo>
                    <a:lnTo>
                      <a:pt x="29" y="473"/>
                    </a:lnTo>
                    <a:lnTo>
                      <a:pt x="30" y="482"/>
                    </a:lnTo>
                    <a:lnTo>
                      <a:pt x="31" y="491"/>
                    </a:lnTo>
                    <a:lnTo>
                      <a:pt x="31" y="491"/>
                    </a:lnTo>
                    <a:lnTo>
                      <a:pt x="30" y="498"/>
                    </a:lnTo>
                    <a:lnTo>
                      <a:pt x="29" y="505"/>
                    </a:lnTo>
                    <a:lnTo>
                      <a:pt x="27" y="512"/>
                    </a:lnTo>
                    <a:lnTo>
                      <a:pt x="27" y="517"/>
                    </a:lnTo>
                    <a:lnTo>
                      <a:pt x="27" y="517"/>
                    </a:lnTo>
                    <a:lnTo>
                      <a:pt x="27" y="521"/>
                    </a:lnTo>
                    <a:lnTo>
                      <a:pt x="28" y="525"/>
                    </a:lnTo>
                    <a:lnTo>
                      <a:pt x="28" y="525"/>
                    </a:lnTo>
                    <a:lnTo>
                      <a:pt x="32" y="524"/>
                    </a:lnTo>
                    <a:lnTo>
                      <a:pt x="32" y="524"/>
                    </a:lnTo>
                    <a:lnTo>
                      <a:pt x="33" y="523"/>
                    </a:lnTo>
                    <a:lnTo>
                      <a:pt x="35" y="524"/>
                    </a:lnTo>
                    <a:lnTo>
                      <a:pt x="35" y="524"/>
                    </a:lnTo>
                    <a:close/>
                    <a:moveTo>
                      <a:pt x="506" y="377"/>
                    </a:moveTo>
                    <a:lnTo>
                      <a:pt x="506" y="377"/>
                    </a:lnTo>
                    <a:lnTo>
                      <a:pt x="507" y="376"/>
                    </a:lnTo>
                    <a:lnTo>
                      <a:pt x="508" y="376"/>
                    </a:lnTo>
                    <a:lnTo>
                      <a:pt x="512" y="377"/>
                    </a:lnTo>
                    <a:lnTo>
                      <a:pt x="512" y="377"/>
                    </a:lnTo>
                    <a:lnTo>
                      <a:pt x="515" y="376"/>
                    </a:lnTo>
                    <a:lnTo>
                      <a:pt x="519" y="375"/>
                    </a:lnTo>
                    <a:lnTo>
                      <a:pt x="519" y="375"/>
                    </a:lnTo>
                    <a:lnTo>
                      <a:pt x="520" y="374"/>
                    </a:lnTo>
                    <a:lnTo>
                      <a:pt x="519" y="373"/>
                    </a:lnTo>
                    <a:lnTo>
                      <a:pt x="519" y="373"/>
                    </a:lnTo>
                    <a:lnTo>
                      <a:pt x="517" y="371"/>
                    </a:lnTo>
                    <a:lnTo>
                      <a:pt x="517" y="367"/>
                    </a:lnTo>
                    <a:lnTo>
                      <a:pt x="517" y="367"/>
                    </a:lnTo>
                    <a:lnTo>
                      <a:pt x="516" y="366"/>
                    </a:lnTo>
                    <a:lnTo>
                      <a:pt x="515" y="364"/>
                    </a:lnTo>
                    <a:lnTo>
                      <a:pt x="513" y="361"/>
                    </a:lnTo>
                    <a:lnTo>
                      <a:pt x="513" y="361"/>
                    </a:lnTo>
                    <a:lnTo>
                      <a:pt x="513" y="356"/>
                    </a:lnTo>
                    <a:lnTo>
                      <a:pt x="513" y="356"/>
                    </a:lnTo>
                    <a:lnTo>
                      <a:pt x="512" y="354"/>
                    </a:lnTo>
                    <a:lnTo>
                      <a:pt x="511" y="353"/>
                    </a:lnTo>
                    <a:lnTo>
                      <a:pt x="510" y="349"/>
                    </a:lnTo>
                    <a:lnTo>
                      <a:pt x="510" y="349"/>
                    </a:lnTo>
                    <a:lnTo>
                      <a:pt x="510" y="347"/>
                    </a:lnTo>
                    <a:lnTo>
                      <a:pt x="511" y="344"/>
                    </a:lnTo>
                    <a:lnTo>
                      <a:pt x="513" y="339"/>
                    </a:lnTo>
                    <a:lnTo>
                      <a:pt x="513" y="339"/>
                    </a:lnTo>
                    <a:lnTo>
                      <a:pt x="515" y="336"/>
                    </a:lnTo>
                    <a:lnTo>
                      <a:pt x="518" y="333"/>
                    </a:lnTo>
                    <a:lnTo>
                      <a:pt x="518" y="333"/>
                    </a:lnTo>
                    <a:lnTo>
                      <a:pt x="521" y="332"/>
                    </a:lnTo>
                    <a:lnTo>
                      <a:pt x="527" y="332"/>
                    </a:lnTo>
                    <a:lnTo>
                      <a:pt x="532" y="333"/>
                    </a:lnTo>
                    <a:lnTo>
                      <a:pt x="533" y="334"/>
                    </a:lnTo>
                    <a:lnTo>
                      <a:pt x="535" y="335"/>
                    </a:lnTo>
                    <a:lnTo>
                      <a:pt x="535" y="335"/>
                    </a:lnTo>
                    <a:lnTo>
                      <a:pt x="535" y="336"/>
                    </a:lnTo>
                    <a:lnTo>
                      <a:pt x="534" y="338"/>
                    </a:lnTo>
                    <a:lnTo>
                      <a:pt x="533" y="342"/>
                    </a:lnTo>
                    <a:lnTo>
                      <a:pt x="533" y="342"/>
                    </a:lnTo>
                    <a:lnTo>
                      <a:pt x="533" y="344"/>
                    </a:lnTo>
                    <a:lnTo>
                      <a:pt x="532" y="345"/>
                    </a:lnTo>
                    <a:lnTo>
                      <a:pt x="528" y="348"/>
                    </a:lnTo>
                    <a:lnTo>
                      <a:pt x="528" y="348"/>
                    </a:lnTo>
                    <a:lnTo>
                      <a:pt x="525" y="351"/>
                    </a:lnTo>
                    <a:lnTo>
                      <a:pt x="525" y="355"/>
                    </a:lnTo>
                    <a:lnTo>
                      <a:pt x="525" y="357"/>
                    </a:lnTo>
                    <a:lnTo>
                      <a:pt x="526" y="359"/>
                    </a:lnTo>
                    <a:lnTo>
                      <a:pt x="526" y="359"/>
                    </a:lnTo>
                    <a:lnTo>
                      <a:pt x="529" y="366"/>
                    </a:lnTo>
                    <a:lnTo>
                      <a:pt x="531" y="370"/>
                    </a:lnTo>
                    <a:lnTo>
                      <a:pt x="531" y="375"/>
                    </a:lnTo>
                    <a:lnTo>
                      <a:pt x="531" y="375"/>
                    </a:lnTo>
                    <a:lnTo>
                      <a:pt x="531" y="380"/>
                    </a:lnTo>
                    <a:lnTo>
                      <a:pt x="530" y="385"/>
                    </a:lnTo>
                    <a:lnTo>
                      <a:pt x="528" y="390"/>
                    </a:lnTo>
                    <a:lnTo>
                      <a:pt x="528" y="390"/>
                    </a:lnTo>
                    <a:lnTo>
                      <a:pt x="527" y="390"/>
                    </a:lnTo>
                    <a:lnTo>
                      <a:pt x="525" y="389"/>
                    </a:lnTo>
                    <a:lnTo>
                      <a:pt x="521" y="388"/>
                    </a:lnTo>
                    <a:lnTo>
                      <a:pt x="521" y="388"/>
                    </a:lnTo>
                    <a:lnTo>
                      <a:pt x="519" y="388"/>
                    </a:lnTo>
                    <a:lnTo>
                      <a:pt x="516" y="389"/>
                    </a:lnTo>
                    <a:lnTo>
                      <a:pt x="511" y="391"/>
                    </a:lnTo>
                    <a:lnTo>
                      <a:pt x="511" y="391"/>
                    </a:lnTo>
                    <a:lnTo>
                      <a:pt x="510" y="391"/>
                    </a:lnTo>
                    <a:lnTo>
                      <a:pt x="508" y="389"/>
                    </a:lnTo>
                    <a:lnTo>
                      <a:pt x="504" y="385"/>
                    </a:lnTo>
                    <a:lnTo>
                      <a:pt x="504" y="385"/>
                    </a:lnTo>
                    <a:lnTo>
                      <a:pt x="503" y="382"/>
                    </a:lnTo>
                    <a:lnTo>
                      <a:pt x="503" y="380"/>
                    </a:lnTo>
                    <a:lnTo>
                      <a:pt x="506" y="377"/>
                    </a:lnTo>
                    <a:lnTo>
                      <a:pt x="506" y="377"/>
                    </a:lnTo>
                    <a:close/>
                    <a:moveTo>
                      <a:pt x="166" y="239"/>
                    </a:moveTo>
                    <a:lnTo>
                      <a:pt x="166" y="239"/>
                    </a:lnTo>
                    <a:lnTo>
                      <a:pt x="167" y="237"/>
                    </a:lnTo>
                    <a:lnTo>
                      <a:pt x="168" y="236"/>
                    </a:lnTo>
                    <a:lnTo>
                      <a:pt x="168" y="236"/>
                    </a:lnTo>
                    <a:lnTo>
                      <a:pt x="169" y="237"/>
                    </a:lnTo>
                    <a:lnTo>
                      <a:pt x="169" y="236"/>
                    </a:lnTo>
                    <a:lnTo>
                      <a:pt x="169" y="236"/>
                    </a:lnTo>
                    <a:lnTo>
                      <a:pt x="169" y="235"/>
                    </a:lnTo>
                    <a:lnTo>
                      <a:pt x="170" y="236"/>
                    </a:lnTo>
                    <a:lnTo>
                      <a:pt x="170" y="236"/>
                    </a:lnTo>
                    <a:lnTo>
                      <a:pt x="172" y="239"/>
                    </a:lnTo>
                    <a:lnTo>
                      <a:pt x="173" y="240"/>
                    </a:lnTo>
                    <a:lnTo>
                      <a:pt x="176" y="240"/>
                    </a:lnTo>
                    <a:lnTo>
                      <a:pt x="176" y="240"/>
                    </a:lnTo>
                    <a:lnTo>
                      <a:pt x="182" y="240"/>
                    </a:lnTo>
                    <a:lnTo>
                      <a:pt x="185" y="241"/>
                    </a:lnTo>
                    <a:lnTo>
                      <a:pt x="187" y="242"/>
                    </a:lnTo>
                    <a:lnTo>
                      <a:pt x="187" y="242"/>
                    </a:lnTo>
                    <a:lnTo>
                      <a:pt x="188" y="244"/>
                    </a:lnTo>
                    <a:lnTo>
                      <a:pt x="188" y="244"/>
                    </a:lnTo>
                    <a:lnTo>
                      <a:pt x="187" y="245"/>
                    </a:lnTo>
                    <a:lnTo>
                      <a:pt x="187" y="245"/>
                    </a:lnTo>
                    <a:lnTo>
                      <a:pt x="183" y="245"/>
                    </a:lnTo>
                    <a:lnTo>
                      <a:pt x="181" y="246"/>
                    </a:lnTo>
                    <a:lnTo>
                      <a:pt x="181" y="246"/>
                    </a:lnTo>
                    <a:lnTo>
                      <a:pt x="179" y="248"/>
                    </a:lnTo>
                    <a:lnTo>
                      <a:pt x="178" y="252"/>
                    </a:lnTo>
                    <a:lnTo>
                      <a:pt x="178" y="252"/>
                    </a:lnTo>
                    <a:lnTo>
                      <a:pt x="177" y="258"/>
                    </a:lnTo>
                    <a:lnTo>
                      <a:pt x="177" y="260"/>
                    </a:lnTo>
                    <a:lnTo>
                      <a:pt x="176" y="260"/>
                    </a:lnTo>
                    <a:lnTo>
                      <a:pt x="175" y="260"/>
                    </a:lnTo>
                    <a:lnTo>
                      <a:pt x="175" y="260"/>
                    </a:lnTo>
                    <a:lnTo>
                      <a:pt x="171" y="255"/>
                    </a:lnTo>
                    <a:lnTo>
                      <a:pt x="169" y="253"/>
                    </a:lnTo>
                    <a:lnTo>
                      <a:pt x="168" y="250"/>
                    </a:lnTo>
                    <a:lnTo>
                      <a:pt x="168" y="250"/>
                    </a:lnTo>
                    <a:lnTo>
                      <a:pt x="168" y="247"/>
                    </a:lnTo>
                    <a:lnTo>
                      <a:pt x="168" y="245"/>
                    </a:lnTo>
                    <a:lnTo>
                      <a:pt x="168" y="244"/>
                    </a:lnTo>
                    <a:lnTo>
                      <a:pt x="167" y="243"/>
                    </a:lnTo>
                    <a:lnTo>
                      <a:pt x="167" y="243"/>
                    </a:lnTo>
                    <a:lnTo>
                      <a:pt x="166" y="241"/>
                    </a:lnTo>
                    <a:lnTo>
                      <a:pt x="166" y="239"/>
                    </a:lnTo>
                    <a:lnTo>
                      <a:pt x="166" y="23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5" name="フリーフォーム 44">
                <a:extLst>
                  <a:ext uri="{FF2B5EF4-FFF2-40B4-BE49-F238E27FC236}">
                    <a16:creationId xmlns:a16="http://schemas.microsoft.com/office/drawing/2014/main" id="{00000000-0008-0000-0000-000079050000}"/>
                  </a:ext>
                </a:extLst>
              </p:cNvPr>
              <p:cNvSpPr>
                <a:spLocks noEditPoints="1"/>
              </p:cNvSpPr>
              <p:nvPr/>
            </p:nvSpPr>
            <p:spPr bwMode="auto">
              <a:xfrm>
                <a:off x="456" y="425"/>
                <a:ext cx="52" cy="84"/>
              </a:xfrm>
              <a:custGeom>
                <a:avLst/>
                <a:gdLst>
                  <a:gd name="T0" fmla="*/ 392 w 461"/>
                  <a:gd name="T1" fmla="*/ 671 h 753"/>
                  <a:gd name="T2" fmla="*/ 378 w 461"/>
                  <a:gd name="T3" fmla="*/ 645 h 753"/>
                  <a:gd name="T4" fmla="*/ 386 w 461"/>
                  <a:gd name="T5" fmla="*/ 618 h 753"/>
                  <a:gd name="T6" fmla="*/ 380 w 461"/>
                  <a:gd name="T7" fmla="*/ 598 h 753"/>
                  <a:gd name="T8" fmla="*/ 362 w 461"/>
                  <a:gd name="T9" fmla="*/ 563 h 753"/>
                  <a:gd name="T10" fmla="*/ 352 w 461"/>
                  <a:gd name="T11" fmla="*/ 536 h 753"/>
                  <a:gd name="T12" fmla="*/ 343 w 461"/>
                  <a:gd name="T13" fmla="*/ 507 h 753"/>
                  <a:gd name="T14" fmla="*/ 361 w 461"/>
                  <a:gd name="T15" fmla="*/ 468 h 753"/>
                  <a:gd name="T16" fmla="*/ 374 w 461"/>
                  <a:gd name="T17" fmla="*/ 435 h 753"/>
                  <a:gd name="T18" fmla="*/ 394 w 461"/>
                  <a:gd name="T19" fmla="*/ 406 h 753"/>
                  <a:gd name="T20" fmla="*/ 388 w 461"/>
                  <a:gd name="T21" fmla="*/ 366 h 753"/>
                  <a:gd name="T22" fmla="*/ 408 w 461"/>
                  <a:gd name="T23" fmla="*/ 328 h 753"/>
                  <a:gd name="T24" fmla="*/ 390 w 461"/>
                  <a:gd name="T25" fmla="*/ 291 h 753"/>
                  <a:gd name="T26" fmla="*/ 416 w 461"/>
                  <a:gd name="T27" fmla="*/ 281 h 753"/>
                  <a:gd name="T28" fmla="*/ 412 w 461"/>
                  <a:gd name="T29" fmla="*/ 226 h 753"/>
                  <a:gd name="T30" fmla="*/ 418 w 461"/>
                  <a:gd name="T31" fmla="*/ 175 h 753"/>
                  <a:gd name="T32" fmla="*/ 424 w 461"/>
                  <a:gd name="T33" fmla="*/ 143 h 753"/>
                  <a:gd name="T34" fmla="*/ 447 w 461"/>
                  <a:gd name="T35" fmla="*/ 108 h 753"/>
                  <a:gd name="T36" fmla="*/ 456 w 461"/>
                  <a:gd name="T37" fmla="*/ 76 h 753"/>
                  <a:gd name="T38" fmla="*/ 457 w 461"/>
                  <a:gd name="T39" fmla="*/ 43 h 753"/>
                  <a:gd name="T40" fmla="*/ 424 w 461"/>
                  <a:gd name="T41" fmla="*/ 38 h 753"/>
                  <a:gd name="T42" fmla="*/ 408 w 461"/>
                  <a:gd name="T43" fmla="*/ 19 h 753"/>
                  <a:gd name="T44" fmla="*/ 411 w 461"/>
                  <a:gd name="T45" fmla="*/ 1 h 753"/>
                  <a:gd name="T46" fmla="*/ 384 w 461"/>
                  <a:gd name="T47" fmla="*/ 26 h 753"/>
                  <a:gd name="T48" fmla="*/ 364 w 461"/>
                  <a:gd name="T49" fmla="*/ 41 h 753"/>
                  <a:gd name="T50" fmla="*/ 332 w 461"/>
                  <a:gd name="T51" fmla="*/ 40 h 753"/>
                  <a:gd name="T52" fmla="*/ 311 w 461"/>
                  <a:gd name="T53" fmla="*/ 48 h 753"/>
                  <a:gd name="T54" fmla="*/ 292 w 461"/>
                  <a:gd name="T55" fmla="*/ 37 h 753"/>
                  <a:gd name="T56" fmla="*/ 263 w 461"/>
                  <a:gd name="T57" fmla="*/ 13 h 753"/>
                  <a:gd name="T58" fmla="*/ 235 w 461"/>
                  <a:gd name="T59" fmla="*/ 16 h 753"/>
                  <a:gd name="T60" fmla="*/ 203 w 461"/>
                  <a:gd name="T61" fmla="*/ 31 h 753"/>
                  <a:gd name="T62" fmla="*/ 152 w 461"/>
                  <a:gd name="T63" fmla="*/ 33 h 753"/>
                  <a:gd name="T64" fmla="*/ 118 w 461"/>
                  <a:gd name="T65" fmla="*/ 28 h 753"/>
                  <a:gd name="T66" fmla="*/ 95 w 461"/>
                  <a:gd name="T67" fmla="*/ 35 h 753"/>
                  <a:gd name="T68" fmla="*/ 118 w 461"/>
                  <a:gd name="T69" fmla="*/ 73 h 753"/>
                  <a:gd name="T70" fmla="*/ 108 w 461"/>
                  <a:gd name="T71" fmla="*/ 141 h 753"/>
                  <a:gd name="T72" fmla="*/ 56 w 461"/>
                  <a:gd name="T73" fmla="*/ 247 h 753"/>
                  <a:gd name="T74" fmla="*/ 10 w 461"/>
                  <a:gd name="T75" fmla="*/ 242 h 753"/>
                  <a:gd name="T76" fmla="*/ 2 w 461"/>
                  <a:gd name="T77" fmla="*/ 250 h 753"/>
                  <a:gd name="T78" fmla="*/ 6 w 461"/>
                  <a:gd name="T79" fmla="*/ 270 h 753"/>
                  <a:gd name="T80" fmla="*/ 22 w 461"/>
                  <a:gd name="T81" fmla="*/ 300 h 753"/>
                  <a:gd name="T82" fmla="*/ 42 w 461"/>
                  <a:gd name="T83" fmla="*/ 301 h 753"/>
                  <a:gd name="T84" fmla="*/ 91 w 461"/>
                  <a:gd name="T85" fmla="*/ 284 h 753"/>
                  <a:gd name="T86" fmla="*/ 132 w 461"/>
                  <a:gd name="T87" fmla="*/ 241 h 753"/>
                  <a:gd name="T88" fmla="*/ 135 w 461"/>
                  <a:gd name="T89" fmla="*/ 224 h 753"/>
                  <a:gd name="T90" fmla="*/ 115 w 461"/>
                  <a:gd name="T91" fmla="*/ 282 h 753"/>
                  <a:gd name="T92" fmla="*/ 124 w 461"/>
                  <a:gd name="T93" fmla="*/ 346 h 753"/>
                  <a:gd name="T94" fmla="*/ 122 w 461"/>
                  <a:gd name="T95" fmla="*/ 471 h 753"/>
                  <a:gd name="T96" fmla="*/ 83 w 461"/>
                  <a:gd name="T97" fmla="*/ 563 h 753"/>
                  <a:gd name="T98" fmla="*/ 66 w 461"/>
                  <a:gd name="T99" fmla="*/ 630 h 753"/>
                  <a:gd name="T100" fmla="*/ 106 w 461"/>
                  <a:gd name="T101" fmla="*/ 645 h 753"/>
                  <a:gd name="T102" fmla="*/ 132 w 461"/>
                  <a:gd name="T103" fmla="*/ 649 h 753"/>
                  <a:gd name="T104" fmla="*/ 166 w 461"/>
                  <a:gd name="T105" fmla="*/ 669 h 753"/>
                  <a:gd name="T106" fmla="*/ 197 w 461"/>
                  <a:gd name="T107" fmla="*/ 681 h 753"/>
                  <a:gd name="T108" fmla="*/ 235 w 461"/>
                  <a:gd name="T109" fmla="*/ 685 h 753"/>
                  <a:gd name="T110" fmla="*/ 266 w 461"/>
                  <a:gd name="T111" fmla="*/ 706 h 753"/>
                  <a:gd name="T112" fmla="*/ 288 w 461"/>
                  <a:gd name="T113" fmla="*/ 742 h 753"/>
                  <a:gd name="T114" fmla="*/ 312 w 461"/>
                  <a:gd name="T115" fmla="*/ 749 h 753"/>
                  <a:gd name="T116" fmla="*/ 344 w 461"/>
                  <a:gd name="T117" fmla="*/ 743 h 753"/>
                  <a:gd name="T118" fmla="*/ 374 w 461"/>
                  <a:gd name="T119" fmla="*/ 714 h 753"/>
                  <a:gd name="T120" fmla="*/ 347 w 461"/>
                  <a:gd name="T121" fmla="*/ 353 h 753"/>
                  <a:gd name="T122" fmla="*/ 332 w 461"/>
                  <a:gd name="T123" fmla="*/ 36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1" h="753">
                    <a:moveTo>
                      <a:pt x="380" y="704"/>
                    </a:moveTo>
                    <a:lnTo>
                      <a:pt x="380" y="704"/>
                    </a:lnTo>
                    <a:lnTo>
                      <a:pt x="380" y="701"/>
                    </a:lnTo>
                    <a:lnTo>
                      <a:pt x="379" y="698"/>
                    </a:lnTo>
                    <a:lnTo>
                      <a:pt x="379" y="698"/>
                    </a:lnTo>
                    <a:lnTo>
                      <a:pt x="379" y="696"/>
                    </a:lnTo>
                    <a:lnTo>
                      <a:pt x="380" y="695"/>
                    </a:lnTo>
                    <a:lnTo>
                      <a:pt x="383" y="693"/>
                    </a:lnTo>
                    <a:lnTo>
                      <a:pt x="383" y="693"/>
                    </a:lnTo>
                    <a:lnTo>
                      <a:pt x="384" y="690"/>
                    </a:lnTo>
                    <a:lnTo>
                      <a:pt x="385" y="688"/>
                    </a:lnTo>
                    <a:lnTo>
                      <a:pt x="385" y="688"/>
                    </a:lnTo>
                    <a:lnTo>
                      <a:pt x="385" y="685"/>
                    </a:lnTo>
                    <a:lnTo>
                      <a:pt x="387" y="683"/>
                    </a:lnTo>
                    <a:lnTo>
                      <a:pt x="389" y="682"/>
                    </a:lnTo>
                    <a:lnTo>
                      <a:pt x="390" y="679"/>
                    </a:lnTo>
                    <a:lnTo>
                      <a:pt x="390" y="679"/>
                    </a:lnTo>
                    <a:lnTo>
                      <a:pt x="390" y="677"/>
                    </a:lnTo>
                    <a:lnTo>
                      <a:pt x="389" y="675"/>
                    </a:lnTo>
                    <a:lnTo>
                      <a:pt x="389" y="675"/>
                    </a:lnTo>
                    <a:lnTo>
                      <a:pt x="389" y="674"/>
                    </a:lnTo>
                    <a:lnTo>
                      <a:pt x="390" y="673"/>
                    </a:lnTo>
                    <a:lnTo>
                      <a:pt x="392" y="671"/>
                    </a:lnTo>
                    <a:lnTo>
                      <a:pt x="392" y="671"/>
                    </a:lnTo>
                    <a:lnTo>
                      <a:pt x="392" y="669"/>
                    </a:lnTo>
                    <a:lnTo>
                      <a:pt x="392" y="668"/>
                    </a:lnTo>
                    <a:lnTo>
                      <a:pt x="392" y="668"/>
                    </a:lnTo>
                    <a:lnTo>
                      <a:pt x="392" y="664"/>
                    </a:lnTo>
                    <a:lnTo>
                      <a:pt x="393" y="660"/>
                    </a:lnTo>
                    <a:lnTo>
                      <a:pt x="393" y="660"/>
                    </a:lnTo>
                    <a:lnTo>
                      <a:pt x="392" y="659"/>
                    </a:lnTo>
                    <a:lnTo>
                      <a:pt x="391" y="659"/>
                    </a:lnTo>
                    <a:lnTo>
                      <a:pt x="387" y="658"/>
                    </a:lnTo>
                    <a:lnTo>
                      <a:pt x="387" y="658"/>
                    </a:lnTo>
                    <a:lnTo>
                      <a:pt x="385" y="658"/>
                    </a:lnTo>
                    <a:lnTo>
                      <a:pt x="382" y="658"/>
                    </a:lnTo>
                    <a:lnTo>
                      <a:pt x="382" y="658"/>
                    </a:lnTo>
                    <a:lnTo>
                      <a:pt x="381" y="659"/>
                    </a:lnTo>
                    <a:lnTo>
                      <a:pt x="380" y="658"/>
                    </a:lnTo>
                    <a:lnTo>
                      <a:pt x="377" y="656"/>
                    </a:lnTo>
                    <a:lnTo>
                      <a:pt x="377" y="656"/>
                    </a:lnTo>
                    <a:lnTo>
                      <a:pt x="375" y="654"/>
                    </a:lnTo>
                    <a:lnTo>
                      <a:pt x="375" y="653"/>
                    </a:lnTo>
                    <a:lnTo>
                      <a:pt x="375" y="653"/>
                    </a:lnTo>
                    <a:lnTo>
                      <a:pt x="377" y="648"/>
                    </a:lnTo>
                    <a:lnTo>
                      <a:pt x="378" y="645"/>
                    </a:lnTo>
                    <a:lnTo>
                      <a:pt x="378" y="644"/>
                    </a:lnTo>
                    <a:lnTo>
                      <a:pt x="378" y="644"/>
                    </a:lnTo>
                    <a:lnTo>
                      <a:pt x="378" y="642"/>
                    </a:lnTo>
                    <a:lnTo>
                      <a:pt x="379" y="641"/>
                    </a:lnTo>
                    <a:lnTo>
                      <a:pt x="379" y="641"/>
                    </a:lnTo>
                    <a:lnTo>
                      <a:pt x="380" y="640"/>
                    </a:lnTo>
                    <a:lnTo>
                      <a:pt x="380" y="638"/>
                    </a:lnTo>
                    <a:lnTo>
                      <a:pt x="380" y="638"/>
                    </a:lnTo>
                    <a:lnTo>
                      <a:pt x="379" y="636"/>
                    </a:lnTo>
                    <a:lnTo>
                      <a:pt x="378" y="635"/>
                    </a:lnTo>
                    <a:lnTo>
                      <a:pt x="374" y="633"/>
                    </a:lnTo>
                    <a:lnTo>
                      <a:pt x="374" y="633"/>
                    </a:lnTo>
                    <a:lnTo>
                      <a:pt x="374" y="632"/>
                    </a:lnTo>
                    <a:lnTo>
                      <a:pt x="375" y="631"/>
                    </a:lnTo>
                    <a:lnTo>
                      <a:pt x="378" y="629"/>
                    </a:lnTo>
                    <a:lnTo>
                      <a:pt x="378" y="629"/>
                    </a:lnTo>
                    <a:lnTo>
                      <a:pt x="379" y="628"/>
                    </a:lnTo>
                    <a:lnTo>
                      <a:pt x="380" y="626"/>
                    </a:lnTo>
                    <a:lnTo>
                      <a:pt x="381" y="621"/>
                    </a:lnTo>
                    <a:lnTo>
                      <a:pt x="381" y="621"/>
                    </a:lnTo>
                    <a:lnTo>
                      <a:pt x="382" y="620"/>
                    </a:lnTo>
                    <a:lnTo>
                      <a:pt x="383" y="619"/>
                    </a:lnTo>
                    <a:lnTo>
                      <a:pt x="386" y="618"/>
                    </a:lnTo>
                    <a:lnTo>
                      <a:pt x="386" y="618"/>
                    </a:lnTo>
                    <a:lnTo>
                      <a:pt x="387" y="618"/>
                    </a:lnTo>
                    <a:lnTo>
                      <a:pt x="388" y="616"/>
                    </a:lnTo>
                    <a:lnTo>
                      <a:pt x="388" y="616"/>
                    </a:lnTo>
                    <a:lnTo>
                      <a:pt x="390" y="615"/>
                    </a:lnTo>
                    <a:lnTo>
                      <a:pt x="394" y="615"/>
                    </a:lnTo>
                    <a:lnTo>
                      <a:pt x="394" y="615"/>
                    </a:lnTo>
                    <a:lnTo>
                      <a:pt x="394" y="614"/>
                    </a:lnTo>
                    <a:lnTo>
                      <a:pt x="394" y="613"/>
                    </a:lnTo>
                    <a:lnTo>
                      <a:pt x="392" y="611"/>
                    </a:lnTo>
                    <a:lnTo>
                      <a:pt x="392" y="611"/>
                    </a:lnTo>
                    <a:lnTo>
                      <a:pt x="391" y="610"/>
                    </a:lnTo>
                    <a:lnTo>
                      <a:pt x="389" y="609"/>
                    </a:lnTo>
                    <a:lnTo>
                      <a:pt x="386" y="608"/>
                    </a:lnTo>
                    <a:lnTo>
                      <a:pt x="386" y="608"/>
                    </a:lnTo>
                    <a:lnTo>
                      <a:pt x="383" y="607"/>
                    </a:lnTo>
                    <a:lnTo>
                      <a:pt x="379" y="604"/>
                    </a:lnTo>
                    <a:lnTo>
                      <a:pt x="379" y="604"/>
                    </a:lnTo>
                    <a:lnTo>
                      <a:pt x="379" y="603"/>
                    </a:lnTo>
                    <a:lnTo>
                      <a:pt x="379" y="602"/>
                    </a:lnTo>
                    <a:lnTo>
                      <a:pt x="380" y="600"/>
                    </a:lnTo>
                    <a:lnTo>
                      <a:pt x="380" y="600"/>
                    </a:lnTo>
                    <a:lnTo>
                      <a:pt x="380" y="598"/>
                    </a:lnTo>
                    <a:lnTo>
                      <a:pt x="381" y="595"/>
                    </a:lnTo>
                    <a:lnTo>
                      <a:pt x="381" y="595"/>
                    </a:lnTo>
                    <a:lnTo>
                      <a:pt x="382" y="594"/>
                    </a:lnTo>
                    <a:lnTo>
                      <a:pt x="384" y="593"/>
                    </a:lnTo>
                    <a:lnTo>
                      <a:pt x="387" y="592"/>
                    </a:lnTo>
                    <a:lnTo>
                      <a:pt x="387" y="592"/>
                    </a:lnTo>
                    <a:lnTo>
                      <a:pt x="387" y="590"/>
                    </a:lnTo>
                    <a:lnTo>
                      <a:pt x="386" y="588"/>
                    </a:lnTo>
                    <a:lnTo>
                      <a:pt x="386" y="588"/>
                    </a:lnTo>
                    <a:lnTo>
                      <a:pt x="386" y="586"/>
                    </a:lnTo>
                    <a:lnTo>
                      <a:pt x="386" y="586"/>
                    </a:lnTo>
                    <a:lnTo>
                      <a:pt x="383" y="583"/>
                    </a:lnTo>
                    <a:lnTo>
                      <a:pt x="379" y="579"/>
                    </a:lnTo>
                    <a:lnTo>
                      <a:pt x="379" y="579"/>
                    </a:lnTo>
                    <a:lnTo>
                      <a:pt x="375" y="577"/>
                    </a:lnTo>
                    <a:lnTo>
                      <a:pt x="372" y="575"/>
                    </a:lnTo>
                    <a:lnTo>
                      <a:pt x="372" y="575"/>
                    </a:lnTo>
                    <a:lnTo>
                      <a:pt x="368" y="573"/>
                    </a:lnTo>
                    <a:lnTo>
                      <a:pt x="364" y="571"/>
                    </a:lnTo>
                    <a:lnTo>
                      <a:pt x="364" y="571"/>
                    </a:lnTo>
                    <a:lnTo>
                      <a:pt x="363" y="570"/>
                    </a:lnTo>
                    <a:lnTo>
                      <a:pt x="362" y="567"/>
                    </a:lnTo>
                    <a:lnTo>
                      <a:pt x="362" y="563"/>
                    </a:lnTo>
                    <a:lnTo>
                      <a:pt x="362" y="563"/>
                    </a:lnTo>
                    <a:lnTo>
                      <a:pt x="362" y="561"/>
                    </a:lnTo>
                    <a:lnTo>
                      <a:pt x="361" y="561"/>
                    </a:lnTo>
                    <a:lnTo>
                      <a:pt x="359" y="559"/>
                    </a:lnTo>
                    <a:lnTo>
                      <a:pt x="359" y="559"/>
                    </a:lnTo>
                    <a:lnTo>
                      <a:pt x="357" y="558"/>
                    </a:lnTo>
                    <a:lnTo>
                      <a:pt x="354" y="557"/>
                    </a:lnTo>
                    <a:lnTo>
                      <a:pt x="354" y="557"/>
                    </a:lnTo>
                    <a:lnTo>
                      <a:pt x="354" y="556"/>
                    </a:lnTo>
                    <a:lnTo>
                      <a:pt x="354" y="553"/>
                    </a:lnTo>
                    <a:lnTo>
                      <a:pt x="355" y="548"/>
                    </a:lnTo>
                    <a:lnTo>
                      <a:pt x="355" y="548"/>
                    </a:lnTo>
                    <a:lnTo>
                      <a:pt x="356" y="545"/>
                    </a:lnTo>
                    <a:lnTo>
                      <a:pt x="358" y="544"/>
                    </a:lnTo>
                    <a:lnTo>
                      <a:pt x="358" y="544"/>
                    </a:lnTo>
                    <a:lnTo>
                      <a:pt x="358" y="543"/>
                    </a:lnTo>
                    <a:lnTo>
                      <a:pt x="358" y="542"/>
                    </a:lnTo>
                    <a:lnTo>
                      <a:pt x="357" y="539"/>
                    </a:lnTo>
                    <a:lnTo>
                      <a:pt x="357" y="539"/>
                    </a:lnTo>
                    <a:lnTo>
                      <a:pt x="356" y="538"/>
                    </a:lnTo>
                    <a:lnTo>
                      <a:pt x="355" y="537"/>
                    </a:lnTo>
                    <a:lnTo>
                      <a:pt x="352" y="536"/>
                    </a:lnTo>
                    <a:lnTo>
                      <a:pt x="352" y="536"/>
                    </a:lnTo>
                    <a:lnTo>
                      <a:pt x="352" y="535"/>
                    </a:lnTo>
                    <a:lnTo>
                      <a:pt x="352" y="534"/>
                    </a:lnTo>
                    <a:lnTo>
                      <a:pt x="354" y="532"/>
                    </a:lnTo>
                    <a:lnTo>
                      <a:pt x="354" y="532"/>
                    </a:lnTo>
                    <a:lnTo>
                      <a:pt x="353" y="530"/>
                    </a:lnTo>
                    <a:lnTo>
                      <a:pt x="351" y="529"/>
                    </a:lnTo>
                    <a:lnTo>
                      <a:pt x="348" y="527"/>
                    </a:lnTo>
                    <a:lnTo>
                      <a:pt x="348" y="527"/>
                    </a:lnTo>
                    <a:lnTo>
                      <a:pt x="348" y="524"/>
                    </a:lnTo>
                    <a:lnTo>
                      <a:pt x="349" y="522"/>
                    </a:lnTo>
                    <a:lnTo>
                      <a:pt x="349" y="522"/>
                    </a:lnTo>
                    <a:lnTo>
                      <a:pt x="349" y="520"/>
                    </a:lnTo>
                    <a:lnTo>
                      <a:pt x="348" y="519"/>
                    </a:lnTo>
                    <a:lnTo>
                      <a:pt x="347" y="519"/>
                    </a:lnTo>
                    <a:lnTo>
                      <a:pt x="347" y="519"/>
                    </a:lnTo>
                    <a:lnTo>
                      <a:pt x="344" y="518"/>
                    </a:lnTo>
                    <a:lnTo>
                      <a:pt x="341" y="516"/>
                    </a:lnTo>
                    <a:lnTo>
                      <a:pt x="341" y="516"/>
                    </a:lnTo>
                    <a:lnTo>
                      <a:pt x="339" y="515"/>
                    </a:lnTo>
                    <a:lnTo>
                      <a:pt x="341" y="513"/>
                    </a:lnTo>
                    <a:lnTo>
                      <a:pt x="343" y="509"/>
                    </a:lnTo>
                    <a:lnTo>
                      <a:pt x="343" y="509"/>
                    </a:lnTo>
                    <a:lnTo>
                      <a:pt x="343" y="507"/>
                    </a:lnTo>
                    <a:lnTo>
                      <a:pt x="344" y="506"/>
                    </a:lnTo>
                    <a:lnTo>
                      <a:pt x="344" y="506"/>
                    </a:lnTo>
                    <a:lnTo>
                      <a:pt x="349" y="503"/>
                    </a:lnTo>
                    <a:lnTo>
                      <a:pt x="349" y="503"/>
                    </a:lnTo>
                    <a:lnTo>
                      <a:pt x="350" y="502"/>
                    </a:lnTo>
                    <a:lnTo>
                      <a:pt x="350" y="501"/>
                    </a:lnTo>
                    <a:lnTo>
                      <a:pt x="351" y="497"/>
                    </a:lnTo>
                    <a:lnTo>
                      <a:pt x="351" y="497"/>
                    </a:lnTo>
                    <a:lnTo>
                      <a:pt x="350" y="492"/>
                    </a:lnTo>
                    <a:lnTo>
                      <a:pt x="349" y="487"/>
                    </a:lnTo>
                    <a:lnTo>
                      <a:pt x="349" y="487"/>
                    </a:lnTo>
                    <a:lnTo>
                      <a:pt x="351" y="484"/>
                    </a:lnTo>
                    <a:lnTo>
                      <a:pt x="352" y="482"/>
                    </a:lnTo>
                    <a:lnTo>
                      <a:pt x="352" y="482"/>
                    </a:lnTo>
                    <a:lnTo>
                      <a:pt x="355" y="481"/>
                    </a:lnTo>
                    <a:lnTo>
                      <a:pt x="357" y="479"/>
                    </a:lnTo>
                    <a:lnTo>
                      <a:pt x="357" y="479"/>
                    </a:lnTo>
                    <a:lnTo>
                      <a:pt x="361" y="477"/>
                    </a:lnTo>
                    <a:lnTo>
                      <a:pt x="364" y="475"/>
                    </a:lnTo>
                    <a:lnTo>
                      <a:pt x="364" y="475"/>
                    </a:lnTo>
                    <a:lnTo>
                      <a:pt x="363" y="472"/>
                    </a:lnTo>
                    <a:lnTo>
                      <a:pt x="361" y="468"/>
                    </a:lnTo>
                    <a:lnTo>
                      <a:pt x="361" y="468"/>
                    </a:lnTo>
                    <a:lnTo>
                      <a:pt x="361" y="467"/>
                    </a:lnTo>
                    <a:lnTo>
                      <a:pt x="361" y="466"/>
                    </a:lnTo>
                    <a:lnTo>
                      <a:pt x="363" y="463"/>
                    </a:lnTo>
                    <a:lnTo>
                      <a:pt x="363" y="463"/>
                    </a:lnTo>
                    <a:lnTo>
                      <a:pt x="364" y="460"/>
                    </a:lnTo>
                    <a:lnTo>
                      <a:pt x="365" y="457"/>
                    </a:lnTo>
                    <a:lnTo>
                      <a:pt x="365" y="457"/>
                    </a:lnTo>
                    <a:lnTo>
                      <a:pt x="366" y="456"/>
                    </a:lnTo>
                    <a:lnTo>
                      <a:pt x="368" y="455"/>
                    </a:lnTo>
                    <a:lnTo>
                      <a:pt x="368" y="455"/>
                    </a:lnTo>
                    <a:lnTo>
                      <a:pt x="369" y="451"/>
                    </a:lnTo>
                    <a:lnTo>
                      <a:pt x="369" y="445"/>
                    </a:lnTo>
                    <a:lnTo>
                      <a:pt x="369" y="445"/>
                    </a:lnTo>
                    <a:lnTo>
                      <a:pt x="368" y="443"/>
                    </a:lnTo>
                    <a:lnTo>
                      <a:pt x="367" y="442"/>
                    </a:lnTo>
                    <a:lnTo>
                      <a:pt x="366" y="441"/>
                    </a:lnTo>
                    <a:lnTo>
                      <a:pt x="366" y="440"/>
                    </a:lnTo>
                    <a:lnTo>
                      <a:pt x="366" y="440"/>
                    </a:lnTo>
                    <a:lnTo>
                      <a:pt x="366" y="438"/>
                    </a:lnTo>
                    <a:lnTo>
                      <a:pt x="368" y="437"/>
                    </a:lnTo>
                    <a:lnTo>
                      <a:pt x="371" y="436"/>
                    </a:lnTo>
                    <a:lnTo>
                      <a:pt x="371" y="436"/>
                    </a:lnTo>
                    <a:lnTo>
                      <a:pt x="374" y="435"/>
                    </a:lnTo>
                    <a:lnTo>
                      <a:pt x="375" y="432"/>
                    </a:lnTo>
                    <a:lnTo>
                      <a:pt x="378" y="428"/>
                    </a:lnTo>
                    <a:lnTo>
                      <a:pt x="378" y="428"/>
                    </a:lnTo>
                    <a:lnTo>
                      <a:pt x="380" y="426"/>
                    </a:lnTo>
                    <a:lnTo>
                      <a:pt x="382" y="424"/>
                    </a:lnTo>
                    <a:lnTo>
                      <a:pt x="382" y="424"/>
                    </a:lnTo>
                    <a:lnTo>
                      <a:pt x="383" y="424"/>
                    </a:lnTo>
                    <a:lnTo>
                      <a:pt x="384" y="423"/>
                    </a:lnTo>
                    <a:lnTo>
                      <a:pt x="385" y="420"/>
                    </a:lnTo>
                    <a:lnTo>
                      <a:pt x="385" y="420"/>
                    </a:lnTo>
                    <a:lnTo>
                      <a:pt x="386" y="418"/>
                    </a:lnTo>
                    <a:lnTo>
                      <a:pt x="388" y="417"/>
                    </a:lnTo>
                    <a:lnTo>
                      <a:pt x="388" y="417"/>
                    </a:lnTo>
                    <a:lnTo>
                      <a:pt x="389" y="416"/>
                    </a:lnTo>
                    <a:lnTo>
                      <a:pt x="390" y="416"/>
                    </a:lnTo>
                    <a:lnTo>
                      <a:pt x="391" y="417"/>
                    </a:lnTo>
                    <a:lnTo>
                      <a:pt x="391" y="417"/>
                    </a:lnTo>
                    <a:lnTo>
                      <a:pt x="391" y="417"/>
                    </a:lnTo>
                    <a:lnTo>
                      <a:pt x="393" y="414"/>
                    </a:lnTo>
                    <a:lnTo>
                      <a:pt x="393" y="411"/>
                    </a:lnTo>
                    <a:lnTo>
                      <a:pt x="393" y="411"/>
                    </a:lnTo>
                    <a:lnTo>
                      <a:pt x="393" y="408"/>
                    </a:lnTo>
                    <a:lnTo>
                      <a:pt x="394" y="406"/>
                    </a:lnTo>
                    <a:lnTo>
                      <a:pt x="394" y="406"/>
                    </a:lnTo>
                    <a:lnTo>
                      <a:pt x="399" y="398"/>
                    </a:lnTo>
                    <a:lnTo>
                      <a:pt x="399" y="398"/>
                    </a:lnTo>
                    <a:lnTo>
                      <a:pt x="399" y="396"/>
                    </a:lnTo>
                    <a:lnTo>
                      <a:pt x="399" y="393"/>
                    </a:lnTo>
                    <a:lnTo>
                      <a:pt x="399" y="393"/>
                    </a:lnTo>
                    <a:lnTo>
                      <a:pt x="399" y="389"/>
                    </a:lnTo>
                    <a:lnTo>
                      <a:pt x="398" y="385"/>
                    </a:lnTo>
                    <a:lnTo>
                      <a:pt x="398" y="385"/>
                    </a:lnTo>
                    <a:lnTo>
                      <a:pt x="398" y="384"/>
                    </a:lnTo>
                    <a:lnTo>
                      <a:pt x="398" y="383"/>
                    </a:lnTo>
                    <a:lnTo>
                      <a:pt x="399" y="381"/>
                    </a:lnTo>
                    <a:lnTo>
                      <a:pt x="399" y="381"/>
                    </a:lnTo>
                    <a:lnTo>
                      <a:pt x="399" y="380"/>
                    </a:lnTo>
                    <a:lnTo>
                      <a:pt x="397" y="378"/>
                    </a:lnTo>
                    <a:lnTo>
                      <a:pt x="394" y="373"/>
                    </a:lnTo>
                    <a:lnTo>
                      <a:pt x="394" y="373"/>
                    </a:lnTo>
                    <a:lnTo>
                      <a:pt x="394" y="371"/>
                    </a:lnTo>
                    <a:lnTo>
                      <a:pt x="393" y="369"/>
                    </a:lnTo>
                    <a:lnTo>
                      <a:pt x="391" y="369"/>
                    </a:lnTo>
                    <a:lnTo>
                      <a:pt x="391" y="369"/>
                    </a:lnTo>
                    <a:lnTo>
                      <a:pt x="390" y="368"/>
                    </a:lnTo>
                    <a:lnTo>
                      <a:pt x="388" y="366"/>
                    </a:lnTo>
                    <a:lnTo>
                      <a:pt x="386" y="362"/>
                    </a:lnTo>
                    <a:lnTo>
                      <a:pt x="386" y="362"/>
                    </a:lnTo>
                    <a:lnTo>
                      <a:pt x="385" y="360"/>
                    </a:lnTo>
                    <a:lnTo>
                      <a:pt x="386" y="358"/>
                    </a:lnTo>
                    <a:lnTo>
                      <a:pt x="386" y="358"/>
                    </a:lnTo>
                    <a:lnTo>
                      <a:pt x="389" y="356"/>
                    </a:lnTo>
                    <a:lnTo>
                      <a:pt x="393" y="353"/>
                    </a:lnTo>
                    <a:lnTo>
                      <a:pt x="393" y="353"/>
                    </a:lnTo>
                    <a:lnTo>
                      <a:pt x="395" y="349"/>
                    </a:lnTo>
                    <a:lnTo>
                      <a:pt x="397" y="346"/>
                    </a:lnTo>
                    <a:lnTo>
                      <a:pt x="397" y="346"/>
                    </a:lnTo>
                    <a:lnTo>
                      <a:pt x="398" y="344"/>
                    </a:lnTo>
                    <a:lnTo>
                      <a:pt x="399" y="342"/>
                    </a:lnTo>
                    <a:lnTo>
                      <a:pt x="399" y="342"/>
                    </a:lnTo>
                    <a:lnTo>
                      <a:pt x="401" y="340"/>
                    </a:lnTo>
                    <a:lnTo>
                      <a:pt x="403" y="339"/>
                    </a:lnTo>
                    <a:lnTo>
                      <a:pt x="403" y="339"/>
                    </a:lnTo>
                    <a:lnTo>
                      <a:pt x="404" y="336"/>
                    </a:lnTo>
                    <a:lnTo>
                      <a:pt x="406" y="334"/>
                    </a:lnTo>
                    <a:lnTo>
                      <a:pt x="406" y="334"/>
                    </a:lnTo>
                    <a:lnTo>
                      <a:pt x="407" y="331"/>
                    </a:lnTo>
                    <a:lnTo>
                      <a:pt x="408" y="330"/>
                    </a:lnTo>
                    <a:lnTo>
                      <a:pt x="408" y="328"/>
                    </a:lnTo>
                    <a:lnTo>
                      <a:pt x="408" y="328"/>
                    </a:lnTo>
                    <a:lnTo>
                      <a:pt x="407" y="326"/>
                    </a:lnTo>
                    <a:lnTo>
                      <a:pt x="403" y="325"/>
                    </a:lnTo>
                    <a:lnTo>
                      <a:pt x="397" y="321"/>
                    </a:lnTo>
                    <a:lnTo>
                      <a:pt x="397" y="321"/>
                    </a:lnTo>
                    <a:lnTo>
                      <a:pt x="395" y="320"/>
                    </a:lnTo>
                    <a:lnTo>
                      <a:pt x="393" y="321"/>
                    </a:lnTo>
                    <a:lnTo>
                      <a:pt x="393" y="321"/>
                    </a:lnTo>
                    <a:lnTo>
                      <a:pt x="391" y="320"/>
                    </a:lnTo>
                    <a:lnTo>
                      <a:pt x="389" y="318"/>
                    </a:lnTo>
                    <a:lnTo>
                      <a:pt x="386" y="314"/>
                    </a:lnTo>
                    <a:lnTo>
                      <a:pt x="386" y="314"/>
                    </a:lnTo>
                    <a:lnTo>
                      <a:pt x="386" y="312"/>
                    </a:lnTo>
                    <a:lnTo>
                      <a:pt x="386" y="310"/>
                    </a:lnTo>
                    <a:lnTo>
                      <a:pt x="387" y="307"/>
                    </a:lnTo>
                    <a:lnTo>
                      <a:pt x="387" y="307"/>
                    </a:lnTo>
                    <a:lnTo>
                      <a:pt x="387" y="301"/>
                    </a:lnTo>
                    <a:lnTo>
                      <a:pt x="387" y="301"/>
                    </a:lnTo>
                    <a:lnTo>
                      <a:pt x="387" y="297"/>
                    </a:lnTo>
                    <a:lnTo>
                      <a:pt x="388" y="294"/>
                    </a:lnTo>
                    <a:lnTo>
                      <a:pt x="388" y="294"/>
                    </a:lnTo>
                    <a:lnTo>
                      <a:pt x="389" y="293"/>
                    </a:lnTo>
                    <a:lnTo>
                      <a:pt x="390" y="291"/>
                    </a:lnTo>
                    <a:lnTo>
                      <a:pt x="390" y="291"/>
                    </a:lnTo>
                    <a:lnTo>
                      <a:pt x="391" y="291"/>
                    </a:lnTo>
                    <a:lnTo>
                      <a:pt x="392" y="291"/>
                    </a:lnTo>
                    <a:lnTo>
                      <a:pt x="396" y="292"/>
                    </a:lnTo>
                    <a:lnTo>
                      <a:pt x="396" y="292"/>
                    </a:lnTo>
                    <a:lnTo>
                      <a:pt x="397" y="291"/>
                    </a:lnTo>
                    <a:lnTo>
                      <a:pt x="399" y="291"/>
                    </a:lnTo>
                    <a:lnTo>
                      <a:pt x="401" y="289"/>
                    </a:lnTo>
                    <a:lnTo>
                      <a:pt x="401" y="289"/>
                    </a:lnTo>
                    <a:lnTo>
                      <a:pt x="402" y="290"/>
                    </a:lnTo>
                    <a:lnTo>
                      <a:pt x="403" y="291"/>
                    </a:lnTo>
                    <a:lnTo>
                      <a:pt x="407" y="293"/>
                    </a:lnTo>
                    <a:lnTo>
                      <a:pt x="407" y="293"/>
                    </a:lnTo>
                    <a:lnTo>
                      <a:pt x="409" y="295"/>
                    </a:lnTo>
                    <a:lnTo>
                      <a:pt x="410" y="297"/>
                    </a:lnTo>
                    <a:lnTo>
                      <a:pt x="410" y="297"/>
                    </a:lnTo>
                    <a:lnTo>
                      <a:pt x="412" y="297"/>
                    </a:lnTo>
                    <a:lnTo>
                      <a:pt x="415" y="295"/>
                    </a:lnTo>
                    <a:lnTo>
                      <a:pt x="420" y="290"/>
                    </a:lnTo>
                    <a:lnTo>
                      <a:pt x="420" y="290"/>
                    </a:lnTo>
                    <a:lnTo>
                      <a:pt x="420" y="288"/>
                    </a:lnTo>
                    <a:lnTo>
                      <a:pt x="419" y="286"/>
                    </a:lnTo>
                    <a:lnTo>
                      <a:pt x="416" y="281"/>
                    </a:lnTo>
                    <a:lnTo>
                      <a:pt x="416" y="281"/>
                    </a:lnTo>
                    <a:lnTo>
                      <a:pt x="415" y="277"/>
                    </a:lnTo>
                    <a:lnTo>
                      <a:pt x="413" y="272"/>
                    </a:lnTo>
                    <a:lnTo>
                      <a:pt x="413" y="272"/>
                    </a:lnTo>
                    <a:lnTo>
                      <a:pt x="412" y="270"/>
                    </a:lnTo>
                    <a:lnTo>
                      <a:pt x="412" y="268"/>
                    </a:lnTo>
                    <a:lnTo>
                      <a:pt x="412" y="268"/>
                    </a:lnTo>
                    <a:lnTo>
                      <a:pt x="412" y="267"/>
                    </a:lnTo>
                    <a:lnTo>
                      <a:pt x="412" y="266"/>
                    </a:lnTo>
                    <a:lnTo>
                      <a:pt x="412" y="266"/>
                    </a:lnTo>
                    <a:lnTo>
                      <a:pt x="413" y="257"/>
                    </a:lnTo>
                    <a:lnTo>
                      <a:pt x="413" y="257"/>
                    </a:lnTo>
                    <a:lnTo>
                      <a:pt x="413" y="255"/>
                    </a:lnTo>
                    <a:lnTo>
                      <a:pt x="412" y="253"/>
                    </a:lnTo>
                    <a:lnTo>
                      <a:pt x="410" y="250"/>
                    </a:lnTo>
                    <a:lnTo>
                      <a:pt x="410" y="247"/>
                    </a:lnTo>
                    <a:lnTo>
                      <a:pt x="410" y="247"/>
                    </a:lnTo>
                    <a:lnTo>
                      <a:pt x="410" y="237"/>
                    </a:lnTo>
                    <a:lnTo>
                      <a:pt x="411" y="232"/>
                    </a:lnTo>
                    <a:lnTo>
                      <a:pt x="412" y="229"/>
                    </a:lnTo>
                    <a:lnTo>
                      <a:pt x="412" y="229"/>
                    </a:lnTo>
                    <a:lnTo>
                      <a:pt x="413" y="227"/>
                    </a:lnTo>
                    <a:lnTo>
                      <a:pt x="412" y="226"/>
                    </a:lnTo>
                    <a:lnTo>
                      <a:pt x="411" y="223"/>
                    </a:lnTo>
                    <a:lnTo>
                      <a:pt x="411" y="223"/>
                    </a:lnTo>
                    <a:lnTo>
                      <a:pt x="411" y="221"/>
                    </a:lnTo>
                    <a:lnTo>
                      <a:pt x="412" y="219"/>
                    </a:lnTo>
                    <a:lnTo>
                      <a:pt x="412" y="219"/>
                    </a:lnTo>
                    <a:lnTo>
                      <a:pt x="412" y="216"/>
                    </a:lnTo>
                    <a:lnTo>
                      <a:pt x="411" y="207"/>
                    </a:lnTo>
                    <a:lnTo>
                      <a:pt x="411" y="207"/>
                    </a:lnTo>
                    <a:lnTo>
                      <a:pt x="410" y="199"/>
                    </a:lnTo>
                    <a:lnTo>
                      <a:pt x="411" y="196"/>
                    </a:lnTo>
                    <a:lnTo>
                      <a:pt x="411" y="196"/>
                    </a:lnTo>
                    <a:lnTo>
                      <a:pt x="413" y="195"/>
                    </a:lnTo>
                    <a:lnTo>
                      <a:pt x="416" y="195"/>
                    </a:lnTo>
                    <a:lnTo>
                      <a:pt x="416" y="195"/>
                    </a:lnTo>
                    <a:lnTo>
                      <a:pt x="418" y="194"/>
                    </a:lnTo>
                    <a:lnTo>
                      <a:pt x="420" y="190"/>
                    </a:lnTo>
                    <a:lnTo>
                      <a:pt x="420" y="190"/>
                    </a:lnTo>
                    <a:lnTo>
                      <a:pt x="420" y="188"/>
                    </a:lnTo>
                    <a:lnTo>
                      <a:pt x="420" y="185"/>
                    </a:lnTo>
                    <a:lnTo>
                      <a:pt x="419" y="182"/>
                    </a:lnTo>
                    <a:lnTo>
                      <a:pt x="419" y="182"/>
                    </a:lnTo>
                    <a:lnTo>
                      <a:pt x="418" y="178"/>
                    </a:lnTo>
                    <a:lnTo>
                      <a:pt x="418" y="175"/>
                    </a:lnTo>
                    <a:lnTo>
                      <a:pt x="418" y="175"/>
                    </a:lnTo>
                    <a:lnTo>
                      <a:pt x="418" y="172"/>
                    </a:lnTo>
                    <a:lnTo>
                      <a:pt x="420" y="168"/>
                    </a:lnTo>
                    <a:lnTo>
                      <a:pt x="421" y="163"/>
                    </a:lnTo>
                    <a:lnTo>
                      <a:pt x="421" y="163"/>
                    </a:lnTo>
                    <a:lnTo>
                      <a:pt x="421" y="162"/>
                    </a:lnTo>
                    <a:lnTo>
                      <a:pt x="420" y="162"/>
                    </a:lnTo>
                    <a:lnTo>
                      <a:pt x="417" y="161"/>
                    </a:lnTo>
                    <a:lnTo>
                      <a:pt x="417" y="161"/>
                    </a:lnTo>
                    <a:lnTo>
                      <a:pt x="416" y="161"/>
                    </a:lnTo>
                    <a:lnTo>
                      <a:pt x="415" y="160"/>
                    </a:lnTo>
                    <a:lnTo>
                      <a:pt x="415" y="157"/>
                    </a:lnTo>
                    <a:lnTo>
                      <a:pt x="415" y="157"/>
                    </a:lnTo>
                    <a:lnTo>
                      <a:pt x="415" y="155"/>
                    </a:lnTo>
                    <a:lnTo>
                      <a:pt x="417" y="154"/>
                    </a:lnTo>
                    <a:lnTo>
                      <a:pt x="417" y="154"/>
                    </a:lnTo>
                    <a:lnTo>
                      <a:pt x="422" y="151"/>
                    </a:lnTo>
                    <a:lnTo>
                      <a:pt x="426" y="147"/>
                    </a:lnTo>
                    <a:lnTo>
                      <a:pt x="426" y="147"/>
                    </a:lnTo>
                    <a:lnTo>
                      <a:pt x="426" y="146"/>
                    </a:lnTo>
                    <a:lnTo>
                      <a:pt x="426" y="145"/>
                    </a:lnTo>
                    <a:lnTo>
                      <a:pt x="424" y="143"/>
                    </a:lnTo>
                    <a:lnTo>
                      <a:pt x="424" y="143"/>
                    </a:lnTo>
                    <a:lnTo>
                      <a:pt x="425" y="141"/>
                    </a:lnTo>
                    <a:lnTo>
                      <a:pt x="426" y="140"/>
                    </a:lnTo>
                    <a:lnTo>
                      <a:pt x="427" y="139"/>
                    </a:lnTo>
                    <a:lnTo>
                      <a:pt x="427" y="139"/>
                    </a:lnTo>
                    <a:lnTo>
                      <a:pt x="428" y="137"/>
                    </a:lnTo>
                    <a:lnTo>
                      <a:pt x="429" y="135"/>
                    </a:lnTo>
                    <a:lnTo>
                      <a:pt x="429" y="135"/>
                    </a:lnTo>
                    <a:lnTo>
                      <a:pt x="430" y="134"/>
                    </a:lnTo>
                    <a:lnTo>
                      <a:pt x="431" y="133"/>
                    </a:lnTo>
                    <a:lnTo>
                      <a:pt x="431" y="133"/>
                    </a:lnTo>
                    <a:lnTo>
                      <a:pt x="438" y="132"/>
                    </a:lnTo>
                    <a:lnTo>
                      <a:pt x="443" y="131"/>
                    </a:lnTo>
                    <a:lnTo>
                      <a:pt x="443" y="131"/>
                    </a:lnTo>
                    <a:lnTo>
                      <a:pt x="443" y="125"/>
                    </a:lnTo>
                    <a:lnTo>
                      <a:pt x="443" y="125"/>
                    </a:lnTo>
                    <a:lnTo>
                      <a:pt x="444" y="123"/>
                    </a:lnTo>
                    <a:lnTo>
                      <a:pt x="445" y="122"/>
                    </a:lnTo>
                    <a:lnTo>
                      <a:pt x="447" y="122"/>
                    </a:lnTo>
                    <a:lnTo>
                      <a:pt x="447" y="122"/>
                    </a:lnTo>
                    <a:lnTo>
                      <a:pt x="445" y="118"/>
                    </a:lnTo>
                    <a:lnTo>
                      <a:pt x="445" y="118"/>
                    </a:lnTo>
                    <a:lnTo>
                      <a:pt x="446" y="112"/>
                    </a:lnTo>
                    <a:lnTo>
                      <a:pt x="447" y="108"/>
                    </a:lnTo>
                    <a:lnTo>
                      <a:pt x="447" y="108"/>
                    </a:lnTo>
                    <a:lnTo>
                      <a:pt x="448" y="105"/>
                    </a:lnTo>
                    <a:lnTo>
                      <a:pt x="448" y="105"/>
                    </a:lnTo>
                    <a:lnTo>
                      <a:pt x="447" y="103"/>
                    </a:lnTo>
                    <a:lnTo>
                      <a:pt x="446" y="101"/>
                    </a:lnTo>
                    <a:lnTo>
                      <a:pt x="445" y="100"/>
                    </a:lnTo>
                    <a:lnTo>
                      <a:pt x="445" y="100"/>
                    </a:lnTo>
                    <a:lnTo>
                      <a:pt x="446" y="98"/>
                    </a:lnTo>
                    <a:lnTo>
                      <a:pt x="447" y="97"/>
                    </a:lnTo>
                    <a:lnTo>
                      <a:pt x="448" y="95"/>
                    </a:lnTo>
                    <a:lnTo>
                      <a:pt x="449" y="94"/>
                    </a:lnTo>
                    <a:lnTo>
                      <a:pt x="449" y="94"/>
                    </a:lnTo>
                    <a:lnTo>
                      <a:pt x="450" y="90"/>
                    </a:lnTo>
                    <a:lnTo>
                      <a:pt x="450" y="86"/>
                    </a:lnTo>
                    <a:lnTo>
                      <a:pt x="450" y="86"/>
                    </a:lnTo>
                    <a:lnTo>
                      <a:pt x="453" y="79"/>
                    </a:lnTo>
                    <a:lnTo>
                      <a:pt x="453" y="79"/>
                    </a:lnTo>
                    <a:lnTo>
                      <a:pt x="452" y="73"/>
                    </a:lnTo>
                    <a:lnTo>
                      <a:pt x="452" y="73"/>
                    </a:lnTo>
                    <a:lnTo>
                      <a:pt x="452" y="73"/>
                    </a:lnTo>
                    <a:lnTo>
                      <a:pt x="453" y="74"/>
                    </a:lnTo>
                    <a:lnTo>
                      <a:pt x="456" y="76"/>
                    </a:lnTo>
                    <a:lnTo>
                      <a:pt x="456" y="76"/>
                    </a:lnTo>
                    <a:lnTo>
                      <a:pt x="459" y="75"/>
                    </a:lnTo>
                    <a:lnTo>
                      <a:pt x="461" y="72"/>
                    </a:lnTo>
                    <a:lnTo>
                      <a:pt x="461" y="72"/>
                    </a:lnTo>
                    <a:lnTo>
                      <a:pt x="461" y="70"/>
                    </a:lnTo>
                    <a:lnTo>
                      <a:pt x="461" y="68"/>
                    </a:lnTo>
                    <a:lnTo>
                      <a:pt x="461" y="68"/>
                    </a:lnTo>
                    <a:lnTo>
                      <a:pt x="460" y="66"/>
                    </a:lnTo>
                    <a:lnTo>
                      <a:pt x="461" y="64"/>
                    </a:lnTo>
                    <a:lnTo>
                      <a:pt x="461" y="64"/>
                    </a:lnTo>
                    <a:lnTo>
                      <a:pt x="461" y="62"/>
                    </a:lnTo>
                    <a:lnTo>
                      <a:pt x="459" y="60"/>
                    </a:lnTo>
                    <a:lnTo>
                      <a:pt x="457" y="56"/>
                    </a:lnTo>
                    <a:lnTo>
                      <a:pt x="457" y="56"/>
                    </a:lnTo>
                    <a:lnTo>
                      <a:pt x="458" y="54"/>
                    </a:lnTo>
                    <a:lnTo>
                      <a:pt x="458" y="51"/>
                    </a:lnTo>
                    <a:lnTo>
                      <a:pt x="458" y="51"/>
                    </a:lnTo>
                    <a:lnTo>
                      <a:pt x="458" y="49"/>
                    </a:lnTo>
                    <a:lnTo>
                      <a:pt x="456" y="48"/>
                    </a:lnTo>
                    <a:lnTo>
                      <a:pt x="456" y="48"/>
                    </a:lnTo>
                    <a:lnTo>
                      <a:pt x="457" y="47"/>
                    </a:lnTo>
                    <a:lnTo>
                      <a:pt x="457" y="45"/>
                    </a:lnTo>
                    <a:lnTo>
                      <a:pt x="457" y="45"/>
                    </a:lnTo>
                    <a:lnTo>
                      <a:pt x="457" y="43"/>
                    </a:lnTo>
                    <a:lnTo>
                      <a:pt x="457" y="41"/>
                    </a:lnTo>
                    <a:lnTo>
                      <a:pt x="457" y="41"/>
                    </a:lnTo>
                    <a:lnTo>
                      <a:pt x="458" y="39"/>
                    </a:lnTo>
                    <a:lnTo>
                      <a:pt x="458" y="38"/>
                    </a:lnTo>
                    <a:lnTo>
                      <a:pt x="457" y="37"/>
                    </a:lnTo>
                    <a:lnTo>
                      <a:pt x="457" y="37"/>
                    </a:lnTo>
                    <a:lnTo>
                      <a:pt x="454" y="36"/>
                    </a:lnTo>
                    <a:lnTo>
                      <a:pt x="452" y="38"/>
                    </a:lnTo>
                    <a:lnTo>
                      <a:pt x="452" y="38"/>
                    </a:lnTo>
                    <a:lnTo>
                      <a:pt x="450" y="38"/>
                    </a:lnTo>
                    <a:lnTo>
                      <a:pt x="448" y="37"/>
                    </a:lnTo>
                    <a:lnTo>
                      <a:pt x="444" y="36"/>
                    </a:lnTo>
                    <a:lnTo>
                      <a:pt x="444" y="36"/>
                    </a:lnTo>
                    <a:lnTo>
                      <a:pt x="443" y="37"/>
                    </a:lnTo>
                    <a:lnTo>
                      <a:pt x="442" y="38"/>
                    </a:lnTo>
                    <a:lnTo>
                      <a:pt x="440" y="40"/>
                    </a:lnTo>
                    <a:lnTo>
                      <a:pt x="440" y="40"/>
                    </a:lnTo>
                    <a:lnTo>
                      <a:pt x="438" y="39"/>
                    </a:lnTo>
                    <a:lnTo>
                      <a:pt x="435" y="37"/>
                    </a:lnTo>
                    <a:lnTo>
                      <a:pt x="435" y="37"/>
                    </a:lnTo>
                    <a:lnTo>
                      <a:pt x="434" y="37"/>
                    </a:lnTo>
                    <a:lnTo>
                      <a:pt x="433" y="38"/>
                    </a:lnTo>
                    <a:lnTo>
                      <a:pt x="424" y="38"/>
                    </a:lnTo>
                    <a:lnTo>
                      <a:pt x="424" y="38"/>
                    </a:lnTo>
                    <a:lnTo>
                      <a:pt x="423" y="39"/>
                    </a:lnTo>
                    <a:lnTo>
                      <a:pt x="422" y="40"/>
                    </a:lnTo>
                    <a:lnTo>
                      <a:pt x="422" y="40"/>
                    </a:lnTo>
                    <a:lnTo>
                      <a:pt x="419" y="40"/>
                    </a:lnTo>
                    <a:lnTo>
                      <a:pt x="417" y="40"/>
                    </a:lnTo>
                    <a:lnTo>
                      <a:pt x="416" y="40"/>
                    </a:lnTo>
                    <a:lnTo>
                      <a:pt x="416" y="40"/>
                    </a:lnTo>
                    <a:lnTo>
                      <a:pt x="415" y="38"/>
                    </a:lnTo>
                    <a:lnTo>
                      <a:pt x="415" y="36"/>
                    </a:lnTo>
                    <a:lnTo>
                      <a:pt x="415" y="36"/>
                    </a:lnTo>
                    <a:lnTo>
                      <a:pt x="413" y="34"/>
                    </a:lnTo>
                    <a:lnTo>
                      <a:pt x="412" y="32"/>
                    </a:lnTo>
                    <a:lnTo>
                      <a:pt x="412" y="32"/>
                    </a:lnTo>
                    <a:lnTo>
                      <a:pt x="410" y="30"/>
                    </a:lnTo>
                    <a:lnTo>
                      <a:pt x="410" y="28"/>
                    </a:lnTo>
                    <a:lnTo>
                      <a:pt x="410" y="28"/>
                    </a:lnTo>
                    <a:lnTo>
                      <a:pt x="410" y="25"/>
                    </a:lnTo>
                    <a:lnTo>
                      <a:pt x="410" y="23"/>
                    </a:lnTo>
                    <a:lnTo>
                      <a:pt x="410" y="23"/>
                    </a:lnTo>
                    <a:lnTo>
                      <a:pt x="409" y="22"/>
                    </a:lnTo>
                    <a:lnTo>
                      <a:pt x="408" y="19"/>
                    </a:lnTo>
                    <a:lnTo>
                      <a:pt x="408" y="19"/>
                    </a:lnTo>
                    <a:lnTo>
                      <a:pt x="407" y="16"/>
                    </a:lnTo>
                    <a:lnTo>
                      <a:pt x="406" y="14"/>
                    </a:lnTo>
                    <a:lnTo>
                      <a:pt x="406" y="13"/>
                    </a:lnTo>
                    <a:lnTo>
                      <a:pt x="406" y="13"/>
                    </a:lnTo>
                    <a:lnTo>
                      <a:pt x="407" y="12"/>
                    </a:lnTo>
                    <a:lnTo>
                      <a:pt x="407" y="10"/>
                    </a:lnTo>
                    <a:lnTo>
                      <a:pt x="407" y="10"/>
                    </a:lnTo>
                    <a:lnTo>
                      <a:pt x="406" y="9"/>
                    </a:lnTo>
                    <a:lnTo>
                      <a:pt x="406" y="8"/>
                    </a:lnTo>
                    <a:lnTo>
                      <a:pt x="406" y="7"/>
                    </a:lnTo>
                    <a:lnTo>
                      <a:pt x="406" y="7"/>
                    </a:lnTo>
                    <a:lnTo>
                      <a:pt x="408" y="6"/>
                    </a:lnTo>
                    <a:lnTo>
                      <a:pt x="411" y="5"/>
                    </a:lnTo>
                    <a:lnTo>
                      <a:pt x="411" y="5"/>
                    </a:lnTo>
                    <a:lnTo>
                      <a:pt x="415" y="4"/>
                    </a:lnTo>
                    <a:lnTo>
                      <a:pt x="420" y="5"/>
                    </a:lnTo>
                    <a:lnTo>
                      <a:pt x="420" y="5"/>
                    </a:lnTo>
                    <a:lnTo>
                      <a:pt x="423" y="0"/>
                    </a:lnTo>
                    <a:lnTo>
                      <a:pt x="423" y="0"/>
                    </a:lnTo>
                    <a:lnTo>
                      <a:pt x="420" y="0"/>
                    </a:lnTo>
                    <a:lnTo>
                      <a:pt x="415" y="1"/>
                    </a:lnTo>
                    <a:lnTo>
                      <a:pt x="415" y="1"/>
                    </a:lnTo>
                    <a:lnTo>
                      <a:pt x="411" y="1"/>
                    </a:lnTo>
                    <a:lnTo>
                      <a:pt x="408" y="1"/>
                    </a:lnTo>
                    <a:lnTo>
                      <a:pt x="408" y="1"/>
                    </a:lnTo>
                    <a:lnTo>
                      <a:pt x="400" y="6"/>
                    </a:lnTo>
                    <a:lnTo>
                      <a:pt x="400" y="6"/>
                    </a:lnTo>
                    <a:lnTo>
                      <a:pt x="398" y="8"/>
                    </a:lnTo>
                    <a:lnTo>
                      <a:pt x="396" y="10"/>
                    </a:lnTo>
                    <a:lnTo>
                      <a:pt x="396" y="10"/>
                    </a:lnTo>
                    <a:lnTo>
                      <a:pt x="396" y="10"/>
                    </a:lnTo>
                    <a:lnTo>
                      <a:pt x="396" y="11"/>
                    </a:lnTo>
                    <a:lnTo>
                      <a:pt x="397" y="14"/>
                    </a:lnTo>
                    <a:lnTo>
                      <a:pt x="397" y="14"/>
                    </a:lnTo>
                    <a:lnTo>
                      <a:pt x="396" y="20"/>
                    </a:lnTo>
                    <a:lnTo>
                      <a:pt x="395" y="25"/>
                    </a:lnTo>
                    <a:lnTo>
                      <a:pt x="394" y="27"/>
                    </a:lnTo>
                    <a:lnTo>
                      <a:pt x="394" y="27"/>
                    </a:lnTo>
                    <a:lnTo>
                      <a:pt x="393" y="28"/>
                    </a:lnTo>
                    <a:lnTo>
                      <a:pt x="392" y="27"/>
                    </a:lnTo>
                    <a:lnTo>
                      <a:pt x="389" y="25"/>
                    </a:lnTo>
                    <a:lnTo>
                      <a:pt x="389" y="25"/>
                    </a:lnTo>
                    <a:lnTo>
                      <a:pt x="387" y="25"/>
                    </a:lnTo>
                    <a:lnTo>
                      <a:pt x="385" y="26"/>
                    </a:lnTo>
                    <a:lnTo>
                      <a:pt x="385" y="26"/>
                    </a:lnTo>
                    <a:lnTo>
                      <a:pt x="384" y="26"/>
                    </a:lnTo>
                    <a:lnTo>
                      <a:pt x="383" y="26"/>
                    </a:lnTo>
                    <a:lnTo>
                      <a:pt x="383" y="26"/>
                    </a:lnTo>
                    <a:lnTo>
                      <a:pt x="382" y="26"/>
                    </a:lnTo>
                    <a:lnTo>
                      <a:pt x="381" y="26"/>
                    </a:lnTo>
                    <a:lnTo>
                      <a:pt x="381" y="26"/>
                    </a:lnTo>
                    <a:lnTo>
                      <a:pt x="377" y="32"/>
                    </a:lnTo>
                    <a:lnTo>
                      <a:pt x="377" y="32"/>
                    </a:lnTo>
                    <a:lnTo>
                      <a:pt x="376" y="32"/>
                    </a:lnTo>
                    <a:lnTo>
                      <a:pt x="374" y="32"/>
                    </a:lnTo>
                    <a:lnTo>
                      <a:pt x="371" y="32"/>
                    </a:lnTo>
                    <a:lnTo>
                      <a:pt x="371" y="32"/>
                    </a:lnTo>
                    <a:lnTo>
                      <a:pt x="369" y="32"/>
                    </a:lnTo>
                    <a:lnTo>
                      <a:pt x="369" y="34"/>
                    </a:lnTo>
                    <a:lnTo>
                      <a:pt x="369" y="34"/>
                    </a:lnTo>
                    <a:lnTo>
                      <a:pt x="369" y="37"/>
                    </a:lnTo>
                    <a:lnTo>
                      <a:pt x="369" y="40"/>
                    </a:lnTo>
                    <a:lnTo>
                      <a:pt x="369" y="40"/>
                    </a:lnTo>
                    <a:lnTo>
                      <a:pt x="369" y="41"/>
                    </a:lnTo>
                    <a:lnTo>
                      <a:pt x="368" y="42"/>
                    </a:lnTo>
                    <a:lnTo>
                      <a:pt x="368" y="42"/>
                    </a:lnTo>
                    <a:lnTo>
                      <a:pt x="367" y="42"/>
                    </a:lnTo>
                    <a:lnTo>
                      <a:pt x="364" y="41"/>
                    </a:lnTo>
                    <a:lnTo>
                      <a:pt x="364" y="41"/>
                    </a:lnTo>
                    <a:lnTo>
                      <a:pt x="364" y="40"/>
                    </a:lnTo>
                    <a:lnTo>
                      <a:pt x="363" y="39"/>
                    </a:lnTo>
                    <a:lnTo>
                      <a:pt x="363" y="37"/>
                    </a:lnTo>
                    <a:lnTo>
                      <a:pt x="363" y="37"/>
                    </a:lnTo>
                    <a:lnTo>
                      <a:pt x="360" y="37"/>
                    </a:lnTo>
                    <a:lnTo>
                      <a:pt x="358" y="36"/>
                    </a:lnTo>
                    <a:lnTo>
                      <a:pt x="358" y="36"/>
                    </a:lnTo>
                    <a:lnTo>
                      <a:pt x="356" y="36"/>
                    </a:lnTo>
                    <a:lnTo>
                      <a:pt x="354" y="37"/>
                    </a:lnTo>
                    <a:lnTo>
                      <a:pt x="354" y="37"/>
                    </a:lnTo>
                    <a:lnTo>
                      <a:pt x="354" y="39"/>
                    </a:lnTo>
                    <a:lnTo>
                      <a:pt x="353" y="41"/>
                    </a:lnTo>
                    <a:lnTo>
                      <a:pt x="353" y="41"/>
                    </a:lnTo>
                    <a:lnTo>
                      <a:pt x="352" y="43"/>
                    </a:lnTo>
                    <a:lnTo>
                      <a:pt x="349" y="44"/>
                    </a:lnTo>
                    <a:lnTo>
                      <a:pt x="343" y="47"/>
                    </a:lnTo>
                    <a:lnTo>
                      <a:pt x="343" y="47"/>
                    </a:lnTo>
                    <a:lnTo>
                      <a:pt x="335" y="48"/>
                    </a:lnTo>
                    <a:lnTo>
                      <a:pt x="335" y="48"/>
                    </a:lnTo>
                    <a:lnTo>
                      <a:pt x="334" y="45"/>
                    </a:lnTo>
                    <a:lnTo>
                      <a:pt x="333" y="42"/>
                    </a:lnTo>
                    <a:lnTo>
                      <a:pt x="333" y="42"/>
                    </a:lnTo>
                    <a:lnTo>
                      <a:pt x="332" y="40"/>
                    </a:lnTo>
                    <a:lnTo>
                      <a:pt x="331" y="39"/>
                    </a:lnTo>
                    <a:lnTo>
                      <a:pt x="331" y="39"/>
                    </a:lnTo>
                    <a:lnTo>
                      <a:pt x="324" y="38"/>
                    </a:lnTo>
                    <a:lnTo>
                      <a:pt x="324" y="38"/>
                    </a:lnTo>
                    <a:lnTo>
                      <a:pt x="323" y="37"/>
                    </a:lnTo>
                    <a:lnTo>
                      <a:pt x="323" y="36"/>
                    </a:lnTo>
                    <a:lnTo>
                      <a:pt x="323" y="36"/>
                    </a:lnTo>
                    <a:lnTo>
                      <a:pt x="321" y="35"/>
                    </a:lnTo>
                    <a:lnTo>
                      <a:pt x="319" y="34"/>
                    </a:lnTo>
                    <a:lnTo>
                      <a:pt x="319" y="34"/>
                    </a:lnTo>
                    <a:lnTo>
                      <a:pt x="318" y="34"/>
                    </a:lnTo>
                    <a:lnTo>
                      <a:pt x="318" y="35"/>
                    </a:lnTo>
                    <a:lnTo>
                      <a:pt x="318" y="35"/>
                    </a:lnTo>
                    <a:lnTo>
                      <a:pt x="317" y="36"/>
                    </a:lnTo>
                    <a:lnTo>
                      <a:pt x="314" y="36"/>
                    </a:lnTo>
                    <a:lnTo>
                      <a:pt x="314" y="36"/>
                    </a:lnTo>
                    <a:lnTo>
                      <a:pt x="309" y="38"/>
                    </a:lnTo>
                    <a:lnTo>
                      <a:pt x="309" y="38"/>
                    </a:lnTo>
                    <a:lnTo>
                      <a:pt x="306" y="40"/>
                    </a:lnTo>
                    <a:lnTo>
                      <a:pt x="305" y="41"/>
                    </a:lnTo>
                    <a:lnTo>
                      <a:pt x="305" y="41"/>
                    </a:lnTo>
                    <a:lnTo>
                      <a:pt x="307" y="45"/>
                    </a:lnTo>
                    <a:lnTo>
                      <a:pt x="311" y="48"/>
                    </a:lnTo>
                    <a:lnTo>
                      <a:pt x="311" y="48"/>
                    </a:lnTo>
                    <a:lnTo>
                      <a:pt x="311" y="49"/>
                    </a:lnTo>
                    <a:lnTo>
                      <a:pt x="309" y="50"/>
                    </a:lnTo>
                    <a:lnTo>
                      <a:pt x="309" y="50"/>
                    </a:lnTo>
                    <a:lnTo>
                      <a:pt x="307" y="50"/>
                    </a:lnTo>
                    <a:lnTo>
                      <a:pt x="304" y="49"/>
                    </a:lnTo>
                    <a:lnTo>
                      <a:pt x="300" y="47"/>
                    </a:lnTo>
                    <a:lnTo>
                      <a:pt x="300" y="47"/>
                    </a:lnTo>
                    <a:lnTo>
                      <a:pt x="298" y="45"/>
                    </a:lnTo>
                    <a:lnTo>
                      <a:pt x="296" y="44"/>
                    </a:lnTo>
                    <a:lnTo>
                      <a:pt x="296" y="44"/>
                    </a:lnTo>
                    <a:lnTo>
                      <a:pt x="295" y="44"/>
                    </a:lnTo>
                    <a:lnTo>
                      <a:pt x="295" y="43"/>
                    </a:lnTo>
                    <a:lnTo>
                      <a:pt x="295" y="41"/>
                    </a:lnTo>
                    <a:lnTo>
                      <a:pt x="295" y="41"/>
                    </a:lnTo>
                    <a:lnTo>
                      <a:pt x="296" y="40"/>
                    </a:lnTo>
                    <a:lnTo>
                      <a:pt x="297" y="40"/>
                    </a:lnTo>
                    <a:lnTo>
                      <a:pt x="297" y="40"/>
                    </a:lnTo>
                    <a:lnTo>
                      <a:pt x="297" y="37"/>
                    </a:lnTo>
                    <a:lnTo>
                      <a:pt x="296" y="35"/>
                    </a:lnTo>
                    <a:lnTo>
                      <a:pt x="296" y="35"/>
                    </a:lnTo>
                    <a:lnTo>
                      <a:pt x="294" y="36"/>
                    </a:lnTo>
                    <a:lnTo>
                      <a:pt x="292" y="37"/>
                    </a:lnTo>
                    <a:lnTo>
                      <a:pt x="292" y="37"/>
                    </a:lnTo>
                    <a:lnTo>
                      <a:pt x="290" y="37"/>
                    </a:lnTo>
                    <a:lnTo>
                      <a:pt x="288" y="35"/>
                    </a:lnTo>
                    <a:lnTo>
                      <a:pt x="288" y="35"/>
                    </a:lnTo>
                    <a:lnTo>
                      <a:pt x="285" y="33"/>
                    </a:lnTo>
                    <a:lnTo>
                      <a:pt x="282" y="31"/>
                    </a:lnTo>
                    <a:lnTo>
                      <a:pt x="282" y="31"/>
                    </a:lnTo>
                    <a:lnTo>
                      <a:pt x="281" y="30"/>
                    </a:lnTo>
                    <a:lnTo>
                      <a:pt x="280" y="28"/>
                    </a:lnTo>
                    <a:lnTo>
                      <a:pt x="279" y="26"/>
                    </a:lnTo>
                    <a:lnTo>
                      <a:pt x="279" y="26"/>
                    </a:lnTo>
                    <a:lnTo>
                      <a:pt x="275" y="25"/>
                    </a:lnTo>
                    <a:lnTo>
                      <a:pt x="272" y="24"/>
                    </a:lnTo>
                    <a:lnTo>
                      <a:pt x="272" y="24"/>
                    </a:lnTo>
                    <a:lnTo>
                      <a:pt x="268" y="25"/>
                    </a:lnTo>
                    <a:lnTo>
                      <a:pt x="265" y="26"/>
                    </a:lnTo>
                    <a:lnTo>
                      <a:pt x="265" y="26"/>
                    </a:lnTo>
                    <a:lnTo>
                      <a:pt x="264" y="25"/>
                    </a:lnTo>
                    <a:lnTo>
                      <a:pt x="264" y="22"/>
                    </a:lnTo>
                    <a:lnTo>
                      <a:pt x="263" y="16"/>
                    </a:lnTo>
                    <a:lnTo>
                      <a:pt x="263" y="16"/>
                    </a:lnTo>
                    <a:lnTo>
                      <a:pt x="263" y="14"/>
                    </a:lnTo>
                    <a:lnTo>
                      <a:pt x="263" y="13"/>
                    </a:lnTo>
                    <a:lnTo>
                      <a:pt x="263" y="13"/>
                    </a:lnTo>
                    <a:lnTo>
                      <a:pt x="261" y="12"/>
                    </a:lnTo>
                    <a:lnTo>
                      <a:pt x="259" y="12"/>
                    </a:lnTo>
                    <a:lnTo>
                      <a:pt x="259" y="12"/>
                    </a:lnTo>
                    <a:lnTo>
                      <a:pt x="254" y="15"/>
                    </a:lnTo>
                    <a:lnTo>
                      <a:pt x="254" y="15"/>
                    </a:lnTo>
                    <a:lnTo>
                      <a:pt x="252" y="14"/>
                    </a:lnTo>
                    <a:lnTo>
                      <a:pt x="251" y="13"/>
                    </a:lnTo>
                    <a:lnTo>
                      <a:pt x="248" y="10"/>
                    </a:lnTo>
                    <a:lnTo>
                      <a:pt x="248" y="10"/>
                    </a:lnTo>
                    <a:lnTo>
                      <a:pt x="248" y="9"/>
                    </a:lnTo>
                    <a:lnTo>
                      <a:pt x="247" y="10"/>
                    </a:lnTo>
                    <a:lnTo>
                      <a:pt x="246" y="11"/>
                    </a:lnTo>
                    <a:lnTo>
                      <a:pt x="246" y="11"/>
                    </a:lnTo>
                    <a:lnTo>
                      <a:pt x="243" y="13"/>
                    </a:lnTo>
                    <a:lnTo>
                      <a:pt x="241" y="14"/>
                    </a:lnTo>
                    <a:lnTo>
                      <a:pt x="241" y="14"/>
                    </a:lnTo>
                    <a:lnTo>
                      <a:pt x="239" y="14"/>
                    </a:lnTo>
                    <a:lnTo>
                      <a:pt x="238" y="14"/>
                    </a:lnTo>
                    <a:lnTo>
                      <a:pt x="238" y="14"/>
                    </a:lnTo>
                    <a:lnTo>
                      <a:pt x="236" y="15"/>
                    </a:lnTo>
                    <a:lnTo>
                      <a:pt x="235" y="16"/>
                    </a:lnTo>
                    <a:lnTo>
                      <a:pt x="235" y="16"/>
                    </a:lnTo>
                    <a:lnTo>
                      <a:pt x="234" y="17"/>
                    </a:lnTo>
                    <a:lnTo>
                      <a:pt x="232" y="18"/>
                    </a:lnTo>
                    <a:lnTo>
                      <a:pt x="232" y="18"/>
                    </a:lnTo>
                    <a:lnTo>
                      <a:pt x="231" y="22"/>
                    </a:lnTo>
                    <a:lnTo>
                      <a:pt x="231" y="25"/>
                    </a:lnTo>
                    <a:lnTo>
                      <a:pt x="231" y="25"/>
                    </a:lnTo>
                    <a:lnTo>
                      <a:pt x="230" y="29"/>
                    </a:lnTo>
                    <a:lnTo>
                      <a:pt x="230" y="29"/>
                    </a:lnTo>
                    <a:lnTo>
                      <a:pt x="229" y="31"/>
                    </a:lnTo>
                    <a:lnTo>
                      <a:pt x="228" y="32"/>
                    </a:lnTo>
                    <a:lnTo>
                      <a:pt x="226" y="32"/>
                    </a:lnTo>
                    <a:lnTo>
                      <a:pt x="226" y="32"/>
                    </a:lnTo>
                    <a:lnTo>
                      <a:pt x="223" y="33"/>
                    </a:lnTo>
                    <a:lnTo>
                      <a:pt x="221" y="33"/>
                    </a:lnTo>
                    <a:lnTo>
                      <a:pt x="221" y="33"/>
                    </a:lnTo>
                    <a:lnTo>
                      <a:pt x="219" y="32"/>
                    </a:lnTo>
                    <a:lnTo>
                      <a:pt x="217" y="31"/>
                    </a:lnTo>
                    <a:lnTo>
                      <a:pt x="213" y="28"/>
                    </a:lnTo>
                    <a:lnTo>
                      <a:pt x="213" y="28"/>
                    </a:lnTo>
                    <a:lnTo>
                      <a:pt x="208" y="29"/>
                    </a:lnTo>
                    <a:lnTo>
                      <a:pt x="204" y="30"/>
                    </a:lnTo>
                    <a:lnTo>
                      <a:pt x="204" y="30"/>
                    </a:lnTo>
                    <a:lnTo>
                      <a:pt x="203" y="31"/>
                    </a:lnTo>
                    <a:lnTo>
                      <a:pt x="201" y="30"/>
                    </a:lnTo>
                    <a:lnTo>
                      <a:pt x="201" y="30"/>
                    </a:lnTo>
                    <a:lnTo>
                      <a:pt x="198" y="31"/>
                    </a:lnTo>
                    <a:lnTo>
                      <a:pt x="198" y="31"/>
                    </a:lnTo>
                    <a:lnTo>
                      <a:pt x="193" y="33"/>
                    </a:lnTo>
                    <a:lnTo>
                      <a:pt x="188" y="35"/>
                    </a:lnTo>
                    <a:lnTo>
                      <a:pt x="188" y="35"/>
                    </a:lnTo>
                    <a:lnTo>
                      <a:pt x="182" y="33"/>
                    </a:lnTo>
                    <a:lnTo>
                      <a:pt x="176" y="31"/>
                    </a:lnTo>
                    <a:lnTo>
                      <a:pt x="172" y="31"/>
                    </a:lnTo>
                    <a:lnTo>
                      <a:pt x="172" y="31"/>
                    </a:lnTo>
                    <a:lnTo>
                      <a:pt x="169" y="31"/>
                    </a:lnTo>
                    <a:lnTo>
                      <a:pt x="167" y="32"/>
                    </a:lnTo>
                    <a:lnTo>
                      <a:pt x="164" y="33"/>
                    </a:lnTo>
                    <a:lnTo>
                      <a:pt x="164" y="33"/>
                    </a:lnTo>
                    <a:lnTo>
                      <a:pt x="162" y="33"/>
                    </a:lnTo>
                    <a:lnTo>
                      <a:pt x="160" y="32"/>
                    </a:lnTo>
                    <a:lnTo>
                      <a:pt x="160" y="32"/>
                    </a:lnTo>
                    <a:lnTo>
                      <a:pt x="158" y="32"/>
                    </a:lnTo>
                    <a:lnTo>
                      <a:pt x="156" y="33"/>
                    </a:lnTo>
                    <a:lnTo>
                      <a:pt x="156" y="33"/>
                    </a:lnTo>
                    <a:lnTo>
                      <a:pt x="154" y="33"/>
                    </a:lnTo>
                    <a:lnTo>
                      <a:pt x="152" y="33"/>
                    </a:lnTo>
                    <a:lnTo>
                      <a:pt x="149" y="32"/>
                    </a:lnTo>
                    <a:lnTo>
                      <a:pt x="149" y="32"/>
                    </a:lnTo>
                    <a:lnTo>
                      <a:pt x="146" y="30"/>
                    </a:lnTo>
                    <a:lnTo>
                      <a:pt x="145" y="27"/>
                    </a:lnTo>
                    <a:lnTo>
                      <a:pt x="145" y="27"/>
                    </a:lnTo>
                    <a:lnTo>
                      <a:pt x="144" y="25"/>
                    </a:lnTo>
                    <a:lnTo>
                      <a:pt x="143" y="23"/>
                    </a:lnTo>
                    <a:lnTo>
                      <a:pt x="143" y="23"/>
                    </a:lnTo>
                    <a:lnTo>
                      <a:pt x="139" y="20"/>
                    </a:lnTo>
                    <a:lnTo>
                      <a:pt x="134" y="18"/>
                    </a:lnTo>
                    <a:lnTo>
                      <a:pt x="134" y="18"/>
                    </a:lnTo>
                    <a:lnTo>
                      <a:pt x="131" y="18"/>
                    </a:lnTo>
                    <a:lnTo>
                      <a:pt x="129" y="19"/>
                    </a:lnTo>
                    <a:lnTo>
                      <a:pt x="129" y="19"/>
                    </a:lnTo>
                    <a:lnTo>
                      <a:pt x="128" y="20"/>
                    </a:lnTo>
                    <a:lnTo>
                      <a:pt x="126" y="20"/>
                    </a:lnTo>
                    <a:lnTo>
                      <a:pt x="124" y="20"/>
                    </a:lnTo>
                    <a:lnTo>
                      <a:pt x="124" y="20"/>
                    </a:lnTo>
                    <a:lnTo>
                      <a:pt x="122" y="22"/>
                    </a:lnTo>
                    <a:lnTo>
                      <a:pt x="121" y="23"/>
                    </a:lnTo>
                    <a:lnTo>
                      <a:pt x="121" y="23"/>
                    </a:lnTo>
                    <a:lnTo>
                      <a:pt x="119" y="25"/>
                    </a:lnTo>
                    <a:lnTo>
                      <a:pt x="118" y="28"/>
                    </a:lnTo>
                    <a:lnTo>
                      <a:pt x="118" y="28"/>
                    </a:lnTo>
                    <a:lnTo>
                      <a:pt x="119" y="31"/>
                    </a:lnTo>
                    <a:lnTo>
                      <a:pt x="120" y="33"/>
                    </a:lnTo>
                    <a:lnTo>
                      <a:pt x="120" y="33"/>
                    </a:lnTo>
                    <a:lnTo>
                      <a:pt x="118" y="35"/>
                    </a:lnTo>
                    <a:lnTo>
                      <a:pt x="117" y="37"/>
                    </a:lnTo>
                    <a:lnTo>
                      <a:pt x="117" y="37"/>
                    </a:lnTo>
                    <a:lnTo>
                      <a:pt x="115" y="38"/>
                    </a:lnTo>
                    <a:lnTo>
                      <a:pt x="114" y="39"/>
                    </a:lnTo>
                    <a:lnTo>
                      <a:pt x="114" y="39"/>
                    </a:lnTo>
                    <a:lnTo>
                      <a:pt x="113" y="38"/>
                    </a:lnTo>
                    <a:lnTo>
                      <a:pt x="111" y="37"/>
                    </a:lnTo>
                    <a:lnTo>
                      <a:pt x="109" y="34"/>
                    </a:lnTo>
                    <a:lnTo>
                      <a:pt x="109" y="34"/>
                    </a:lnTo>
                    <a:lnTo>
                      <a:pt x="108" y="34"/>
                    </a:lnTo>
                    <a:lnTo>
                      <a:pt x="106" y="35"/>
                    </a:lnTo>
                    <a:lnTo>
                      <a:pt x="105" y="36"/>
                    </a:lnTo>
                    <a:lnTo>
                      <a:pt x="105" y="36"/>
                    </a:lnTo>
                    <a:lnTo>
                      <a:pt x="102" y="36"/>
                    </a:lnTo>
                    <a:lnTo>
                      <a:pt x="98" y="36"/>
                    </a:lnTo>
                    <a:lnTo>
                      <a:pt x="98" y="36"/>
                    </a:lnTo>
                    <a:lnTo>
                      <a:pt x="97" y="36"/>
                    </a:lnTo>
                    <a:lnTo>
                      <a:pt x="95" y="35"/>
                    </a:lnTo>
                    <a:lnTo>
                      <a:pt x="95" y="35"/>
                    </a:lnTo>
                    <a:lnTo>
                      <a:pt x="93" y="34"/>
                    </a:lnTo>
                    <a:lnTo>
                      <a:pt x="92" y="35"/>
                    </a:lnTo>
                    <a:lnTo>
                      <a:pt x="92" y="35"/>
                    </a:lnTo>
                    <a:lnTo>
                      <a:pt x="88" y="36"/>
                    </a:lnTo>
                    <a:lnTo>
                      <a:pt x="88" y="36"/>
                    </a:lnTo>
                    <a:lnTo>
                      <a:pt x="91" y="43"/>
                    </a:lnTo>
                    <a:lnTo>
                      <a:pt x="91" y="43"/>
                    </a:lnTo>
                    <a:lnTo>
                      <a:pt x="92" y="45"/>
                    </a:lnTo>
                    <a:lnTo>
                      <a:pt x="95" y="47"/>
                    </a:lnTo>
                    <a:lnTo>
                      <a:pt x="100" y="50"/>
                    </a:lnTo>
                    <a:lnTo>
                      <a:pt x="100" y="50"/>
                    </a:lnTo>
                    <a:lnTo>
                      <a:pt x="101" y="51"/>
                    </a:lnTo>
                    <a:lnTo>
                      <a:pt x="101" y="52"/>
                    </a:lnTo>
                    <a:lnTo>
                      <a:pt x="102" y="56"/>
                    </a:lnTo>
                    <a:lnTo>
                      <a:pt x="102" y="56"/>
                    </a:lnTo>
                    <a:lnTo>
                      <a:pt x="104" y="58"/>
                    </a:lnTo>
                    <a:lnTo>
                      <a:pt x="107" y="60"/>
                    </a:lnTo>
                    <a:lnTo>
                      <a:pt x="112" y="62"/>
                    </a:lnTo>
                    <a:lnTo>
                      <a:pt x="112" y="62"/>
                    </a:lnTo>
                    <a:lnTo>
                      <a:pt x="113" y="63"/>
                    </a:lnTo>
                    <a:lnTo>
                      <a:pt x="114" y="66"/>
                    </a:lnTo>
                    <a:lnTo>
                      <a:pt x="118" y="73"/>
                    </a:lnTo>
                    <a:lnTo>
                      <a:pt x="118" y="73"/>
                    </a:lnTo>
                    <a:lnTo>
                      <a:pt x="118" y="78"/>
                    </a:lnTo>
                    <a:lnTo>
                      <a:pt x="118" y="89"/>
                    </a:lnTo>
                    <a:lnTo>
                      <a:pt x="117" y="106"/>
                    </a:lnTo>
                    <a:lnTo>
                      <a:pt x="117" y="106"/>
                    </a:lnTo>
                    <a:lnTo>
                      <a:pt x="111" y="129"/>
                    </a:lnTo>
                    <a:lnTo>
                      <a:pt x="111" y="129"/>
                    </a:lnTo>
                    <a:lnTo>
                      <a:pt x="111" y="130"/>
                    </a:lnTo>
                    <a:lnTo>
                      <a:pt x="111" y="131"/>
                    </a:lnTo>
                    <a:lnTo>
                      <a:pt x="114" y="131"/>
                    </a:lnTo>
                    <a:lnTo>
                      <a:pt x="114" y="131"/>
                    </a:lnTo>
                    <a:lnTo>
                      <a:pt x="115" y="132"/>
                    </a:lnTo>
                    <a:lnTo>
                      <a:pt x="117" y="132"/>
                    </a:lnTo>
                    <a:lnTo>
                      <a:pt x="115" y="134"/>
                    </a:lnTo>
                    <a:lnTo>
                      <a:pt x="115" y="134"/>
                    </a:lnTo>
                    <a:lnTo>
                      <a:pt x="114" y="135"/>
                    </a:lnTo>
                    <a:lnTo>
                      <a:pt x="113" y="134"/>
                    </a:lnTo>
                    <a:lnTo>
                      <a:pt x="111" y="133"/>
                    </a:lnTo>
                    <a:lnTo>
                      <a:pt x="111" y="133"/>
                    </a:lnTo>
                    <a:lnTo>
                      <a:pt x="110" y="134"/>
                    </a:lnTo>
                    <a:lnTo>
                      <a:pt x="109" y="137"/>
                    </a:lnTo>
                    <a:lnTo>
                      <a:pt x="108" y="141"/>
                    </a:lnTo>
                    <a:lnTo>
                      <a:pt x="108" y="141"/>
                    </a:lnTo>
                    <a:lnTo>
                      <a:pt x="107" y="142"/>
                    </a:lnTo>
                    <a:lnTo>
                      <a:pt x="107" y="143"/>
                    </a:lnTo>
                    <a:lnTo>
                      <a:pt x="105" y="143"/>
                    </a:lnTo>
                    <a:lnTo>
                      <a:pt x="105" y="143"/>
                    </a:lnTo>
                    <a:lnTo>
                      <a:pt x="104" y="146"/>
                    </a:lnTo>
                    <a:lnTo>
                      <a:pt x="103" y="151"/>
                    </a:lnTo>
                    <a:lnTo>
                      <a:pt x="103" y="151"/>
                    </a:lnTo>
                    <a:lnTo>
                      <a:pt x="104" y="152"/>
                    </a:lnTo>
                    <a:lnTo>
                      <a:pt x="104" y="152"/>
                    </a:lnTo>
                    <a:lnTo>
                      <a:pt x="105" y="153"/>
                    </a:lnTo>
                    <a:lnTo>
                      <a:pt x="105" y="155"/>
                    </a:lnTo>
                    <a:lnTo>
                      <a:pt x="105" y="155"/>
                    </a:lnTo>
                    <a:lnTo>
                      <a:pt x="102" y="166"/>
                    </a:lnTo>
                    <a:lnTo>
                      <a:pt x="99" y="175"/>
                    </a:lnTo>
                    <a:lnTo>
                      <a:pt x="99" y="175"/>
                    </a:lnTo>
                    <a:lnTo>
                      <a:pt x="86" y="208"/>
                    </a:lnTo>
                    <a:lnTo>
                      <a:pt x="86" y="208"/>
                    </a:lnTo>
                    <a:lnTo>
                      <a:pt x="82" y="214"/>
                    </a:lnTo>
                    <a:lnTo>
                      <a:pt x="78" y="220"/>
                    </a:lnTo>
                    <a:lnTo>
                      <a:pt x="69" y="232"/>
                    </a:lnTo>
                    <a:lnTo>
                      <a:pt x="61" y="241"/>
                    </a:lnTo>
                    <a:lnTo>
                      <a:pt x="56" y="247"/>
                    </a:lnTo>
                    <a:lnTo>
                      <a:pt x="56" y="247"/>
                    </a:lnTo>
                    <a:lnTo>
                      <a:pt x="42" y="254"/>
                    </a:lnTo>
                    <a:lnTo>
                      <a:pt x="42" y="254"/>
                    </a:lnTo>
                    <a:lnTo>
                      <a:pt x="40" y="255"/>
                    </a:lnTo>
                    <a:lnTo>
                      <a:pt x="37" y="254"/>
                    </a:lnTo>
                    <a:lnTo>
                      <a:pt x="33" y="253"/>
                    </a:lnTo>
                    <a:lnTo>
                      <a:pt x="33" y="253"/>
                    </a:lnTo>
                    <a:lnTo>
                      <a:pt x="32" y="252"/>
                    </a:lnTo>
                    <a:lnTo>
                      <a:pt x="32" y="251"/>
                    </a:lnTo>
                    <a:lnTo>
                      <a:pt x="31" y="250"/>
                    </a:lnTo>
                    <a:lnTo>
                      <a:pt x="30" y="249"/>
                    </a:lnTo>
                    <a:lnTo>
                      <a:pt x="30" y="249"/>
                    </a:lnTo>
                    <a:lnTo>
                      <a:pt x="28" y="249"/>
                    </a:lnTo>
                    <a:lnTo>
                      <a:pt x="27" y="247"/>
                    </a:lnTo>
                    <a:lnTo>
                      <a:pt x="25" y="246"/>
                    </a:lnTo>
                    <a:lnTo>
                      <a:pt x="22" y="245"/>
                    </a:lnTo>
                    <a:lnTo>
                      <a:pt x="22" y="245"/>
                    </a:lnTo>
                    <a:lnTo>
                      <a:pt x="16" y="244"/>
                    </a:lnTo>
                    <a:lnTo>
                      <a:pt x="14" y="244"/>
                    </a:lnTo>
                    <a:lnTo>
                      <a:pt x="14" y="242"/>
                    </a:lnTo>
                    <a:lnTo>
                      <a:pt x="14" y="242"/>
                    </a:lnTo>
                    <a:lnTo>
                      <a:pt x="13" y="241"/>
                    </a:lnTo>
                    <a:lnTo>
                      <a:pt x="13" y="241"/>
                    </a:lnTo>
                    <a:lnTo>
                      <a:pt x="10" y="242"/>
                    </a:lnTo>
                    <a:lnTo>
                      <a:pt x="10" y="242"/>
                    </a:lnTo>
                    <a:lnTo>
                      <a:pt x="8" y="242"/>
                    </a:lnTo>
                    <a:lnTo>
                      <a:pt x="7" y="241"/>
                    </a:lnTo>
                    <a:lnTo>
                      <a:pt x="6" y="239"/>
                    </a:lnTo>
                    <a:lnTo>
                      <a:pt x="6" y="239"/>
                    </a:lnTo>
                    <a:lnTo>
                      <a:pt x="4" y="235"/>
                    </a:lnTo>
                    <a:lnTo>
                      <a:pt x="3" y="232"/>
                    </a:lnTo>
                    <a:lnTo>
                      <a:pt x="3" y="232"/>
                    </a:lnTo>
                    <a:lnTo>
                      <a:pt x="3" y="232"/>
                    </a:lnTo>
                    <a:lnTo>
                      <a:pt x="2" y="233"/>
                    </a:lnTo>
                    <a:lnTo>
                      <a:pt x="1" y="236"/>
                    </a:lnTo>
                    <a:lnTo>
                      <a:pt x="0" y="237"/>
                    </a:lnTo>
                    <a:lnTo>
                      <a:pt x="0" y="237"/>
                    </a:lnTo>
                    <a:lnTo>
                      <a:pt x="0" y="240"/>
                    </a:lnTo>
                    <a:lnTo>
                      <a:pt x="0" y="242"/>
                    </a:lnTo>
                    <a:lnTo>
                      <a:pt x="0" y="242"/>
                    </a:lnTo>
                    <a:lnTo>
                      <a:pt x="0" y="245"/>
                    </a:lnTo>
                    <a:lnTo>
                      <a:pt x="1" y="246"/>
                    </a:lnTo>
                    <a:lnTo>
                      <a:pt x="1" y="246"/>
                    </a:lnTo>
                    <a:lnTo>
                      <a:pt x="2" y="246"/>
                    </a:lnTo>
                    <a:lnTo>
                      <a:pt x="2" y="247"/>
                    </a:lnTo>
                    <a:lnTo>
                      <a:pt x="2" y="250"/>
                    </a:lnTo>
                    <a:lnTo>
                      <a:pt x="2" y="250"/>
                    </a:lnTo>
                    <a:lnTo>
                      <a:pt x="2" y="255"/>
                    </a:lnTo>
                    <a:lnTo>
                      <a:pt x="2" y="255"/>
                    </a:lnTo>
                    <a:lnTo>
                      <a:pt x="3" y="256"/>
                    </a:lnTo>
                    <a:lnTo>
                      <a:pt x="4" y="255"/>
                    </a:lnTo>
                    <a:lnTo>
                      <a:pt x="6" y="253"/>
                    </a:lnTo>
                    <a:lnTo>
                      <a:pt x="6" y="253"/>
                    </a:lnTo>
                    <a:lnTo>
                      <a:pt x="7" y="253"/>
                    </a:lnTo>
                    <a:lnTo>
                      <a:pt x="7" y="253"/>
                    </a:lnTo>
                    <a:lnTo>
                      <a:pt x="7" y="255"/>
                    </a:lnTo>
                    <a:lnTo>
                      <a:pt x="7" y="258"/>
                    </a:lnTo>
                    <a:lnTo>
                      <a:pt x="6" y="259"/>
                    </a:lnTo>
                    <a:lnTo>
                      <a:pt x="6" y="259"/>
                    </a:lnTo>
                    <a:lnTo>
                      <a:pt x="5" y="260"/>
                    </a:lnTo>
                    <a:lnTo>
                      <a:pt x="4" y="260"/>
                    </a:lnTo>
                    <a:lnTo>
                      <a:pt x="3" y="260"/>
                    </a:lnTo>
                    <a:lnTo>
                      <a:pt x="2" y="261"/>
                    </a:lnTo>
                    <a:lnTo>
                      <a:pt x="2" y="261"/>
                    </a:lnTo>
                    <a:lnTo>
                      <a:pt x="1" y="263"/>
                    </a:lnTo>
                    <a:lnTo>
                      <a:pt x="2" y="265"/>
                    </a:lnTo>
                    <a:lnTo>
                      <a:pt x="3" y="267"/>
                    </a:lnTo>
                    <a:lnTo>
                      <a:pt x="5" y="269"/>
                    </a:lnTo>
                    <a:lnTo>
                      <a:pt x="5" y="269"/>
                    </a:lnTo>
                    <a:lnTo>
                      <a:pt x="6" y="270"/>
                    </a:lnTo>
                    <a:lnTo>
                      <a:pt x="6" y="271"/>
                    </a:lnTo>
                    <a:lnTo>
                      <a:pt x="5" y="274"/>
                    </a:lnTo>
                    <a:lnTo>
                      <a:pt x="5" y="274"/>
                    </a:lnTo>
                    <a:lnTo>
                      <a:pt x="6" y="277"/>
                    </a:lnTo>
                    <a:lnTo>
                      <a:pt x="7" y="277"/>
                    </a:lnTo>
                    <a:lnTo>
                      <a:pt x="11" y="279"/>
                    </a:lnTo>
                    <a:lnTo>
                      <a:pt x="11" y="279"/>
                    </a:lnTo>
                    <a:lnTo>
                      <a:pt x="13" y="280"/>
                    </a:lnTo>
                    <a:lnTo>
                      <a:pt x="13" y="280"/>
                    </a:lnTo>
                    <a:lnTo>
                      <a:pt x="13" y="281"/>
                    </a:lnTo>
                    <a:lnTo>
                      <a:pt x="13" y="281"/>
                    </a:lnTo>
                    <a:lnTo>
                      <a:pt x="13" y="283"/>
                    </a:lnTo>
                    <a:lnTo>
                      <a:pt x="14" y="286"/>
                    </a:lnTo>
                    <a:lnTo>
                      <a:pt x="14" y="286"/>
                    </a:lnTo>
                    <a:lnTo>
                      <a:pt x="14" y="290"/>
                    </a:lnTo>
                    <a:lnTo>
                      <a:pt x="15" y="294"/>
                    </a:lnTo>
                    <a:lnTo>
                      <a:pt x="15" y="294"/>
                    </a:lnTo>
                    <a:lnTo>
                      <a:pt x="15" y="295"/>
                    </a:lnTo>
                    <a:lnTo>
                      <a:pt x="16" y="296"/>
                    </a:lnTo>
                    <a:lnTo>
                      <a:pt x="18" y="298"/>
                    </a:lnTo>
                    <a:lnTo>
                      <a:pt x="18" y="298"/>
                    </a:lnTo>
                    <a:lnTo>
                      <a:pt x="21" y="300"/>
                    </a:lnTo>
                    <a:lnTo>
                      <a:pt x="22" y="300"/>
                    </a:lnTo>
                    <a:lnTo>
                      <a:pt x="22" y="300"/>
                    </a:lnTo>
                    <a:lnTo>
                      <a:pt x="23" y="301"/>
                    </a:lnTo>
                    <a:lnTo>
                      <a:pt x="23" y="300"/>
                    </a:lnTo>
                    <a:lnTo>
                      <a:pt x="22" y="299"/>
                    </a:lnTo>
                    <a:lnTo>
                      <a:pt x="22" y="299"/>
                    </a:lnTo>
                    <a:lnTo>
                      <a:pt x="22" y="299"/>
                    </a:lnTo>
                    <a:lnTo>
                      <a:pt x="23" y="298"/>
                    </a:lnTo>
                    <a:lnTo>
                      <a:pt x="26" y="297"/>
                    </a:lnTo>
                    <a:lnTo>
                      <a:pt x="26" y="297"/>
                    </a:lnTo>
                    <a:lnTo>
                      <a:pt x="27" y="297"/>
                    </a:lnTo>
                    <a:lnTo>
                      <a:pt x="27" y="297"/>
                    </a:lnTo>
                    <a:lnTo>
                      <a:pt x="27" y="300"/>
                    </a:lnTo>
                    <a:lnTo>
                      <a:pt x="27" y="300"/>
                    </a:lnTo>
                    <a:lnTo>
                      <a:pt x="28" y="301"/>
                    </a:lnTo>
                    <a:lnTo>
                      <a:pt x="28" y="301"/>
                    </a:lnTo>
                    <a:lnTo>
                      <a:pt x="31" y="300"/>
                    </a:lnTo>
                    <a:lnTo>
                      <a:pt x="36" y="297"/>
                    </a:lnTo>
                    <a:lnTo>
                      <a:pt x="36" y="297"/>
                    </a:lnTo>
                    <a:lnTo>
                      <a:pt x="37" y="297"/>
                    </a:lnTo>
                    <a:lnTo>
                      <a:pt x="38" y="298"/>
                    </a:lnTo>
                    <a:lnTo>
                      <a:pt x="41" y="301"/>
                    </a:lnTo>
                    <a:lnTo>
                      <a:pt x="41" y="301"/>
                    </a:lnTo>
                    <a:lnTo>
                      <a:pt x="42" y="301"/>
                    </a:lnTo>
                    <a:lnTo>
                      <a:pt x="43" y="300"/>
                    </a:lnTo>
                    <a:lnTo>
                      <a:pt x="44" y="297"/>
                    </a:lnTo>
                    <a:lnTo>
                      <a:pt x="44" y="297"/>
                    </a:lnTo>
                    <a:lnTo>
                      <a:pt x="45" y="296"/>
                    </a:lnTo>
                    <a:lnTo>
                      <a:pt x="49" y="296"/>
                    </a:lnTo>
                    <a:lnTo>
                      <a:pt x="56" y="297"/>
                    </a:lnTo>
                    <a:lnTo>
                      <a:pt x="56" y="297"/>
                    </a:lnTo>
                    <a:lnTo>
                      <a:pt x="59" y="296"/>
                    </a:lnTo>
                    <a:lnTo>
                      <a:pt x="58" y="295"/>
                    </a:lnTo>
                    <a:lnTo>
                      <a:pt x="58" y="295"/>
                    </a:lnTo>
                    <a:lnTo>
                      <a:pt x="57" y="290"/>
                    </a:lnTo>
                    <a:lnTo>
                      <a:pt x="57" y="285"/>
                    </a:lnTo>
                    <a:lnTo>
                      <a:pt x="57" y="285"/>
                    </a:lnTo>
                    <a:lnTo>
                      <a:pt x="58" y="284"/>
                    </a:lnTo>
                    <a:lnTo>
                      <a:pt x="62" y="283"/>
                    </a:lnTo>
                    <a:lnTo>
                      <a:pt x="71" y="282"/>
                    </a:lnTo>
                    <a:lnTo>
                      <a:pt x="71" y="282"/>
                    </a:lnTo>
                    <a:lnTo>
                      <a:pt x="75" y="281"/>
                    </a:lnTo>
                    <a:lnTo>
                      <a:pt x="80" y="283"/>
                    </a:lnTo>
                    <a:lnTo>
                      <a:pt x="80" y="283"/>
                    </a:lnTo>
                    <a:lnTo>
                      <a:pt x="86" y="285"/>
                    </a:lnTo>
                    <a:lnTo>
                      <a:pt x="86" y="285"/>
                    </a:lnTo>
                    <a:lnTo>
                      <a:pt x="91" y="284"/>
                    </a:lnTo>
                    <a:lnTo>
                      <a:pt x="92" y="282"/>
                    </a:lnTo>
                    <a:lnTo>
                      <a:pt x="93" y="280"/>
                    </a:lnTo>
                    <a:lnTo>
                      <a:pt x="93" y="280"/>
                    </a:lnTo>
                    <a:lnTo>
                      <a:pt x="91" y="272"/>
                    </a:lnTo>
                    <a:lnTo>
                      <a:pt x="90" y="266"/>
                    </a:lnTo>
                    <a:lnTo>
                      <a:pt x="90" y="266"/>
                    </a:lnTo>
                    <a:lnTo>
                      <a:pt x="90" y="263"/>
                    </a:lnTo>
                    <a:lnTo>
                      <a:pt x="91" y="262"/>
                    </a:lnTo>
                    <a:lnTo>
                      <a:pt x="91" y="262"/>
                    </a:lnTo>
                    <a:lnTo>
                      <a:pt x="94" y="263"/>
                    </a:lnTo>
                    <a:lnTo>
                      <a:pt x="98" y="264"/>
                    </a:lnTo>
                    <a:lnTo>
                      <a:pt x="98" y="264"/>
                    </a:lnTo>
                    <a:lnTo>
                      <a:pt x="106" y="266"/>
                    </a:lnTo>
                    <a:lnTo>
                      <a:pt x="111" y="267"/>
                    </a:lnTo>
                    <a:lnTo>
                      <a:pt x="114" y="267"/>
                    </a:lnTo>
                    <a:lnTo>
                      <a:pt x="114" y="267"/>
                    </a:lnTo>
                    <a:lnTo>
                      <a:pt x="120" y="265"/>
                    </a:lnTo>
                    <a:lnTo>
                      <a:pt x="122" y="263"/>
                    </a:lnTo>
                    <a:lnTo>
                      <a:pt x="124" y="262"/>
                    </a:lnTo>
                    <a:lnTo>
                      <a:pt x="124" y="262"/>
                    </a:lnTo>
                    <a:lnTo>
                      <a:pt x="126" y="258"/>
                    </a:lnTo>
                    <a:lnTo>
                      <a:pt x="129" y="251"/>
                    </a:lnTo>
                    <a:lnTo>
                      <a:pt x="132" y="241"/>
                    </a:lnTo>
                    <a:lnTo>
                      <a:pt x="133" y="235"/>
                    </a:lnTo>
                    <a:lnTo>
                      <a:pt x="133" y="230"/>
                    </a:lnTo>
                    <a:lnTo>
                      <a:pt x="133" y="230"/>
                    </a:lnTo>
                    <a:lnTo>
                      <a:pt x="132" y="220"/>
                    </a:lnTo>
                    <a:lnTo>
                      <a:pt x="131" y="213"/>
                    </a:lnTo>
                    <a:lnTo>
                      <a:pt x="129" y="209"/>
                    </a:lnTo>
                    <a:lnTo>
                      <a:pt x="128" y="207"/>
                    </a:lnTo>
                    <a:lnTo>
                      <a:pt x="128" y="207"/>
                    </a:lnTo>
                    <a:lnTo>
                      <a:pt x="121" y="203"/>
                    </a:lnTo>
                    <a:lnTo>
                      <a:pt x="114" y="198"/>
                    </a:lnTo>
                    <a:lnTo>
                      <a:pt x="114" y="198"/>
                    </a:lnTo>
                    <a:lnTo>
                      <a:pt x="113" y="197"/>
                    </a:lnTo>
                    <a:lnTo>
                      <a:pt x="113" y="196"/>
                    </a:lnTo>
                    <a:lnTo>
                      <a:pt x="114" y="196"/>
                    </a:lnTo>
                    <a:lnTo>
                      <a:pt x="115" y="196"/>
                    </a:lnTo>
                    <a:lnTo>
                      <a:pt x="115" y="196"/>
                    </a:lnTo>
                    <a:lnTo>
                      <a:pt x="122" y="200"/>
                    </a:lnTo>
                    <a:lnTo>
                      <a:pt x="128" y="203"/>
                    </a:lnTo>
                    <a:lnTo>
                      <a:pt x="128" y="203"/>
                    </a:lnTo>
                    <a:lnTo>
                      <a:pt x="130" y="205"/>
                    </a:lnTo>
                    <a:lnTo>
                      <a:pt x="133" y="213"/>
                    </a:lnTo>
                    <a:lnTo>
                      <a:pt x="134" y="218"/>
                    </a:lnTo>
                    <a:lnTo>
                      <a:pt x="135" y="224"/>
                    </a:lnTo>
                    <a:lnTo>
                      <a:pt x="135" y="231"/>
                    </a:lnTo>
                    <a:lnTo>
                      <a:pt x="134" y="240"/>
                    </a:lnTo>
                    <a:lnTo>
                      <a:pt x="134" y="240"/>
                    </a:lnTo>
                    <a:lnTo>
                      <a:pt x="132" y="250"/>
                    </a:lnTo>
                    <a:lnTo>
                      <a:pt x="130" y="257"/>
                    </a:lnTo>
                    <a:lnTo>
                      <a:pt x="127" y="262"/>
                    </a:lnTo>
                    <a:lnTo>
                      <a:pt x="125" y="264"/>
                    </a:lnTo>
                    <a:lnTo>
                      <a:pt x="125" y="264"/>
                    </a:lnTo>
                    <a:lnTo>
                      <a:pt x="124" y="265"/>
                    </a:lnTo>
                    <a:lnTo>
                      <a:pt x="124" y="266"/>
                    </a:lnTo>
                    <a:lnTo>
                      <a:pt x="125" y="269"/>
                    </a:lnTo>
                    <a:lnTo>
                      <a:pt x="125" y="269"/>
                    </a:lnTo>
                    <a:lnTo>
                      <a:pt x="127" y="272"/>
                    </a:lnTo>
                    <a:lnTo>
                      <a:pt x="128" y="276"/>
                    </a:lnTo>
                    <a:lnTo>
                      <a:pt x="127" y="280"/>
                    </a:lnTo>
                    <a:lnTo>
                      <a:pt x="127" y="280"/>
                    </a:lnTo>
                    <a:lnTo>
                      <a:pt x="125" y="290"/>
                    </a:lnTo>
                    <a:lnTo>
                      <a:pt x="124" y="292"/>
                    </a:lnTo>
                    <a:lnTo>
                      <a:pt x="123" y="292"/>
                    </a:lnTo>
                    <a:lnTo>
                      <a:pt x="122" y="292"/>
                    </a:lnTo>
                    <a:lnTo>
                      <a:pt x="122" y="292"/>
                    </a:lnTo>
                    <a:lnTo>
                      <a:pt x="119" y="287"/>
                    </a:lnTo>
                    <a:lnTo>
                      <a:pt x="115" y="282"/>
                    </a:lnTo>
                    <a:lnTo>
                      <a:pt x="115" y="282"/>
                    </a:lnTo>
                    <a:lnTo>
                      <a:pt x="114" y="281"/>
                    </a:lnTo>
                    <a:lnTo>
                      <a:pt x="114" y="280"/>
                    </a:lnTo>
                    <a:lnTo>
                      <a:pt x="113" y="278"/>
                    </a:lnTo>
                    <a:lnTo>
                      <a:pt x="113" y="277"/>
                    </a:lnTo>
                    <a:lnTo>
                      <a:pt x="113" y="277"/>
                    </a:lnTo>
                    <a:lnTo>
                      <a:pt x="106" y="274"/>
                    </a:lnTo>
                    <a:lnTo>
                      <a:pt x="101" y="272"/>
                    </a:lnTo>
                    <a:lnTo>
                      <a:pt x="99" y="272"/>
                    </a:lnTo>
                    <a:lnTo>
                      <a:pt x="99" y="272"/>
                    </a:lnTo>
                    <a:lnTo>
                      <a:pt x="89" y="287"/>
                    </a:lnTo>
                    <a:lnTo>
                      <a:pt x="89" y="287"/>
                    </a:lnTo>
                    <a:lnTo>
                      <a:pt x="98" y="295"/>
                    </a:lnTo>
                    <a:lnTo>
                      <a:pt x="107" y="304"/>
                    </a:lnTo>
                    <a:lnTo>
                      <a:pt x="107" y="304"/>
                    </a:lnTo>
                    <a:lnTo>
                      <a:pt x="111" y="309"/>
                    </a:lnTo>
                    <a:lnTo>
                      <a:pt x="114" y="315"/>
                    </a:lnTo>
                    <a:lnTo>
                      <a:pt x="119" y="326"/>
                    </a:lnTo>
                    <a:lnTo>
                      <a:pt x="121" y="337"/>
                    </a:lnTo>
                    <a:lnTo>
                      <a:pt x="122" y="343"/>
                    </a:lnTo>
                    <a:lnTo>
                      <a:pt x="122" y="343"/>
                    </a:lnTo>
                    <a:lnTo>
                      <a:pt x="123" y="345"/>
                    </a:lnTo>
                    <a:lnTo>
                      <a:pt x="124" y="346"/>
                    </a:lnTo>
                    <a:lnTo>
                      <a:pt x="128" y="348"/>
                    </a:lnTo>
                    <a:lnTo>
                      <a:pt x="131" y="350"/>
                    </a:lnTo>
                    <a:lnTo>
                      <a:pt x="132" y="350"/>
                    </a:lnTo>
                    <a:lnTo>
                      <a:pt x="131" y="350"/>
                    </a:lnTo>
                    <a:lnTo>
                      <a:pt x="131" y="350"/>
                    </a:lnTo>
                    <a:lnTo>
                      <a:pt x="126" y="350"/>
                    </a:lnTo>
                    <a:lnTo>
                      <a:pt x="124" y="350"/>
                    </a:lnTo>
                    <a:lnTo>
                      <a:pt x="123" y="350"/>
                    </a:lnTo>
                    <a:lnTo>
                      <a:pt x="123" y="350"/>
                    </a:lnTo>
                    <a:lnTo>
                      <a:pt x="123" y="351"/>
                    </a:lnTo>
                    <a:lnTo>
                      <a:pt x="123" y="352"/>
                    </a:lnTo>
                    <a:lnTo>
                      <a:pt x="126" y="356"/>
                    </a:lnTo>
                    <a:lnTo>
                      <a:pt x="126" y="356"/>
                    </a:lnTo>
                    <a:lnTo>
                      <a:pt x="127" y="359"/>
                    </a:lnTo>
                    <a:lnTo>
                      <a:pt x="128" y="364"/>
                    </a:lnTo>
                    <a:lnTo>
                      <a:pt x="130" y="378"/>
                    </a:lnTo>
                    <a:lnTo>
                      <a:pt x="131" y="404"/>
                    </a:lnTo>
                    <a:lnTo>
                      <a:pt x="131" y="404"/>
                    </a:lnTo>
                    <a:lnTo>
                      <a:pt x="128" y="425"/>
                    </a:lnTo>
                    <a:lnTo>
                      <a:pt x="125" y="443"/>
                    </a:lnTo>
                    <a:lnTo>
                      <a:pt x="125" y="443"/>
                    </a:lnTo>
                    <a:lnTo>
                      <a:pt x="123" y="456"/>
                    </a:lnTo>
                    <a:lnTo>
                      <a:pt x="122" y="471"/>
                    </a:lnTo>
                    <a:lnTo>
                      <a:pt x="122" y="471"/>
                    </a:lnTo>
                    <a:lnTo>
                      <a:pt x="120" y="484"/>
                    </a:lnTo>
                    <a:lnTo>
                      <a:pt x="117" y="500"/>
                    </a:lnTo>
                    <a:lnTo>
                      <a:pt x="117" y="500"/>
                    </a:lnTo>
                    <a:lnTo>
                      <a:pt x="115" y="506"/>
                    </a:lnTo>
                    <a:lnTo>
                      <a:pt x="113" y="510"/>
                    </a:lnTo>
                    <a:lnTo>
                      <a:pt x="112" y="515"/>
                    </a:lnTo>
                    <a:lnTo>
                      <a:pt x="111" y="521"/>
                    </a:lnTo>
                    <a:lnTo>
                      <a:pt x="111" y="521"/>
                    </a:lnTo>
                    <a:lnTo>
                      <a:pt x="110" y="527"/>
                    </a:lnTo>
                    <a:lnTo>
                      <a:pt x="109" y="533"/>
                    </a:lnTo>
                    <a:lnTo>
                      <a:pt x="106" y="537"/>
                    </a:lnTo>
                    <a:lnTo>
                      <a:pt x="104" y="541"/>
                    </a:lnTo>
                    <a:lnTo>
                      <a:pt x="104" y="541"/>
                    </a:lnTo>
                    <a:lnTo>
                      <a:pt x="103" y="544"/>
                    </a:lnTo>
                    <a:lnTo>
                      <a:pt x="102" y="548"/>
                    </a:lnTo>
                    <a:lnTo>
                      <a:pt x="101" y="552"/>
                    </a:lnTo>
                    <a:lnTo>
                      <a:pt x="99" y="555"/>
                    </a:lnTo>
                    <a:lnTo>
                      <a:pt x="99" y="555"/>
                    </a:lnTo>
                    <a:lnTo>
                      <a:pt x="95" y="558"/>
                    </a:lnTo>
                    <a:lnTo>
                      <a:pt x="91" y="561"/>
                    </a:lnTo>
                    <a:lnTo>
                      <a:pt x="83" y="563"/>
                    </a:lnTo>
                    <a:lnTo>
                      <a:pt x="83" y="563"/>
                    </a:lnTo>
                    <a:lnTo>
                      <a:pt x="81" y="565"/>
                    </a:lnTo>
                    <a:lnTo>
                      <a:pt x="79" y="567"/>
                    </a:lnTo>
                    <a:lnTo>
                      <a:pt x="77" y="570"/>
                    </a:lnTo>
                    <a:lnTo>
                      <a:pt x="77" y="570"/>
                    </a:lnTo>
                    <a:lnTo>
                      <a:pt x="76" y="572"/>
                    </a:lnTo>
                    <a:lnTo>
                      <a:pt x="75" y="575"/>
                    </a:lnTo>
                    <a:lnTo>
                      <a:pt x="75" y="580"/>
                    </a:lnTo>
                    <a:lnTo>
                      <a:pt x="75" y="580"/>
                    </a:lnTo>
                    <a:lnTo>
                      <a:pt x="74" y="584"/>
                    </a:lnTo>
                    <a:lnTo>
                      <a:pt x="72" y="590"/>
                    </a:lnTo>
                    <a:lnTo>
                      <a:pt x="69" y="601"/>
                    </a:lnTo>
                    <a:lnTo>
                      <a:pt x="69" y="601"/>
                    </a:lnTo>
                    <a:lnTo>
                      <a:pt x="72" y="605"/>
                    </a:lnTo>
                    <a:lnTo>
                      <a:pt x="73" y="609"/>
                    </a:lnTo>
                    <a:lnTo>
                      <a:pt x="73" y="614"/>
                    </a:lnTo>
                    <a:lnTo>
                      <a:pt x="73" y="614"/>
                    </a:lnTo>
                    <a:lnTo>
                      <a:pt x="72" y="619"/>
                    </a:lnTo>
                    <a:lnTo>
                      <a:pt x="70" y="621"/>
                    </a:lnTo>
                    <a:lnTo>
                      <a:pt x="66" y="627"/>
                    </a:lnTo>
                    <a:lnTo>
                      <a:pt x="66" y="627"/>
                    </a:lnTo>
                    <a:lnTo>
                      <a:pt x="65" y="629"/>
                    </a:lnTo>
                    <a:lnTo>
                      <a:pt x="65" y="629"/>
                    </a:lnTo>
                    <a:lnTo>
                      <a:pt x="66" y="630"/>
                    </a:lnTo>
                    <a:lnTo>
                      <a:pt x="66" y="632"/>
                    </a:lnTo>
                    <a:lnTo>
                      <a:pt x="66" y="632"/>
                    </a:lnTo>
                    <a:lnTo>
                      <a:pt x="66" y="635"/>
                    </a:lnTo>
                    <a:lnTo>
                      <a:pt x="65" y="637"/>
                    </a:lnTo>
                    <a:lnTo>
                      <a:pt x="62" y="640"/>
                    </a:lnTo>
                    <a:lnTo>
                      <a:pt x="62" y="640"/>
                    </a:lnTo>
                    <a:lnTo>
                      <a:pt x="62" y="640"/>
                    </a:lnTo>
                    <a:lnTo>
                      <a:pt x="71" y="641"/>
                    </a:lnTo>
                    <a:lnTo>
                      <a:pt x="79" y="642"/>
                    </a:lnTo>
                    <a:lnTo>
                      <a:pt x="79" y="642"/>
                    </a:lnTo>
                    <a:lnTo>
                      <a:pt x="86" y="643"/>
                    </a:lnTo>
                    <a:lnTo>
                      <a:pt x="88" y="644"/>
                    </a:lnTo>
                    <a:lnTo>
                      <a:pt x="89" y="643"/>
                    </a:lnTo>
                    <a:lnTo>
                      <a:pt x="89" y="643"/>
                    </a:lnTo>
                    <a:lnTo>
                      <a:pt x="89" y="642"/>
                    </a:lnTo>
                    <a:lnTo>
                      <a:pt x="91" y="642"/>
                    </a:lnTo>
                    <a:lnTo>
                      <a:pt x="91" y="642"/>
                    </a:lnTo>
                    <a:lnTo>
                      <a:pt x="97" y="644"/>
                    </a:lnTo>
                    <a:lnTo>
                      <a:pt x="103" y="646"/>
                    </a:lnTo>
                    <a:lnTo>
                      <a:pt x="103" y="646"/>
                    </a:lnTo>
                    <a:lnTo>
                      <a:pt x="105" y="646"/>
                    </a:lnTo>
                    <a:lnTo>
                      <a:pt x="106" y="646"/>
                    </a:lnTo>
                    <a:lnTo>
                      <a:pt x="106" y="645"/>
                    </a:lnTo>
                    <a:lnTo>
                      <a:pt x="106" y="645"/>
                    </a:lnTo>
                    <a:lnTo>
                      <a:pt x="106" y="642"/>
                    </a:lnTo>
                    <a:lnTo>
                      <a:pt x="107" y="640"/>
                    </a:lnTo>
                    <a:lnTo>
                      <a:pt x="107" y="640"/>
                    </a:lnTo>
                    <a:lnTo>
                      <a:pt x="113" y="638"/>
                    </a:lnTo>
                    <a:lnTo>
                      <a:pt x="113" y="638"/>
                    </a:lnTo>
                    <a:lnTo>
                      <a:pt x="118" y="637"/>
                    </a:lnTo>
                    <a:lnTo>
                      <a:pt x="121" y="637"/>
                    </a:lnTo>
                    <a:lnTo>
                      <a:pt x="121" y="637"/>
                    </a:lnTo>
                    <a:lnTo>
                      <a:pt x="123" y="636"/>
                    </a:lnTo>
                    <a:lnTo>
                      <a:pt x="126" y="635"/>
                    </a:lnTo>
                    <a:lnTo>
                      <a:pt x="126" y="635"/>
                    </a:lnTo>
                    <a:lnTo>
                      <a:pt x="129" y="634"/>
                    </a:lnTo>
                    <a:lnTo>
                      <a:pt x="130" y="635"/>
                    </a:lnTo>
                    <a:lnTo>
                      <a:pt x="130" y="635"/>
                    </a:lnTo>
                    <a:lnTo>
                      <a:pt x="130" y="635"/>
                    </a:lnTo>
                    <a:lnTo>
                      <a:pt x="130" y="639"/>
                    </a:lnTo>
                    <a:lnTo>
                      <a:pt x="130" y="642"/>
                    </a:lnTo>
                    <a:lnTo>
                      <a:pt x="130" y="644"/>
                    </a:lnTo>
                    <a:lnTo>
                      <a:pt x="130" y="644"/>
                    </a:lnTo>
                    <a:lnTo>
                      <a:pt x="132" y="647"/>
                    </a:lnTo>
                    <a:lnTo>
                      <a:pt x="132" y="649"/>
                    </a:lnTo>
                    <a:lnTo>
                      <a:pt x="132" y="649"/>
                    </a:lnTo>
                    <a:lnTo>
                      <a:pt x="131" y="650"/>
                    </a:lnTo>
                    <a:lnTo>
                      <a:pt x="130" y="650"/>
                    </a:lnTo>
                    <a:lnTo>
                      <a:pt x="130" y="651"/>
                    </a:lnTo>
                    <a:lnTo>
                      <a:pt x="130" y="651"/>
                    </a:lnTo>
                    <a:lnTo>
                      <a:pt x="134" y="653"/>
                    </a:lnTo>
                    <a:lnTo>
                      <a:pt x="139" y="656"/>
                    </a:lnTo>
                    <a:lnTo>
                      <a:pt x="139" y="656"/>
                    </a:lnTo>
                    <a:lnTo>
                      <a:pt x="144" y="657"/>
                    </a:lnTo>
                    <a:lnTo>
                      <a:pt x="149" y="659"/>
                    </a:lnTo>
                    <a:lnTo>
                      <a:pt x="149" y="659"/>
                    </a:lnTo>
                    <a:lnTo>
                      <a:pt x="151" y="663"/>
                    </a:lnTo>
                    <a:lnTo>
                      <a:pt x="152" y="665"/>
                    </a:lnTo>
                    <a:lnTo>
                      <a:pt x="154" y="665"/>
                    </a:lnTo>
                    <a:lnTo>
                      <a:pt x="154" y="665"/>
                    </a:lnTo>
                    <a:lnTo>
                      <a:pt x="158" y="665"/>
                    </a:lnTo>
                    <a:lnTo>
                      <a:pt x="158" y="665"/>
                    </a:lnTo>
                    <a:lnTo>
                      <a:pt x="160" y="669"/>
                    </a:lnTo>
                    <a:lnTo>
                      <a:pt x="162" y="671"/>
                    </a:lnTo>
                    <a:lnTo>
                      <a:pt x="163" y="672"/>
                    </a:lnTo>
                    <a:lnTo>
                      <a:pt x="163" y="672"/>
                    </a:lnTo>
                    <a:lnTo>
                      <a:pt x="164" y="671"/>
                    </a:lnTo>
                    <a:lnTo>
                      <a:pt x="165" y="670"/>
                    </a:lnTo>
                    <a:lnTo>
                      <a:pt x="166" y="669"/>
                    </a:lnTo>
                    <a:lnTo>
                      <a:pt x="166" y="669"/>
                    </a:lnTo>
                    <a:lnTo>
                      <a:pt x="166" y="669"/>
                    </a:lnTo>
                    <a:lnTo>
                      <a:pt x="168" y="671"/>
                    </a:lnTo>
                    <a:lnTo>
                      <a:pt x="169" y="671"/>
                    </a:lnTo>
                    <a:lnTo>
                      <a:pt x="169" y="670"/>
                    </a:lnTo>
                    <a:lnTo>
                      <a:pt x="169" y="670"/>
                    </a:lnTo>
                    <a:lnTo>
                      <a:pt x="171" y="668"/>
                    </a:lnTo>
                    <a:lnTo>
                      <a:pt x="172" y="667"/>
                    </a:lnTo>
                    <a:lnTo>
                      <a:pt x="174" y="667"/>
                    </a:lnTo>
                    <a:lnTo>
                      <a:pt x="174" y="667"/>
                    </a:lnTo>
                    <a:lnTo>
                      <a:pt x="178" y="667"/>
                    </a:lnTo>
                    <a:lnTo>
                      <a:pt x="179" y="667"/>
                    </a:lnTo>
                    <a:lnTo>
                      <a:pt x="181" y="669"/>
                    </a:lnTo>
                    <a:lnTo>
                      <a:pt x="181" y="669"/>
                    </a:lnTo>
                    <a:lnTo>
                      <a:pt x="179" y="674"/>
                    </a:lnTo>
                    <a:lnTo>
                      <a:pt x="179" y="676"/>
                    </a:lnTo>
                    <a:lnTo>
                      <a:pt x="182" y="678"/>
                    </a:lnTo>
                    <a:lnTo>
                      <a:pt x="182" y="678"/>
                    </a:lnTo>
                    <a:lnTo>
                      <a:pt x="188" y="680"/>
                    </a:lnTo>
                    <a:lnTo>
                      <a:pt x="193" y="681"/>
                    </a:lnTo>
                    <a:lnTo>
                      <a:pt x="193" y="681"/>
                    </a:lnTo>
                    <a:lnTo>
                      <a:pt x="196" y="681"/>
                    </a:lnTo>
                    <a:lnTo>
                      <a:pt x="197" y="681"/>
                    </a:lnTo>
                    <a:lnTo>
                      <a:pt x="198" y="681"/>
                    </a:lnTo>
                    <a:lnTo>
                      <a:pt x="198" y="681"/>
                    </a:lnTo>
                    <a:lnTo>
                      <a:pt x="199" y="679"/>
                    </a:lnTo>
                    <a:lnTo>
                      <a:pt x="200" y="678"/>
                    </a:lnTo>
                    <a:lnTo>
                      <a:pt x="201" y="678"/>
                    </a:lnTo>
                    <a:lnTo>
                      <a:pt x="201" y="678"/>
                    </a:lnTo>
                    <a:lnTo>
                      <a:pt x="208" y="681"/>
                    </a:lnTo>
                    <a:lnTo>
                      <a:pt x="208" y="681"/>
                    </a:lnTo>
                    <a:lnTo>
                      <a:pt x="211" y="684"/>
                    </a:lnTo>
                    <a:lnTo>
                      <a:pt x="215" y="687"/>
                    </a:lnTo>
                    <a:lnTo>
                      <a:pt x="216" y="688"/>
                    </a:lnTo>
                    <a:lnTo>
                      <a:pt x="216" y="688"/>
                    </a:lnTo>
                    <a:lnTo>
                      <a:pt x="219" y="687"/>
                    </a:lnTo>
                    <a:lnTo>
                      <a:pt x="220" y="683"/>
                    </a:lnTo>
                    <a:lnTo>
                      <a:pt x="220" y="683"/>
                    </a:lnTo>
                    <a:lnTo>
                      <a:pt x="221" y="679"/>
                    </a:lnTo>
                    <a:lnTo>
                      <a:pt x="222" y="678"/>
                    </a:lnTo>
                    <a:lnTo>
                      <a:pt x="224" y="678"/>
                    </a:lnTo>
                    <a:lnTo>
                      <a:pt x="224" y="678"/>
                    </a:lnTo>
                    <a:lnTo>
                      <a:pt x="227" y="681"/>
                    </a:lnTo>
                    <a:lnTo>
                      <a:pt x="232" y="683"/>
                    </a:lnTo>
                    <a:lnTo>
                      <a:pt x="232" y="683"/>
                    </a:lnTo>
                    <a:lnTo>
                      <a:pt x="235" y="685"/>
                    </a:lnTo>
                    <a:lnTo>
                      <a:pt x="236" y="689"/>
                    </a:lnTo>
                    <a:lnTo>
                      <a:pt x="236" y="689"/>
                    </a:lnTo>
                    <a:lnTo>
                      <a:pt x="238" y="694"/>
                    </a:lnTo>
                    <a:lnTo>
                      <a:pt x="240" y="696"/>
                    </a:lnTo>
                    <a:lnTo>
                      <a:pt x="242" y="697"/>
                    </a:lnTo>
                    <a:lnTo>
                      <a:pt x="242" y="697"/>
                    </a:lnTo>
                    <a:lnTo>
                      <a:pt x="249" y="698"/>
                    </a:lnTo>
                    <a:lnTo>
                      <a:pt x="251" y="699"/>
                    </a:lnTo>
                    <a:lnTo>
                      <a:pt x="252" y="698"/>
                    </a:lnTo>
                    <a:lnTo>
                      <a:pt x="252" y="698"/>
                    </a:lnTo>
                    <a:lnTo>
                      <a:pt x="253" y="697"/>
                    </a:lnTo>
                    <a:lnTo>
                      <a:pt x="254" y="698"/>
                    </a:lnTo>
                    <a:lnTo>
                      <a:pt x="254" y="698"/>
                    </a:lnTo>
                    <a:lnTo>
                      <a:pt x="255" y="698"/>
                    </a:lnTo>
                    <a:lnTo>
                      <a:pt x="255" y="698"/>
                    </a:lnTo>
                    <a:lnTo>
                      <a:pt x="256" y="698"/>
                    </a:lnTo>
                    <a:lnTo>
                      <a:pt x="257" y="698"/>
                    </a:lnTo>
                    <a:lnTo>
                      <a:pt x="257" y="698"/>
                    </a:lnTo>
                    <a:lnTo>
                      <a:pt x="259" y="699"/>
                    </a:lnTo>
                    <a:lnTo>
                      <a:pt x="261" y="700"/>
                    </a:lnTo>
                    <a:lnTo>
                      <a:pt x="262" y="702"/>
                    </a:lnTo>
                    <a:lnTo>
                      <a:pt x="262" y="702"/>
                    </a:lnTo>
                    <a:lnTo>
                      <a:pt x="266" y="706"/>
                    </a:lnTo>
                    <a:lnTo>
                      <a:pt x="266" y="706"/>
                    </a:lnTo>
                    <a:lnTo>
                      <a:pt x="267" y="710"/>
                    </a:lnTo>
                    <a:lnTo>
                      <a:pt x="268" y="715"/>
                    </a:lnTo>
                    <a:lnTo>
                      <a:pt x="268" y="715"/>
                    </a:lnTo>
                    <a:lnTo>
                      <a:pt x="267" y="720"/>
                    </a:lnTo>
                    <a:lnTo>
                      <a:pt x="267" y="722"/>
                    </a:lnTo>
                    <a:lnTo>
                      <a:pt x="268" y="724"/>
                    </a:lnTo>
                    <a:lnTo>
                      <a:pt x="268" y="724"/>
                    </a:lnTo>
                    <a:lnTo>
                      <a:pt x="270" y="728"/>
                    </a:lnTo>
                    <a:lnTo>
                      <a:pt x="271" y="731"/>
                    </a:lnTo>
                    <a:lnTo>
                      <a:pt x="271" y="731"/>
                    </a:lnTo>
                    <a:lnTo>
                      <a:pt x="273" y="733"/>
                    </a:lnTo>
                    <a:lnTo>
                      <a:pt x="275" y="733"/>
                    </a:lnTo>
                    <a:lnTo>
                      <a:pt x="275" y="733"/>
                    </a:lnTo>
                    <a:lnTo>
                      <a:pt x="277" y="733"/>
                    </a:lnTo>
                    <a:lnTo>
                      <a:pt x="278" y="733"/>
                    </a:lnTo>
                    <a:lnTo>
                      <a:pt x="278" y="733"/>
                    </a:lnTo>
                    <a:lnTo>
                      <a:pt x="281" y="737"/>
                    </a:lnTo>
                    <a:lnTo>
                      <a:pt x="283" y="740"/>
                    </a:lnTo>
                    <a:lnTo>
                      <a:pt x="283" y="740"/>
                    </a:lnTo>
                    <a:lnTo>
                      <a:pt x="285" y="742"/>
                    </a:lnTo>
                    <a:lnTo>
                      <a:pt x="286" y="742"/>
                    </a:lnTo>
                    <a:lnTo>
                      <a:pt x="288" y="742"/>
                    </a:lnTo>
                    <a:lnTo>
                      <a:pt x="288" y="742"/>
                    </a:lnTo>
                    <a:lnTo>
                      <a:pt x="290" y="741"/>
                    </a:lnTo>
                    <a:lnTo>
                      <a:pt x="294" y="740"/>
                    </a:lnTo>
                    <a:lnTo>
                      <a:pt x="294" y="740"/>
                    </a:lnTo>
                    <a:lnTo>
                      <a:pt x="296" y="740"/>
                    </a:lnTo>
                    <a:lnTo>
                      <a:pt x="297" y="739"/>
                    </a:lnTo>
                    <a:lnTo>
                      <a:pt x="297" y="740"/>
                    </a:lnTo>
                    <a:lnTo>
                      <a:pt x="297" y="740"/>
                    </a:lnTo>
                    <a:lnTo>
                      <a:pt x="300" y="743"/>
                    </a:lnTo>
                    <a:lnTo>
                      <a:pt x="301" y="745"/>
                    </a:lnTo>
                    <a:lnTo>
                      <a:pt x="301" y="745"/>
                    </a:lnTo>
                    <a:lnTo>
                      <a:pt x="302" y="746"/>
                    </a:lnTo>
                    <a:lnTo>
                      <a:pt x="302" y="747"/>
                    </a:lnTo>
                    <a:lnTo>
                      <a:pt x="304" y="748"/>
                    </a:lnTo>
                    <a:lnTo>
                      <a:pt x="304" y="748"/>
                    </a:lnTo>
                    <a:lnTo>
                      <a:pt x="304" y="751"/>
                    </a:lnTo>
                    <a:lnTo>
                      <a:pt x="305" y="752"/>
                    </a:lnTo>
                    <a:lnTo>
                      <a:pt x="306" y="752"/>
                    </a:lnTo>
                    <a:lnTo>
                      <a:pt x="306" y="752"/>
                    </a:lnTo>
                    <a:lnTo>
                      <a:pt x="310" y="753"/>
                    </a:lnTo>
                    <a:lnTo>
                      <a:pt x="312" y="752"/>
                    </a:lnTo>
                    <a:lnTo>
                      <a:pt x="312" y="752"/>
                    </a:lnTo>
                    <a:lnTo>
                      <a:pt x="312" y="749"/>
                    </a:lnTo>
                    <a:lnTo>
                      <a:pt x="314" y="749"/>
                    </a:lnTo>
                    <a:lnTo>
                      <a:pt x="314" y="749"/>
                    </a:lnTo>
                    <a:lnTo>
                      <a:pt x="316" y="748"/>
                    </a:lnTo>
                    <a:lnTo>
                      <a:pt x="317" y="746"/>
                    </a:lnTo>
                    <a:lnTo>
                      <a:pt x="317" y="746"/>
                    </a:lnTo>
                    <a:lnTo>
                      <a:pt x="318" y="746"/>
                    </a:lnTo>
                    <a:lnTo>
                      <a:pt x="318" y="746"/>
                    </a:lnTo>
                    <a:lnTo>
                      <a:pt x="319" y="747"/>
                    </a:lnTo>
                    <a:lnTo>
                      <a:pt x="320" y="746"/>
                    </a:lnTo>
                    <a:lnTo>
                      <a:pt x="320" y="746"/>
                    </a:lnTo>
                    <a:lnTo>
                      <a:pt x="325" y="743"/>
                    </a:lnTo>
                    <a:lnTo>
                      <a:pt x="325" y="743"/>
                    </a:lnTo>
                    <a:lnTo>
                      <a:pt x="328" y="744"/>
                    </a:lnTo>
                    <a:lnTo>
                      <a:pt x="331" y="745"/>
                    </a:lnTo>
                    <a:lnTo>
                      <a:pt x="331" y="745"/>
                    </a:lnTo>
                    <a:lnTo>
                      <a:pt x="333" y="747"/>
                    </a:lnTo>
                    <a:lnTo>
                      <a:pt x="334" y="747"/>
                    </a:lnTo>
                    <a:lnTo>
                      <a:pt x="335" y="747"/>
                    </a:lnTo>
                    <a:lnTo>
                      <a:pt x="335" y="747"/>
                    </a:lnTo>
                    <a:lnTo>
                      <a:pt x="337" y="746"/>
                    </a:lnTo>
                    <a:lnTo>
                      <a:pt x="341" y="744"/>
                    </a:lnTo>
                    <a:lnTo>
                      <a:pt x="341" y="744"/>
                    </a:lnTo>
                    <a:lnTo>
                      <a:pt x="344" y="743"/>
                    </a:lnTo>
                    <a:lnTo>
                      <a:pt x="346" y="742"/>
                    </a:lnTo>
                    <a:lnTo>
                      <a:pt x="347" y="740"/>
                    </a:lnTo>
                    <a:lnTo>
                      <a:pt x="347" y="740"/>
                    </a:lnTo>
                    <a:lnTo>
                      <a:pt x="348" y="736"/>
                    </a:lnTo>
                    <a:lnTo>
                      <a:pt x="349" y="734"/>
                    </a:lnTo>
                    <a:lnTo>
                      <a:pt x="351" y="733"/>
                    </a:lnTo>
                    <a:lnTo>
                      <a:pt x="351" y="733"/>
                    </a:lnTo>
                    <a:lnTo>
                      <a:pt x="355" y="731"/>
                    </a:lnTo>
                    <a:lnTo>
                      <a:pt x="357" y="730"/>
                    </a:lnTo>
                    <a:lnTo>
                      <a:pt x="357" y="730"/>
                    </a:lnTo>
                    <a:lnTo>
                      <a:pt x="358" y="731"/>
                    </a:lnTo>
                    <a:lnTo>
                      <a:pt x="359" y="730"/>
                    </a:lnTo>
                    <a:lnTo>
                      <a:pt x="359" y="730"/>
                    </a:lnTo>
                    <a:lnTo>
                      <a:pt x="362" y="728"/>
                    </a:lnTo>
                    <a:lnTo>
                      <a:pt x="364" y="726"/>
                    </a:lnTo>
                    <a:lnTo>
                      <a:pt x="364" y="726"/>
                    </a:lnTo>
                    <a:lnTo>
                      <a:pt x="364" y="724"/>
                    </a:lnTo>
                    <a:lnTo>
                      <a:pt x="365" y="721"/>
                    </a:lnTo>
                    <a:lnTo>
                      <a:pt x="365" y="721"/>
                    </a:lnTo>
                    <a:lnTo>
                      <a:pt x="367" y="719"/>
                    </a:lnTo>
                    <a:lnTo>
                      <a:pt x="370" y="716"/>
                    </a:lnTo>
                    <a:lnTo>
                      <a:pt x="370" y="716"/>
                    </a:lnTo>
                    <a:lnTo>
                      <a:pt x="374" y="714"/>
                    </a:lnTo>
                    <a:lnTo>
                      <a:pt x="375" y="713"/>
                    </a:lnTo>
                    <a:lnTo>
                      <a:pt x="377" y="713"/>
                    </a:lnTo>
                    <a:lnTo>
                      <a:pt x="377" y="713"/>
                    </a:lnTo>
                    <a:lnTo>
                      <a:pt x="379" y="713"/>
                    </a:lnTo>
                    <a:lnTo>
                      <a:pt x="381" y="713"/>
                    </a:lnTo>
                    <a:lnTo>
                      <a:pt x="381" y="713"/>
                    </a:lnTo>
                    <a:lnTo>
                      <a:pt x="382" y="711"/>
                    </a:lnTo>
                    <a:lnTo>
                      <a:pt x="383" y="708"/>
                    </a:lnTo>
                    <a:lnTo>
                      <a:pt x="383" y="708"/>
                    </a:lnTo>
                    <a:lnTo>
                      <a:pt x="383" y="707"/>
                    </a:lnTo>
                    <a:lnTo>
                      <a:pt x="382" y="706"/>
                    </a:lnTo>
                    <a:lnTo>
                      <a:pt x="380" y="704"/>
                    </a:lnTo>
                    <a:lnTo>
                      <a:pt x="380" y="704"/>
                    </a:lnTo>
                    <a:close/>
                    <a:moveTo>
                      <a:pt x="331" y="357"/>
                    </a:moveTo>
                    <a:lnTo>
                      <a:pt x="331" y="357"/>
                    </a:lnTo>
                    <a:lnTo>
                      <a:pt x="333" y="355"/>
                    </a:lnTo>
                    <a:lnTo>
                      <a:pt x="334" y="353"/>
                    </a:lnTo>
                    <a:lnTo>
                      <a:pt x="334" y="353"/>
                    </a:lnTo>
                    <a:lnTo>
                      <a:pt x="335" y="352"/>
                    </a:lnTo>
                    <a:lnTo>
                      <a:pt x="336" y="352"/>
                    </a:lnTo>
                    <a:lnTo>
                      <a:pt x="342" y="353"/>
                    </a:lnTo>
                    <a:lnTo>
                      <a:pt x="342" y="353"/>
                    </a:lnTo>
                    <a:lnTo>
                      <a:pt x="347" y="353"/>
                    </a:lnTo>
                    <a:lnTo>
                      <a:pt x="349" y="354"/>
                    </a:lnTo>
                    <a:lnTo>
                      <a:pt x="350" y="355"/>
                    </a:lnTo>
                    <a:lnTo>
                      <a:pt x="350" y="355"/>
                    </a:lnTo>
                    <a:lnTo>
                      <a:pt x="352" y="357"/>
                    </a:lnTo>
                    <a:lnTo>
                      <a:pt x="354" y="358"/>
                    </a:lnTo>
                    <a:lnTo>
                      <a:pt x="355" y="359"/>
                    </a:lnTo>
                    <a:lnTo>
                      <a:pt x="355" y="360"/>
                    </a:lnTo>
                    <a:lnTo>
                      <a:pt x="355" y="360"/>
                    </a:lnTo>
                    <a:lnTo>
                      <a:pt x="353" y="363"/>
                    </a:lnTo>
                    <a:lnTo>
                      <a:pt x="351" y="366"/>
                    </a:lnTo>
                    <a:lnTo>
                      <a:pt x="351" y="366"/>
                    </a:lnTo>
                    <a:lnTo>
                      <a:pt x="351" y="371"/>
                    </a:lnTo>
                    <a:lnTo>
                      <a:pt x="351" y="373"/>
                    </a:lnTo>
                    <a:lnTo>
                      <a:pt x="351" y="374"/>
                    </a:lnTo>
                    <a:lnTo>
                      <a:pt x="351" y="374"/>
                    </a:lnTo>
                    <a:lnTo>
                      <a:pt x="346" y="374"/>
                    </a:lnTo>
                    <a:lnTo>
                      <a:pt x="342" y="374"/>
                    </a:lnTo>
                    <a:lnTo>
                      <a:pt x="342" y="374"/>
                    </a:lnTo>
                    <a:lnTo>
                      <a:pt x="339" y="375"/>
                    </a:lnTo>
                    <a:lnTo>
                      <a:pt x="337" y="374"/>
                    </a:lnTo>
                    <a:lnTo>
                      <a:pt x="336" y="373"/>
                    </a:lnTo>
                    <a:lnTo>
                      <a:pt x="336" y="373"/>
                    </a:lnTo>
                    <a:lnTo>
                      <a:pt x="332" y="367"/>
                    </a:lnTo>
                    <a:lnTo>
                      <a:pt x="331" y="365"/>
                    </a:lnTo>
                    <a:lnTo>
                      <a:pt x="330" y="364"/>
                    </a:lnTo>
                    <a:lnTo>
                      <a:pt x="330" y="364"/>
                    </a:lnTo>
                    <a:lnTo>
                      <a:pt x="330" y="360"/>
                    </a:lnTo>
                    <a:lnTo>
                      <a:pt x="330" y="358"/>
                    </a:lnTo>
                    <a:lnTo>
                      <a:pt x="331" y="357"/>
                    </a:lnTo>
                    <a:lnTo>
                      <a:pt x="331" y="35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6" name="フリーフォーム 45">
                <a:extLst>
                  <a:ext uri="{FF2B5EF4-FFF2-40B4-BE49-F238E27FC236}">
                    <a16:creationId xmlns:a16="http://schemas.microsoft.com/office/drawing/2014/main" id="{00000000-0008-0000-0000-00007A050000}"/>
                  </a:ext>
                </a:extLst>
              </p:cNvPr>
              <p:cNvSpPr>
                <a:spLocks/>
              </p:cNvSpPr>
              <p:nvPr/>
            </p:nvSpPr>
            <p:spPr bwMode="auto">
              <a:xfrm>
                <a:off x="494" y="428"/>
                <a:ext cx="56" cy="87"/>
              </a:xfrm>
              <a:custGeom>
                <a:avLst/>
                <a:gdLst>
                  <a:gd name="T0" fmla="*/ 424 w 501"/>
                  <a:gd name="T1" fmla="*/ 177 h 783"/>
                  <a:gd name="T2" fmla="*/ 431 w 501"/>
                  <a:gd name="T3" fmla="*/ 146 h 783"/>
                  <a:gd name="T4" fmla="*/ 407 w 501"/>
                  <a:gd name="T5" fmla="*/ 113 h 783"/>
                  <a:gd name="T6" fmla="*/ 378 w 501"/>
                  <a:gd name="T7" fmla="*/ 16 h 783"/>
                  <a:gd name="T8" fmla="*/ 332 w 501"/>
                  <a:gd name="T9" fmla="*/ 28 h 783"/>
                  <a:gd name="T10" fmla="*/ 308 w 501"/>
                  <a:gd name="T11" fmla="*/ 45 h 783"/>
                  <a:gd name="T12" fmla="*/ 268 w 501"/>
                  <a:gd name="T13" fmla="*/ 41 h 783"/>
                  <a:gd name="T14" fmla="*/ 244 w 501"/>
                  <a:gd name="T15" fmla="*/ 44 h 783"/>
                  <a:gd name="T16" fmla="*/ 193 w 501"/>
                  <a:gd name="T17" fmla="*/ 66 h 783"/>
                  <a:gd name="T18" fmla="*/ 152 w 501"/>
                  <a:gd name="T19" fmla="*/ 92 h 783"/>
                  <a:gd name="T20" fmla="*/ 113 w 501"/>
                  <a:gd name="T21" fmla="*/ 99 h 783"/>
                  <a:gd name="T22" fmla="*/ 87 w 501"/>
                  <a:gd name="T23" fmla="*/ 119 h 783"/>
                  <a:gd name="T24" fmla="*/ 79 w 501"/>
                  <a:gd name="T25" fmla="*/ 167 h 783"/>
                  <a:gd name="T26" fmla="*/ 73 w 501"/>
                  <a:gd name="T27" fmla="*/ 239 h 783"/>
                  <a:gd name="T28" fmla="*/ 57 w 501"/>
                  <a:gd name="T29" fmla="*/ 265 h 783"/>
                  <a:gd name="T30" fmla="*/ 69 w 501"/>
                  <a:gd name="T31" fmla="*/ 301 h 783"/>
                  <a:gd name="T32" fmla="*/ 55 w 501"/>
                  <a:gd name="T33" fmla="*/ 344 h 783"/>
                  <a:gd name="T34" fmla="*/ 49 w 501"/>
                  <a:gd name="T35" fmla="*/ 390 h 783"/>
                  <a:gd name="T36" fmla="*/ 27 w 501"/>
                  <a:gd name="T37" fmla="*/ 429 h 783"/>
                  <a:gd name="T38" fmla="*/ 10 w 501"/>
                  <a:gd name="T39" fmla="*/ 476 h 783"/>
                  <a:gd name="T40" fmla="*/ 16 w 501"/>
                  <a:gd name="T41" fmla="*/ 510 h 783"/>
                  <a:gd name="T42" fmla="*/ 33 w 501"/>
                  <a:gd name="T43" fmla="*/ 548 h 783"/>
                  <a:gd name="T44" fmla="*/ 53 w 501"/>
                  <a:gd name="T45" fmla="*/ 584 h 783"/>
                  <a:gd name="T46" fmla="*/ 41 w 501"/>
                  <a:gd name="T47" fmla="*/ 613 h 783"/>
                  <a:gd name="T48" fmla="*/ 53 w 501"/>
                  <a:gd name="T49" fmla="*/ 644 h 783"/>
                  <a:gd name="T50" fmla="*/ 43 w 501"/>
                  <a:gd name="T51" fmla="*/ 684 h 783"/>
                  <a:gd name="T52" fmla="*/ 95 w 501"/>
                  <a:gd name="T53" fmla="*/ 706 h 783"/>
                  <a:gd name="T54" fmla="*/ 139 w 501"/>
                  <a:gd name="T55" fmla="*/ 725 h 783"/>
                  <a:gd name="T56" fmla="*/ 167 w 501"/>
                  <a:gd name="T57" fmla="*/ 742 h 783"/>
                  <a:gd name="T58" fmla="*/ 172 w 501"/>
                  <a:gd name="T59" fmla="*/ 763 h 783"/>
                  <a:gd name="T60" fmla="*/ 204 w 501"/>
                  <a:gd name="T61" fmla="*/ 781 h 783"/>
                  <a:gd name="T62" fmla="*/ 234 w 501"/>
                  <a:gd name="T63" fmla="*/ 749 h 783"/>
                  <a:gd name="T64" fmla="*/ 271 w 501"/>
                  <a:gd name="T65" fmla="*/ 766 h 783"/>
                  <a:gd name="T66" fmla="*/ 283 w 501"/>
                  <a:gd name="T67" fmla="*/ 748 h 783"/>
                  <a:gd name="T68" fmla="*/ 298 w 501"/>
                  <a:gd name="T69" fmla="*/ 703 h 783"/>
                  <a:gd name="T70" fmla="*/ 321 w 501"/>
                  <a:gd name="T71" fmla="*/ 670 h 783"/>
                  <a:gd name="T72" fmla="*/ 356 w 501"/>
                  <a:gd name="T73" fmla="*/ 665 h 783"/>
                  <a:gd name="T74" fmla="*/ 372 w 501"/>
                  <a:gd name="T75" fmla="*/ 695 h 783"/>
                  <a:gd name="T76" fmla="*/ 382 w 501"/>
                  <a:gd name="T77" fmla="*/ 673 h 783"/>
                  <a:gd name="T78" fmla="*/ 378 w 501"/>
                  <a:gd name="T79" fmla="*/ 632 h 783"/>
                  <a:gd name="T80" fmla="*/ 393 w 501"/>
                  <a:gd name="T81" fmla="*/ 658 h 783"/>
                  <a:gd name="T82" fmla="*/ 423 w 501"/>
                  <a:gd name="T83" fmla="*/ 656 h 783"/>
                  <a:gd name="T84" fmla="*/ 413 w 501"/>
                  <a:gd name="T85" fmla="*/ 629 h 783"/>
                  <a:gd name="T86" fmla="*/ 448 w 501"/>
                  <a:gd name="T87" fmla="*/ 621 h 783"/>
                  <a:gd name="T88" fmla="*/ 429 w 501"/>
                  <a:gd name="T89" fmla="*/ 599 h 783"/>
                  <a:gd name="T90" fmla="*/ 437 w 501"/>
                  <a:gd name="T91" fmla="*/ 573 h 783"/>
                  <a:gd name="T92" fmla="*/ 460 w 501"/>
                  <a:gd name="T93" fmla="*/ 554 h 783"/>
                  <a:gd name="T94" fmla="*/ 438 w 501"/>
                  <a:gd name="T95" fmla="*/ 544 h 783"/>
                  <a:gd name="T96" fmla="*/ 448 w 501"/>
                  <a:gd name="T97" fmla="*/ 530 h 783"/>
                  <a:gd name="T98" fmla="*/ 473 w 501"/>
                  <a:gd name="T99" fmla="*/ 508 h 783"/>
                  <a:gd name="T100" fmla="*/ 443 w 501"/>
                  <a:gd name="T101" fmla="*/ 513 h 783"/>
                  <a:gd name="T102" fmla="*/ 463 w 501"/>
                  <a:gd name="T103" fmla="*/ 496 h 783"/>
                  <a:gd name="T104" fmla="*/ 480 w 501"/>
                  <a:gd name="T105" fmla="*/ 478 h 783"/>
                  <a:gd name="T106" fmla="*/ 497 w 501"/>
                  <a:gd name="T107" fmla="*/ 452 h 783"/>
                  <a:gd name="T108" fmla="*/ 467 w 501"/>
                  <a:gd name="T109" fmla="*/ 461 h 783"/>
                  <a:gd name="T110" fmla="*/ 491 w 501"/>
                  <a:gd name="T111" fmla="*/ 426 h 783"/>
                  <a:gd name="T112" fmla="*/ 489 w 501"/>
                  <a:gd name="T113" fmla="*/ 404 h 783"/>
                  <a:gd name="T114" fmla="*/ 476 w 501"/>
                  <a:gd name="T115" fmla="*/ 380 h 783"/>
                  <a:gd name="T116" fmla="*/ 468 w 501"/>
                  <a:gd name="T117" fmla="*/ 373 h 783"/>
                  <a:gd name="T118" fmla="*/ 469 w 501"/>
                  <a:gd name="T119" fmla="*/ 349 h 783"/>
                  <a:gd name="T120" fmla="*/ 478 w 501"/>
                  <a:gd name="T121" fmla="*/ 314 h 783"/>
                  <a:gd name="T122" fmla="*/ 467 w 501"/>
                  <a:gd name="T123" fmla="*/ 264 h 783"/>
                  <a:gd name="T124" fmla="*/ 462 w 501"/>
                  <a:gd name="T125" fmla="*/ 22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 h="783">
                    <a:moveTo>
                      <a:pt x="461" y="214"/>
                    </a:moveTo>
                    <a:lnTo>
                      <a:pt x="461" y="214"/>
                    </a:lnTo>
                    <a:lnTo>
                      <a:pt x="459" y="211"/>
                    </a:lnTo>
                    <a:lnTo>
                      <a:pt x="456" y="206"/>
                    </a:lnTo>
                    <a:lnTo>
                      <a:pt x="456" y="206"/>
                    </a:lnTo>
                    <a:lnTo>
                      <a:pt x="455" y="205"/>
                    </a:lnTo>
                    <a:lnTo>
                      <a:pt x="453" y="204"/>
                    </a:lnTo>
                    <a:lnTo>
                      <a:pt x="448" y="204"/>
                    </a:lnTo>
                    <a:lnTo>
                      <a:pt x="448" y="204"/>
                    </a:lnTo>
                    <a:lnTo>
                      <a:pt x="444" y="203"/>
                    </a:lnTo>
                    <a:lnTo>
                      <a:pt x="442" y="202"/>
                    </a:lnTo>
                    <a:lnTo>
                      <a:pt x="441" y="201"/>
                    </a:lnTo>
                    <a:lnTo>
                      <a:pt x="441" y="201"/>
                    </a:lnTo>
                    <a:lnTo>
                      <a:pt x="440" y="199"/>
                    </a:lnTo>
                    <a:lnTo>
                      <a:pt x="439" y="197"/>
                    </a:lnTo>
                    <a:lnTo>
                      <a:pt x="439" y="197"/>
                    </a:lnTo>
                    <a:lnTo>
                      <a:pt x="438" y="194"/>
                    </a:lnTo>
                    <a:lnTo>
                      <a:pt x="437" y="191"/>
                    </a:lnTo>
                    <a:lnTo>
                      <a:pt x="437" y="191"/>
                    </a:lnTo>
                    <a:lnTo>
                      <a:pt x="434" y="186"/>
                    </a:lnTo>
                    <a:lnTo>
                      <a:pt x="434" y="186"/>
                    </a:lnTo>
                    <a:lnTo>
                      <a:pt x="432" y="185"/>
                    </a:lnTo>
                    <a:lnTo>
                      <a:pt x="429" y="183"/>
                    </a:lnTo>
                    <a:lnTo>
                      <a:pt x="429" y="183"/>
                    </a:lnTo>
                    <a:lnTo>
                      <a:pt x="428" y="182"/>
                    </a:lnTo>
                    <a:lnTo>
                      <a:pt x="426" y="181"/>
                    </a:lnTo>
                    <a:lnTo>
                      <a:pt x="424" y="177"/>
                    </a:lnTo>
                    <a:lnTo>
                      <a:pt x="424" y="177"/>
                    </a:lnTo>
                    <a:lnTo>
                      <a:pt x="423" y="175"/>
                    </a:lnTo>
                    <a:lnTo>
                      <a:pt x="422" y="175"/>
                    </a:lnTo>
                    <a:lnTo>
                      <a:pt x="421" y="174"/>
                    </a:lnTo>
                    <a:lnTo>
                      <a:pt x="418" y="173"/>
                    </a:lnTo>
                    <a:lnTo>
                      <a:pt x="418" y="173"/>
                    </a:lnTo>
                    <a:lnTo>
                      <a:pt x="417" y="171"/>
                    </a:lnTo>
                    <a:lnTo>
                      <a:pt x="417" y="170"/>
                    </a:lnTo>
                    <a:lnTo>
                      <a:pt x="418" y="168"/>
                    </a:lnTo>
                    <a:lnTo>
                      <a:pt x="418" y="168"/>
                    </a:lnTo>
                    <a:lnTo>
                      <a:pt x="418" y="165"/>
                    </a:lnTo>
                    <a:lnTo>
                      <a:pt x="417" y="162"/>
                    </a:lnTo>
                    <a:lnTo>
                      <a:pt x="417" y="162"/>
                    </a:lnTo>
                    <a:lnTo>
                      <a:pt x="417" y="160"/>
                    </a:lnTo>
                    <a:lnTo>
                      <a:pt x="418" y="158"/>
                    </a:lnTo>
                    <a:lnTo>
                      <a:pt x="418" y="158"/>
                    </a:lnTo>
                    <a:lnTo>
                      <a:pt x="421" y="152"/>
                    </a:lnTo>
                    <a:lnTo>
                      <a:pt x="421" y="152"/>
                    </a:lnTo>
                    <a:lnTo>
                      <a:pt x="424" y="148"/>
                    </a:lnTo>
                    <a:lnTo>
                      <a:pt x="424" y="148"/>
                    </a:lnTo>
                    <a:lnTo>
                      <a:pt x="424" y="147"/>
                    </a:lnTo>
                    <a:lnTo>
                      <a:pt x="424" y="146"/>
                    </a:lnTo>
                    <a:lnTo>
                      <a:pt x="425" y="146"/>
                    </a:lnTo>
                    <a:lnTo>
                      <a:pt x="425" y="146"/>
                    </a:lnTo>
                    <a:lnTo>
                      <a:pt x="426" y="147"/>
                    </a:lnTo>
                    <a:lnTo>
                      <a:pt x="429" y="147"/>
                    </a:lnTo>
                    <a:lnTo>
                      <a:pt x="429" y="147"/>
                    </a:lnTo>
                    <a:lnTo>
                      <a:pt x="430" y="147"/>
                    </a:lnTo>
                    <a:lnTo>
                      <a:pt x="431" y="146"/>
                    </a:lnTo>
                    <a:lnTo>
                      <a:pt x="434" y="144"/>
                    </a:lnTo>
                    <a:lnTo>
                      <a:pt x="434" y="144"/>
                    </a:lnTo>
                    <a:lnTo>
                      <a:pt x="434" y="143"/>
                    </a:lnTo>
                    <a:lnTo>
                      <a:pt x="434" y="141"/>
                    </a:lnTo>
                    <a:lnTo>
                      <a:pt x="431" y="138"/>
                    </a:lnTo>
                    <a:lnTo>
                      <a:pt x="431" y="138"/>
                    </a:lnTo>
                    <a:lnTo>
                      <a:pt x="429" y="134"/>
                    </a:lnTo>
                    <a:lnTo>
                      <a:pt x="427" y="131"/>
                    </a:lnTo>
                    <a:lnTo>
                      <a:pt x="427" y="131"/>
                    </a:lnTo>
                    <a:lnTo>
                      <a:pt x="422" y="128"/>
                    </a:lnTo>
                    <a:lnTo>
                      <a:pt x="417" y="126"/>
                    </a:lnTo>
                    <a:lnTo>
                      <a:pt x="417" y="126"/>
                    </a:lnTo>
                    <a:lnTo>
                      <a:pt x="411" y="125"/>
                    </a:lnTo>
                    <a:lnTo>
                      <a:pt x="411" y="125"/>
                    </a:lnTo>
                    <a:lnTo>
                      <a:pt x="409" y="124"/>
                    </a:lnTo>
                    <a:lnTo>
                      <a:pt x="407" y="123"/>
                    </a:lnTo>
                    <a:lnTo>
                      <a:pt x="407" y="123"/>
                    </a:lnTo>
                    <a:lnTo>
                      <a:pt x="405" y="123"/>
                    </a:lnTo>
                    <a:lnTo>
                      <a:pt x="405" y="122"/>
                    </a:lnTo>
                    <a:lnTo>
                      <a:pt x="404" y="120"/>
                    </a:lnTo>
                    <a:lnTo>
                      <a:pt x="405" y="119"/>
                    </a:lnTo>
                    <a:lnTo>
                      <a:pt x="405" y="119"/>
                    </a:lnTo>
                    <a:lnTo>
                      <a:pt x="409" y="118"/>
                    </a:lnTo>
                    <a:lnTo>
                      <a:pt x="409" y="118"/>
                    </a:lnTo>
                    <a:lnTo>
                      <a:pt x="406" y="116"/>
                    </a:lnTo>
                    <a:lnTo>
                      <a:pt x="406" y="116"/>
                    </a:lnTo>
                    <a:lnTo>
                      <a:pt x="405" y="115"/>
                    </a:lnTo>
                    <a:lnTo>
                      <a:pt x="407" y="113"/>
                    </a:lnTo>
                    <a:lnTo>
                      <a:pt x="411" y="109"/>
                    </a:lnTo>
                    <a:lnTo>
                      <a:pt x="411" y="109"/>
                    </a:lnTo>
                    <a:lnTo>
                      <a:pt x="414" y="108"/>
                    </a:lnTo>
                    <a:lnTo>
                      <a:pt x="418" y="107"/>
                    </a:lnTo>
                    <a:lnTo>
                      <a:pt x="418" y="107"/>
                    </a:lnTo>
                    <a:lnTo>
                      <a:pt x="418" y="106"/>
                    </a:lnTo>
                    <a:lnTo>
                      <a:pt x="418" y="104"/>
                    </a:lnTo>
                    <a:lnTo>
                      <a:pt x="416" y="98"/>
                    </a:lnTo>
                    <a:lnTo>
                      <a:pt x="416" y="98"/>
                    </a:lnTo>
                    <a:lnTo>
                      <a:pt x="415" y="95"/>
                    </a:lnTo>
                    <a:lnTo>
                      <a:pt x="414" y="88"/>
                    </a:lnTo>
                    <a:lnTo>
                      <a:pt x="414" y="88"/>
                    </a:lnTo>
                    <a:lnTo>
                      <a:pt x="404" y="68"/>
                    </a:lnTo>
                    <a:lnTo>
                      <a:pt x="404" y="68"/>
                    </a:lnTo>
                    <a:lnTo>
                      <a:pt x="400" y="61"/>
                    </a:lnTo>
                    <a:lnTo>
                      <a:pt x="398" y="53"/>
                    </a:lnTo>
                    <a:lnTo>
                      <a:pt x="398" y="53"/>
                    </a:lnTo>
                    <a:lnTo>
                      <a:pt x="396" y="49"/>
                    </a:lnTo>
                    <a:lnTo>
                      <a:pt x="393" y="44"/>
                    </a:lnTo>
                    <a:lnTo>
                      <a:pt x="393" y="44"/>
                    </a:lnTo>
                    <a:lnTo>
                      <a:pt x="391" y="39"/>
                    </a:lnTo>
                    <a:lnTo>
                      <a:pt x="389" y="34"/>
                    </a:lnTo>
                    <a:lnTo>
                      <a:pt x="389" y="34"/>
                    </a:lnTo>
                    <a:lnTo>
                      <a:pt x="383" y="30"/>
                    </a:lnTo>
                    <a:lnTo>
                      <a:pt x="380" y="25"/>
                    </a:lnTo>
                    <a:lnTo>
                      <a:pt x="380" y="25"/>
                    </a:lnTo>
                    <a:lnTo>
                      <a:pt x="379" y="21"/>
                    </a:lnTo>
                    <a:lnTo>
                      <a:pt x="378" y="16"/>
                    </a:lnTo>
                    <a:lnTo>
                      <a:pt x="378" y="16"/>
                    </a:lnTo>
                    <a:lnTo>
                      <a:pt x="377" y="15"/>
                    </a:lnTo>
                    <a:lnTo>
                      <a:pt x="376" y="13"/>
                    </a:lnTo>
                    <a:lnTo>
                      <a:pt x="374" y="12"/>
                    </a:lnTo>
                    <a:lnTo>
                      <a:pt x="374" y="12"/>
                    </a:lnTo>
                    <a:lnTo>
                      <a:pt x="369" y="4"/>
                    </a:lnTo>
                    <a:lnTo>
                      <a:pt x="369" y="4"/>
                    </a:lnTo>
                    <a:lnTo>
                      <a:pt x="366" y="0"/>
                    </a:lnTo>
                    <a:lnTo>
                      <a:pt x="366" y="0"/>
                    </a:lnTo>
                    <a:lnTo>
                      <a:pt x="366" y="0"/>
                    </a:lnTo>
                    <a:lnTo>
                      <a:pt x="364" y="4"/>
                    </a:lnTo>
                    <a:lnTo>
                      <a:pt x="364" y="4"/>
                    </a:lnTo>
                    <a:lnTo>
                      <a:pt x="362" y="6"/>
                    </a:lnTo>
                    <a:lnTo>
                      <a:pt x="360" y="8"/>
                    </a:lnTo>
                    <a:lnTo>
                      <a:pt x="360" y="8"/>
                    </a:lnTo>
                    <a:lnTo>
                      <a:pt x="357" y="10"/>
                    </a:lnTo>
                    <a:lnTo>
                      <a:pt x="353" y="11"/>
                    </a:lnTo>
                    <a:lnTo>
                      <a:pt x="353" y="11"/>
                    </a:lnTo>
                    <a:lnTo>
                      <a:pt x="349" y="13"/>
                    </a:lnTo>
                    <a:lnTo>
                      <a:pt x="344" y="14"/>
                    </a:lnTo>
                    <a:lnTo>
                      <a:pt x="344" y="14"/>
                    </a:lnTo>
                    <a:lnTo>
                      <a:pt x="336" y="17"/>
                    </a:lnTo>
                    <a:lnTo>
                      <a:pt x="336" y="17"/>
                    </a:lnTo>
                    <a:lnTo>
                      <a:pt x="333" y="21"/>
                    </a:lnTo>
                    <a:lnTo>
                      <a:pt x="333" y="21"/>
                    </a:lnTo>
                    <a:lnTo>
                      <a:pt x="331" y="27"/>
                    </a:lnTo>
                    <a:lnTo>
                      <a:pt x="331" y="27"/>
                    </a:lnTo>
                    <a:lnTo>
                      <a:pt x="332" y="28"/>
                    </a:lnTo>
                    <a:lnTo>
                      <a:pt x="333" y="29"/>
                    </a:lnTo>
                    <a:lnTo>
                      <a:pt x="333" y="29"/>
                    </a:lnTo>
                    <a:lnTo>
                      <a:pt x="333" y="30"/>
                    </a:lnTo>
                    <a:lnTo>
                      <a:pt x="333" y="30"/>
                    </a:lnTo>
                    <a:lnTo>
                      <a:pt x="331" y="32"/>
                    </a:lnTo>
                    <a:lnTo>
                      <a:pt x="331" y="32"/>
                    </a:lnTo>
                    <a:lnTo>
                      <a:pt x="332" y="32"/>
                    </a:lnTo>
                    <a:lnTo>
                      <a:pt x="332" y="34"/>
                    </a:lnTo>
                    <a:lnTo>
                      <a:pt x="332" y="34"/>
                    </a:lnTo>
                    <a:lnTo>
                      <a:pt x="332" y="35"/>
                    </a:lnTo>
                    <a:lnTo>
                      <a:pt x="330" y="36"/>
                    </a:lnTo>
                    <a:lnTo>
                      <a:pt x="330" y="36"/>
                    </a:lnTo>
                    <a:lnTo>
                      <a:pt x="329" y="37"/>
                    </a:lnTo>
                    <a:lnTo>
                      <a:pt x="328" y="39"/>
                    </a:lnTo>
                    <a:lnTo>
                      <a:pt x="328" y="39"/>
                    </a:lnTo>
                    <a:lnTo>
                      <a:pt x="326" y="41"/>
                    </a:lnTo>
                    <a:lnTo>
                      <a:pt x="322" y="42"/>
                    </a:lnTo>
                    <a:lnTo>
                      <a:pt x="322" y="42"/>
                    </a:lnTo>
                    <a:lnTo>
                      <a:pt x="319" y="44"/>
                    </a:lnTo>
                    <a:lnTo>
                      <a:pt x="317" y="46"/>
                    </a:lnTo>
                    <a:lnTo>
                      <a:pt x="317" y="46"/>
                    </a:lnTo>
                    <a:lnTo>
                      <a:pt x="315" y="47"/>
                    </a:lnTo>
                    <a:lnTo>
                      <a:pt x="314" y="46"/>
                    </a:lnTo>
                    <a:lnTo>
                      <a:pt x="314" y="46"/>
                    </a:lnTo>
                    <a:lnTo>
                      <a:pt x="312" y="46"/>
                    </a:lnTo>
                    <a:lnTo>
                      <a:pt x="311" y="47"/>
                    </a:lnTo>
                    <a:lnTo>
                      <a:pt x="311" y="47"/>
                    </a:lnTo>
                    <a:lnTo>
                      <a:pt x="308" y="45"/>
                    </a:lnTo>
                    <a:lnTo>
                      <a:pt x="306" y="42"/>
                    </a:lnTo>
                    <a:lnTo>
                      <a:pt x="306" y="42"/>
                    </a:lnTo>
                    <a:lnTo>
                      <a:pt x="304" y="40"/>
                    </a:lnTo>
                    <a:lnTo>
                      <a:pt x="304" y="40"/>
                    </a:lnTo>
                    <a:lnTo>
                      <a:pt x="299" y="38"/>
                    </a:lnTo>
                    <a:lnTo>
                      <a:pt x="299" y="38"/>
                    </a:lnTo>
                    <a:lnTo>
                      <a:pt x="297" y="36"/>
                    </a:lnTo>
                    <a:lnTo>
                      <a:pt x="294" y="35"/>
                    </a:lnTo>
                    <a:lnTo>
                      <a:pt x="294" y="35"/>
                    </a:lnTo>
                    <a:lnTo>
                      <a:pt x="289" y="35"/>
                    </a:lnTo>
                    <a:lnTo>
                      <a:pt x="287" y="35"/>
                    </a:lnTo>
                    <a:lnTo>
                      <a:pt x="287" y="35"/>
                    </a:lnTo>
                    <a:lnTo>
                      <a:pt x="284" y="35"/>
                    </a:lnTo>
                    <a:lnTo>
                      <a:pt x="281" y="35"/>
                    </a:lnTo>
                    <a:lnTo>
                      <a:pt x="281" y="35"/>
                    </a:lnTo>
                    <a:lnTo>
                      <a:pt x="280" y="35"/>
                    </a:lnTo>
                    <a:lnTo>
                      <a:pt x="278" y="37"/>
                    </a:lnTo>
                    <a:lnTo>
                      <a:pt x="278" y="37"/>
                    </a:lnTo>
                    <a:lnTo>
                      <a:pt x="275" y="41"/>
                    </a:lnTo>
                    <a:lnTo>
                      <a:pt x="275" y="41"/>
                    </a:lnTo>
                    <a:lnTo>
                      <a:pt x="274" y="41"/>
                    </a:lnTo>
                    <a:lnTo>
                      <a:pt x="273" y="40"/>
                    </a:lnTo>
                    <a:lnTo>
                      <a:pt x="273" y="40"/>
                    </a:lnTo>
                    <a:lnTo>
                      <a:pt x="271" y="41"/>
                    </a:lnTo>
                    <a:lnTo>
                      <a:pt x="270" y="43"/>
                    </a:lnTo>
                    <a:lnTo>
                      <a:pt x="270" y="43"/>
                    </a:lnTo>
                    <a:lnTo>
                      <a:pt x="269" y="42"/>
                    </a:lnTo>
                    <a:lnTo>
                      <a:pt x="268" y="41"/>
                    </a:lnTo>
                    <a:lnTo>
                      <a:pt x="266" y="39"/>
                    </a:lnTo>
                    <a:lnTo>
                      <a:pt x="266" y="39"/>
                    </a:lnTo>
                    <a:lnTo>
                      <a:pt x="265" y="39"/>
                    </a:lnTo>
                    <a:lnTo>
                      <a:pt x="264" y="41"/>
                    </a:lnTo>
                    <a:lnTo>
                      <a:pt x="264" y="41"/>
                    </a:lnTo>
                    <a:lnTo>
                      <a:pt x="263" y="43"/>
                    </a:lnTo>
                    <a:lnTo>
                      <a:pt x="262" y="46"/>
                    </a:lnTo>
                    <a:lnTo>
                      <a:pt x="262" y="46"/>
                    </a:lnTo>
                    <a:lnTo>
                      <a:pt x="261" y="48"/>
                    </a:lnTo>
                    <a:lnTo>
                      <a:pt x="260" y="51"/>
                    </a:lnTo>
                    <a:lnTo>
                      <a:pt x="260" y="51"/>
                    </a:lnTo>
                    <a:lnTo>
                      <a:pt x="259" y="51"/>
                    </a:lnTo>
                    <a:lnTo>
                      <a:pt x="259" y="51"/>
                    </a:lnTo>
                    <a:lnTo>
                      <a:pt x="257" y="51"/>
                    </a:lnTo>
                    <a:lnTo>
                      <a:pt x="256" y="50"/>
                    </a:lnTo>
                    <a:lnTo>
                      <a:pt x="256" y="50"/>
                    </a:lnTo>
                    <a:lnTo>
                      <a:pt x="254" y="52"/>
                    </a:lnTo>
                    <a:lnTo>
                      <a:pt x="251" y="54"/>
                    </a:lnTo>
                    <a:lnTo>
                      <a:pt x="251" y="54"/>
                    </a:lnTo>
                    <a:lnTo>
                      <a:pt x="250" y="55"/>
                    </a:lnTo>
                    <a:lnTo>
                      <a:pt x="249" y="55"/>
                    </a:lnTo>
                    <a:lnTo>
                      <a:pt x="249" y="54"/>
                    </a:lnTo>
                    <a:lnTo>
                      <a:pt x="249" y="54"/>
                    </a:lnTo>
                    <a:lnTo>
                      <a:pt x="246" y="50"/>
                    </a:lnTo>
                    <a:lnTo>
                      <a:pt x="243" y="48"/>
                    </a:lnTo>
                    <a:lnTo>
                      <a:pt x="243" y="48"/>
                    </a:lnTo>
                    <a:lnTo>
                      <a:pt x="243" y="46"/>
                    </a:lnTo>
                    <a:lnTo>
                      <a:pt x="244" y="44"/>
                    </a:lnTo>
                    <a:lnTo>
                      <a:pt x="244" y="44"/>
                    </a:lnTo>
                    <a:lnTo>
                      <a:pt x="243" y="42"/>
                    </a:lnTo>
                    <a:lnTo>
                      <a:pt x="242" y="41"/>
                    </a:lnTo>
                    <a:lnTo>
                      <a:pt x="242" y="41"/>
                    </a:lnTo>
                    <a:lnTo>
                      <a:pt x="238" y="37"/>
                    </a:lnTo>
                    <a:lnTo>
                      <a:pt x="238" y="37"/>
                    </a:lnTo>
                    <a:lnTo>
                      <a:pt x="237" y="37"/>
                    </a:lnTo>
                    <a:lnTo>
                      <a:pt x="236" y="37"/>
                    </a:lnTo>
                    <a:lnTo>
                      <a:pt x="235" y="39"/>
                    </a:lnTo>
                    <a:lnTo>
                      <a:pt x="235" y="39"/>
                    </a:lnTo>
                    <a:lnTo>
                      <a:pt x="233" y="40"/>
                    </a:lnTo>
                    <a:lnTo>
                      <a:pt x="230" y="41"/>
                    </a:lnTo>
                    <a:lnTo>
                      <a:pt x="230" y="41"/>
                    </a:lnTo>
                    <a:lnTo>
                      <a:pt x="229" y="42"/>
                    </a:lnTo>
                    <a:lnTo>
                      <a:pt x="229" y="45"/>
                    </a:lnTo>
                    <a:lnTo>
                      <a:pt x="229" y="45"/>
                    </a:lnTo>
                    <a:lnTo>
                      <a:pt x="227" y="47"/>
                    </a:lnTo>
                    <a:lnTo>
                      <a:pt x="222" y="49"/>
                    </a:lnTo>
                    <a:lnTo>
                      <a:pt x="222" y="49"/>
                    </a:lnTo>
                    <a:lnTo>
                      <a:pt x="216" y="51"/>
                    </a:lnTo>
                    <a:lnTo>
                      <a:pt x="216" y="51"/>
                    </a:lnTo>
                    <a:lnTo>
                      <a:pt x="206" y="60"/>
                    </a:lnTo>
                    <a:lnTo>
                      <a:pt x="206" y="60"/>
                    </a:lnTo>
                    <a:lnTo>
                      <a:pt x="202" y="63"/>
                    </a:lnTo>
                    <a:lnTo>
                      <a:pt x="202" y="63"/>
                    </a:lnTo>
                    <a:lnTo>
                      <a:pt x="199" y="65"/>
                    </a:lnTo>
                    <a:lnTo>
                      <a:pt x="193" y="66"/>
                    </a:lnTo>
                    <a:lnTo>
                      <a:pt x="193" y="66"/>
                    </a:lnTo>
                    <a:lnTo>
                      <a:pt x="191" y="67"/>
                    </a:lnTo>
                    <a:lnTo>
                      <a:pt x="189" y="66"/>
                    </a:lnTo>
                    <a:lnTo>
                      <a:pt x="186" y="65"/>
                    </a:lnTo>
                    <a:lnTo>
                      <a:pt x="186" y="65"/>
                    </a:lnTo>
                    <a:lnTo>
                      <a:pt x="183" y="67"/>
                    </a:lnTo>
                    <a:lnTo>
                      <a:pt x="179" y="69"/>
                    </a:lnTo>
                    <a:lnTo>
                      <a:pt x="179" y="69"/>
                    </a:lnTo>
                    <a:lnTo>
                      <a:pt x="177" y="70"/>
                    </a:lnTo>
                    <a:lnTo>
                      <a:pt x="174" y="70"/>
                    </a:lnTo>
                    <a:lnTo>
                      <a:pt x="174" y="70"/>
                    </a:lnTo>
                    <a:lnTo>
                      <a:pt x="173" y="70"/>
                    </a:lnTo>
                    <a:lnTo>
                      <a:pt x="172" y="72"/>
                    </a:lnTo>
                    <a:lnTo>
                      <a:pt x="172" y="72"/>
                    </a:lnTo>
                    <a:lnTo>
                      <a:pt x="170" y="73"/>
                    </a:lnTo>
                    <a:lnTo>
                      <a:pt x="166" y="75"/>
                    </a:lnTo>
                    <a:lnTo>
                      <a:pt x="166" y="75"/>
                    </a:lnTo>
                    <a:lnTo>
                      <a:pt x="159" y="79"/>
                    </a:lnTo>
                    <a:lnTo>
                      <a:pt x="159" y="79"/>
                    </a:lnTo>
                    <a:lnTo>
                      <a:pt x="159" y="80"/>
                    </a:lnTo>
                    <a:lnTo>
                      <a:pt x="160" y="82"/>
                    </a:lnTo>
                    <a:lnTo>
                      <a:pt x="163" y="86"/>
                    </a:lnTo>
                    <a:lnTo>
                      <a:pt x="163" y="86"/>
                    </a:lnTo>
                    <a:lnTo>
                      <a:pt x="164" y="87"/>
                    </a:lnTo>
                    <a:lnTo>
                      <a:pt x="161" y="90"/>
                    </a:lnTo>
                    <a:lnTo>
                      <a:pt x="161" y="90"/>
                    </a:lnTo>
                    <a:lnTo>
                      <a:pt x="159" y="91"/>
                    </a:lnTo>
                    <a:lnTo>
                      <a:pt x="157" y="91"/>
                    </a:lnTo>
                    <a:lnTo>
                      <a:pt x="152" y="92"/>
                    </a:lnTo>
                    <a:lnTo>
                      <a:pt x="152" y="92"/>
                    </a:lnTo>
                    <a:lnTo>
                      <a:pt x="150" y="93"/>
                    </a:lnTo>
                    <a:lnTo>
                      <a:pt x="148" y="94"/>
                    </a:lnTo>
                    <a:lnTo>
                      <a:pt x="146" y="97"/>
                    </a:lnTo>
                    <a:lnTo>
                      <a:pt x="146" y="97"/>
                    </a:lnTo>
                    <a:lnTo>
                      <a:pt x="145" y="98"/>
                    </a:lnTo>
                    <a:lnTo>
                      <a:pt x="143" y="99"/>
                    </a:lnTo>
                    <a:lnTo>
                      <a:pt x="139" y="100"/>
                    </a:lnTo>
                    <a:lnTo>
                      <a:pt x="139" y="100"/>
                    </a:lnTo>
                    <a:lnTo>
                      <a:pt x="136" y="103"/>
                    </a:lnTo>
                    <a:lnTo>
                      <a:pt x="135" y="105"/>
                    </a:lnTo>
                    <a:lnTo>
                      <a:pt x="135" y="105"/>
                    </a:lnTo>
                    <a:lnTo>
                      <a:pt x="132" y="107"/>
                    </a:lnTo>
                    <a:lnTo>
                      <a:pt x="131" y="107"/>
                    </a:lnTo>
                    <a:lnTo>
                      <a:pt x="131" y="107"/>
                    </a:lnTo>
                    <a:lnTo>
                      <a:pt x="126" y="108"/>
                    </a:lnTo>
                    <a:lnTo>
                      <a:pt x="126" y="108"/>
                    </a:lnTo>
                    <a:lnTo>
                      <a:pt x="123" y="107"/>
                    </a:lnTo>
                    <a:lnTo>
                      <a:pt x="120" y="105"/>
                    </a:lnTo>
                    <a:lnTo>
                      <a:pt x="120" y="105"/>
                    </a:lnTo>
                    <a:lnTo>
                      <a:pt x="119" y="105"/>
                    </a:lnTo>
                    <a:lnTo>
                      <a:pt x="117" y="106"/>
                    </a:lnTo>
                    <a:lnTo>
                      <a:pt x="117" y="106"/>
                    </a:lnTo>
                    <a:lnTo>
                      <a:pt x="115" y="105"/>
                    </a:lnTo>
                    <a:lnTo>
                      <a:pt x="114" y="103"/>
                    </a:lnTo>
                    <a:lnTo>
                      <a:pt x="114" y="103"/>
                    </a:lnTo>
                    <a:lnTo>
                      <a:pt x="113" y="101"/>
                    </a:lnTo>
                    <a:lnTo>
                      <a:pt x="113" y="99"/>
                    </a:lnTo>
                    <a:lnTo>
                      <a:pt x="113" y="99"/>
                    </a:lnTo>
                    <a:lnTo>
                      <a:pt x="113" y="98"/>
                    </a:lnTo>
                    <a:lnTo>
                      <a:pt x="112" y="97"/>
                    </a:lnTo>
                    <a:lnTo>
                      <a:pt x="112" y="97"/>
                    </a:lnTo>
                    <a:lnTo>
                      <a:pt x="110" y="96"/>
                    </a:lnTo>
                    <a:lnTo>
                      <a:pt x="108" y="95"/>
                    </a:lnTo>
                    <a:lnTo>
                      <a:pt x="106" y="95"/>
                    </a:lnTo>
                    <a:lnTo>
                      <a:pt x="106" y="95"/>
                    </a:lnTo>
                    <a:lnTo>
                      <a:pt x="105" y="96"/>
                    </a:lnTo>
                    <a:lnTo>
                      <a:pt x="104" y="98"/>
                    </a:lnTo>
                    <a:lnTo>
                      <a:pt x="104" y="98"/>
                    </a:lnTo>
                    <a:lnTo>
                      <a:pt x="104" y="104"/>
                    </a:lnTo>
                    <a:lnTo>
                      <a:pt x="104" y="104"/>
                    </a:lnTo>
                    <a:lnTo>
                      <a:pt x="99" y="105"/>
                    </a:lnTo>
                    <a:lnTo>
                      <a:pt x="92" y="106"/>
                    </a:lnTo>
                    <a:lnTo>
                      <a:pt x="92" y="106"/>
                    </a:lnTo>
                    <a:lnTo>
                      <a:pt x="91" y="107"/>
                    </a:lnTo>
                    <a:lnTo>
                      <a:pt x="90" y="108"/>
                    </a:lnTo>
                    <a:lnTo>
                      <a:pt x="90" y="108"/>
                    </a:lnTo>
                    <a:lnTo>
                      <a:pt x="89" y="110"/>
                    </a:lnTo>
                    <a:lnTo>
                      <a:pt x="88" y="112"/>
                    </a:lnTo>
                    <a:lnTo>
                      <a:pt x="88" y="112"/>
                    </a:lnTo>
                    <a:lnTo>
                      <a:pt x="87" y="113"/>
                    </a:lnTo>
                    <a:lnTo>
                      <a:pt x="86" y="114"/>
                    </a:lnTo>
                    <a:lnTo>
                      <a:pt x="85" y="116"/>
                    </a:lnTo>
                    <a:lnTo>
                      <a:pt x="85" y="116"/>
                    </a:lnTo>
                    <a:lnTo>
                      <a:pt x="87" y="118"/>
                    </a:lnTo>
                    <a:lnTo>
                      <a:pt x="87" y="119"/>
                    </a:lnTo>
                    <a:lnTo>
                      <a:pt x="87" y="120"/>
                    </a:lnTo>
                    <a:lnTo>
                      <a:pt x="87" y="120"/>
                    </a:lnTo>
                    <a:lnTo>
                      <a:pt x="83" y="124"/>
                    </a:lnTo>
                    <a:lnTo>
                      <a:pt x="78" y="127"/>
                    </a:lnTo>
                    <a:lnTo>
                      <a:pt x="78" y="127"/>
                    </a:lnTo>
                    <a:lnTo>
                      <a:pt x="76" y="128"/>
                    </a:lnTo>
                    <a:lnTo>
                      <a:pt x="76" y="130"/>
                    </a:lnTo>
                    <a:lnTo>
                      <a:pt x="76" y="130"/>
                    </a:lnTo>
                    <a:lnTo>
                      <a:pt x="76" y="133"/>
                    </a:lnTo>
                    <a:lnTo>
                      <a:pt x="77" y="134"/>
                    </a:lnTo>
                    <a:lnTo>
                      <a:pt x="78" y="134"/>
                    </a:lnTo>
                    <a:lnTo>
                      <a:pt x="78" y="134"/>
                    </a:lnTo>
                    <a:lnTo>
                      <a:pt x="81" y="135"/>
                    </a:lnTo>
                    <a:lnTo>
                      <a:pt x="82" y="135"/>
                    </a:lnTo>
                    <a:lnTo>
                      <a:pt x="82" y="136"/>
                    </a:lnTo>
                    <a:lnTo>
                      <a:pt x="82" y="136"/>
                    </a:lnTo>
                    <a:lnTo>
                      <a:pt x="81" y="141"/>
                    </a:lnTo>
                    <a:lnTo>
                      <a:pt x="79" y="145"/>
                    </a:lnTo>
                    <a:lnTo>
                      <a:pt x="79" y="148"/>
                    </a:lnTo>
                    <a:lnTo>
                      <a:pt x="79" y="148"/>
                    </a:lnTo>
                    <a:lnTo>
                      <a:pt x="79" y="151"/>
                    </a:lnTo>
                    <a:lnTo>
                      <a:pt x="80" y="155"/>
                    </a:lnTo>
                    <a:lnTo>
                      <a:pt x="80" y="155"/>
                    </a:lnTo>
                    <a:lnTo>
                      <a:pt x="81" y="158"/>
                    </a:lnTo>
                    <a:lnTo>
                      <a:pt x="81" y="161"/>
                    </a:lnTo>
                    <a:lnTo>
                      <a:pt x="81" y="163"/>
                    </a:lnTo>
                    <a:lnTo>
                      <a:pt x="81" y="163"/>
                    </a:lnTo>
                    <a:lnTo>
                      <a:pt x="79" y="167"/>
                    </a:lnTo>
                    <a:lnTo>
                      <a:pt x="77" y="168"/>
                    </a:lnTo>
                    <a:lnTo>
                      <a:pt x="77" y="168"/>
                    </a:lnTo>
                    <a:lnTo>
                      <a:pt x="74" y="168"/>
                    </a:lnTo>
                    <a:lnTo>
                      <a:pt x="72" y="169"/>
                    </a:lnTo>
                    <a:lnTo>
                      <a:pt x="72" y="169"/>
                    </a:lnTo>
                    <a:lnTo>
                      <a:pt x="71" y="172"/>
                    </a:lnTo>
                    <a:lnTo>
                      <a:pt x="72" y="180"/>
                    </a:lnTo>
                    <a:lnTo>
                      <a:pt x="72" y="180"/>
                    </a:lnTo>
                    <a:lnTo>
                      <a:pt x="73" y="189"/>
                    </a:lnTo>
                    <a:lnTo>
                      <a:pt x="73" y="192"/>
                    </a:lnTo>
                    <a:lnTo>
                      <a:pt x="73" y="192"/>
                    </a:lnTo>
                    <a:lnTo>
                      <a:pt x="72" y="194"/>
                    </a:lnTo>
                    <a:lnTo>
                      <a:pt x="72" y="196"/>
                    </a:lnTo>
                    <a:lnTo>
                      <a:pt x="72" y="196"/>
                    </a:lnTo>
                    <a:lnTo>
                      <a:pt x="73" y="199"/>
                    </a:lnTo>
                    <a:lnTo>
                      <a:pt x="74" y="200"/>
                    </a:lnTo>
                    <a:lnTo>
                      <a:pt x="73" y="202"/>
                    </a:lnTo>
                    <a:lnTo>
                      <a:pt x="73" y="202"/>
                    </a:lnTo>
                    <a:lnTo>
                      <a:pt x="72" y="205"/>
                    </a:lnTo>
                    <a:lnTo>
                      <a:pt x="71" y="210"/>
                    </a:lnTo>
                    <a:lnTo>
                      <a:pt x="71" y="220"/>
                    </a:lnTo>
                    <a:lnTo>
                      <a:pt x="71" y="220"/>
                    </a:lnTo>
                    <a:lnTo>
                      <a:pt x="71" y="223"/>
                    </a:lnTo>
                    <a:lnTo>
                      <a:pt x="73" y="226"/>
                    </a:lnTo>
                    <a:lnTo>
                      <a:pt x="74" y="228"/>
                    </a:lnTo>
                    <a:lnTo>
                      <a:pt x="74" y="230"/>
                    </a:lnTo>
                    <a:lnTo>
                      <a:pt x="74" y="230"/>
                    </a:lnTo>
                    <a:lnTo>
                      <a:pt x="73" y="239"/>
                    </a:lnTo>
                    <a:lnTo>
                      <a:pt x="73" y="239"/>
                    </a:lnTo>
                    <a:lnTo>
                      <a:pt x="73" y="240"/>
                    </a:lnTo>
                    <a:lnTo>
                      <a:pt x="73" y="241"/>
                    </a:lnTo>
                    <a:lnTo>
                      <a:pt x="73" y="241"/>
                    </a:lnTo>
                    <a:lnTo>
                      <a:pt x="73" y="243"/>
                    </a:lnTo>
                    <a:lnTo>
                      <a:pt x="74" y="245"/>
                    </a:lnTo>
                    <a:lnTo>
                      <a:pt x="74" y="245"/>
                    </a:lnTo>
                    <a:lnTo>
                      <a:pt x="76" y="250"/>
                    </a:lnTo>
                    <a:lnTo>
                      <a:pt x="77" y="254"/>
                    </a:lnTo>
                    <a:lnTo>
                      <a:pt x="77" y="254"/>
                    </a:lnTo>
                    <a:lnTo>
                      <a:pt x="80" y="259"/>
                    </a:lnTo>
                    <a:lnTo>
                      <a:pt x="81" y="261"/>
                    </a:lnTo>
                    <a:lnTo>
                      <a:pt x="81" y="263"/>
                    </a:lnTo>
                    <a:lnTo>
                      <a:pt x="81" y="263"/>
                    </a:lnTo>
                    <a:lnTo>
                      <a:pt x="76" y="268"/>
                    </a:lnTo>
                    <a:lnTo>
                      <a:pt x="73" y="270"/>
                    </a:lnTo>
                    <a:lnTo>
                      <a:pt x="71" y="270"/>
                    </a:lnTo>
                    <a:lnTo>
                      <a:pt x="71" y="270"/>
                    </a:lnTo>
                    <a:lnTo>
                      <a:pt x="70" y="268"/>
                    </a:lnTo>
                    <a:lnTo>
                      <a:pt x="68" y="266"/>
                    </a:lnTo>
                    <a:lnTo>
                      <a:pt x="68" y="266"/>
                    </a:lnTo>
                    <a:lnTo>
                      <a:pt x="64" y="264"/>
                    </a:lnTo>
                    <a:lnTo>
                      <a:pt x="63" y="263"/>
                    </a:lnTo>
                    <a:lnTo>
                      <a:pt x="62" y="262"/>
                    </a:lnTo>
                    <a:lnTo>
                      <a:pt x="62" y="262"/>
                    </a:lnTo>
                    <a:lnTo>
                      <a:pt x="60" y="264"/>
                    </a:lnTo>
                    <a:lnTo>
                      <a:pt x="58" y="264"/>
                    </a:lnTo>
                    <a:lnTo>
                      <a:pt x="57" y="265"/>
                    </a:lnTo>
                    <a:lnTo>
                      <a:pt x="57" y="265"/>
                    </a:lnTo>
                    <a:lnTo>
                      <a:pt x="53" y="264"/>
                    </a:lnTo>
                    <a:lnTo>
                      <a:pt x="52" y="264"/>
                    </a:lnTo>
                    <a:lnTo>
                      <a:pt x="51" y="264"/>
                    </a:lnTo>
                    <a:lnTo>
                      <a:pt x="51" y="264"/>
                    </a:lnTo>
                    <a:lnTo>
                      <a:pt x="50" y="266"/>
                    </a:lnTo>
                    <a:lnTo>
                      <a:pt x="49" y="267"/>
                    </a:lnTo>
                    <a:lnTo>
                      <a:pt x="49" y="267"/>
                    </a:lnTo>
                    <a:lnTo>
                      <a:pt x="48" y="270"/>
                    </a:lnTo>
                    <a:lnTo>
                      <a:pt x="48" y="274"/>
                    </a:lnTo>
                    <a:lnTo>
                      <a:pt x="48" y="274"/>
                    </a:lnTo>
                    <a:lnTo>
                      <a:pt x="48" y="280"/>
                    </a:lnTo>
                    <a:lnTo>
                      <a:pt x="48" y="280"/>
                    </a:lnTo>
                    <a:lnTo>
                      <a:pt x="47" y="283"/>
                    </a:lnTo>
                    <a:lnTo>
                      <a:pt x="47" y="285"/>
                    </a:lnTo>
                    <a:lnTo>
                      <a:pt x="47" y="287"/>
                    </a:lnTo>
                    <a:lnTo>
                      <a:pt x="47" y="287"/>
                    </a:lnTo>
                    <a:lnTo>
                      <a:pt x="50" y="291"/>
                    </a:lnTo>
                    <a:lnTo>
                      <a:pt x="52" y="293"/>
                    </a:lnTo>
                    <a:lnTo>
                      <a:pt x="54" y="294"/>
                    </a:lnTo>
                    <a:lnTo>
                      <a:pt x="54" y="294"/>
                    </a:lnTo>
                    <a:lnTo>
                      <a:pt x="56" y="293"/>
                    </a:lnTo>
                    <a:lnTo>
                      <a:pt x="58" y="294"/>
                    </a:lnTo>
                    <a:lnTo>
                      <a:pt x="58" y="294"/>
                    </a:lnTo>
                    <a:lnTo>
                      <a:pt x="64" y="298"/>
                    </a:lnTo>
                    <a:lnTo>
                      <a:pt x="68" y="299"/>
                    </a:lnTo>
                    <a:lnTo>
                      <a:pt x="69" y="301"/>
                    </a:lnTo>
                    <a:lnTo>
                      <a:pt x="69" y="301"/>
                    </a:lnTo>
                    <a:lnTo>
                      <a:pt x="69" y="303"/>
                    </a:lnTo>
                    <a:lnTo>
                      <a:pt x="68" y="304"/>
                    </a:lnTo>
                    <a:lnTo>
                      <a:pt x="67" y="307"/>
                    </a:lnTo>
                    <a:lnTo>
                      <a:pt x="67" y="307"/>
                    </a:lnTo>
                    <a:lnTo>
                      <a:pt x="65" y="309"/>
                    </a:lnTo>
                    <a:lnTo>
                      <a:pt x="64" y="312"/>
                    </a:lnTo>
                    <a:lnTo>
                      <a:pt x="64" y="312"/>
                    </a:lnTo>
                    <a:lnTo>
                      <a:pt x="62" y="313"/>
                    </a:lnTo>
                    <a:lnTo>
                      <a:pt x="60" y="315"/>
                    </a:lnTo>
                    <a:lnTo>
                      <a:pt x="60" y="315"/>
                    </a:lnTo>
                    <a:lnTo>
                      <a:pt x="59" y="317"/>
                    </a:lnTo>
                    <a:lnTo>
                      <a:pt x="58" y="319"/>
                    </a:lnTo>
                    <a:lnTo>
                      <a:pt x="58" y="319"/>
                    </a:lnTo>
                    <a:lnTo>
                      <a:pt x="56" y="322"/>
                    </a:lnTo>
                    <a:lnTo>
                      <a:pt x="54" y="326"/>
                    </a:lnTo>
                    <a:lnTo>
                      <a:pt x="54" y="326"/>
                    </a:lnTo>
                    <a:lnTo>
                      <a:pt x="50" y="329"/>
                    </a:lnTo>
                    <a:lnTo>
                      <a:pt x="47" y="331"/>
                    </a:lnTo>
                    <a:lnTo>
                      <a:pt x="47" y="331"/>
                    </a:lnTo>
                    <a:lnTo>
                      <a:pt x="46" y="333"/>
                    </a:lnTo>
                    <a:lnTo>
                      <a:pt x="47" y="335"/>
                    </a:lnTo>
                    <a:lnTo>
                      <a:pt x="47" y="335"/>
                    </a:lnTo>
                    <a:lnTo>
                      <a:pt x="49" y="339"/>
                    </a:lnTo>
                    <a:lnTo>
                      <a:pt x="51" y="341"/>
                    </a:lnTo>
                    <a:lnTo>
                      <a:pt x="52" y="342"/>
                    </a:lnTo>
                    <a:lnTo>
                      <a:pt x="52" y="342"/>
                    </a:lnTo>
                    <a:lnTo>
                      <a:pt x="54" y="342"/>
                    </a:lnTo>
                    <a:lnTo>
                      <a:pt x="55" y="344"/>
                    </a:lnTo>
                    <a:lnTo>
                      <a:pt x="55" y="346"/>
                    </a:lnTo>
                    <a:lnTo>
                      <a:pt x="55" y="346"/>
                    </a:lnTo>
                    <a:lnTo>
                      <a:pt x="58" y="351"/>
                    </a:lnTo>
                    <a:lnTo>
                      <a:pt x="60" y="353"/>
                    </a:lnTo>
                    <a:lnTo>
                      <a:pt x="60" y="354"/>
                    </a:lnTo>
                    <a:lnTo>
                      <a:pt x="60" y="354"/>
                    </a:lnTo>
                    <a:lnTo>
                      <a:pt x="59" y="356"/>
                    </a:lnTo>
                    <a:lnTo>
                      <a:pt x="59" y="357"/>
                    </a:lnTo>
                    <a:lnTo>
                      <a:pt x="59" y="358"/>
                    </a:lnTo>
                    <a:lnTo>
                      <a:pt x="59" y="358"/>
                    </a:lnTo>
                    <a:lnTo>
                      <a:pt x="60" y="362"/>
                    </a:lnTo>
                    <a:lnTo>
                      <a:pt x="60" y="366"/>
                    </a:lnTo>
                    <a:lnTo>
                      <a:pt x="60" y="366"/>
                    </a:lnTo>
                    <a:lnTo>
                      <a:pt x="60" y="369"/>
                    </a:lnTo>
                    <a:lnTo>
                      <a:pt x="60" y="371"/>
                    </a:lnTo>
                    <a:lnTo>
                      <a:pt x="60" y="371"/>
                    </a:lnTo>
                    <a:lnTo>
                      <a:pt x="55" y="379"/>
                    </a:lnTo>
                    <a:lnTo>
                      <a:pt x="55" y="379"/>
                    </a:lnTo>
                    <a:lnTo>
                      <a:pt x="54" y="381"/>
                    </a:lnTo>
                    <a:lnTo>
                      <a:pt x="54" y="384"/>
                    </a:lnTo>
                    <a:lnTo>
                      <a:pt x="54" y="384"/>
                    </a:lnTo>
                    <a:lnTo>
                      <a:pt x="54" y="387"/>
                    </a:lnTo>
                    <a:lnTo>
                      <a:pt x="52" y="390"/>
                    </a:lnTo>
                    <a:lnTo>
                      <a:pt x="52" y="390"/>
                    </a:lnTo>
                    <a:lnTo>
                      <a:pt x="52" y="390"/>
                    </a:lnTo>
                    <a:lnTo>
                      <a:pt x="51" y="389"/>
                    </a:lnTo>
                    <a:lnTo>
                      <a:pt x="50" y="389"/>
                    </a:lnTo>
                    <a:lnTo>
                      <a:pt x="49" y="390"/>
                    </a:lnTo>
                    <a:lnTo>
                      <a:pt x="49" y="390"/>
                    </a:lnTo>
                    <a:lnTo>
                      <a:pt x="47" y="391"/>
                    </a:lnTo>
                    <a:lnTo>
                      <a:pt x="46" y="393"/>
                    </a:lnTo>
                    <a:lnTo>
                      <a:pt x="46" y="393"/>
                    </a:lnTo>
                    <a:lnTo>
                      <a:pt x="45" y="396"/>
                    </a:lnTo>
                    <a:lnTo>
                      <a:pt x="44" y="397"/>
                    </a:lnTo>
                    <a:lnTo>
                      <a:pt x="43" y="397"/>
                    </a:lnTo>
                    <a:lnTo>
                      <a:pt x="43" y="397"/>
                    </a:lnTo>
                    <a:lnTo>
                      <a:pt x="41" y="399"/>
                    </a:lnTo>
                    <a:lnTo>
                      <a:pt x="39" y="401"/>
                    </a:lnTo>
                    <a:lnTo>
                      <a:pt x="39" y="401"/>
                    </a:lnTo>
                    <a:lnTo>
                      <a:pt x="36" y="405"/>
                    </a:lnTo>
                    <a:lnTo>
                      <a:pt x="35" y="408"/>
                    </a:lnTo>
                    <a:lnTo>
                      <a:pt x="32" y="409"/>
                    </a:lnTo>
                    <a:lnTo>
                      <a:pt x="32" y="409"/>
                    </a:lnTo>
                    <a:lnTo>
                      <a:pt x="29" y="410"/>
                    </a:lnTo>
                    <a:lnTo>
                      <a:pt x="27" y="411"/>
                    </a:lnTo>
                    <a:lnTo>
                      <a:pt x="27" y="413"/>
                    </a:lnTo>
                    <a:lnTo>
                      <a:pt x="27" y="413"/>
                    </a:lnTo>
                    <a:lnTo>
                      <a:pt x="27" y="414"/>
                    </a:lnTo>
                    <a:lnTo>
                      <a:pt x="28" y="415"/>
                    </a:lnTo>
                    <a:lnTo>
                      <a:pt x="29" y="416"/>
                    </a:lnTo>
                    <a:lnTo>
                      <a:pt x="30" y="418"/>
                    </a:lnTo>
                    <a:lnTo>
                      <a:pt x="30" y="418"/>
                    </a:lnTo>
                    <a:lnTo>
                      <a:pt x="30" y="424"/>
                    </a:lnTo>
                    <a:lnTo>
                      <a:pt x="29" y="428"/>
                    </a:lnTo>
                    <a:lnTo>
                      <a:pt x="29" y="428"/>
                    </a:lnTo>
                    <a:lnTo>
                      <a:pt x="27" y="429"/>
                    </a:lnTo>
                    <a:lnTo>
                      <a:pt x="26" y="430"/>
                    </a:lnTo>
                    <a:lnTo>
                      <a:pt x="26" y="430"/>
                    </a:lnTo>
                    <a:lnTo>
                      <a:pt x="25" y="433"/>
                    </a:lnTo>
                    <a:lnTo>
                      <a:pt x="24" y="436"/>
                    </a:lnTo>
                    <a:lnTo>
                      <a:pt x="24" y="436"/>
                    </a:lnTo>
                    <a:lnTo>
                      <a:pt x="22" y="439"/>
                    </a:lnTo>
                    <a:lnTo>
                      <a:pt x="22" y="440"/>
                    </a:lnTo>
                    <a:lnTo>
                      <a:pt x="22" y="441"/>
                    </a:lnTo>
                    <a:lnTo>
                      <a:pt x="22" y="441"/>
                    </a:lnTo>
                    <a:lnTo>
                      <a:pt x="24" y="445"/>
                    </a:lnTo>
                    <a:lnTo>
                      <a:pt x="25" y="448"/>
                    </a:lnTo>
                    <a:lnTo>
                      <a:pt x="25" y="448"/>
                    </a:lnTo>
                    <a:lnTo>
                      <a:pt x="22" y="450"/>
                    </a:lnTo>
                    <a:lnTo>
                      <a:pt x="18" y="452"/>
                    </a:lnTo>
                    <a:lnTo>
                      <a:pt x="18" y="452"/>
                    </a:lnTo>
                    <a:lnTo>
                      <a:pt x="16" y="454"/>
                    </a:lnTo>
                    <a:lnTo>
                      <a:pt x="13" y="455"/>
                    </a:lnTo>
                    <a:lnTo>
                      <a:pt x="13" y="455"/>
                    </a:lnTo>
                    <a:lnTo>
                      <a:pt x="12" y="457"/>
                    </a:lnTo>
                    <a:lnTo>
                      <a:pt x="10" y="460"/>
                    </a:lnTo>
                    <a:lnTo>
                      <a:pt x="10" y="460"/>
                    </a:lnTo>
                    <a:lnTo>
                      <a:pt x="11" y="465"/>
                    </a:lnTo>
                    <a:lnTo>
                      <a:pt x="12" y="470"/>
                    </a:lnTo>
                    <a:lnTo>
                      <a:pt x="12" y="470"/>
                    </a:lnTo>
                    <a:lnTo>
                      <a:pt x="11" y="474"/>
                    </a:lnTo>
                    <a:lnTo>
                      <a:pt x="11" y="475"/>
                    </a:lnTo>
                    <a:lnTo>
                      <a:pt x="10" y="476"/>
                    </a:lnTo>
                    <a:lnTo>
                      <a:pt x="10" y="476"/>
                    </a:lnTo>
                    <a:lnTo>
                      <a:pt x="5" y="479"/>
                    </a:lnTo>
                    <a:lnTo>
                      <a:pt x="5" y="479"/>
                    </a:lnTo>
                    <a:lnTo>
                      <a:pt x="4" y="480"/>
                    </a:lnTo>
                    <a:lnTo>
                      <a:pt x="4" y="482"/>
                    </a:lnTo>
                    <a:lnTo>
                      <a:pt x="4" y="482"/>
                    </a:lnTo>
                    <a:lnTo>
                      <a:pt x="2" y="486"/>
                    </a:lnTo>
                    <a:lnTo>
                      <a:pt x="0" y="488"/>
                    </a:lnTo>
                    <a:lnTo>
                      <a:pt x="2" y="489"/>
                    </a:lnTo>
                    <a:lnTo>
                      <a:pt x="2" y="489"/>
                    </a:lnTo>
                    <a:lnTo>
                      <a:pt x="5" y="491"/>
                    </a:lnTo>
                    <a:lnTo>
                      <a:pt x="8" y="492"/>
                    </a:lnTo>
                    <a:lnTo>
                      <a:pt x="8" y="492"/>
                    </a:lnTo>
                    <a:lnTo>
                      <a:pt x="9" y="492"/>
                    </a:lnTo>
                    <a:lnTo>
                      <a:pt x="10" y="493"/>
                    </a:lnTo>
                    <a:lnTo>
                      <a:pt x="10" y="495"/>
                    </a:lnTo>
                    <a:lnTo>
                      <a:pt x="10" y="495"/>
                    </a:lnTo>
                    <a:lnTo>
                      <a:pt x="9" y="497"/>
                    </a:lnTo>
                    <a:lnTo>
                      <a:pt x="9" y="500"/>
                    </a:lnTo>
                    <a:lnTo>
                      <a:pt x="9" y="500"/>
                    </a:lnTo>
                    <a:lnTo>
                      <a:pt x="12" y="502"/>
                    </a:lnTo>
                    <a:lnTo>
                      <a:pt x="14" y="503"/>
                    </a:lnTo>
                    <a:lnTo>
                      <a:pt x="15" y="505"/>
                    </a:lnTo>
                    <a:lnTo>
                      <a:pt x="15" y="505"/>
                    </a:lnTo>
                    <a:lnTo>
                      <a:pt x="13" y="507"/>
                    </a:lnTo>
                    <a:lnTo>
                      <a:pt x="13" y="508"/>
                    </a:lnTo>
                    <a:lnTo>
                      <a:pt x="13" y="509"/>
                    </a:lnTo>
                    <a:lnTo>
                      <a:pt x="13" y="509"/>
                    </a:lnTo>
                    <a:lnTo>
                      <a:pt x="16" y="510"/>
                    </a:lnTo>
                    <a:lnTo>
                      <a:pt x="17" y="511"/>
                    </a:lnTo>
                    <a:lnTo>
                      <a:pt x="18" y="512"/>
                    </a:lnTo>
                    <a:lnTo>
                      <a:pt x="18" y="512"/>
                    </a:lnTo>
                    <a:lnTo>
                      <a:pt x="19" y="515"/>
                    </a:lnTo>
                    <a:lnTo>
                      <a:pt x="19" y="516"/>
                    </a:lnTo>
                    <a:lnTo>
                      <a:pt x="19" y="517"/>
                    </a:lnTo>
                    <a:lnTo>
                      <a:pt x="19" y="517"/>
                    </a:lnTo>
                    <a:lnTo>
                      <a:pt x="17" y="518"/>
                    </a:lnTo>
                    <a:lnTo>
                      <a:pt x="16" y="521"/>
                    </a:lnTo>
                    <a:lnTo>
                      <a:pt x="16" y="521"/>
                    </a:lnTo>
                    <a:lnTo>
                      <a:pt x="15" y="526"/>
                    </a:lnTo>
                    <a:lnTo>
                      <a:pt x="15" y="529"/>
                    </a:lnTo>
                    <a:lnTo>
                      <a:pt x="15" y="530"/>
                    </a:lnTo>
                    <a:lnTo>
                      <a:pt x="15" y="530"/>
                    </a:lnTo>
                    <a:lnTo>
                      <a:pt x="18" y="531"/>
                    </a:lnTo>
                    <a:lnTo>
                      <a:pt x="20" y="532"/>
                    </a:lnTo>
                    <a:lnTo>
                      <a:pt x="20" y="532"/>
                    </a:lnTo>
                    <a:lnTo>
                      <a:pt x="22" y="534"/>
                    </a:lnTo>
                    <a:lnTo>
                      <a:pt x="23" y="534"/>
                    </a:lnTo>
                    <a:lnTo>
                      <a:pt x="23" y="536"/>
                    </a:lnTo>
                    <a:lnTo>
                      <a:pt x="23" y="536"/>
                    </a:lnTo>
                    <a:lnTo>
                      <a:pt x="23" y="540"/>
                    </a:lnTo>
                    <a:lnTo>
                      <a:pt x="24" y="543"/>
                    </a:lnTo>
                    <a:lnTo>
                      <a:pt x="25" y="544"/>
                    </a:lnTo>
                    <a:lnTo>
                      <a:pt x="25" y="544"/>
                    </a:lnTo>
                    <a:lnTo>
                      <a:pt x="29" y="546"/>
                    </a:lnTo>
                    <a:lnTo>
                      <a:pt x="33" y="548"/>
                    </a:lnTo>
                    <a:lnTo>
                      <a:pt x="33" y="548"/>
                    </a:lnTo>
                    <a:lnTo>
                      <a:pt x="36" y="550"/>
                    </a:lnTo>
                    <a:lnTo>
                      <a:pt x="40" y="552"/>
                    </a:lnTo>
                    <a:lnTo>
                      <a:pt x="40" y="552"/>
                    </a:lnTo>
                    <a:lnTo>
                      <a:pt x="44" y="556"/>
                    </a:lnTo>
                    <a:lnTo>
                      <a:pt x="47" y="559"/>
                    </a:lnTo>
                    <a:lnTo>
                      <a:pt x="47" y="559"/>
                    </a:lnTo>
                    <a:lnTo>
                      <a:pt x="47" y="561"/>
                    </a:lnTo>
                    <a:lnTo>
                      <a:pt x="47" y="561"/>
                    </a:lnTo>
                    <a:lnTo>
                      <a:pt x="48" y="563"/>
                    </a:lnTo>
                    <a:lnTo>
                      <a:pt x="48" y="565"/>
                    </a:lnTo>
                    <a:lnTo>
                      <a:pt x="48" y="565"/>
                    </a:lnTo>
                    <a:lnTo>
                      <a:pt x="45" y="566"/>
                    </a:lnTo>
                    <a:lnTo>
                      <a:pt x="43" y="567"/>
                    </a:lnTo>
                    <a:lnTo>
                      <a:pt x="42" y="568"/>
                    </a:lnTo>
                    <a:lnTo>
                      <a:pt x="42" y="568"/>
                    </a:lnTo>
                    <a:lnTo>
                      <a:pt x="41" y="571"/>
                    </a:lnTo>
                    <a:lnTo>
                      <a:pt x="41" y="573"/>
                    </a:lnTo>
                    <a:lnTo>
                      <a:pt x="41" y="573"/>
                    </a:lnTo>
                    <a:lnTo>
                      <a:pt x="40" y="575"/>
                    </a:lnTo>
                    <a:lnTo>
                      <a:pt x="40" y="576"/>
                    </a:lnTo>
                    <a:lnTo>
                      <a:pt x="40" y="577"/>
                    </a:lnTo>
                    <a:lnTo>
                      <a:pt x="40" y="577"/>
                    </a:lnTo>
                    <a:lnTo>
                      <a:pt x="44" y="580"/>
                    </a:lnTo>
                    <a:lnTo>
                      <a:pt x="47" y="581"/>
                    </a:lnTo>
                    <a:lnTo>
                      <a:pt x="47" y="581"/>
                    </a:lnTo>
                    <a:lnTo>
                      <a:pt x="50" y="582"/>
                    </a:lnTo>
                    <a:lnTo>
                      <a:pt x="52" y="583"/>
                    </a:lnTo>
                    <a:lnTo>
                      <a:pt x="53" y="584"/>
                    </a:lnTo>
                    <a:lnTo>
                      <a:pt x="53" y="584"/>
                    </a:lnTo>
                    <a:lnTo>
                      <a:pt x="55" y="586"/>
                    </a:lnTo>
                    <a:lnTo>
                      <a:pt x="55" y="587"/>
                    </a:lnTo>
                    <a:lnTo>
                      <a:pt x="55" y="588"/>
                    </a:lnTo>
                    <a:lnTo>
                      <a:pt x="55" y="588"/>
                    </a:lnTo>
                    <a:lnTo>
                      <a:pt x="51" y="588"/>
                    </a:lnTo>
                    <a:lnTo>
                      <a:pt x="49" y="589"/>
                    </a:lnTo>
                    <a:lnTo>
                      <a:pt x="49" y="589"/>
                    </a:lnTo>
                    <a:lnTo>
                      <a:pt x="48" y="591"/>
                    </a:lnTo>
                    <a:lnTo>
                      <a:pt x="47" y="591"/>
                    </a:lnTo>
                    <a:lnTo>
                      <a:pt x="47" y="591"/>
                    </a:lnTo>
                    <a:lnTo>
                      <a:pt x="44" y="592"/>
                    </a:lnTo>
                    <a:lnTo>
                      <a:pt x="43" y="593"/>
                    </a:lnTo>
                    <a:lnTo>
                      <a:pt x="42" y="594"/>
                    </a:lnTo>
                    <a:lnTo>
                      <a:pt x="42" y="594"/>
                    </a:lnTo>
                    <a:lnTo>
                      <a:pt x="41" y="599"/>
                    </a:lnTo>
                    <a:lnTo>
                      <a:pt x="40" y="601"/>
                    </a:lnTo>
                    <a:lnTo>
                      <a:pt x="39" y="602"/>
                    </a:lnTo>
                    <a:lnTo>
                      <a:pt x="39" y="602"/>
                    </a:lnTo>
                    <a:lnTo>
                      <a:pt x="36" y="604"/>
                    </a:lnTo>
                    <a:lnTo>
                      <a:pt x="35" y="605"/>
                    </a:lnTo>
                    <a:lnTo>
                      <a:pt x="35" y="606"/>
                    </a:lnTo>
                    <a:lnTo>
                      <a:pt x="35" y="606"/>
                    </a:lnTo>
                    <a:lnTo>
                      <a:pt x="39" y="608"/>
                    </a:lnTo>
                    <a:lnTo>
                      <a:pt x="40" y="609"/>
                    </a:lnTo>
                    <a:lnTo>
                      <a:pt x="41" y="611"/>
                    </a:lnTo>
                    <a:lnTo>
                      <a:pt x="41" y="611"/>
                    </a:lnTo>
                    <a:lnTo>
                      <a:pt x="41" y="613"/>
                    </a:lnTo>
                    <a:lnTo>
                      <a:pt x="40" y="614"/>
                    </a:lnTo>
                    <a:lnTo>
                      <a:pt x="40" y="614"/>
                    </a:lnTo>
                    <a:lnTo>
                      <a:pt x="39" y="615"/>
                    </a:lnTo>
                    <a:lnTo>
                      <a:pt x="39" y="617"/>
                    </a:lnTo>
                    <a:lnTo>
                      <a:pt x="39" y="617"/>
                    </a:lnTo>
                    <a:lnTo>
                      <a:pt x="39" y="618"/>
                    </a:lnTo>
                    <a:lnTo>
                      <a:pt x="38" y="621"/>
                    </a:lnTo>
                    <a:lnTo>
                      <a:pt x="36" y="626"/>
                    </a:lnTo>
                    <a:lnTo>
                      <a:pt x="36" y="626"/>
                    </a:lnTo>
                    <a:lnTo>
                      <a:pt x="36" y="627"/>
                    </a:lnTo>
                    <a:lnTo>
                      <a:pt x="38" y="629"/>
                    </a:lnTo>
                    <a:lnTo>
                      <a:pt x="38" y="629"/>
                    </a:lnTo>
                    <a:lnTo>
                      <a:pt x="41" y="631"/>
                    </a:lnTo>
                    <a:lnTo>
                      <a:pt x="42" y="632"/>
                    </a:lnTo>
                    <a:lnTo>
                      <a:pt x="43" y="631"/>
                    </a:lnTo>
                    <a:lnTo>
                      <a:pt x="43" y="631"/>
                    </a:lnTo>
                    <a:lnTo>
                      <a:pt x="46" y="631"/>
                    </a:lnTo>
                    <a:lnTo>
                      <a:pt x="48" y="631"/>
                    </a:lnTo>
                    <a:lnTo>
                      <a:pt x="48" y="631"/>
                    </a:lnTo>
                    <a:lnTo>
                      <a:pt x="52" y="632"/>
                    </a:lnTo>
                    <a:lnTo>
                      <a:pt x="53" y="632"/>
                    </a:lnTo>
                    <a:lnTo>
                      <a:pt x="54" y="633"/>
                    </a:lnTo>
                    <a:lnTo>
                      <a:pt x="54" y="633"/>
                    </a:lnTo>
                    <a:lnTo>
                      <a:pt x="53" y="637"/>
                    </a:lnTo>
                    <a:lnTo>
                      <a:pt x="53" y="641"/>
                    </a:lnTo>
                    <a:lnTo>
                      <a:pt x="53" y="641"/>
                    </a:lnTo>
                    <a:lnTo>
                      <a:pt x="53" y="642"/>
                    </a:lnTo>
                    <a:lnTo>
                      <a:pt x="53" y="644"/>
                    </a:lnTo>
                    <a:lnTo>
                      <a:pt x="53" y="644"/>
                    </a:lnTo>
                    <a:lnTo>
                      <a:pt x="51" y="646"/>
                    </a:lnTo>
                    <a:lnTo>
                      <a:pt x="50" y="647"/>
                    </a:lnTo>
                    <a:lnTo>
                      <a:pt x="50" y="648"/>
                    </a:lnTo>
                    <a:lnTo>
                      <a:pt x="50" y="648"/>
                    </a:lnTo>
                    <a:lnTo>
                      <a:pt x="51" y="650"/>
                    </a:lnTo>
                    <a:lnTo>
                      <a:pt x="51" y="652"/>
                    </a:lnTo>
                    <a:lnTo>
                      <a:pt x="51" y="652"/>
                    </a:lnTo>
                    <a:lnTo>
                      <a:pt x="50" y="655"/>
                    </a:lnTo>
                    <a:lnTo>
                      <a:pt x="48" y="656"/>
                    </a:lnTo>
                    <a:lnTo>
                      <a:pt x="46" y="658"/>
                    </a:lnTo>
                    <a:lnTo>
                      <a:pt x="46" y="661"/>
                    </a:lnTo>
                    <a:lnTo>
                      <a:pt x="46" y="661"/>
                    </a:lnTo>
                    <a:lnTo>
                      <a:pt x="45" y="663"/>
                    </a:lnTo>
                    <a:lnTo>
                      <a:pt x="44" y="666"/>
                    </a:lnTo>
                    <a:lnTo>
                      <a:pt x="44" y="666"/>
                    </a:lnTo>
                    <a:lnTo>
                      <a:pt x="41" y="668"/>
                    </a:lnTo>
                    <a:lnTo>
                      <a:pt x="40" y="669"/>
                    </a:lnTo>
                    <a:lnTo>
                      <a:pt x="40" y="671"/>
                    </a:lnTo>
                    <a:lnTo>
                      <a:pt x="40" y="671"/>
                    </a:lnTo>
                    <a:lnTo>
                      <a:pt x="41" y="674"/>
                    </a:lnTo>
                    <a:lnTo>
                      <a:pt x="41" y="677"/>
                    </a:lnTo>
                    <a:lnTo>
                      <a:pt x="41" y="677"/>
                    </a:lnTo>
                    <a:lnTo>
                      <a:pt x="43" y="679"/>
                    </a:lnTo>
                    <a:lnTo>
                      <a:pt x="44" y="680"/>
                    </a:lnTo>
                    <a:lnTo>
                      <a:pt x="44" y="681"/>
                    </a:lnTo>
                    <a:lnTo>
                      <a:pt x="44" y="681"/>
                    </a:lnTo>
                    <a:lnTo>
                      <a:pt x="43" y="684"/>
                    </a:lnTo>
                    <a:lnTo>
                      <a:pt x="42" y="686"/>
                    </a:lnTo>
                    <a:lnTo>
                      <a:pt x="42" y="686"/>
                    </a:lnTo>
                    <a:lnTo>
                      <a:pt x="44" y="686"/>
                    </a:lnTo>
                    <a:lnTo>
                      <a:pt x="44" y="686"/>
                    </a:lnTo>
                    <a:lnTo>
                      <a:pt x="49" y="685"/>
                    </a:lnTo>
                    <a:lnTo>
                      <a:pt x="55" y="684"/>
                    </a:lnTo>
                    <a:lnTo>
                      <a:pt x="55" y="684"/>
                    </a:lnTo>
                    <a:lnTo>
                      <a:pt x="59" y="685"/>
                    </a:lnTo>
                    <a:lnTo>
                      <a:pt x="63" y="686"/>
                    </a:lnTo>
                    <a:lnTo>
                      <a:pt x="67" y="688"/>
                    </a:lnTo>
                    <a:lnTo>
                      <a:pt x="68" y="690"/>
                    </a:lnTo>
                    <a:lnTo>
                      <a:pt x="68" y="690"/>
                    </a:lnTo>
                    <a:lnTo>
                      <a:pt x="68" y="692"/>
                    </a:lnTo>
                    <a:lnTo>
                      <a:pt x="69" y="692"/>
                    </a:lnTo>
                    <a:lnTo>
                      <a:pt x="73" y="694"/>
                    </a:lnTo>
                    <a:lnTo>
                      <a:pt x="73" y="694"/>
                    </a:lnTo>
                    <a:lnTo>
                      <a:pt x="77" y="696"/>
                    </a:lnTo>
                    <a:lnTo>
                      <a:pt x="80" y="700"/>
                    </a:lnTo>
                    <a:lnTo>
                      <a:pt x="80" y="700"/>
                    </a:lnTo>
                    <a:lnTo>
                      <a:pt x="83" y="701"/>
                    </a:lnTo>
                    <a:lnTo>
                      <a:pt x="87" y="701"/>
                    </a:lnTo>
                    <a:lnTo>
                      <a:pt x="87" y="701"/>
                    </a:lnTo>
                    <a:lnTo>
                      <a:pt x="89" y="700"/>
                    </a:lnTo>
                    <a:lnTo>
                      <a:pt x="90" y="701"/>
                    </a:lnTo>
                    <a:lnTo>
                      <a:pt x="92" y="702"/>
                    </a:lnTo>
                    <a:lnTo>
                      <a:pt x="92" y="702"/>
                    </a:lnTo>
                    <a:lnTo>
                      <a:pt x="94" y="705"/>
                    </a:lnTo>
                    <a:lnTo>
                      <a:pt x="95" y="706"/>
                    </a:lnTo>
                    <a:lnTo>
                      <a:pt x="95" y="706"/>
                    </a:lnTo>
                    <a:lnTo>
                      <a:pt x="95" y="706"/>
                    </a:lnTo>
                    <a:lnTo>
                      <a:pt x="96" y="705"/>
                    </a:lnTo>
                    <a:lnTo>
                      <a:pt x="97" y="704"/>
                    </a:lnTo>
                    <a:lnTo>
                      <a:pt x="99" y="704"/>
                    </a:lnTo>
                    <a:lnTo>
                      <a:pt x="99" y="704"/>
                    </a:lnTo>
                    <a:lnTo>
                      <a:pt x="108" y="710"/>
                    </a:lnTo>
                    <a:lnTo>
                      <a:pt x="108" y="710"/>
                    </a:lnTo>
                    <a:lnTo>
                      <a:pt x="112" y="713"/>
                    </a:lnTo>
                    <a:lnTo>
                      <a:pt x="114" y="718"/>
                    </a:lnTo>
                    <a:lnTo>
                      <a:pt x="114" y="718"/>
                    </a:lnTo>
                    <a:lnTo>
                      <a:pt x="116" y="724"/>
                    </a:lnTo>
                    <a:lnTo>
                      <a:pt x="118" y="725"/>
                    </a:lnTo>
                    <a:lnTo>
                      <a:pt x="120" y="725"/>
                    </a:lnTo>
                    <a:lnTo>
                      <a:pt x="120" y="725"/>
                    </a:lnTo>
                    <a:lnTo>
                      <a:pt x="122" y="722"/>
                    </a:lnTo>
                    <a:lnTo>
                      <a:pt x="123" y="722"/>
                    </a:lnTo>
                    <a:lnTo>
                      <a:pt x="123" y="722"/>
                    </a:lnTo>
                    <a:lnTo>
                      <a:pt x="125" y="724"/>
                    </a:lnTo>
                    <a:lnTo>
                      <a:pt x="126" y="722"/>
                    </a:lnTo>
                    <a:lnTo>
                      <a:pt x="126" y="722"/>
                    </a:lnTo>
                    <a:lnTo>
                      <a:pt x="127" y="720"/>
                    </a:lnTo>
                    <a:lnTo>
                      <a:pt x="128" y="720"/>
                    </a:lnTo>
                    <a:lnTo>
                      <a:pt x="131" y="720"/>
                    </a:lnTo>
                    <a:lnTo>
                      <a:pt x="131" y="720"/>
                    </a:lnTo>
                    <a:lnTo>
                      <a:pt x="135" y="724"/>
                    </a:lnTo>
                    <a:lnTo>
                      <a:pt x="137" y="725"/>
                    </a:lnTo>
                    <a:lnTo>
                      <a:pt x="139" y="725"/>
                    </a:lnTo>
                    <a:lnTo>
                      <a:pt x="139" y="725"/>
                    </a:lnTo>
                    <a:lnTo>
                      <a:pt x="139" y="722"/>
                    </a:lnTo>
                    <a:lnTo>
                      <a:pt x="141" y="721"/>
                    </a:lnTo>
                    <a:lnTo>
                      <a:pt x="141" y="721"/>
                    </a:lnTo>
                    <a:lnTo>
                      <a:pt x="146" y="722"/>
                    </a:lnTo>
                    <a:lnTo>
                      <a:pt x="149" y="724"/>
                    </a:lnTo>
                    <a:lnTo>
                      <a:pt x="150" y="722"/>
                    </a:lnTo>
                    <a:lnTo>
                      <a:pt x="150" y="722"/>
                    </a:lnTo>
                    <a:lnTo>
                      <a:pt x="156" y="719"/>
                    </a:lnTo>
                    <a:lnTo>
                      <a:pt x="156" y="719"/>
                    </a:lnTo>
                    <a:lnTo>
                      <a:pt x="159" y="721"/>
                    </a:lnTo>
                    <a:lnTo>
                      <a:pt x="159" y="721"/>
                    </a:lnTo>
                    <a:lnTo>
                      <a:pt x="161" y="722"/>
                    </a:lnTo>
                    <a:lnTo>
                      <a:pt x="165" y="722"/>
                    </a:lnTo>
                    <a:lnTo>
                      <a:pt x="165" y="722"/>
                    </a:lnTo>
                    <a:lnTo>
                      <a:pt x="168" y="724"/>
                    </a:lnTo>
                    <a:lnTo>
                      <a:pt x="172" y="725"/>
                    </a:lnTo>
                    <a:lnTo>
                      <a:pt x="172" y="725"/>
                    </a:lnTo>
                    <a:lnTo>
                      <a:pt x="174" y="727"/>
                    </a:lnTo>
                    <a:lnTo>
                      <a:pt x="175" y="730"/>
                    </a:lnTo>
                    <a:lnTo>
                      <a:pt x="175" y="730"/>
                    </a:lnTo>
                    <a:lnTo>
                      <a:pt x="174" y="734"/>
                    </a:lnTo>
                    <a:lnTo>
                      <a:pt x="172" y="737"/>
                    </a:lnTo>
                    <a:lnTo>
                      <a:pt x="172" y="737"/>
                    </a:lnTo>
                    <a:lnTo>
                      <a:pt x="169" y="740"/>
                    </a:lnTo>
                    <a:lnTo>
                      <a:pt x="168" y="742"/>
                    </a:lnTo>
                    <a:lnTo>
                      <a:pt x="167" y="742"/>
                    </a:lnTo>
                    <a:lnTo>
                      <a:pt x="167" y="742"/>
                    </a:lnTo>
                    <a:lnTo>
                      <a:pt x="165" y="743"/>
                    </a:lnTo>
                    <a:lnTo>
                      <a:pt x="163" y="742"/>
                    </a:lnTo>
                    <a:lnTo>
                      <a:pt x="163" y="742"/>
                    </a:lnTo>
                    <a:lnTo>
                      <a:pt x="160" y="742"/>
                    </a:lnTo>
                    <a:lnTo>
                      <a:pt x="158" y="743"/>
                    </a:lnTo>
                    <a:lnTo>
                      <a:pt x="157" y="745"/>
                    </a:lnTo>
                    <a:lnTo>
                      <a:pt x="157" y="746"/>
                    </a:lnTo>
                    <a:lnTo>
                      <a:pt x="157" y="746"/>
                    </a:lnTo>
                    <a:lnTo>
                      <a:pt x="158" y="747"/>
                    </a:lnTo>
                    <a:lnTo>
                      <a:pt x="161" y="748"/>
                    </a:lnTo>
                    <a:lnTo>
                      <a:pt x="161" y="748"/>
                    </a:lnTo>
                    <a:lnTo>
                      <a:pt x="164" y="748"/>
                    </a:lnTo>
                    <a:lnTo>
                      <a:pt x="165" y="748"/>
                    </a:lnTo>
                    <a:lnTo>
                      <a:pt x="165" y="748"/>
                    </a:lnTo>
                    <a:lnTo>
                      <a:pt x="166" y="748"/>
                    </a:lnTo>
                    <a:lnTo>
                      <a:pt x="167" y="750"/>
                    </a:lnTo>
                    <a:lnTo>
                      <a:pt x="167" y="750"/>
                    </a:lnTo>
                    <a:lnTo>
                      <a:pt x="169" y="753"/>
                    </a:lnTo>
                    <a:lnTo>
                      <a:pt x="170" y="753"/>
                    </a:lnTo>
                    <a:lnTo>
                      <a:pt x="171" y="753"/>
                    </a:lnTo>
                    <a:lnTo>
                      <a:pt x="171" y="753"/>
                    </a:lnTo>
                    <a:lnTo>
                      <a:pt x="172" y="752"/>
                    </a:lnTo>
                    <a:lnTo>
                      <a:pt x="172" y="753"/>
                    </a:lnTo>
                    <a:lnTo>
                      <a:pt x="172" y="753"/>
                    </a:lnTo>
                    <a:lnTo>
                      <a:pt x="173" y="756"/>
                    </a:lnTo>
                    <a:lnTo>
                      <a:pt x="173" y="760"/>
                    </a:lnTo>
                    <a:lnTo>
                      <a:pt x="173" y="760"/>
                    </a:lnTo>
                    <a:lnTo>
                      <a:pt x="172" y="763"/>
                    </a:lnTo>
                    <a:lnTo>
                      <a:pt x="172" y="764"/>
                    </a:lnTo>
                    <a:lnTo>
                      <a:pt x="173" y="765"/>
                    </a:lnTo>
                    <a:lnTo>
                      <a:pt x="173" y="765"/>
                    </a:lnTo>
                    <a:lnTo>
                      <a:pt x="177" y="767"/>
                    </a:lnTo>
                    <a:lnTo>
                      <a:pt x="180" y="767"/>
                    </a:lnTo>
                    <a:lnTo>
                      <a:pt x="180" y="767"/>
                    </a:lnTo>
                    <a:lnTo>
                      <a:pt x="182" y="769"/>
                    </a:lnTo>
                    <a:lnTo>
                      <a:pt x="183" y="769"/>
                    </a:lnTo>
                    <a:lnTo>
                      <a:pt x="185" y="769"/>
                    </a:lnTo>
                    <a:lnTo>
                      <a:pt x="185" y="769"/>
                    </a:lnTo>
                    <a:lnTo>
                      <a:pt x="187" y="768"/>
                    </a:lnTo>
                    <a:lnTo>
                      <a:pt x="188" y="768"/>
                    </a:lnTo>
                    <a:lnTo>
                      <a:pt x="188" y="768"/>
                    </a:lnTo>
                    <a:lnTo>
                      <a:pt x="192" y="771"/>
                    </a:lnTo>
                    <a:lnTo>
                      <a:pt x="196" y="773"/>
                    </a:lnTo>
                    <a:lnTo>
                      <a:pt x="197" y="774"/>
                    </a:lnTo>
                    <a:lnTo>
                      <a:pt x="197" y="774"/>
                    </a:lnTo>
                    <a:lnTo>
                      <a:pt x="197" y="778"/>
                    </a:lnTo>
                    <a:lnTo>
                      <a:pt x="198" y="780"/>
                    </a:lnTo>
                    <a:lnTo>
                      <a:pt x="199" y="781"/>
                    </a:lnTo>
                    <a:lnTo>
                      <a:pt x="199" y="781"/>
                    </a:lnTo>
                    <a:lnTo>
                      <a:pt x="203" y="783"/>
                    </a:lnTo>
                    <a:lnTo>
                      <a:pt x="205" y="783"/>
                    </a:lnTo>
                    <a:lnTo>
                      <a:pt x="206" y="783"/>
                    </a:lnTo>
                    <a:lnTo>
                      <a:pt x="206" y="783"/>
                    </a:lnTo>
                    <a:lnTo>
                      <a:pt x="204" y="782"/>
                    </a:lnTo>
                    <a:lnTo>
                      <a:pt x="203" y="781"/>
                    </a:lnTo>
                    <a:lnTo>
                      <a:pt x="204" y="781"/>
                    </a:lnTo>
                    <a:lnTo>
                      <a:pt x="204" y="781"/>
                    </a:lnTo>
                    <a:lnTo>
                      <a:pt x="209" y="779"/>
                    </a:lnTo>
                    <a:lnTo>
                      <a:pt x="212" y="778"/>
                    </a:lnTo>
                    <a:lnTo>
                      <a:pt x="214" y="776"/>
                    </a:lnTo>
                    <a:lnTo>
                      <a:pt x="214" y="776"/>
                    </a:lnTo>
                    <a:lnTo>
                      <a:pt x="214" y="772"/>
                    </a:lnTo>
                    <a:lnTo>
                      <a:pt x="216" y="768"/>
                    </a:lnTo>
                    <a:lnTo>
                      <a:pt x="216" y="768"/>
                    </a:lnTo>
                    <a:lnTo>
                      <a:pt x="218" y="764"/>
                    </a:lnTo>
                    <a:lnTo>
                      <a:pt x="219" y="762"/>
                    </a:lnTo>
                    <a:lnTo>
                      <a:pt x="220" y="762"/>
                    </a:lnTo>
                    <a:lnTo>
                      <a:pt x="220" y="762"/>
                    </a:lnTo>
                    <a:lnTo>
                      <a:pt x="221" y="762"/>
                    </a:lnTo>
                    <a:lnTo>
                      <a:pt x="223" y="762"/>
                    </a:lnTo>
                    <a:lnTo>
                      <a:pt x="223" y="762"/>
                    </a:lnTo>
                    <a:lnTo>
                      <a:pt x="224" y="761"/>
                    </a:lnTo>
                    <a:lnTo>
                      <a:pt x="224" y="760"/>
                    </a:lnTo>
                    <a:lnTo>
                      <a:pt x="225" y="761"/>
                    </a:lnTo>
                    <a:lnTo>
                      <a:pt x="225" y="761"/>
                    </a:lnTo>
                    <a:lnTo>
                      <a:pt x="228" y="763"/>
                    </a:lnTo>
                    <a:lnTo>
                      <a:pt x="230" y="763"/>
                    </a:lnTo>
                    <a:lnTo>
                      <a:pt x="231" y="762"/>
                    </a:lnTo>
                    <a:lnTo>
                      <a:pt x="231" y="762"/>
                    </a:lnTo>
                    <a:lnTo>
                      <a:pt x="231" y="759"/>
                    </a:lnTo>
                    <a:lnTo>
                      <a:pt x="232" y="755"/>
                    </a:lnTo>
                    <a:lnTo>
                      <a:pt x="233" y="750"/>
                    </a:lnTo>
                    <a:lnTo>
                      <a:pt x="233" y="749"/>
                    </a:lnTo>
                    <a:lnTo>
                      <a:pt x="234" y="749"/>
                    </a:lnTo>
                    <a:lnTo>
                      <a:pt x="234" y="749"/>
                    </a:lnTo>
                    <a:lnTo>
                      <a:pt x="237" y="751"/>
                    </a:lnTo>
                    <a:lnTo>
                      <a:pt x="240" y="753"/>
                    </a:lnTo>
                    <a:lnTo>
                      <a:pt x="240" y="753"/>
                    </a:lnTo>
                    <a:lnTo>
                      <a:pt x="241" y="756"/>
                    </a:lnTo>
                    <a:lnTo>
                      <a:pt x="241" y="756"/>
                    </a:lnTo>
                    <a:lnTo>
                      <a:pt x="242" y="757"/>
                    </a:lnTo>
                    <a:lnTo>
                      <a:pt x="242" y="757"/>
                    </a:lnTo>
                    <a:lnTo>
                      <a:pt x="245" y="755"/>
                    </a:lnTo>
                    <a:lnTo>
                      <a:pt x="247" y="753"/>
                    </a:lnTo>
                    <a:lnTo>
                      <a:pt x="249" y="753"/>
                    </a:lnTo>
                    <a:lnTo>
                      <a:pt x="249" y="753"/>
                    </a:lnTo>
                    <a:lnTo>
                      <a:pt x="253" y="757"/>
                    </a:lnTo>
                    <a:lnTo>
                      <a:pt x="256" y="759"/>
                    </a:lnTo>
                    <a:lnTo>
                      <a:pt x="256" y="759"/>
                    </a:lnTo>
                    <a:lnTo>
                      <a:pt x="256" y="760"/>
                    </a:lnTo>
                    <a:lnTo>
                      <a:pt x="259" y="760"/>
                    </a:lnTo>
                    <a:lnTo>
                      <a:pt x="259" y="760"/>
                    </a:lnTo>
                    <a:lnTo>
                      <a:pt x="261" y="760"/>
                    </a:lnTo>
                    <a:lnTo>
                      <a:pt x="263" y="761"/>
                    </a:lnTo>
                    <a:lnTo>
                      <a:pt x="264" y="761"/>
                    </a:lnTo>
                    <a:lnTo>
                      <a:pt x="264" y="761"/>
                    </a:lnTo>
                    <a:lnTo>
                      <a:pt x="265" y="764"/>
                    </a:lnTo>
                    <a:lnTo>
                      <a:pt x="266" y="765"/>
                    </a:lnTo>
                    <a:lnTo>
                      <a:pt x="267" y="765"/>
                    </a:lnTo>
                    <a:lnTo>
                      <a:pt x="267" y="765"/>
                    </a:lnTo>
                    <a:lnTo>
                      <a:pt x="270" y="766"/>
                    </a:lnTo>
                    <a:lnTo>
                      <a:pt x="271" y="766"/>
                    </a:lnTo>
                    <a:lnTo>
                      <a:pt x="271" y="767"/>
                    </a:lnTo>
                    <a:lnTo>
                      <a:pt x="271" y="767"/>
                    </a:lnTo>
                    <a:lnTo>
                      <a:pt x="270" y="770"/>
                    </a:lnTo>
                    <a:lnTo>
                      <a:pt x="270" y="771"/>
                    </a:lnTo>
                    <a:lnTo>
                      <a:pt x="271" y="772"/>
                    </a:lnTo>
                    <a:lnTo>
                      <a:pt x="271" y="772"/>
                    </a:lnTo>
                    <a:lnTo>
                      <a:pt x="273" y="770"/>
                    </a:lnTo>
                    <a:lnTo>
                      <a:pt x="275" y="768"/>
                    </a:lnTo>
                    <a:lnTo>
                      <a:pt x="275" y="768"/>
                    </a:lnTo>
                    <a:lnTo>
                      <a:pt x="277" y="767"/>
                    </a:lnTo>
                    <a:lnTo>
                      <a:pt x="277" y="767"/>
                    </a:lnTo>
                    <a:lnTo>
                      <a:pt x="277" y="765"/>
                    </a:lnTo>
                    <a:lnTo>
                      <a:pt x="277" y="765"/>
                    </a:lnTo>
                    <a:lnTo>
                      <a:pt x="277" y="762"/>
                    </a:lnTo>
                    <a:lnTo>
                      <a:pt x="277" y="759"/>
                    </a:lnTo>
                    <a:lnTo>
                      <a:pt x="277" y="759"/>
                    </a:lnTo>
                    <a:lnTo>
                      <a:pt x="277" y="757"/>
                    </a:lnTo>
                    <a:lnTo>
                      <a:pt x="276" y="756"/>
                    </a:lnTo>
                    <a:lnTo>
                      <a:pt x="276" y="756"/>
                    </a:lnTo>
                    <a:lnTo>
                      <a:pt x="276" y="756"/>
                    </a:lnTo>
                    <a:lnTo>
                      <a:pt x="278" y="755"/>
                    </a:lnTo>
                    <a:lnTo>
                      <a:pt x="281" y="755"/>
                    </a:lnTo>
                    <a:lnTo>
                      <a:pt x="281" y="755"/>
                    </a:lnTo>
                    <a:lnTo>
                      <a:pt x="283" y="755"/>
                    </a:lnTo>
                    <a:lnTo>
                      <a:pt x="284" y="755"/>
                    </a:lnTo>
                    <a:lnTo>
                      <a:pt x="285" y="752"/>
                    </a:lnTo>
                    <a:lnTo>
                      <a:pt x="285" y="752"/>
                    </a:lnTo>
                    <a:lnTo>
                      <a:pt x="283" y="748"/>
                    </a:lnTo>
                    <a:lnTo>
                      <a:pt x="282" y="746"/>
                    </a:lnTo>
                    <a:lnTo>
                      <a:pt x="282" y="744"/>
                    </a:lnTo>
                    <a:lnTo>
                      <a:pt x="282" y="744"/>
                    </a:lnTo>
                    <a:lnTo>
                      <a:pt x="284" y="740"/>
                    </a:lnTo>
                    <a:lnTo>
                      <a:pt x="286" y="737"/>
                    </a:lnTo>
                    <a:lnTo>
                      <a:pt x="286" y="737"/>
                    </a:lnTo>
                    <a:lnTo>
                      <a:pt x="288" y="735"/>
                    </a:lnTo>
                    <a:lnTo>
                      <a:pt x="287" y="733"/>
                    </a:lnTo>
                    <a:lnTo>
                      <a:pt x="287" y="733"/>
                    </a:lnTo>
                    <a:lnTo>
                      <a:pt x="284" y="730"/>
                    </a:lnTo>
                    <a:lnTo>
                      <a:pt x="283" y="727"/>
                    </a:lnTo>
                    <a:lnTo>
                      <a:pt x="282" y="726"/>
                    </a:lnTo>
                    <a:lnTo>
                      <a:pt x="282" y="726"/>
                    </a:lnTo>
                    <a:lnTo>
                      <a:pt x="285" y="722"/>
                    </a:lnTo>
                    <a:lnTo>
                      <a:pt x="287" y="720"/>
                    </a:lnTo>
                    <a:lnTo>
                      <a:pt x="287" y="720"/>
                    </a:lnTo>
                    <a:lnTo>
                      <a:pt x="288" y="720"/>
                    </a:lnTo>
                    <a:lnTo>
                      <a:pt x="288" y="718"/>
                    </a:lnTo>
                    <a:lnTo>
                      <a:pt x="288" y="717"/>
                    </a:lnTo>
                    <a:lnTo>
                      <a:pt x="289" y="716"/>
                    </a:lnTo>
                    <a:lnTo>
                      <a:pt x="289" y="716"/>
                    </a:lnTo>
                    <a:lnTo>
                      <a:pt x="296" y="711"/>
                    </a:lnTo>
                    <a:lnTo>
                      <a:pt x="296" y="711"/>
                    </a:lnTo>
                    <a:lnTo>
                      <a:pt x="298" y="708"/>
                    </a:lnTo>
                    <a:lnTo>
                      <a:pt x="299" y="706"/>
                    </a:lnTo>
                    <a:lnTo>
                      <a:pt x="299" y="704"/>
                    </a:lnTo>
                    <a:lnTo>
                      <a:pt x="299" y="704"/>
                    </a:lnTo>
                    <a:lnTo>
                      <a:pt x="298" y="703"/>
                    </a:lnTo>
                    <a:lnTo>
                      <a:pt x="296" y="701"/>
                    </a:lnTo>
                    <a:lnTo>
                      <a:pt x="295" y="699"/>
                    </a:lnTo>
                    <a:lnTo>
                      <a:pt x="296" y="697"/>
                    </a:lnTo>
                    <a:lnTo>
                      <a:pt x="296" y="697"/>
                    </a:lnTo>
                    <a:lnTo>
                      <a:pt x="297" y="693"/>
                    </a:lnTo>
                    <a:lnTo>
                      <a:pt x="298" y="687"/>
                    </a:lnTo>
                    <a:lnTo>
                      <a:pt x="298" y="687"/>
                    </a:lnTo>
                    <a:lnTo>
                      <a:pt x="296" y="681"/>
                    </a:lnTo>
                    <a:lnTo>
                      <a:pt x="296" y="678"/>
                    </a:lnTo>
                    <a:lnTo>
                      <a:pt x="296" y="676"/>
                    </a:lnTo>
                    <a:lnTo>
                      <a:pt x="296" y="676"/>
                    </a:lnTo>
                    <a:lnTo>
                      <a:pt x="296" y="672"/>
                    </a:lnTo>
                    <a:lnTo>
                      <a:pt x="297" y="670"/>
                    </a:lnTo>
                    <a:lnTo>
                      <a:pt x="298" y="669"/>
                    </a:lnTo>
                    <a:lnTo>
                      <a:pt x="298" y="669"/>
                    </a:lnTo>
                    <a:lnTo>
                      <a:pt x="303" y="668"/>
                    </a:lnTo>
                    <a:lnTo>
                      <a:pt x="305" y="668"/>
                    </a:lnTo>
                    <a:lnTo>
                      <a:pt x="306" y="668"/>
                    </a:lnTo>
                    <a:lnTo>
                      <a:pt x="306" y="668"/>
                    </a:lnTo>
                    <a:lnTo>
                      <a:pt x="308" y="670"/>
                    </a:lnTo>
                    <a:lnTo>
                      <a:pt x="308" y="671"/>
                    </a:lnTo>
                    <a:lnTo>
                      <a:pt x="309" y="671"/>
                    </a:lnTo>
                    <a:lnTo>
                      <a:pt x="309" y="671"/>
                    </a:lnTo>
                    <a:lnTo>
                      <a:pt x="312" y="670"/>
                    </a:lnTo>
                    <a:lnTo>
                      <a:pt x="314" y="669"/>
                    </a:lnTo>
                    <a:lnTo>
                      <a:pt x="316" y="669"/>
                    </a:lnTo>
                    <a:lnTo>
                      <a:pt x="316" y="669"/>
                    </a:lnTo>
                    <a:lnTo>
                      <a:pt x="321" y="670"/>
                    </a:lnTo>
                    <a:lnTo>
                      <a:pt x="327" y="672"/>
                    </a:lnTo>
                    <a:lnTo>
                      <a:pt x="327" y="672"/>
                    </a:lnTo>
                    <a:lnTo>
                      <a:pt x="329" y="673"/>
                    </a:lnTo>
                    <a:lnTo>
                      <a:pt x="331" y="674"/>
                    </a:lnTo>
                    <a:lnTo>
                      <a:pt x="331" y="674"/>
                    </a:lnTo>
                    <a:lnTo>
                      <a:pt x="334" y="674"/>
                    </a:lnTo>
                    <a:lnTo>
                      <a:pt x="338" y="676"/>
                    </a:lnTo>
                    <a:lnTo>
                      <a:pt x="338" y="676"/>
                    </a:lnTo>
                    <a:lnTo>
                      <a:pt x="349" y="682"/>
                    </a:lnTo>
                    <a:lnTo>
                      <a:pt x="349" y="682"/>
                    </a:lnTo>
                    <a:lnTo>
                      <a:pt x="349" y="680"/>
                    </a:lnTo>
                    <a:lnTo>
                      <a:pt x="348" y="679"/>
                    </a:lnTo>
                    <a:lnTo>
                      <a:pt x="348" y="679"/>
                    </a:lnTo>
                    <a:lnTo>
                      <a:pt x="347" y="678"/>
                    </a:lnTo>
                    <a:lnTo>
                      <a:pt x="346" y="677"/>
                    </a:lnTo>
                    <a:lnTo>
                      <a:pt x="345" y="674"/>
                    </a:lnTo>
                    <a:lnTo>
                      <a:pt x="345" y="674"/>
                    </a:lnTo>
                    <a:lnTo>
                      <a:pt x="346" y="668"/>
                    </a:lnTo>
                    <a:lnTo>
                      <a:pt x="346" y="668"/>
                    </a:lnTo>
                    <a:lnTo>
                      <a:pt x="346" y="667"/>
                    </a:lnTo>
                    <a:lnTo>
                      <a:pt x="347" y="666"/>
                    </a:lnTo>
                    <a:lnTo>
                      <a:pt x="351" y="666"/>
                    </a:lnTo>
                    <a:lnTo>
                      <a:pt x="351" y="666"/>
                    </a:lnTo>
                    <a:lnTo>
                      <a:pt x="352" y="666"/>
                    </a:lnTo>
                    <a:lnTo>
                      <a:pt x="353" y="666"/>
                    </a:lnTo>
                    <a:lnTo>
                      <a:pt x="354" y="665"/>
                    </a:lnTo>
                    <a:lnTo>
                      <a:pt x="356" y="665"/>
                    </a:lnTo>
                    <a:lnTo>
                      <a:pt x="356" y="665"/>
                    </a:lnTo>
                    <a:lnTo>
                      <a:pt x="357" y="665"/>
                    </a:lnTo>
                    <a:lnTo>
                      <a:pt x="357" y="666"/>
                    </a:lnTo>
                    <a:lnTo>
                      <a:pt x="357" y="667"/>
                    </a:lnTo>
                    <a:lnTo>
                      <a:pt x="357" y="667"/>
                    </a:lnTo>
                    <a:lnTo>
                      <a:pt x="358" y="666"/>
                    </a:lnTo>
                    <a:lnTo>
                      <a:pt x="360" y="665"/>
                    </a:lnTo>
                    <a:lnTo>
                      <a:pt x="360" y="665"/>
                    </a:lnTo>
                    <a:lnTo>
                      <a:pt x="360" y="665"/>
                    </a:lnTo>
                    <a:lnTo>
                      <a:pt x="362" y="667"/>
                    </a:lnTo>
                    <a:lnTo>
                      <a:pt x="363" y="669"/>
                    </a:lnTo>
                    <a:lnTo>
                      <a:pt x="363" y="669"/>
                    </a:lnTo>
                    <a:lnTo>
                      <a:pt x="363" y="670"/>
                    </a:lnTo>
                    <a:lnTo>
                      <a:pt x="362" y="671"/>
                    </a:lnTo>
                    <a:lnTo>
                      <a:pt x="360" y="673"/>
                    </a:lnTo>
                    <a:lnTo>
                      <a:pt x="360" y="673"/>
                    </a:lnTo>
                    <a:lnTo>
                      <a:pt x="360" y="675"/>
                    </a:lnTo>
                    <a:lnTo>
                      <a:pt x="360" y="677"/>
                    </a:lnTo>
                    <a:lnTo>
                      <a:pt x="362" y="680"/>
                    </a:lnTo>
                    <a:lnTo>
                      <a:pt x="362" y="680"/>
                    </a:lnTo>
                    <a:lnTo>
                      <a:pt x="365" y="683"/>
                    </a:lnTo>
                    <a:lnTo>
                      <a:pt x="366" y="685"/>
                    </a:lnTo>
                    <a:lnTo>
                      <a:pt x="367" y="687"/>
                    </a:lnTo>
                    <a:lnTo>
                      <a:pt x="367" y="687"/>
                    </a:lnTo>
                    <a:lnTo>
                      <a:pt x="368" y="693"/>
                    </a:lnTo>
                    <a:lnTo>
                      <a:pt x="371" y="696"/>
                    </a:lnTo>
                    <a:lnTo>
                      <a:pt x="371" y="696"/>
                    </a:lnTo>
                    <a:lnTo>
                      <a:pt x="372" y="696"/>
                    </a:lnTo>
                    <a:lnTo>
                      <a:pt x="372" y="695"/>
                    </a:lnTo>
                    <a:lnTo>
                      <a:pt x="374" y="692"/>
                    </a:lnTo>
                    <a:lnTo>
                      <a:pt x="374" y="692"/>
                    </a:lnTo>
                    <a:lnTo>
                      <a:pt x="376" y="689"/>
                    </a:lnTo>
                    <a:lnTo>
                      <a:pt x="379" y="689"/>
                    </a:lnTo>
                    <a:lnTo>
                      <a:pt x="379" y="689"/>
                    </a:lnTo>
                    <a:lnTo>
                      <a:pt x="379" y="689"/>
                    </a:lnTo>
                    <a:lnTo>
                      <a:pt x="380" y="688"/>
                    </a:lnTo>
                    <a:lnTo>
                      <a:pt x="378" y="686"/>
                    </a:lnTo>
                    <a:lnTo>
                      <a:pt x="378" y="686"/>
                    </a:lnTo>
                    <a:lnTo>
                      <a:pt x="377" y="684"/>
                    </a:lnTo>
                    <a:lnTo>
                      <a:pt x="376" y="683"/>
                    </a:lnTo>
                    <a:lnTo>
                      <a:pt x="371" y="682"/>
                    </a:lnTo>
                    <a:lnTo>
                      <a:pt x="371" y="682"/>
                    </a:lnTo>
                    <a:lnTo>
                      <a:pt x="370" y="681"/>
                    </a:lnTo>
                    <a:lnTo>
                      <a:pt x="370" y="680"/>
                    </a:lnTo>
                    <a:lnTo>
                      <a:pt x="373" y="678"/>
                    </a:lnTo>
                    <a:lnTo>
                      <a:pt x="373" y="678"/>
                    </a:lnTo>
                    <a:lnTo>
                      <a:pt x="374" y="677"/>
                    </a:lnTo>
                    <a:lnTo>
                      <a:pt x="375" y="676"/>
                    </a:lnTo>
                    <a:lnTo>
                      <a:pt x="375" y="676"/>
                    </a:lnTo>
                    <a:lnTo>
                      <a:pt x="376" y="673"/>
                    </a:lnTo>
                    <a:lnTo>
                      <a:pt x="376" y="670"/>
                    </a:lnTo>
                    <a:lnTo>
                      <a:pt x="376" y="670"/>
                    </a:lnTo>
                    <a:lnTo>
                      <a:pt x="376" y="670"/>
                    </a:lnTo>
                    <a:lnTo>
                      <a:pt x="377" y="670"/>
                    </a:lnTo>
                    <a:lnTo>
                      <a:pt x="379" y="672"/>
                    </a:lnTo>
                    <a:lnTo>
                      <a:pt x="379" y="672"/>
                    </a:lnTo>
                    <a:lnTo>
                      <a:pt x="382" y="673"/>
                    </a:lnTo>
                    <a:lnTo>
                      <a:pt x="383" y="674"/>
                    </a:lnTo>
                    <a:lnTo>
                      <a:pt x="384" y="674"/>
                    </a:lnTo>
                    <a:lnTo>
                      <a:pt x="384" y="674"/>
                    </a:lnTo>
                    <a:lnTo>
                      <a:pt x="385" y="674"/>
                    </a:lnTo>
                    <a:lnTo>
                      <a:pt x="385" y="674"/>
                    </a:lnTo>
                    <a:lnTo>
                      <a:pt x="385" y="672"/>
                    </a:lnTo>
                    <a:lnTo>
                      <a:pt x="383" y="667"/>
                    </a:lnTo>
                    <a:lnTo>
                      <a:pt x="383" y="667"/>
                    </a:lnTo>
                    <a:lnTo>
                      <a:pt x="381" y="663"/>
                    </a:lnTo>
                    <a:lnTo>
                      <a:pt x="379" y="660"/>
                    </a:lnTo>
                    <a:lnTo>
                      <a:pt x="379" y="660"/>
                    </a:lnTo>
                    <a:lnTo>
                      <a:pt x="374" y="656"/>
                    </a:lnTo>
                    <a:lnTo>
                      <a:pt x="374" y="656"/>
                    </a:lnTo>
                    <a:lnTo>
                      <a:pt x="374" y="656"/>
                    </a:lnTo>
                    <a:lnTo>
                      <a:pt x="375" y="655"/>
                    </a:lnTo>
                    <a:lnTo>
                      <a:pt x="377" y="653"/>
                    </a:lnTo>
                    <a:lnTo>
                      <a:pt x="377" y="653"/>
                    </a:lnTo>
                    <a:lnTo>
                      <a:pt x="378" y="652"/>
                    </a:lnTo>
                    <a:lnTo>
                      <a:pt x="378" y="650"/>
                    </a:lnTo>
                    <a:lnTo>
                      <a:pt x="379" y="646"/>
                    </a:lnTo>
                    <a:lnTo>
                      <a:pt x="379" y="646"/>
                    </a:lnTo>
                    <a:lnTo>
                      <a:pt x="379" y="643"/>
                    </a:lnTo>
                    <a:lnTo>
                      <a:pt x="378" y="640"/>
                    </a:lnTo>
                    <a:lnTo>
                      <a:pt x="378" y="640"/>
                    </a:lnTo>
                    <a:lnTo>
                      <a:pt x="378" y="636"/>
                    </a:lnTo>
                    <a:lnTo>
                      <a:pt x="378" y="633"/>
                    </a:lnTo>
                    <a:lnTo>
                      <a:pt x="378" y="633"/>
                    </a:lnTo>
                    <a:lnTo>
                      <a:pt x="378" y="632"/>
                    </a:lnTo>
                    <a:lnTo>
                      <a:pt x="379" y="633"/>
                    </a:lnTo>
                    <a:lnTo>
                      <a:pt x="380" y="636"/>
                    </a:lnTo>
                    <a:lnTo>
                      <a:pt x="380" y="636"/>
                    </a:lnTo>
                    <a:lnTo>
                      <a:pt x="382" y="638"/>
                    </a:lnTo>
                    <a:lnTo>
                      <a:pt x="383" y="639"/>
                    </a:lnTo>
                    <a:lnTo>
                      <a:pt x="383" y="639"/>
                    </a:lnTo>
                    <a:lnTo>
                      <a:pt x="383" y="641"/>
                    </a:lnTo>
                    <a:lnTo>
                      <a:pt x="382" y="644"/>
                    </a:lnTo>
                    <a:lnTo>
                      <a:pt x="382" y="644"/>
                    </a:lnTo>
                    <a:lnTo>
                      <a:pt x="382" y="645"/>
                    </a:lnTo>
                    <a:lnTo>
                      <a:pt x="383" y="644"/>
                    </a:lnTo>
                    <a:lnTo>
                      <a:pt x="384" y="644"/>
                    </a:lnTo>
                    <a:lnTo>
                      <a:pt x="384" y="644"/>
                    </a:lnTo>
                    <a:lnTo>
                      <a:pt x="384" y="645"/>
                    </a:lnTo>
                    <a:lnTo>
                      <a:pt x="382" y="647"/>
                    </a:lnTo>
                    <a:lnTo>
                      <a:pt x="382" y="647"/>
                    </a:lnTo>
                    <a:lnTo>
                      <a:pt x="382" y="648"/>
                    </a:lnTo>
                    <a:lnTo>
                      <a:pt x="382" y="649"/>
                    </a:lnTo>
                    <a:lnTo>
                      <a:pt x="383" y="651"/>
                    </a:lnTo>
                    <a:lnTo>
                      <a:pt x="383" y="651"/>
                    </a:lnTo>
                    <a:lnTo>
                      <a:pt x="382" y="653"/>
                    </a:lnTo>
                    <a:lnTo>
                      <a:pt x="381" y="655"/>
                    </a:lnTo>
                    <a:lnTo>
                      <a:pt x="381" y="655"/>
                    </a:lnTo>
                    <a:lnTo>
                      <a:pt x="383" y="657"/>
                    </a:lnTo>
                    <a:lnTo>
                      <a:pt x="386" y="658"/>
                    </a:lnTo>
                    <a:lnTo>
                      <a:pt x="386" y="658"/>
                    </a:lnTo>
                    <a:lnTo>
                      <a:pt x="390" y="660"/>
                    </a:lnTo>
                    <a:lnTo>
                      <a:pt x="393" y="658"/>
                    </a:lnTo>
                    <a:lnTo>
                      <a:pt x="393" y="658"/>
                    </a:lnTo>
                    <a:lnTo>
                      <a:pt x="394" y="657"/>
                    </a:lnTo>
                    <a:lnTo>
                      <a:pt x="394" y="656"/>
                    </a:lnTo>
                    <a:lnTo>
                      <a:pt x="395" y="654"/>
                    </a:lnTo>
                    <a:lnTo>
                      <a:pt x="395" y="653"/>
                    </a:lnTo>
                    <a:lnTo>
                      <a:pt x="395" y="653"/>
                    </a:lnTo>
                    <a:lnTo>
                      <a:pt x="396" y="653"/>
                    </a:lnTo>
                    <a:lnTo>
                      <a:pt x="398" y="655"/>
                    </a:lnTo>
                    <a:lnTo>
                      <a:pt x="398" y="655"/>
                    </a:lnTo>
                    <a:lnTo>
                      <a:pt x="399" y="654"/>
                    </a:lnTo>
                    <a:lnTo>
                      <a:pt x="401" y="652"/>
                    </a:lnTo>
                    <a:lnTo>
                      <a:pt x="405" y="648"/>
                    </a:lnTo>
                    <a:lnTo>
                      <a:pt x="405" y="648"/>
                    </a:lnTo>
                    <a:lnTo>
                      <a:pt x="406" y="648"/>
                    </a:lnTo>
                    <a:lnTo>
                      <a:pt x="406" y="649"/>
                    </a:lnTo>
                    <a:lnTo>
                      <a:pt x="405" y="654"/>
                    </a:lnTo>
                    <a:lnTo>
                      <a:pt x="405" y="654"/>
                    </a:lnTo>
                    <a:lnTo>
                      <a:pt x="406" y="655"/>
                    </a:lnTo>
                    <a:lnTo>
                      <a:pt x="408" y="656"/>
                    </a:lnTo>
                    <a:lnTo>
                      <a:pt x="412" y="657"/>
                    </a:lnTo>
                    <a:lnTo>
                      <a:pt x="412" y="657"/>
                    </a:lnTo>
                    <a:lnTo>
                      <a:pt x="412" y="657"/>
                    </a:lnTo>
                    <a:lnTo>
                      <a:pt x="413" y="656"/>
                    </a:lnTo>
                    <a:lnTo>
                      <a:pt x="413" y="655"/>
                    </a:lnTo>
                    <a:lnTo>
                      <a:pt x="414" y="655"/>
                    </a:lnTo>
                    <a:lnTo>
                      <a:pt x="414" y="655"/>
                    </a:lnTo>
                    <a:lnTo>
                      <a:pt x="423" y="656"/>
                    </a:lnTo>
                    <a:lnTo>
                      <a:pt x="423" y="656"/>
                    </a:lnTo>
                    <a:lnTo>
                      <a:pt x="423" y="655"/>
                    </a:lnTo>
                    <a:lnTo>
                      <a:pt x="424" y="653"/>
                    </a:lnTo>
                    <a:lnTo>
                      <a:pt x="423" y="650"/>
                    </a:lnTo>
                    <a:lnTo>
                      <a:pt x="423" y="650"/>
                    </a:lnTo>
                    <a:lnTo>
                      <a:pt x="422" y="649"/>
                    </a:lnTo>
                    <a:lnTo>
                      <a:pt x="418" y="647"/>
                    </a:lnTo>
                    <a:lnTo>
                      <a:pt x="414" y="646"/>
                    </a:lnTo>
                    <a:lnTo>
                      <a:pt x="412" y="644"/>
                    </a:lnTo>
                    <a:lnTo>
                      <a:pt x="412" y="644"/>
                    </a:lnTo>
                    <a:lnTo>
                      <a:pt x="412" y="643"/>
                    </a:lnTo>
                    <a:lnTo>
                      <a:pt x="413" y="642"/>
                    </a:lnTo>
                    <a:lnTo>
                      <a:pt x="415" y="641"/>
                    </a:lnTo>
                    <a:lnTo>
                      <a:pt x="418" y="641"/>
                    </a:lnTo>
                    <a:lnTo>
                      <a:pt x="418" y="641"/>
                    </a:lnTo>
                    <a:lnTo>
                      <a:pt x="425" y="640"/>
                    </a:lnTo>
                    <a:lnTo>
                      <a:pt x="431" y="639"/>
                    </a:lnTo>
                    <a:lnTo>
                      <a:pt x="431" y="639"/>
                    </a:lnTo>
                    <a:lnTo>
                      <a:pt x="432" y="638"/>
                    </a:lnTo>
                    <a:lnTo>
                      <a:pt x="432" y="637"/>
                    </a:lnTo>
                    <a:lnTo>
                      <a:pt x="428" y="635"/>
                    </a:lnTo>
                    <a:lnTo>
                      <a:pt x="428" y="635"/>
                    </a:lnTo>
                    <a:lnTo>
                      <a:pt x="424" y="634"/>
                    </a:lnTo>
                    <a:lnTo>
                      <a:pt x="420" y="634"/>
                    </a:lnTo>
                    <a:lnTo>
                      <a:pt x="420" y="634"/>
                    </a:lnTo>
                    <a:lnTo>
                      <a:pt x="417" y="633"/>
                    </a:lnTo>
                    <a:lnTo>
                      <a:pt x="415" y="632"/>
                    </a:lnTo>
                    <a:lnTo>
                      <a:pt x="413" y="629"/>
                    </a:lnTo>
                    <a:lnTo>
                      <a:pt x="413" y="629"/>
                    </a:lnTo>
                    <a:lnTo>
                      <a:pt x="412" y="627"/>
                    </a:lnTo>
                    <a:lnTo>
                      <a:pt x="411" y="626"/>
                    </a:lnTo>
                    <a:lnTo>
                      <a:pt x="410" y="625"/>
                    </a:lnTo>
                    <a:lnTo>
                      <a:pt x="410" y="625"/>
                    </a:lnTo>
                    <a:lnTo>
                      <a:pt x="410" y="621"/>
                    </a:lnTo>
                    <a:lnTo>
                      <a:pt x="410" y="618"/>
                    </a:lnTo>
                    <a:lnTo>
                      <a:pt x="411" y="617"/>
                    </a:lnTo>
                    <a:lnTo>
                      <a:pt x="411" y="617"/>
                    </a:lnTo>
                    <a:lnTo>
                      <a:pt x="412" y="616"/>
                    </a:lnTo>
                    <a:lnTo>
                      <a:pt x="413" y="616"/>
                    </a:lnTo>
                    <a:lnTo>
                      <a:pt x="414" y="619"/>
                    </a:lnTo>
                    <a:lnTo>
                      <a:pt x="414" y="619"/>
                    </a:lnTo>
                    <a:lnTo>
                      <a:pt x="416" y="620"/>
                    </a:lnTo>
                    <a:lnTo>
                      <a:pt x="420" y="620"/>
                    </a:lnTo>
                    <a:lnTo>
                      <a:pt x="425" y="621"/>
                    </a:lnTo>
                    <a:lnTo>
                      <a:pt x="425" y="621"/>
                    </a:lnTo>
                    <a:lnTo>
                      <a:pt x="428" y="622"/>
                    </a:lnTo>
                    <a:lnTo>
                      <a:pt x="430" y="624"/>
                    </a:lnTo>
                    <a:lnTo>
                      <a:pt x="430" y="624"/>
                    </a:lnTo>
                    <a:lnTo>
                      <a:pt x="432" y="626"/>
                    </a:lnTo>
                    <a:lnTo>
                      <a:pt x="434" y="629"/>
                    </a:lnTo>
                    <a:lnTo>
                      <a:pt x="434" y="629"/>
                    </a:lnTo>
                    <a:lnTo>
                      <a:pt x="435" y="629"/>
                    </a:lnTo>
                    <a:lnTo>
                      <a:pt x="437" y="627"/>
                    </a:lnTo>
                    <a:lnTo>
                      <a:pt x="442" y="623"/>
                    </a:lnTo>
                    <a:lnTo>
                      <a:pt x="442" y="623"/>
                    </a:lnTo>
                    <a:lnTo>
                      <a:pt x="445" y="621"/>
                    </a:lnTo>
                    <a:lnTo>
                      <a:pt x="448" y="621"/>
                    </a:lnTo>
                    <a:lnTo>
                      <a:pt x="448" y="621"/>
                    </a:lnTo>
                    <a:lnTo>
                      <a:pt x="448" y="620"/>
                    </a:lnTo>
                    <a:lnTo>
                      <a:pt x="447" y="619"/>
                    </a:lnTo>
                    <a:lnTo>
                      <a:pt x="444" y="618"/>
                    </a:lnTo>
                    <a:lnTo>
                      <a:pt x="444" y="618"/>
                    </a:lnTo>
                    <a:lnTo>
                      <a:pt x="443" y="617"/>
                    </a:lnTo>
                    <a:lnTo>
                      <a:pt x="442" y="614"/>
                    </a:lnTo>
                    <a:lnTo>
                      <a:pt x="442" y="614"/>
                    </a:lnTo>
                    <a:lnTo>
                      <a:pt x="440" y="615"/>
                    </a:lnTo>
                    <a:lnTo>
                      <a:pt x="435" y="615"/>
                    </a:lnTo>
                    <a:lnTo>
                      <a:pt x="435" y="615"/>
                    </a:lnTo>
                    <a:lnTo>
                      <a:pt x="432" y="615"/>
                    </a:lnTo>
                    <a:lnTo>
                      <a:pt x="432" y="612"/>
                    </a:lnTo>
                    <a:lnTo>
                      <a:pt x="431" y="609"/>
                    </a:lnTo>
                    <a:lnTo>
                      <a:pt x="431" y="609"/>
                    </a:lnTo>
                    <a:lnTo>
                      <a:pt x="430" y="608"/>
                    </a:lnTo>
                    <a:lnTo>
                      <a:pt x="429" y="607"/>
                    </a:lnTo>
                    <a:lnTo>
                      <a:pt x="424" y="605"/>
                    </a:lnTo>
                    <a:lnTo>
                      <a:pt x="424" y="605"/>
                    </a:lnTo>
                    <a:lnTo>
                      <a:pt x="422" y="603"/>
                    </a:lnTo>
                    <a:lnTo>
                      <a:pt x="420" y="600"/>
                    </a:lnTo>
                    <a:lnTo>
                      <a:pt x="420" y="600"/>
                    </a:lnTo>
                    <a:lnTo>
                      <a:pt x="421" y="599"/>
                    </a:lnTo>
                    <a:lnTo>
                      <a:pt x="423" y="598"/>
                    </a:lnTo>
                    <a:lnTo>
                      <a:pt x="425" y="598"/>
                    </a:lnTo>
                    <a:lnTo>
                      <a:pt x="427" y="598"/>
                    </a:lnTo>
                    <a:lnTo>
                      <a:pt x="427" y="598"/>
                    </a:lnTo>
                    <a:lnTo>
                      <a:pt x="429" y="599"/>
                    </a:lnTo>
                    <a:lnTo>
                      <a:pt x="431" y="599"/>
                    </a:lnTo>
                    <a:lnTo>
                      <a:pt x="436" y="598"/>
                    </a:lnTo>
                    <a:lnTo>
                      <a:pt x="436" y="598"/>
                    </a:lnTo>
                    <a:lnTo>
                      <a:pt x="438" y="597"/>
                    </a:lnTo>
                    <a:lnTo>
                      <a:pt x="440" y="595"/>
                    </a:lnTo>
                    <a:lnTo>
                      <a:pt x="445" y="591"/>
                    </a:lnTo>
                    <a:lnTo>
                      <a:pt x="445" y="591"/>
                    </a:lnTo>
                    <a:lnTo>
                      <a:pt x="447" y="588"/>
                    </a:lnTo>
                    <a:lnTo>
                      <a:pt x="449" y="584"/>
                    </a:lnTo>
                    <a:lnTo>
                      <a:pt x="449" y="584"/>
                    </a:lnTo>
                    <a:lnTo>
                      <a:pt x="448" y="584"/>
                    </a:lnTo>
                    <a:lnTo>
                      <a:pt x="445" y="584"/>
                    </a:lnTo>
                    <a:lnTo>
                      <a:pt x="439" y="584"/>
                    </a:lnTo>
                    <a:lnTo>
                      <a:pt x="439" y="584"/>
                    </a:lnTo>
                    <a:lnTo>
                      <a:pt x="437" y="584"/>
                    </a:lnTo>
                    <a:lnTo>
                      <a:pt x="436" y="583"/>
                    </a:lnTo>
                    <a:lnTo>
                      <a:pt x="432" y="580"/>
                    </a:lnTo>
                    <a:lnTo>
                      <a:pt x="432" y="580"/>
                    </a:lnTo>
                    <a:lnTo>
                      <a:pt x="429" y="577"/>
                    </a:lnTo>
                    <a:lnTo>
                      <a:pt x="426" y="574"/>
                    </a:lnTo>
                    <a:lnTo>
                      <a:pt x="426" y="574"/>
                    </a:lnTo>
                    <a:lnTo>
                      <a:pt x="431" y="576"/>
                    </a:lnTo>
                    <a:lnTo>
                      <a:pt x="438" y="579"/>
                    </a:lnTo>
                    <a:lnTo>
                      <a:pt x="438" y="579"/>
                    </a:lnTo>
                    <a:lnTo>
                      <a:pt x="438" y="578"/>
                    </a:lnTo>
                    <a:lnTo>
                      <a:pt x="438" y="577"/>
                    </a:lnTo>
                    <a:lnTo>
                      <a:pt x="437" y="573"/>
                    </a:lnTo>
                    <a:lnTo>
                      <a:pt x="437" y="573"/>
                    </a:lnTo>
                    <a:lnTo>
                      <a:pt x="438" y="573"/>
                    </a:lnTo>
                    <a:lnTo>
                      <a:pt x="439" y="573"/>
                    </a:lnTo>
                    <a:lnTo>
                      <a:pt x="442" y="574"/>
                    </a:lnTo>
                    <a:lnTo>
                      <a:pt x="442" y="574"/>
                    </a:lnTo>
                    <a:lnTo>
                      <a:pt x="443" y="574"/>
                    </a:lnTo>
                    <a:lnTo>
                      <a:pt x="445" y="573"/>
                    </a:lnTo>
                    <a:lnTo>
                      <a:pt x="449" y="572"/>
                    </a:lnTo>
                    <a:lnTo>
                      <a:pt x="449" y="572"/>
                    </a:lnTo>
                    <a:lnTo>
                      <a:pt x="449" y="571"/>
                    </a:lnTo>
                    <a:lnTo>
                      <a:pt x="450" y="570"/>
                    </a:lnTo>
                    <a:lnTo>
                      <a:pt x="450" y="568"/>
                    </a:lnTo>
                    <a:lnTo>
                      <a:pt x="450" y="568"/>
                    </a:lnTo>
                    <a:lnTo>
                      <a:pt x="454" y="568"/>
                    </a:lnTo>
                    <a:lnTo>
                      <a:pt x="460" y="569"/>
                    </a:lnTo>
                    <a:lnTo>
                      <a:pt x="460" y="569"/>
                    </a:lnTo>
                    <a:lnTo>
                      <a:pt x="461" y="568"/>
                    </a:lnTo>
                    <a:lnTo>
                      <a:pt x="461" y="567"/>
                    </a:lnTo>
                    <a:lnTo>
                      <a:pt x="460" y="563"/>
                    </a:lnTo>
                    <a:lnTo>
                      <a:pt x="460" y="563"/>
                    </a:lnTo>
                    <a:lnTo>
                      <a:pt x="458" y="559"/>
                    </a:lnTo>
                    <a:lnTo>
                      <a:pt x="458" y="559"/>
                    </a:lnTo>
                    <a:lnTo>
                      <a:pt x="459" y="558"/>
                    </a:lnTo>
                    <a:lnTo>
                      <a:pt x="461" y="557"/>
                    </a:lnTo>
                    <a:lnTo>
                      <a:pt x="466" y="555"/>
                    </a:lnTo>
                    <a:lnTo>
                      <a:pt x="466" y="555"/>
                    </a:lnTo>
                    <a:lnTo>
                      <a:pt x="467" y="555"/>
                    </a:lnTo>
                    <a:lnTo>
                      <a:pt x="465" y="554"/>
                    </a:lnTo>
                    <a:lnTo>
                      <a:pt x="460" y="554"/>
                    </a:lnTo>
                    <a:lnTo>
                      <a:pt x="460" y="554"/>
                    </a:lnTo>
                    <a:lnTo>
                      <a:pt x="457" y="555"/>
                    </a:lnTo>
                    <a:lnTo>
                      <a:pt x="455" y="556"/>
                    </a:lnTo>
                    <a:lnTo>
                      <a:pt x="454" y="556"/>
                    </a:lnTo>
                    <a:lnTo>
                      <a:pt x="453" y="556"/>
                    </a:lnTo>
                    <a:lnTo>
                      <a:pt x="453" y="556"/>
                    </a:lnTo>
                    <a:lnTo>
                      <a:pt x="452" y="557"/>
                    </a:lnTo>
                    <a:lnTo>
                      <a:pt x="450" y="558"/>
                    </a:lnTo>
                    <a:lnTo>
                      <a:pt x="449" y="559"/>
                    </a:lnTo>
                    <a:lnTo>
                      <a:pt x="448" y="559"/>
                    </a:lnTo>
                    <a:lnTo>
                      <a:pt x="448" y="559"/>
                    </a:lnTo>
                    <a:lnTo>
                      <a:pt x="447" y="559"/>
                    </a:lnTo>
                    <a:lnTo>
                      <a:pt x="446" y="558"/>
                    </a:lnTo>
                    <a:lnTo>
                      <a:pt x="445" y="554"/>
                    </a:lnTo>
                    <a:lnTo>
                      <a:pt x="445" y="554"/>
                    </a:lnTo>
                    <a:lnTo>
                      <a:pt x="444" y="554"/>
                    </a:lnTo>
                    <a:lnTo>
                      <a:pt x="443" y="553"/>
                    </a:lnTo>
                    <a:lnTo>
                      <a:pt x="441" y="554"/>
                    </a:lnTo>
                    <a:lnTo>
                      <a:pt x="441" y="554"/>
                    </a:lnTo>
                    <a:lnTo>
                      <a:pt x="440" y="554"/>
                    </a:lnTo>
                    <a:lnTo>
                      <a:pt x="440" y="553"/>
                    </a:lnTo>
                    <a:lnTo>
                      <a:pt x="441" y="550"/>
                    </a:lnTo>
                    <a:lnTo>
                      <a:pt x="441" y="550"/>
                    </a:lnTo>
                    <a:lnTo>
                      <a:pt x="441" y="549"/>
                    </a:lnTo>
                    <a:lnTo>
                      <a:pt x="440" y="547"/>
                    </a:lnTo>
                    <a:lnTo>
                      <a:pt x="438" y="545"/>
                    </a:lnTo>
                    <a:lnTo>
                      <a:pt x="438" y="545"/>
                    </a:lnTo>
                    <a:lnTo>
                      <a:pt x="438" y="544"/>
                    </a:lnTo>
                    <a:lnTo>
                      <a:pt x="439" y="544"/>
                    </a:lnTo>
                    <a:lnTo>
                      <a:pt x="443" y="544"/>
                    </a:lnTo>
                    <a:lnTo>
                      <a:pt x="443" y="544"/>
                    </a:lnTo>
                    <a:lnTo>
                      <a:pt x="449" y="546"/>
                    </a:lnTo>
                    <a:lnTo>
                      <a:pt x="449" y="546"/>
                    </a:lnTo>
                    <a:lnTo>
                      <a:pt x="450" y="545"/>
                    </a:lnTo>
                    <a:lnTo>
                      <a:pt x="452" y="545"/>
                    </a:lnTo>
                    <a:lnTo>
                      <a:pt x="452" y="543"/>
                    </a:lnTo>
                    <a:lnTo>
                      <a:pt x="452" y="543"/>
                    </a:lnTo>
                    <a:lnTo>
                      <a:pt x="452" y="539"/>
                    </a:lnTo>
                    <a:lnTo>
                      <a:pt x="452" y="539"/>
                    </a:lnTo>
                    <a:lnTo>
                      <a:pt x="445" y="536"/>
                    </a:lnTo>
                    <a:lnTo>
                      <a:pt x="445" y="536"/>
                    </a:lnTo>
                    <a:lnTo>
                      <a:pt x="444" y="535"/>
                    </a:lnTo>
                    <a:lnTo>
                      <a:pt x="443" y="534"/>
                    </a:lnTo>
                    <a:lnTo>
                      <a:pt x="442" y="530"/>
                    </a:lnTo>
                    <a:lnTo>
                      <a:pt x="442" y="530"/>
                    </a:lnTo>
                    <a:lnTo>
                      <a:pt x="440" y="529"/>
                    </a:lnTo>
                    <a:lnTo>
                      <a:pt x="438" y="529"/>
                    </a:lnTo>
                    <a:lnTo>
                      <a:pt x="435" y="530"/>
                    </a:lnTo>
                    <a:lnTo>
                      <a:pt x="435" y="530"/>
                    </a:lnTo>
                    <a:lnTo>
                      <a:pt x="443" y="526"/>
                    </a:lnTo>
                    <a:lnTo>
                      <a:pt x="443" y="526"/>
                    </a:lnTo>
                    <a:lnTo>
                      <a:pt x="444" y="526"/>
                    </a:lnTo>
                    <a:lnTo>
                      <a:pt x="445" y="527"/>
                    </a:lnTo>
                    <a:lnTo>
                      <a:pt x="447" y="529"/>
                    </a:lnTo>
                    <a:lnTo>
                      <a:pt x="447" y="529"/>
                    </a:lnTo>
                    <a:lnTo>
                      <a:pt x="448" y="530"/>
                    </a:lnTo>
                    <a:lnTo>
                      <a:pt x="449" y="529"/>
                    </a:lnTo>
                    <a:lnTo>
                      <a:pt x="452" y="527"/>
                    </a:lnTo>
                    <a:lnTo>
                      <a:pt x="452" y="527"/>
                    </a:lnTo>
                    <a:lnTo>
                      <a:pt x="453" y="527"/>
                    </a:lnTo>
                    <a:lnTo>
                      <a:pt x="455" y="527"/>
                    </a:lnTo>
                    <a:lnTo>
                      <a:pt x="455" y="527"/>
                    </a:lnTo>
                    <a:lnTo>
                      <a:pt x="456" y="526"/>
                    </a:lnTo>
                    <a:lnTo>
                      <a:pt x="458" y="524"/>
                    </a:lnTo>
                    <a:lnTo>
                      <a:pt x="458" y="524"/>
                    </a:lnTo>
                    <a:lnTo>
                      <a:pt x="459" y="524"/>
                    </a:lnTo>
                    <a:lnTo>
                      <a:pt x="460" y="524"/>
                    </a:lnTo>
                    <a:lnTo>
                      <a:pt x="461" y="525"/>
                    </a:lnTo>
                    <a:lnTo>
                      <a:pt x="461" y="525"/>
                    </a:lnTo>
                    <a:lnTo>
                      <a:pt x="464" y="525"/>
                    </a:lnTo>
                    <a:lnTo>
                      <a:pt x="466" y="525"/>
                    </a:lnTo>
                    <a:lnTo>
                      <a:pt x="466" y="525"/>
                    </a:lnTo>
                    <a:lnTo>
                      <a:pt x="468" y="524"/>
                    </a:lnTo>
                    <a:lnTo>
                      <a:pt x="468" y="523"/>
                    </a:lnTo>
                    <a:lnTo>
                      <a:pt x="469" y="520"/>
                    </a:lnTo>
                    <a:lnTo>
                      <a:pt x="469" y="520"/>
                    </a:lnTo>
                    <a:lnTo>
                      <a:pt x="469" y="518"/>
                    </a:lnTo>
                    <a:lnTo>
                      <a:pt x="470" y="516"/>
                    </a:lnTo>
                    <a:lnTo>
                      <a:pt x="470" y="516"/>
                    </a:lnTo>
                    <a:lnTo>
                      <a:pt x="474" y="510"/>
                    </a:lnTo>
                    <a:lnTo>
                      <a:pt x="474" y="510"/>
                    </a:lnTo>
                    <a:lnTo>
                      <a:pt x="475" y="509"/>
                    </a:lnTo>
                    <a:lnTo>
                      <a:pt x="473" y="508"/>
                    </a:lnTo>
                    <a:lnTo>
                      <a:pt x="473" y="508"/>
                    </a:lnTo>
                    <a:lnTo>
                      <a:pt x="472" y="509"/>
                    </a:lnTo>
                    <a:lnTo>
                      <a:pt x="470" y="511"/>
                    </a:lnTo>
                    <a:lnTo>
                      <a:pt x="467" y="515"/>
                    </a:lnTo>
                    <a:lnTo>
                      <a:pt x="467" y="515"/>
                    </a:lnTo>
                    <a:lnTo>
                      <a:pt x="466" y="515"/>
                    </a:lnTo>
                    <a:lnTo>
                      <a:pt x="465" y="514"/>
                    </a:lnTo>
                    <a:lnTo>
                      <a:pt x="463" y="512"/>
                    </a:lnTo>
                    <a:lnTo>
                      <a:pt x="463" y="512"/>
                    </a:lnTo>
                    <a:lnTo>
                      <a:pt x="463" y="512"/>
                    </a:lnTo>
                    <a:lnTo>
                      <a:pt x="462" y="512"/>
                    </a:lnTo>
                    <a:lnTo>
                      <a:pt x="459" y="515"/>
                    </a:lnTo>
                    <a:lnTo>
                      <a:pt x="459" y="515"/>
                    </a:lnTo>
                    <a:lnTo>
                      <a:pt x="457" y="516"/>
                    </a:lnTo>
                    <a:lnTo>
                      <a:pt x="456" y="517"/>
                    </a:lnTo>
                    <a:lnTo>
                      <a:pt x="453" y="516"/>
                    </a:lnTo>
                    <a:lnTo>
                      <a:pt x="453" y="516"/>
                    </a:lnTo>
                    <a:lnTo>
                      <a:pt x="450" y="516"/>
                    </a:lnTo>
                    <a:lnTo>
                      <a:pt x="449" y="516"/>
                    </a:lnTo>
                    <a:lnTo>
                      <a:pt x="447" y="518"/>
                    </a:lnTo>
                    <a:lnTo>
                      <a:pt x="447" y="518"/>
                    </a:lnTo>
                    <a:lnTo>
                      <a:pt x="445" y="519"/>
                    </a:lnTo>
                    <a:lnTo>
                      <a:pt x="443" y="519"/>
                    </a:lnTo>
                    <a:lnTo>
                      <a:pt x="441" y="518"/>
                    </a:lnTo>
                    <a:lnTo>
                      <a:pt x="441" y="518"/>
                    </a:lnTo>
                    <a:lnTo>
                      <a:pt x="439" y="518"/>
                    </a:lnTo>
                    <a:lnTo>
                      <a:pt x="440" y="516"/>
                    </a:lnTo>
                    <a:lnTo>
                      <a:pt x="440" y="516"/>
                    </a:lnTo>
                    <a:lnTo>
                      <a:pt x="443" y="513"/>
                    </a:lnTo>
                    <a:lnTo>
                      <a:pt x="445" y="511"/>
                    </a:lnTo>
                    <a:lnTo>
                      <a:pt x="445" y="511"/>
                    </a:lnTo>
                    <a:lnTo>
                      <a:pt x="446" y="510"/>
                    </a:lnTo>
                    <a:lnTo>
                      <a:pt x="445" y="507"/>
                    </a:lnTo>
                    <a:lnTo>
                      <a:pt x="445" y="507"/>
                    </a:lnTo>
                    <a:lnTo>
                      <a:pt x="446" y="505"/>
                    </a:lnTo>
                    <a:lnTo>
                      <a:pt x="446" y="504"/>
                    </a:lnTo>
                    <a:lnTo>
                      <a:pt x="448" y="506"/>
                    </a:lnTo>
                    <a:lnTo>
                      <a:pt x="448" y="506"/>
                    </a:lnTo>
                    <a:lnTo>
                      <a:pt x="453" y="508"/>
                    </a:lnTo>
                    <a:lnTo>
                      <a:pt x="457" y="509"/>
                    </a:lnTo>
                    <a:lnTo>
                      <a:pt x="457" y="509"/>
                    </a:lnTo>
                    <a:lnTo>
                      <a:pt x="459" y="509"/>
                    </a:lnTo>
                    <a:lnTo>
                      <a:pt x="460" y="508"/>
                    </a:lnTo>
                    <a:lnTo>
                      <a:pt x="461" y="507"/>
                    </a:lnTo>
                    <a:lnTo>
                      <a:pt x="461" y="506"/>
                    </a:lnTo>
                    <a:lnTo>
                      <a:pt x="461" y="506"/>
                    </a:lnTo>
                    <a:lnTo>
                      <a:pt x="462" y="506"/>
                    </a:lnTo>
                    <a:lnTo>
                      <a:pt x="462" y="505"/>
                    </a:lnTo>
                    <a:lnTo>
                      <a:pt x="461" y="503"/>
                    </a:lnTo>
                    <a:lnTo>
                      <a:pt x="461" y="503"/>
                    </a:lnTo>
                    <a:lnTo>
                      <a:pt x="463" y="500"/>
                    </a:lnTo>
                    <a:lnTo>
                      <a:pt x="465" y="498"/>
                    </a:lnTo>
                    <a:lnTo>
                      <a:pt x="465" y="498"/>
                    </a:lnTo>
                    <a:lnTo>
                      <a:pt x="466" y="497"/>
                    </a:lnTo>
                    <a:lnTo>
                      <a:pt x="465" y="497"/>
                    </a:lnTo>
                    <a:lnTo>
                      <a:pt x="463" y="496"/>
                    </a:lnTo>
                    <a:lnTo>
                      <a:pt x="463" y="496"/>
                    </a:lnTo>
                    <a:lnTo>
                      <a:pt x="462" y="496"/>
                    </a:lnTo>
                    <a:lnTo>
                      <a:pt x="461" y="496"/>
                    </a:lnTo>
                    <a:lnTo>
                      <a:pt x="460" y="496"/>
                    </a:lnTo>
                    <a:lnTo>
                      <a:pt x="460" y="496"/>
                    </a:lnTo>
                    <a:lnTo>
                      <a:pt x="460" y="496"/>
                    </a:lnTo>
                    <a:lnTo>
                      <a:pt x="459" y="496"/>
                    </a:lnTo>
                    <a:lnTo>
                      <a:pt x="459" y="494"/>
                    </a:lnTo>
                    <a:lnTo>
                      <a:pt x="460" y="490"/>
                    </a:lnTo>
                    <a:lnTo>
                      <a:pt x="460" y="490"/>
                    </a:lnTo>
                    <a:lnTo>
                      <a:pt x="462" y="487"/>
                    </a:lnTo>
                    <a:lnTo>
                      <a:pt x="464" y="484"/>
                    </a:lnTo>
                    <a:lnTo>
                      <a:pt x="464" y="484"/>
                    </a:lnTo>
                    <a:lnTo>
                      <a:pt x="466" y="481"/>
                    </a:lnTo>
                    <a:lnTo>
                      <a:pt x="467" y="479"/>
                    </a:lnTo>
                    <a:lnTo>
                      <a:pt x="467" y="479"/>
                    </a:lnTo>
                    <a:lnTo>
                      <a:pt x="468" y="477"/>
                    </a:lnTo>
                    <a:lnTo>
                      <a:pt x="470" y="475"/>
                    </a:lnTo>
                    <a:lnTo>
                      <a:pt x="470" y="475"/>
                    </a:lnTo>
                    <a:lnTo>
                      <a:pt x="471" y="475"/>
                    </a:lnTo>
                    <a:lnTo>
                      <a:pt x="471" y="476"/>
                    </a:lnTo>
                    <a:lnTo>
                      <a:pt x="471" y="480"/>
                    </a:lnTo>
                    <a:lnTo>
                      <a:pt x="471" y="480"/>
                    </a:lnTo>
                    <a:lnTo>
                      <a:pt x="471" y="481"/>
                    </a:lnTo>
                    <a:lnTo>
                      <a:pt x="472" y="481"/>
                    </a:lnTo>
                    <a:lnTo>
                      <a:pt x="476" y="480"/>
                    </a:lnTo>
                    <a:lnTo>
                      <a:pt x="476" y="480"/>
                    </a:lnTo>
                    <a:lnTo>
                      <a:pt x="479" y="479"/>
                    </a:lnTo>
                    <a:lnTo>
                      <a:pt x="480" y="478"/>
                    </a:lnTo>
                    <a:lnTo>
                      <a:pt x="480" y="478"/>
                    </a:lnTo>
                    <a:lnTo>
                      <a:pt x="480" y="476"/>
                    </a:lnTo>
                    <a:lnTo>
                      <a:pt x="481" y="474"/>
                    </a:lnTo>
                    <a:lnTo>
                      <a:pt x="481" y="474"/>
                    </a:lnTo>
                    <a:lnTo>
                      <a:pt x="482" y="474"/>
                    </a:lnTo>
                    <a:lnTo>
                      <a:pt x="484" y="475"/>
                    </a:lnTo>
                    <a:lnTo>
                      <a:pt x="485" y="478"/>
                    </a:lnTo>
                    <a:lnTo>
                      <a:pt x="485" y="478"/>
                    </a:lnTo>
                    <a:lnTo>
                      <a:pt x="486" y="478"/>
                    </a:lnTo>
                    <a:lnTo>
                      <a:pt x="487" y="478"/>
                    </a:lnTo>
                    <a:lnTo>
                      <a:pt x="491" y="476"/>
                    </a:lnTo>
                    <a:lnTo>
                      <a:pt x="491" y="476"/>
                    </a:lnTo>
                    <a:lnTo>
                      <a:pt x="492" y="474"/>
                    </a:lnTo>
                    <a:lnTo>
                      <a:pt x="492" y="473"/>
                    </a:lnTo>
                    <a:lnTo>
                      <a:pt x="492" y="468"/>
                    </a:lnTo>
                    <a:lnTo>
                      <a:pt x="492" y="468"/>
                    </a:lnTo>
                    <a:lnTo>
                      <a:pt x="492" y="465"/>
                    </a:lnTo>
                    <a:lnTo>
                      <a:pt x="493" y="463"/>
                    </a:lnTo>
                    <a:lnTo>
                      <a:pt x="493" y="462"/>
                    </a:lnTo>
                    <a:lnTo>
                      <a:pt x="493" y="462"/>
                    </a:lnTo>
                    <a:lnTo>
                      <a:pt x="494" y="462"/>
                    </a:lnTo>
                    <a:lnTo>
                      <a:pt x="495" y="460"/>
                    </a:lnTo>
                    <a:lnTo>
                      <a:pt x="497" y="457"/>
                    </a:lnTo>
                    <a:lnTo>
                      <a:pt x="497" y="457"/>
                    </a:lnTo>
                    <a:lnTo>
                      <a:pt x="498" y="456"/>
                    </a:lnTo>
                    <a:lnTo>
                      <a:pt x="498" y="454"/>
                    </a:lnTo>
                    <a:lnTo>
                      <a:pt x="497" y="452"/>
                    </a:lnTo>
                    <a:lnTo>
                      <a:pt x="497" y="452"/>
                    </a:lnTo>
                    <a:lnTo>
                      <a:pt x="496" y="450"/>
                    </a:lnTo>
                    <a:lnTo>
                      <a:pt x="495" y="449"/>
                    </a:lnTo>
                    <a:lnTo>
                      <a:pt x="495" y="449"/>
                    </a:lnTo>
                    <a:lnTo>
                      <a:pt x="495" y="448"/>
                    </a:lnTo>
                    <a:lnTo>
                      <a:pt x="494" y="447"/>
                    </a:lnTo>
                    <a:lnTo>
                      <a:pt x="491" y="447"/>
                    </a:lnTo>
                    <a:lnTo>
                      <a:pt x="491" y="447"/>
                    </a:lnTo>
                    <a:lnTo>
                      <a:pt x="490" y="448"/>
                    </a:lnTo>
                    <a:lnTo>
                      <a:pt x="489" y="449"/>
                    </a:lnTo>
                    <a:lnTo>
                      <a:pt x="487" y="452"/>
                    </a:lnTo>
                    <a:lnTo>
                      <a:pt x="487" y="452"/>
                    </a:lnTo>
                    <a:lnTo>
                      <a:pt x="484" y="454"/>
                    </a:lnTo>
                    <a:lnTo>
                      <a:pt x="480" y="456"/>
                    </a:lnTo>
                    <a:lnTo>
                      <a:pt x="480" y="456"/>
                    </a:lnTo>
                    <a:lnTo>
                      <a:pt x="479" y="457"/>
                    </a:lnTo>
                    <a:lnTo>
                      <a:pt x="479" y="460"/>
                    </a:lnTo>
                    <a:lnTo>
                      <a:pt x="478" y="463"/>
                    </a:lnTo>
                    <a:lnTo>
                      <a:pt x="478" y="463"/>
                    </a:lnTo>
                    <a:lnTo>
                      <a:pt x="478" y="463"/>
                    </a:lnTo>
                    <a:lnTo>
                      <a:pt x="477" y="463"/>
                    </a:lnTo>
                    <a:lnTo>
                      <a:pt x="474" y="462"/>
                    </a:lnTo>
                    <a:lnTo>
                      <a:pt x="474" y="462"/>
                    </a:lnTo>
                    <a:lnTo>
                      <a:pt x="473" y="462"/>
                    </a:lnTo>
                    <a:lnTo>
                      <a:pt x="472" y="463"/>
                    </a:lnTo>
                    <a:lnTo>
                      <a:pt x="470" y="465"/>
                    </a:lnTo>
                    <a:lnTo>
                      <a:pt x="470" y="465"/>
                    </a:lnTo>
                    <a:lnTo>
                      <a:pt x="468" y="464"/>
                    </a:lnTo>
                    <a:lnTo>
                      <a:pt x="467" y="461"/>
                    </a:lnTo>
                    <a:lnTo>
                      <a:pt x="464" y="456"/>
                    </a:lnTo>
                    <a:lnTo>
                      <a:pt x="464" y="456"/>
                    </a:lnTo>
                    <a:lnTo>
                      <a:pt x="463" y="455"/>
                    </a:lnTo>
                    <a:lnTo>
                      <a:pt x="464" y="453"/>
                    </a:lnTo>
                    <a:lnTo>
                      <a:pt x="466" y="451"/>
                    </a:lnTo>
                    <a:lnTo>
                      <a:pt x="466" y="451"/>
                    </a:lnTo>
                    <a:lnTo>
                      <a:pt x="468" y="449"/>
                    </a:lnTo>
                    <a:lnTo>
                      <a:pt x="471" y="448"/>
                    </a:lnTo>
                    <a:lnTo>
                      <a:pt x="471" y="448"/>
                    </a:lnTo>
                    <a:lnTo>
                      <a:pt x="479" y="450"/>
                    </a:lnTo>
                    <a:lnTo>
                      <a:pt x="479" y="450"/>
                    </a:lnTo>
                    <a:lnTo>
                      <a:pt x="480" y="450"/>
                    </a:lnTo>
                    <a:lnTo>
                      <a:pt x="481" y="449"/>
                    </a:lnTo>
                    <a:lnTo>
                      <a:pt x="481" y="446"/>
                    </a:lnTo>
                    <a:lnTo>
                      <a:pt x="480" y="441"/>
                    </a:lnTo>
                    <a:lnTo>
                      <a:pt x="480" y="441"/>
                    </a:lnTo>
                    <a:lnTo>
                      <a:pt x="481" y="440"/>
                    </a:lnTo>
                    <a:lnTo>
                      <a:pt x="482" y="439"/>
                    </a:lnTo>
                    <a:lnTo>
                      <a:pt x="486" y="439"/>
                    </a:lnTo>
                    <a:lnTo>
                      <a:pt x="486" y="439"/>
                    </a:lnTo>
                    <a:lnTo>
                      <a:pt x="487" y="437"/>
                    </a:lnTo>
                    <a:lnTo>
                      <a:pt x="487" y="435"/>
                    </a:lnTo>
                    <a:lnTo>
                      <a:pt x="488" y="430"/>
                    </a:lnTo>
                    <a:lnTo>
                      <a:pt x="488" y="430"/>
                    </a:lnTo>
                    <a:lnTo>
                      <a:pt x="488" y="427"/>
                    </a:lnTo>
                    <a:lnTo>
                      <a:pt x="489" y="426"/>
                    </a:lnTo>
                    <a:lnTo>
                      <a:pt x="491" y="426"/>
                    </a:lnTo>
                    <a:lnTo>
                      <a:pt x="491" y="426"/>
                    </a:lnTo>
                    <a:lnTo>
                      <a:pt x="493" y="425"/>
                    </a:lnTo>
                    <a:lnTo>
                      <a:pt x="493" y="426"/>
                    </a:lnTo>
                    <a:lnTo>
                      <a:pt x="493" y="426"/>
                    </a:lnTo>
                    <a:lnTo>
                      <a:pt x="495" y="427"/>
                    </a:lnTo>
                    <a:lnTo>
                      <a:pt x="497" y="429"/>
                    </a:lnTo>
                    <a:lnTo>
                      <a:pt x="497" y="429"/>
                    </a:lnTo>
                    <a:lnTo>
                      <a:pt x="498" y="429"/>
                    </a:lnTo>
                    <a:lnTo>
                      <a:pt x="498" y="429"/>
                    </a:lnTo>
                    <a:lnTo>
                      <a:pt x="497" y="427"/>
                    </a:lnTo>
                    <a:lnTo>
                      <a:pt x="497" y="427"/>
                    </a:lnTo>
                    <a:lnTo>
                      <a:pt x="496" y="426"/>
                    </a:lnTo>
                    <a:lnTo>
                      <a:pt x="497" y="424"/>
                    </a:lnTo>
                    <a:lnTo>
                      <a:pt x="497" y="424"/>
                    </a:lnTo>
                    <a:lnTo>
                      <a:pt x="500" y="422"/>
                    </a:lnTo>
                    <a:lnTo>
                      <a:pt x="501" y="421"/>
                    </a:lnTo>
                    <a:lnTo>
                      <a:pt x="501" y="418"/>
                    </a:lnTo>
                    <a:lnTo>
                      <a:pt x="501" y="418"/>
                    </a:lnTo>
                    <a:lnTo>
                      <a:pt x="501" y="414"/>
                    </a:lnTo>
                    <a:lnTo>
                      <a:pt x="500" y="412"/>
                    </a:lnTo>
                    <a:lnTo>
                      <a:pt x="500" y="412"/>
                    </a:lnTo>
                    <a:lnTo>
                      <a:pt x="499" y="411"/>
                    </a:lnTo>
                    <a:lnTo>
                      <a:pt x="497" y="408"/>
                    </a:lnTo>
                    <a:lnTo>
                      <a:pt x="497" y="408"/>
                    </a:lnTo>
                    <a:lnTo>
                      <a:pt x="495" y="404"/>
                    </a:lnTo>
                    <a:lnTo>
                      <a:pt x="493" y="404"/>
                    </a:lnTo>
                    <a:lnTo>
                      <a:pt x="493" y="404"/>
                    </a:lnTo>
                    <a:lnTo>
                      <a:pt x="489" y="404"/>
                    </a:lnTo>
                    <a:lnTo>
                      <a:pt x="489" y="404"/>
                    </a:lnTo>
                    <a:lnTo>
                      <a:pt x="488" y="403"/>
                    </a:lnTo>
                    <a:lnTo>
                      <a:pt x="488" y="401"/>
                    </a:lnTo>
                    <a:lnTo>
                      <a:pt x="488" y="397"/>
                    </a:lnTo>
                    <a:lnTo>
                      <a:pt x="488" y="397"/>
                    </a:lnTo>
                    <a:lnTo>
                      <a:pt x="488" y="394"/>
                    </a:lnTo>
                    <a:lnTo>
                      <a:pt x="487" y="392"/>
                    </a:lnTo>
                    <a:lnTo>
                      <a:pt x="487" y="392"/>
                    </a:lnTo>
                    <a:lnTo>
                      <a:pt x="487" y="390"/>
                    </a:lnTo>
                    <a:lnTo>
                      <a:pt x="488" y="388"/>
                    </a:lnTo>
                    <a:lnTo>
                      <a:pt x="488" y="388"/>
                    </a:lnTo>
                    <a:lnTo>
                      <a:pt x="488" y="388"/>
                    </a:lnTo>
                    <a:lnTo>
                      <a:pt x="487" y="386"/>
                    </a:lnTo>
                    <a:lnTo>
                      <a:pt x="487" y="385"/>
                    </a:lnTo>
                    <a:lnTo>
                      <a:pt x="486" y="383"/>
                    </a:lnTo>
                    <a:lnTo>
                      <a:pt x="486" y="383"/>
                    </a:lnTo>
                    <a:lnTo>
                      <a:pt x="486" y="370"/>
                    </a:lnTo>
                    <a:lnTo>
                      <a:pt x="486" y="370"/>
                    </a:lnTo>
                    <a:lnTo>
                      <a:pt x="486" y="369"/>
                    </a:lnTo>
                    <a:lnTo>
                      <a:pt x="486" y="368"/>
                    </a:lnTo>
                    <a:lnTo>
                      <a:pt x="482" y="368"/>
                    </a:lnTo>
                    <a:lnTo>
                      <a:pt x="482" y="368"/>
                    </a:lnTo>
                    <a:lnTo>
                      <a:pt x="481" y="369"/>
                    </a:lnTo>
                    <a:lnTo>
                      <a:pt x="481" y="369"/>
                    </a:lnTo>
                    <a:lnTo>
                      <a:pt x="480" y="372"/>
                    </a:lnTo>
                    <a:lnTo>
                      <a:pt x="480" y="372"/>
                    </a:lnTo>
                    <a:lnTo>
                      <a:pt x="478" y="377"/>
                    </a:lnTo>
                    <a:lnTo>
                      <a:pt x="476" y="380"/>
                    </a:lnTo>
                    <a:lnTo>
                      <a:pt x="476" y="380"/>
                    </a:lnTo>
                    <a:lnTo>
                      <a:pt x="474" y="383"/>
                    </a:lnTo>
                    <a:lnTo>
                      <a:pt x="472" y="386"/>
                    </a:lnTo>
                    <a:lnTo>
                      <a:pt x="472" y="386"/>
                    </a:lnTo>
                    <a:lnTo>
                      <a:pt x="469" y="388"/>
                    </a:lnTo>
                    <a:lnTo>
                      <a:pt x="468" y="391"/>
                    </a:lnTo>
                    <a:lnTo>
                      <a:pt x="468" y="391"/>
                    </a:lnTo>
                    <a:lnTo>
                      <a:pt x="467" y="392"/>
                    </a:lnTo>
                    <a:lnTo>
                      <a:pt x="466" y="393"/>
                    </a:lnTo>
                    <a:lnTo>
                      <a:pt x="465" y="394"/>
                    </a:lnTo>
                    <a:lnTo>
                      <a:pt x="465" y="394"/>
                    </a:lnTo>
                    <a:lnTo>
                      <a:pt x="464" y="397"/>
                    </a:lnTo>
                    <a:lnTo>
                      <a:pt x="461" y="400"/>
                    </a:lnTo>
                    <a:lnTo>
                      <a:pt x="461" y="400"/>
                    </a:lnTo>
                    <a:lnTo>
                      <a:pt x="461" y="400"/>
                    </a:lnTo>
                    <a:lnTo>
                      <a:pt x="461" y="398"/>
                    </a:lnTo>
                    <a:lnTo>
                      <a:pt x="461" y="395"/>
                    </a:lnTo>
                    <a:lnTo>
                      <a:pt x="461" y="395"/>
                    </a:lnTo>
                    <a:lnTo>
                      <a:pt x="462" y="393"/>
                    </a:lnTo>
                    <a:lnTo>
                      <a:pt x="463" y="392"/>
                    </a:lnTo>
                    <a:lnTo>
                      <a:pt x="466" y="389"/>
                    </a:lnTo>
                    <a:lnTo>
                      <a:pt x="466" y="389"/>
                    </a:lnTo>
                    <a:lnTo>
                      <a:pt x="467" y="388"/>
                    </a:lnTo>
                    <a:lnTo>
                      <a:pt x="467" y="385"/>
                    </a:lnTo>
                    <a:lnTo>
                      <a:pt x="466" y="379"/>
                    </a:lnTo>
                    <a:lnTo>
                      <a:pt x="466" y="379"/>
                    </a:lnTo>
                    <a:lnTo>
                      <a:pt x="467" y="375"/>
                    </a:lnTo>
                    <a:lnTo>
                      <a:pt x="467" y="375"/>
                    </a:lnTo>
                    <a:lnTo>
                      <a:pt x="468" y="373"/>
                    </a:lnTo>
                    <a:lnTo>
                      <a:pt x="468" y="373"/>
                    </a:lnTo>
                    <a:lnTo>
                      <a:pt x="470" y="373"/>
                    </a:lnTo>
                    <a:lnTo>
                      <a:pt x="471" y="371"/>
                    </a:lnTo>
                    <a:lnTo>
                      <a:pt x="471" y="371"/>
                    </a:lnTo>
                    <a:lnTo>
                      <a:pt x="471" y="370"/>
                    </a:lnTo>
                    <a:lnTo>
                      <a:pt x="470" y="370"/>
                    </a:lnTo>
                    <a:lnTo>
                      <a:pt x="470" y="370"/>
                    </a:lnTo>
                    <a:lnTo>
                      <a:pt x="469" y="369"/>
                    </a:lnTo>
                    <a:lnTo>
                      <a:pt x="468" y="368"/>
                    </a:lnTo>
                    <a:lnTo>
                      <a:pt x="468" y="366"/>
                    </a:lnTo>
                    <a:lnTo>
                      <a:pt x="468" y="366"/>
                    </a:lnTo>
                    <a:lnTo>
                      <a:pt x="469" y="363"/>
                    </a:lnTo>
                    <a:lnTo>
                      <a:pt x="470" y="362"/>
                    </a:lnTo>
                    <a:lnTo>
                      <a:pt x="470" y="362"/>
                    </a:lnTo>
                    <a:lnTo>
                      <a:pt x="471" y="361"/>
                    </a:lnTo>
                    <a:lnTo>
                      <a:pt x="471" y="361"/>
                    </a:lnTo>
                    <a:lnTo>
                      <a:pt x="472" y="358"/>
                    </a:lnTo>
                    <a:lnTo>
                      <a:pt x="472" y="358"/>
                    </a:lnTo>
                    <a:lnTo>
                      <a:pt x="472" y="356"/>
                    </a:lnTo>
                    <a:lnTo>
                      <a:pt x="472" y="355"/>
                    </a:lnTo>
                    <a:lnTo>
                      <a:pt x="471" y="354"/>
                    </a:lnTo>
                    <a:lnTo>
                      <a:pt x="471" y="354"/>
                    </a:lnTo>
                    <a:lnTo>
                      <a:pt x="469" y="354"/>
                    </a:lnTo>
                    <a:lnTo>
                      <a:pt x="467" y="354"/>
                    </a:lnTo>
                    <a:lnTo>
                      <a:pt x="467" y="354"/>
                    </a:lnTo>
                    <a:lnTo>
                      <a:pt x="467" y="353"/>
                    </a:lnTo>
                    <a:lnTo>
                      <a:pt x="467" y="352"/>
                    </a:lnTo>
                    <a:lnTo>
                      <a:pt x="469" y="349"/>
                    </a:lnTo>
                    <a:lnTo>
                      <a:pt x="469" y="349"/>
                    </a:lnTo>
                    <a:lnTo>
                      <a:pt x="470" y="346"/>
                    </a:lnTo>
                    <a:lnTo>
                      <a:pt x="471" y="345"/>
                    </a:lnTo>
                    <a:lnTo>
                      <a:pt x="471" y="345"/>
                    </a:lnTo>
                    <a:lnTo>
                      <a:pt x="471" y="344"/>
                    </a:lnTo>
                    <a:lnTo>
                      <a:pt x="472" y="341"/>
                    </a:lnTo>
                    <a:lnTo>
                      <a:pt x="472" y="336"/>
                    </a:lnTo>
                    <a:lnTo>
                      <a:pt x="472" y="336"/>
                    </a:lnTo>
                    <a:lnTo>
                      <a:pt x="472" y="331"/>
                    </a:lnTo>
                    <a:lnTo>
                      <a:pt x="473" y="328"/>
                    </a:lnTo>
                    <a:lnTo>
                      <a:pt x="473" y="328"/>
                    </a:lnTo>
                    <a:lnTo>
                      <a:pt x="475" y="326"/>
                    </a:lnTo>
                    <a:lnTo>
                      <a:pt x="477" y="325"/>
                    </a:lnTo>
                    <a:lnTo>
                      <a:pt x="477" y="325"/>
                    </a:lnTo>
                    <a:lnTo>
                      <a:pt x="477" y="325"/>
                    </a:lnTo>
                    <a:lnTo>
                      <a:pt x="477" y="325"/>
                    </a:lnTo>
                    <a:lnTo>
                      <a:pt x="475" y="325"/>
                    </a:lnTo>
                    <a:lnTo>
                      <a:pt x="475" y="325"/>
                    </a:lnTo>
                    <a:lnTo>
                      <a:pt x="474" y="325"/>
                    </a:lnTo>
                    <a:lnTo>
                      <a:pt x="474" y="324"/>
                    </a:lnTo>
                    <a:lnTo>
                      <a:pt x="473" y="321"/>
                    </a:lnTo>
                    <a:lnTo>
                      <a:pt x="473" y="321"/>
                    </a:lnTo>
                    <a:lnTo>
                      <a:pt x="473" y="319"/>
                    </a:lnTo>
                    <a:lnTo>
                      <a:pt x="474" y="318"/>
                    </a:lnTo>
                    <a:lnTo>
                      <a:pt x="476" y="315"/>
                    </a:lnTo>
                    <a:lnTo>
                      <a:pt x="476" y="315"/>
                    </a:lnTo>
                    <a:lnTo>
                      <a:pt x="477" y="314"/>
                    </a:lnTo>
                    <a:lnTo>
                      <a:pt x="478" y="314"/>
                    </a:lnTo>
                    <a:lnTo>
                      <a:pt x="477" y="313"/>
                    </a:lnTo>
                    <a:lnTo>
                      <a:pt x="477" y="313"/>
                    </a:lnTo>
                    <a:lnTo>
                      <a:pt x="475" y="312"/>
                    </a:lnTo>
                    <a:lnTo>
                      <a:pt x="473" y="309"/>
                    </a:lnTo>
                    <a:lnTo>
                      <a:pt x="473" y="309"/>
                    </a:lnTo>
                    <a:lnTo>
                      <a:pt x="472" y="307"/>
                    </a:lnTo>
                    <a:lnTo>
                      <a:pt x="473" y="305"/>
                    </a:lnTo>
                    <a:lnTo>
                      <a:pt x="473" y="305"/>
                    </a:lnTo>
                    <a:lnTo>
                      <a:pt x="472" y="303"/>
                    </a:lnTo>
                    <a:lnTo>
                      <a:pt x="471" y="301"/>
                    </a:lnTo>
                    <a:lnTo>
                      <a:pt x="471" y="301"/>
                    </a:lnTo>
                    <a:lnTo>
                      <a:pt x="471" y="299"/>
                    </a:lnTo>
                    <a:lnTo>
                      <a:pt x="471" y="297"/>
                    </a:lnTo>
                    <a:lnTo>
                      <a:pt x="473" y="294"/>
                    </a:lnTo>
                    <a:lnTo>
                      <a:pt x="473" y="294"/>
                    </a:lnTo>
                    <a:lnTo>
                      <a:pt x="473" y="293"/>
                    </a:lnTo>
                    <a:lnTo>
                      <a:pt x="473" y="292"/>
                    </a:lnTo>
                    <a:lnTo>
                      <a:pt x="473" y="289"/>
                    </a:lnTo>
                    <a:lnTo>
                      <a:pt x="473" y="289"/>
                    </a:lnTo>
                    <a:lnTo>
                      <a:pt x="471" y="285"/>
                    </a:lnTo>
                    <a:lnTo>
                      <a:pt x="469" y="281"/>
                    </a:lnTo>
                    <a:lnTo>
                      <a:pt x="469" y="281"/>
                    </a:lnTo>
                    <a:lnTo>
                      <a:pt x="469" y="277"/>
                    </a:lnTo>
                    <a:lnTo>
                      <a:pt x="469" y="273"/>
                    </a:lnTo>
                    <a:lnTo>
                      <a:pt x="469" y="273"/>
                    </a:lnTo>
                    <a:lnTo>
                      <a:pt x="469" y="268"/>
                    </a:lnTo>
                    <a:lnTo>
                      <a:pt x="467" y="264"/>
                    </a:lnTo>
                    <a:lnTo>
                      <a:pt x="467" y="264"/>
                    </a:lnTo>
                    <a:lnTo>
                      <a:pt x="466" y="262"/>
                    </a:lnTo>
                    <a:lnTo>
                      <a:pt x="464" y="262"/>
                    </a:lnTo>
                    <a:lnTo>
                      <a:pt x="464" y="262"/>
                    </a:lnTo>
                    <a:lnTo>
                      <a:pt x="462" y="259"/>
                    </a:lnTo>
                    <a:lnTo>
                      <a:pt x="461" y="256"/>
                    </a:lnTo>
                    <a:lnTo>
                      <a:pt x="461" y="256"/>
                    </a:lnTo>
                    <a:lnTo>
                      <a:pt x="460" y="253"/>
                    </a:lnTo>
                    <a:lnTo>
                      <a:pt x="460" y="251"/>
                    </a:lnTo>
                    <a:lnTo>
                      <a:pt x="459" y="251"/>
                    </a:lnTo>
                    <a:lnTo>
                      <a:pt x="459" y="251"/>
                    </a:lnTo>
                    <a:lnTo>
                      <a:pt x="458" y="250"/>
                    </a:lnTo>
                    <a:lnTo>
                      <a:pt x="457" y="247"/>
                    </a:lnTo>
                    <a:lnTo>
                      <a:pt x="457" y="244"/>
                    </a:lnTo>
                    <a:lnTo>
                      <a:pt x="457" y="244"/>
                    </a:lnTo>
                    <a:lnTo>
                      <a:pt x="457" y="239"/>
                    </a:lnTo>
                    <a:lnTo>
                      <a:pt x="457" y="239"/>
                    </a:lnTo>
                    <a:lnTo>
                      <a:pt x="458" y="237"/>
                    </a:lnTo>
                    <a:lnTo>
                      <a:pt x="459" y="236"/>
                    </a:lnTo>
                    <a:lnTo>
                      <a:pt x="461" y="235"/>
                    </a:lnTo>
                    <a:lnTo>
                      <a:pt x="462" y="234"/>
                    </a:lnTo>
                    <a:lnTo>
                      <a:pt x="462" y="234"/>
                    </a:lnTo>
                    <a:lnTo>
                      <a:pt x="464" y="234"/>
                    </a:lnTo>
                    <a:lnTo>
                      <a:pt x="464" y="233"/>
                    </a:lnTo>
                    <a:lnTo>
                      <a:pt x="464" y="231"/>
                    </a:lnTo>
                    <a:lnTo>
                      <a:pt x="464" y="230"/>
                    </a:lnTo>
                    <a:lnTo>
                      <a:pt x="464" y="230"/>
                    </a:lnTo>
                    <a:lnTo>
                      <a:pt x="463" y="228"/>
                    </a:lnTo>
                    <a:lnTo>
                      <a:pt x="462" y="226"/>
                    </a:lnTo>
                    <a:lnTo>
                      <a:pt x="462" y="221"/>
                    </a:lnTo>
                    <a:lnTo>
                      <a:pt x="462" y="221"/>
                    </a:lnTo>
                    <a:lnTo>
                      <a:pt x="462" y="218"/>
                    </a:lnTo>
                    <a:lnTo>
                      <a:pt x="461" y="214"/>
                    </a:lnTo>
                    <a:lnTo>
                      <a:pt x="461" y="21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7" name="フリーフォーム 46">
                <a:extLst>
                  <a:ext uri="{FF2B5EF4-FFF2-40B4-BE49-F238E27FC236}">
                    <a16:creationId xmlns:a16="http://schemas.microsoft.com/office/drawing/2014/main" id="{00000000-0008-0000-0000-00007B050000}"/>
                  </a:ext>
                </a:extLst>
              </p:cNvPr>
              <p:cNvSpPr>
                <a:spLocks noEditPoints="1"/>
              </p:cNvSpPr>
              <p:nvPr/>
            </p:nvSpPr>
            <p:spPr bwMode="auto">
              <a:xfrm>
                <a:off x="435" y="554"/>
                <a:ext cx="74" cy="59"/>
              </a:xfrm>
              <a:custGeom>
                <a:avLst/>
                <a:gdLst>
                  <a:gd name="T0" fmla="*/ 599 w 663"/>
                  <a:gd name="T1" fmla="*/ 41 h 530"/>
                  <a:gd name="T2" fmla="*/ 598 w 663"/>
                  <a:gd name="T3" fmla="*/ 70 h 530"/>
                  <a:gd name="T4" fmla="*/ 569 w 663"/>
                  <a:gd name="T5" fmla="*/ 82 h 530"/>
                  <a:gd name="T6" fmla="*/ 550 w 663"/>
                  <a:gd name="T7" fmla="*/ 82 h 530"/>
                  <a:gd name="T8" fmla="*/ 539 w 663"/>
                  <a:gd name="T9" fmla="*/ 45 h 530"/>
                  <a:gd name="T10" fmla="*/ 512 w 663"/>
                  <a:gd name="T11" fmla="*/ 29 h 530"/>
                  <a:gd name="T12" fmla="*/ 484 w 663"/>
                  <a:gd name="T13" fmla="*/ 32 h 530"/>
                  <a:gd name="T14" fmla="*/ 461 w 663"/>
                  <a:gd name="T15" fmla="*/ 21 h 530"/>
                  <a:gd name="T16" fmla="*/ 447 w 663"/>
                  <a:gd name="T17" fmla="*/ 10 h 530"/>
                  <a:gd name="T18" fmla="*/ 420 w 663"/>
                  <a:gd name="T19" fmla="*/ 11 h 530"/>
                  <a:gd name="T20" fmla="*/ 390 w 663"/>
                  <a:gd name="T21" fmla="*/ 28 h 530"/>
                  <a:gd name="T22" fmla="*/ 396 w 663"/>
                  <a:gd name="T23" fmla="*/ 72 h 530"/>
                  <a:gd name="T24" fmla="*/ 372 w 663"/>
                  <a:gd name="T25" fmla="*/ 103 h 530"/>
                  <a:gd name="T26" fmla="*/ 329 w 663"/>
                  <a:gd name="T27" fmla="*/ 105 h 530"/>
                  <a:gd name="T28" fmla="*/ 292 w 663"/>
                  <a:gd name="T29" fmla="*/ 99 h 530"/>
                  <a:gd name="T30" fmla="*/ 271 w 663"/>
                  <a:gd name="T31" fmla="*/ 67 h 530"/>
                  <a:gd name="T32" fmla="*/ 250 w 663"/>
                  <a:gd name="T33" fmla="*/ 72 h 530"/>
                  <a:gd name="T34" fmla="*/ 223 w 663"/>
                  <a:gd name="T35" fmla="*/ 71 h 530"/>
                  <a:gd name="T36" fmla="*/ 170 w 663"/>
                  <a:gd name="T37" fmla="*/ 110 h 530"/>
                  <a:gd name="T38" fmla="*/ 135 w 663"/>
                  <a:gd name="T39" fmla="*/ 148 h 530"/>
                  <a:gd name="T40" fmla="*/ 142 w 663"/>
                  <a:gd name="T41" fmla="*/ 186 h 530"/>
                  <a:gd name="T42" fmla="*/ 119 w 663"/>
                  <a:gd name="T43" fmla="*/ 208 h 530"/>
                  <a:gd name="T44" fmla="*/ 87 w 663"/>
                  <a:gd name="T45" fmla="*/ 215 h 530"/>
                  <a:gd name="T46" fmla="*/ 58 w 663"/>
                  <a:gd name="T47" fmla="*/ 232 h 530"/>
                  <a:gd name="T48" fmla="*/ 23 w 663"/>
                  <a:gd name="T49" fmla="*/ 238 h 530"/>
                  <a:gd name="T50" fmla="*/ 26 w 663"/>
                  <a:gd name="T51" fmla="*/ 270 h 530"/>
                  <a:gd name="T52" fmla="*/ 1 w 663"/>
                  <a:gd name="T53" fmla="*/ 325 h 530"/>
                  <a:gd name="T54" fmla="*/ 24 w 663"/>
                  <a:gd name="T55" fmla="*/ 351 h 530"/>
                  <a:gd name="T56" fmla="*/ 23 w 663"/>
                  <a:gd name="T57" fmla="*/ 390 h 530"/>
                  <a:gd name="T58" fmla="*/ 26 w 663"/>
                  <a:gd name="T59" fmla="*/ 432 h 530"/>
                  <a:gd name="T60" fmla="*/ 27 w 663"/>
                  <a:gd name="T61" fmla="*/ 456 h 530"/>
                  <a:gd name="T62" fmla="*/ 41 w 663"/>
                  <a:gd name="T63" fmla="*/ 465 h 530"/>
                  <a:gd name="T64" fmla="*/ 77 w 663"/>
                  <a:gd name="T65" fmla="*/ 475 h 530"/>
                  <a:gd name="T66" fmla="*/ 105 w 663"/>
                  <a:gd name="T67" fmla="*/ 449 h 530"/>
                  <a:gd name="T68" fmla="*/ 139 w 663"/>
                  <a:gd name="T69" fmla="*/ 437 h 530"/>
                  <a:gd name="T70" fmla="*/ 174 w 663"/>
                  <a:gd name="T71" fmla="*/ 418 h 530"/>
                  <a:gd name="T72" fmla="*/ 206 w 663"/>
                  <a:gd name="T73" fmla="*/ 403 h 530"/>
                  <a:gd name="T74" fmla="*/ 232 w 663"/>
                  <a:gd name="T75" fmla="*/ 378 h 530"/>
                  <a:gd name="T76" fmla="*/ 261 w 663"/>
                  <a:gd name="T77" fmla="*/ 369 h 530"/>
                  <a:gd name="T78" fmla="*/ 311 w 663"/>
                  <a:gd name="T79" fmla="*/ 376 h 530"/>
                  <a:gd name="T80" fmla="*/ 350 w 663"/>
                  <a:gd name="T81" fmla="*/ 400 h 530"/>
                  <a:gd name="T82" fmla="*/ 364 w 663"/>
                  <a:gd name="T83" fmla="*/ 424 h 530"/>
                  <a:gd name="T84" fmla="*/ 382 w 663"/>
                  <a:gd name="T85" fmla="*/ 441 h 530"/>
                  <a:gd name="T86" fmla="*/ 390 w 663"/>
                  <a:gd name="T87" fmla="*/ 466 h 530"/>
                  <a:gd name="T88" fmla="*/ 424 w 663"/>
                  <a:gd name="T89" fmla="*/ 491 h 530"/>
                  <a:gd name="T90" fmla="*/ 446 w 663"/>
                  <a:gd name="T91" fmla="*/ 517 h 530"/>
                  <a:gd name="T92" fmla="*/ 473 w 663"/>
                  <a:gd name="T93" fmla="*/ 515 h 530"/>
                  <a:gd name="T94" fmla="*/ 502 w 663"/>
                  <a:gd name="T95" fmla="*/ 487 h 530"/>
                  <a:gd name="T96" fmla="*/ 503 w 663"/>
                  <a:gd name="T97" fmla="*/ 464 h 530"/>
                  <a:gd name="T98" fmla="*/ 541 w 663"/>
                  <a:gd name="T99" fmla="*/ 488 h 530"/>
                  <a:gd name="T100" fmla="*/ 571 w 663"/>
                  <a:gd name="T101" fmla="*/ 499 h 530"/>
                  <a:gd name="T102" fmla="*/ 592 w 663"/>
                  <a:gd name="T103" fmla="*/ 471 h 530"/>
                  <a:gd name="T104" fmla="*/ 613 w 663"/>
                  <a:gd name="T105" fmla="*/ 462 h 530"/>
                  <a:gd name="T106" fmla="*/ 639 w 663"/>
                  <a:gd name="T107" fmla="*/ 436 h 530"/>
                  <a:gd name="T108" fmla="*/ 648 w 663"/>
                  <a:gd name="T109" fmla="*/ 348 h 530"/>
                  <a:gd name="T110" fmla="*/ 660 w 663"/>
                  <a:gd name="T111" fmla="*/ 285 h 530"/>
                  <a:gd name="T112" fmla="*/ 654 w 663"/>
                  <a:gd name="T113" fmla="*/ 138 h 530"/>
                  <a:gd name="T114" fmla="*/ 642 w 663"/>
                  <a:gd name="T115" fmla="*/ 88 h 530"/>
                  <a:gd name="T116" fmla="*/ 640 w 663"/>
                  <a:gd name="T117" fmla="*/ 67 h 530"/>
                  <a:gd name="T118" fmla="*/ 347 w 663"/>
                  <a:gd name="T119" fmla="*/ 238 h 530"/>
                  <a:gd name="T120" fmla="*/ 311 w 663"/>
                  <a:gd name="T121" fmla="*/ 222 h 530"/>
                  <a:gd name="T122" fmla="*/ 319 w 663"/>
                  <a:gd name="T123" fmla="*/ 200 h 530"/>
                  <a:gd name="T124" fmla="*/ 348 w 663"/>
                  <a:gd name="T125" fmla="*/ 22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530">
                    <a:moveTo>
                      <a:pt x="621" y="39"/>
                    </a:moveTo>
                    <a:lnTo>
                      <a:pt x="621" y="39"/>
                    </a:lnTo>
                    <a:lnTo>
                      <a:pt x="620" y="37"/>
                    </a:lnTo>
                    <a:lnTo>
                      <a:pt x="618" y="36"/>
                    </a:lnTo>
                    <a:lnTo>
                      <a:pt x="618" y="36"/>
                    </a:lnTo>
                    <a:lnTo>
                      <a:pt x="616" y="36"/>
                    </a:lnTo>
                    <a:lnTo>
                      <a:pt x="616" y="36"/>
                    </a:lnTo>
                    <a:lnTo>
                      <a:pt x="615" y="35"/>
                    </a:lnTo>
                    <a:lnTo>
                      <a:pt x="615" y="35"/>
                    </a:lnTo>
                    <a:lnTo>
                      <a:pt x="615" y="34"/>
                    </a:lnTo>
                    <a:lnTo>
                      <a:pt x="614" y="32"/>
                    </a:lnTo>
                    <a:lnTo>
                      <a:pt x="614" y="32"/>
                    </a:lnTo>
                    <a:lnTo>
                      <a:pt x="611" y="35"/>
                    </a:lnTo>
                    <a:lnTo>
                      <a:pt x="606" y="37"/>
                    </a:lnTo>
                    <a:lnTo>
                      <a:pt x="606" y="37"/>
                    </a:lnTo>
                    <a:lnTo>
                      <a:pt x="601" y="38"/>
                    </a:lnTo>
                    <a:lnTo>
                      <a:pt x="600" y="39"/>
                    </a:lnTo>
                    <a:lnTo>
                      <a:pt x="600" y="39"/>
                    </a:lnTo>
                    <a:lnTo>
                      <a:pt x="600" y="39"/>
                    </a:lnTo>
                    <a:lnTo>
                      <a:pt x="601" y="40"/>
                    </a:lnTo>
                    <a:lnTo>
                      <a:pt x="601" y="40"/>
                    </a:lnTo>
                    <a:lnTo>
                      <a:pt x="601" y="40"/>
                    </a:lnTo>
                    <a:lnTo>
                      <a:pt x="599" y="41"/>
                    </a:lnTo>
                    <a:lnTo>
                      <a:pt x="599" y="42"/>
                    </a:lnTo>
                    <a:lnTo>
                      <a:pt x="600" y="43"/>
                    </a:lnTo>
                    <a:lnTo>
                      <a:pt x="600" y="43"/>
                    </a:lnTo>
                    <a:lnTo>
                      <a:pt x="600" y="45"/>
                    </a:lnTo>
                    <a:lnTo>
                      <a:pt x="600" y="46"/>
                    </a:lnTo>
                    <a:lnTo>
                      <a:pt x="600" y="46"/>
                    </a:lnTo>
                    <a:lnTo>
                      <a:pt x="600" y="48"/>
                    </a:lnTo>
                    <a:lnTo>
                      <a:pt x="601" y="50"/>
                    </a:lnTo>
                    <a:lnTo>
                      <a:pt x="601" y="50"/>
                    </a:lnTo>
                    <a:lnTo>
                      <a:pt x="601" y="51"/>
                    </a:lnTo>
                    <a:lnTo>
                      <a:pt x="600" y="53"/>
                    </a:lnTo>
                    <a:lnTo>
                      <a:pt x="599" y="56"/>
                    </a:lnTo>
                    <a:lnTo>
                      <a:pt x="599" y="56"/>
                    </a:lnTo>
                    <a:lnTo>
                      <a:pt x="598" y="58"/>
                    </a:lnTo>
                    <a:lnTo>
                      <a:pt x="598" y="60"/>
                    </a:lnTo>
                    <a:lnTo>
                      <a:pt x="598" y="60"/>
                    </a:lnTo>
                    <a:lnTo>
                      <a:pt x="599" y="63"/>
                    </a:lnTo>
                    <a:lnTo>
                      <a:pt x="599" y="66"/>
                    </a:lnTo>
                    <a:lnTo>
                      <a:pt x="599" y="66"/>
                    </a:lnTo>
                    <a:lnTo>
                      <a:pt x="599" y="67"/>
                    </a:lnTo>
                    <a:lnTo>
                      <a:pt x="599" y="69"/>
                    </a:lnTo>
                    <a:lnTo>
                      <a:pt x="599" y="69"/>
                    </a:lnTo>
                    <a:lnTo>
                      <a:pt x="598" y="70"/>
                    </a:lnTo>
                    <a:lnTo>
                      <a:pt x="598" y="71"/>
                    </a:lnTo>
                    <a:lnTo>
                      <a:pt x="598" y="71"/>
                    </a:lnTo>
                    <a:lnTo>
                      <a:pt x="599" y="74"/>
                    </a:lnTo>
                    <a:lnTo>
                      <a:pt x="599" y="74"/>
                    </a:lnTo>
                    <a:lnTo>
                      <a:pt x="598" y="78"/>
                    </a:lnTo>
                    <a:lnTo>
                      <a:pt x="598" y="78"/>
                    </a:lnTo>
                    <a:lnTo>
                      <a:pt x="598" y="80"/>
                    </a:lnTo>
                    <a:lnTo>
                      <a:pt x="598" y="81"/>
                    </a:lnTo>
                    <a:lnTo>
                      <a:pt x="597" y="82"/>
                    </a:lnTo>
                    <a:lnTo>
                      <a:pt x="597" y="82"/>
                    </a:lnTo>
                    <a:lnTo>
                      <a:pt x="583" y="81"/>
                    </a:lnTo>
                    <a:lnTo>
                      <a:pt x="583" y="81"/>
                    </a:lnTo>
                    <a:lnTo>
                      <a:pt x="579" y="80"/>
                    </a:lnTo>
                    <a:lnTo>
                      <a:pt x="574" y="78"/>
                    </a:lnTo>
                    <a:lnTo>
                      <a:pt x="574" y="78"/>
                    </a:lnTo>
                    <a:lnTo>
                      <a:pt x="572" y="78"/>
                    </a:lnTo>
                    <a:lnTo>
                      <a:pt x="571" y="78"/>
                    </a:lnTo>
                    <a:lnTo>
                      <a:pt x="569" y="80"/>
                    </a:lnTo>
                    <a:lnTo>
                      <a:pt x="569" y="80"/>
                    </a:lnTo>
                    <a:lnTo>
                      <a:pt x="568" y="81"/>
                    </a:lnTo>
                    <a:lnTo>
                      <a:pt x="568" y="81"/>
                    </a:lnTo>
                    <a:lnTo>
                      <a:pt x="569" y="82"/>
                    </a:lnTo>
                    <a:lnTo>
                      <a:pt x="569" y="82"/>
                    </a:lnTo>
                    <a:lnTo>
                      <a:pt x="572" y="83"/>
                    </a:lnTo>
                    <a:lnTo>
                      <a:pt x="573" y="83"/>
                    </a:lnTo>
                    <a:lnTo>
                      <a:pt x="575" y="85"/>
                    </a:lnTo>
                    <a:lnTo>
                      <a:pt x="575" y="85"/>
                    </a:lnTo>
                    <a:lnTo>
                      <a:pt x="577" y="87"/>
                    </a:lnTo>
                    <a:lnTo>
                      <a:pt x="578" y="88"/>
                    </a:lnTo>
                    <a:lnTo>
                      <a:pt x="578" y="88"/>
                    </a:lnTo>
                    <a:lnTo>
                      <a:pt x="578" y="91"/>
                    </a:lnTo>
                    <a:lnTo>
                      <a:pt x="578" y="92"/>
                    </a:lnTo>
                    <a:lnTo>
                      <a:pt x="577" y="92"/>
                    </a:lnTo>
                    <a:lnTo>
                      <a:pt x="577" y="92"/>
                    </a:lnTo>
                    <a:lnTo>
                      <a:pt x="572" y="89"/>
                    </a:lnTo>
                    <a:lnTo>
                      <a:pt x="572" y="89"/>
                    </a:lnTo>
                    <a:lnTo>
                      <a:pt x="567" y="87"/>
                    </a:lnTo>
                    <a:lnTo>
                      <a:pt x="560" y="85"/>
                    </a:lnTo>
                    <a:lnTo>
                      <a:pt x="560" y="85"/>
                    </a:lnTo>
                    <a:lnTo>
                      <a:pt x="558" y="86"/>
                    </a:lnTo>
                    <a:lnTo>
                      <a:pt x="555" y="87"/>
                    </a:lnTo>
                    <a:lnTo>
                      <a:pt x="554" y="87"/>
                    </a:lnTo>
                    <a:lnTo>
                      <a:pt x="553" y="87"/>
                    </a:lnTo>
                    <a:lnTo>
                      <a:pt x="553" y="87"/>
                    </a:lnTo>
                    <a:lnTo>
                      <a:pt x="552" y="85"/>
                    </a:lnTo>
                    <a:lnTo>
                      <a:pt x="550" y="82"/>
                    </a:lnTo>
                    <a:lnTo>
                      <a:pt x="550" y="82"/>
                    </a:lnTo>
                    <a:lnTo>
                      <a:pt x="546" y="80"/>
                    </a:lnTo>
                    <a:lnTo>
                      <a:pt x="542" y="78"/>
                    </a:lnTo>
                    <a:lnTo>
                      <a:pt x="542" y="78"/>
                    </a:lnTo>
                    <a:lnTo>
                      <a:pt x="540" y="76"/>
                    </a:lnTo>
                    <a:lnTo>
                      <a:pt x="539" y="74"/>
                    </a:lnTo>
                    <a:lnTo>
                      <a:pt x="539" y="74"/>
                    </a:lnTo>
                    <a:lnTo>
                      <a:pt x="539" y="70"/>
                    </a:lnTo>
                    <a:lnTo>
                      <a:pt x="539" y="68"/>
                    </a:lnTo>
                    <a:lnTo>
                      <a:pt x="538" y="67"/>
                    </a:lnTo>
                    <a:lnTo>
                      <a:pt x="538" y="67"/>
                    </a:lnTo>
                    <a:lnTo>
                      <a:pt x="536" y="64"/>
                    </a:lnTo>
                    <a:lnTo>
                      <a:pt x="537" y="63"/>
                    </a:lnTo>
                    <a:lnTo>
                      <a:pt x="537" y="63"/>
                    </a:lnTo>
                    <a:lnTo>
                      <a:pt x="540" y="58"/>
                    </a:lnTo>
                    <a:lnTo>
                      <a:pt x="540" y="58"/>
                    </a:lnTo>
                    <a:lnTo>
                      <a:pt x="541" y="55"/>
                    </a:lnTo>
                    <a:lnTo>
                      <a:pt x="540" y="53"/>
                    </a:lnTo>
                    <a:lnTo>
                      <a:pt x="540" y="53"/>
                    </a:lnTo>
                    <a:lnTo>
                      <a:pt x="539" y="50"/>
                    </a:lnTo>
                    <a:lnTo>
                      <a:pt x="538" y="47"/>
                    </a:lnTo>
                    <a:lnTo>
                      <a:pt x="538" y="47"/>
                    </a:lnTo>
                    <a:lnTo>
                      <a:pt x="539" y="45"/>
                    </a:lnTo>
                    <a:lnTo>
                      <a:pt x="540" y="43"/>
                    </a:lnTo>
                    <a:lnTo>
                      <a:pt x="540" y="43"/>
                    </a:lnTo>
                    <a:lnTo>
                      <a:pt x="541" y="41"/>
                    </a:lnTo>
                    <a:lnTo>
                      <a:pt x="540" y="40"/>
                    </a:lnTo>
                    <a:lnTo>
                      <a:pt x="539" y="40"/>
                    </a:lnTo>
                    <a:lnTo>
                      <a:pt x="539" y="40"/>
                    </a:lnTo>
                    <a:lnTo>
                      <a:pt x="536" y="39"/>
                    </a:lnTo>
                    <a:lnTo>
                      <a:pt x="533" y="38"/>
                    </a:lnTo>
                    <a:lnTo>
                      <a:pt x="533" y="38"/>
                    </a:lnTo>
                    <a:lnTo>
                      <a:pt x="531" y="36"/>
                    </a:lnTo>
                    <a:lnTo>
                      <a:pt x="529" y="35"/>
                    </a:lnTo>
                    <a:lnTo>
                      <a:pt x="529" y="35"/>
                    </a:lnTo>
                    <a:lnTo>
                      <a:pt x="525" y="36"/>
                    </a:lnTo>
                    <a:lnTo>
                      <a:pt x="522" y="36"/>
                    </a:lnTo>
                    <a:lnTo>
                      <a:pt x="522" y="36"/>
                    </a:lnTo>
                    <a:lnTo>
                      <a:pt x="519" y="36"/>
                    </a:lnTo>
                    <a:lnTo>
                      <a:pt x="517" y="35"/>
                    </a:lnTo>
                    <a:lnTo>
                      <a:pt x="517" y="35"/>
                    </a:lnTo>
                    <a:lnTo>
                      <a:pt x="516" y="32"/>
                    </a:lnTo>
                    <a:lnTo>
                      <a:pt x="514" y="29"/>
                    </a:lnTo>
                    <a:lnTo>
                      <a:pt x="514" y="29"/>
                    </a:lnTo>
                    <a:lnTo>
                      <a:pt x="513" y="28"/>
                    </a:lnTo>
                    <a:lnTo>
                      <a:pt x="512" y="29"/>
                    </a:lnTo>
                    <a:lnTo>
                      <a:pt x="511" y="30"/>
                    </a:lnTo>
                    <a:lnTo>
                      <a:pt x="511" y="30"/>
                    </a:lnTo>
                    <a:lnTo>
                      <a:pt x="509" y="31"/>
                    </a:lnTo>
                    <a:lnTo>
                      <a:pt x="506" y="31"/>
                    </a:lnTo>
                    <a:lnTo>
                      <a:pt x="506" y="31"/>
                    </a:lnTo>
                    <a:lnTo>
                      <a:pt x="502" y="29"/>
                    </a:lnTo>
                    <a:lnTo>
                      <a:pt x="499" y="27"/>
                    </a:lnTo>
                    <a:lnTo>
                      <a:pt x="499" y="27"/>
                    </a:lnTo>
                    <a:lnTo>
                      <a:pt x="497" y="25"/>
                    </a:lnTo>
                    <a:lnTo>
                      <a:pt x="495" y="25"/>
                    </a:lnTo>
                    <a:lnTo>
                      <a:pt x="495" y="25"/>
                    </a:lnTo>
                    <a:lnTo>
                      <a:pt x="495" y="27"/>
                    </a:lnTo>
                    <a:lnTo>
                      <a:pt x="493" y="29"/>
                    </a:lnTo>
                    <a:lnTo>
                      <a:pt x="493" y="29"/>
                    </a:lnTo>
                    <a:lnTo>
                      <a:pt x="490" y="30"/>
                    </a:lnTo>
                    <a:lnTo>
                      <a:pt x="490" y="30"/>
                    </a:lnTo>
                    <a:lnTo>
                      <a:pt x="489" y="30"/>
                    </a:lnTo>
                    <a:lnTo>
                      <a:pt x="488" y="30"/>
                    </a:lnTo>
                    <a:lnTo>
                      <a:pt x="488" y="30"/>
                    </a:lnTo>
                    <a:lnTo>
                      <a:pt x="486" y="31"/>
                    </a:lnTo>
                    <a:lnTo>
                      <a:pt x="485" y="32"/>
                    </a:lnTo>
                    <a:lnTo>
                      <a:pt x="484" y="32"/>
                    </a:lnTo>
                    <a:lnTo>
                      <a:pt x="484" y="32"/>
                    </a:lnTo>
                    <a:lnTo>
                      <a:pt x="481" y="31"/>
                    </a:lnTo>
                    <a:lnTo>
                      <a:pt x="480" y="30"/>
                    </a:lnTo>
                    <a:lnTo>
                      <a:pt x="479" y="30"/>
                    </a:lnTo>
                    <a:lnTo>
                      <a:pt x="479" y="30"/>
                    </a:lnTo>
                    <a:lnTo>
                      <a:pt x="479" y="32"/>
                    </a:lnTo>
                    <a:lnTo>
                      <a:pt x="478" y="34"/>
                    </a:lnTo>
                    <a:lnTo>
                      <a:pt x="477" y="34"/>
                    </a:lnTo>
                    <a:lnTo>
                      <a:pt x="477" y="34"/>
                    </a:lnTo>
                    <a:lnTo>
                      <a:pt x="475" y="32"/>
                    </a:lnTo>
                    <a:lnTo>
                      <a:pt x="474" y="32"/>
                    </a:lnTo>
                    <a:lnTo>
                      <a:pt x="474" y="32"/>
                    </a:lnTo>
                    <a:lnTo>
                      <a:pt x="472" y="34"/>
                    </a:lnTo>
                    <a:lnTo>
                      <a:pt x="471" y="35"/>
                    </a:lnTo>
                    <a:lnTo>
                      <a:pt x="469" y="35"/>
                    </a:lnTo>
                    <a:lnTo>
                      <a:pt x="469" y="35"/>
                    </a:lnTo>
                    <a:lnTo>
                      <a:pt x="467" y="34"/>
                    </a:lnTo>
                    <a:lnTo>
                      <a:pt x="463" y="30"/>
                    </a:lnTo>
                    <a:lnTo>
                      <a:pt x="461" y="26"/>
                    </a:lnTo>
                    <a:lnTo>
                      <a:pt x="460" y="23"/>
                    </a:lnTo>
                    <a:lnTo>
                      <a:pt x="460" y="23"/>
                    </a:lnTo>
                    <a:lnTo>
                      <a:pt x="460" y="22"/>
                    </a:lnTo>
                    <a:lnTo>
                      <a:pt x="461" y="21"/>
                    </a:lnTo>
                    <a:lnTo>
                      <a:pt x="461" y="21"/>
                    </a:lnTo>
                    <a:lnTo>
                      <a:pt x="461" y="20"/>
                    </a:lnTo>
                    <a:lnTo>
                      <a:pt x="461" y="20"/>
                    </a:lnTo>
                    <a:lnTo>
                      <a:pt x="460" y="18"/>
                    </a:lnTo>
                    <a:lnTo>
                      <a:pt x="460" y="17"/>
                    </a:lnTo>
                    <a:lnTo>
                      <a:pt x="461" y="16"/>
                    </a:lnTo>
                    <a:lnTo>
                      <a:pt x="461" y="16"/>
                    </a:lnTo>
                    <a:lnTo>
                      <a:pt x="462" y="14"/>
                    </a:lnTo>
                    <a:lnTo>
                      <a:pt x="463" y="13"/>
                    </a:lnTo>
                    <a:lnTo>
                      <a:pt x="463" y="13"/>
                    </a:lnTo>
                    <a:lnTo>
                      <a:pt x="463" y="13"/>
                    </a:lnTo>
                    <a:lnTo>
                      <a:pt x="458" y="11"/>
                    </a:lnTo>
                    <a:lnTo>
                      <a:pt x="458" y="11"/>
                    </a:lnTo>
                    <a:lnTo>
                      <a:pt x="457" y="12"/>
                    </a:lnTo>
                    <a:lnTo>
                      <a:pt x="456" y="12"/>
                    </a:lnTo>
                    <a:lnTo>
                      <a:pt x="456" y="12"/>
                    </a:lnTo>
                    <a:lnTo>
                      <a:pt x="453" y="10"/>
                    </a:lnTo>
                    <a:lnTo>
                      <a:pt x="451" y="9"/>
                    </a:lnTo>
                    <a:lnTo>
                      <a:pt x="451" y="9"/>
                    </a:lnTo>
                    <a:lnTo>
                      <a:pt x="451" y="10"/>
                    </a:lnTo>
                    <a:lnTo>
                      <a:pt x="450" y="10"/>
                    </a:lnTo>
                    <a:lnTo>
                      <a:pt x="449" y="10"/>
                    </a:lnTo>
                    <a:lnTo>
                      <a:pt x="449" y="10"/>
                    </a:lnTo>
                    <a:lnTo>
                      <a:pt x="447" y="10"/>
                    </a:lnTo>
                    <a:lnTo>
                      <a:pt x="446" y="9"/>
                    </a:lnTo>
                    <a:lnTo>
                      <a:pt x="444" y="7"/>
                    </a:lnTo>
                    <a:lnTo>
                      <a:pt x="444" y="7"/>
                    </a:lnTo>
                    <a:lnTo>
                      <a:pt x="441" y="6"/>
                    </a:lnTo>
                    <a:lnTo>
                      <a:pt x="440" y="6"/>
                    </a:lnTo>
                    <a:lnTo>
                      <a:pt x="440" y="5"/>
                    </a:lnTo>
                    <a:lnTo>
                      <a:pt x="440" y="5"/>
                    </a:lnTo>
                    <a:lnTo>
                      <a:pt x="440" y="3"/>
                    </a:lnTo>
                    <a:lnTo>
                      <a:pt x="439" y="1"/>
                    </a:lnTo>
                    <a:lnTo>
                      <a:pt x="439" y="1"/>
                    </a:lnTo>
                    <a:lnTo>
                      <a:pt x="436" y="3"/>
                    </a:lnTo>
                    <a:lnTo>
                      <a:pt x="434" y="3"/>
                    </a:lnTo>
                    <a:lnTo>
                      <a:pt x="433" y="5"/>
                    </a:lnTo>
                    <a:lnTo>
                      <a:pt x="433" y="5"/>
                    </a:lnTo>
                    <a:lnTo>
                      <a:pt x="431" y="8"/>
                    </a:lnTo>
                    <a:lnTo>
                      <a:pt x="431" y="10"/>
                    </a:lnTo>
                    <a:lnTo>
                      <a:pt x="431" y="11"/>
                    </a:lnTo>
                    <a:lnTo>
                      <a:pt x="431" y="11"/>
                    </a:lnTo>
                    <a:lnTo>
                      <a:pt x="427" y="10"/>
                    </a:lnTo>
                    <a:lnTo>
                      <a:pt x="423" y="9"/>
                    </a:lnTo>
                    <a:lnTo>
                      <a:pt x="423" y="9"/>
                    </a:lnTo>
                    <a:lnTo>
                      <a:pt x="421" y="10"/>
                    </a:lnTo>
                    <a:lnTo>
                      <a:pt x="420" y="11"/>
                    </a:lnTo>
                    <a:lnTo>
                      <a:pt x="420" y="11"/>
                    </a:lnTo>
                    <a:lnTo>
                      <a:pt x="418" y="12"/>
                    </a:lnTo>
                    <a:lnTo>
                      <a:pt x="415" y="11"/>
                    </a:lnTo>
                    <a:lnTo>
                      <a:pt x="415" y="11"/>
                    </a:lnTo>
                    <a:lnTo>
                      <a:pt x="407" y="8"/>
                    </a:lnTo>
                    <a:lnTo>
                      <a:pt x="407" y="8"/>
                    </a:lnTo>
                    <a:lnTo>
                      <a:pt x="405" y="6"/>
                    </a:lnTo>
                    <a:lnTo>
                      <a:pt x="403" y="4"/>
                    </a:lnTo>
                    <a:lnTo>
                      <a:pt x="403" y="4"/>
                    </a:lnTo>
                    <a:lnTo>
                      <a:pt x="397" y="1"/>
                    </a:lnTo>
                    <a:lnTo>
                      <a:pt x="393" y="0"/>
                    </a:lnTo>
                    <a:lnTo>
                      <a:pt x="393" y="0"/>
                    </a:lnTo>
                    <a:lnTo>
                      <a:pt x="393" y="0"/>
                    </a:lnTo>
                    <a:lnTo>
                      <a:pt x="392" y="3"/>
                    </a:lnTo>
                    <a:lnTo>
                      <a:pt x="392" y="6"/>
                    </a:lnTo>
                    <a:lnTo>
                      <a:pt x="392" y="6"/>
                    </a:lnTo>
                    <a:lnTo>
                      <a:pt x="392" y="10"/>
                    </a:lnTo>
                    <a:lnTo>
                      <a:pt x="393" y="12"/>
                    </a:lnTo>
                    <a:lnTo>
                      <a:pt x="393" y="12"/>
                    </a:lnTo>
                    <a:lnTo>
                      <a:pt x="394" y="16"/>
                    </a:lnTo>
                    <a:lnTo>
                      <a:pt x="394" y="16"/>
                    </a:lnTo>
                    <a:lnTo>
                      <a:pt x="392" y="22"/>
                    </a:lnTo>
                    <a:lnTo>
                      <a:pt x="390" y="28"/>
                    </a:lnTo>
                    <a:lnTo>
                      <a:pt x="390" y="28"/>
                    </a:lnTo>
                    <a:lnTo>
                      <a:pt x="389" y="30"/>
                    </a:lnTo>
                    <a:lnTo>
                      <a:pt x="390" y="32"/>
                    </a:lnTo>
                    <a:lnTo>
                      <a:pt x="391" y="37"/>
                    </a:lnTo>
                    <a:lnTo>
                      <a:pt x="391" y="37"/>
                    </a:lnTo>
                    <a:lnTo>
                      <a:pt x="391" y="39"/>
                    </a:lnTo>
                    <a:lnTo>
                      <a:pt x="391" y="40"/>
                    </a:lnTo>
                    <a:lnTo>
                      <a:pt x="389" y="42"/>
                    </a:lnTo>
                    <a:lnTo>
                      <a:pt x="389" y="42"/>
                    </a:lnTo>
                    <a:lnTo>
                      <a:pt x="390" y="44"/>
                    </a:lnTo>
                    <a:lnTo>
                      <a:pt x="392" y="46"/>
                    </a:lnTo>
                    <a:lnTo>
                      <a:pt x="392" y="46"/>
                    </a:lnTo>
                    <a:lnTo>
                      <a:pt x="392" y="47"/>
                    </a:lnTo>
                    <a:lnTo>
                      <a:pt x="392" y="48"/>
                    </a:lnTo>
                    <a:lnTo>
                      <a:pt x="391" y="49"/>
                    </a:lnTo>
                    <a:lnTo>
                      <a:pt x="391" y="49"/>
                    </a:lnTo>
                    <a:lnTo>
                      <a:pt x="389" y="57"/>
                    </a:lnTo>
                    <a:lnTo>
                      <a:pt x="389" y="64"/>
                    </a:lnTo>
                    <a:lnTo>
                      <a:pt x="389" y="64"/>
                    </a:lnTo>
                    <a:lnTo>
                      <a:pt x="390" y="67"/>
                    </a:lnTo>
                    <a:lnTo>
                      <a:pt x="392" y="69"/>
                    </a:lnTo>
                    <a:lnTo>
                      <a:pt x="396" y="72"/>
                    </a:lnTo>
                    <a:lnTo>
                      <a:pt x="396" y="72"/>
                    </a:lnTo>
                    <a:lnTo>
                      <a:pt x="399" y="76"/>
                    </a:lnTo>
                    <a:lnTo>
                      <a:pt x="399" y="76"/>
                    </a:lnTo>
                    <a:lnTo>
                      <a:pt x="399" y="76"/>
                    </a:lnTo>
                    <a:lnTo>
                      <a:pt x="399" y="77"/>
                    </a:lnTo>
                    <a:lnTo>
                      <a:pt x="397" y="79"/>
                    </a:lnTo>
                    <a:lnTo>
                      <a:pt x="397" y="79"/>
                    </a:lnTo>
                    <a:lnTo>
                      <a:pt x="395" y="81"/>
                    </a:lnTo>
                    <a:lnTo>
                      <a:pt x="394" y="84"/>
                    </a:lnTo>
                    <a:lnTo>
                      <a:pt x="394" y="84"/>
                    </a:lnTo>
                    <a:lnTo>
                      <a:pt x="392" y="87"/>
                    </a:lnTo>
                    <a:lnTo>
                      <a:pt x="390" y="89"/>
                    </a:lnTo>
                    <a:lnTo>
                      <a:pt x="390" y="89"/>
                    </a:lnTo>
                    <a:lnTo>
                      <a:pt x="389" y="91"/>
                    </a:lnTo>
                    <a:lnTo>
                      <a:pt x="387" y="92"/>
                    </a:lnTo>
                    <a:lnTo>
                      <a:pt x="387" y="92"/>
                    </a:lnTo>
                    <a:lnTo>
                      <a:pt x="385" y="95"/>
                    </a:lnTo>
                    <a:lnTo>
                      <a:pt x="383" y="99"/>
                    </a:lnTo>
                    <a:lnTo>
                      <a:pt x="383" y="99"/>
                    </a:lnTo>
                    <a:lnTo>
                      <a:pt x="380" y="102"/>
                    </a:lnTo>
                    <a:lnTo>
                      <a:pt x="379" y="103"/>
                    </a:lnTo>
                    <a:lnTo>
                      <a:pt x="377" y="104"/>
                    </a:lnTo>
                    <a:lnTo>
                      <a:pt x="377" y="104"/>
                    </a:lnTo>
                    <a:lnTo>
                      <a:pt x="372" y="103"/>
                    </a:lnTo>
                    <a:lnTo>
                      <a:pt x="367" y="102"/>
                    </a:lnTo>
                    <a:lnTo>
                      <a:pt x="367" y="102"/>
                    </a:lnTo>
                    <a:lnTo>
                      <a:pt x="360" y="100"/>
                    </a:lnTo>
                    <a:lnTo>
                      <a:pt x="360" y="100"/>
                    </a:lnTo>
                    <a:lnTo>
                      <a:pt x="359" y="100"/>
                    </a:lnTo>
                    <a:lnTo>
                      <a:pt x="357" y="100"/>
                    </a:lnTo>
                    <a:lnTo>
                      <a:pt x="357" y="100"/>
                    </a:lnTo>
                    <a:lnTo>
                      <a:pt x="356" y="100"/>
                    </a:lnTo>
                    <a:lnTo>
                      <a:pt x="355" y="99"/>
                    </a:lnTo>
                    <a:lnTo>
                      <a:pt x="354" y="98"/>
                    </a:lnTo>
                    <a:lnTo>
                      <a:pt x="354" y="98"/>
                    </a:lnTo>
                    <a:lnTo>
                      <a:pt x="352" y="99"/>
                    </a:lnTo>
                    <a:lnTo>
                      <a:pt x="349" y="101"/>
                    </a:lnTo>
                    <a:lnTo>
                      <a:pt x="349" y="101"/>
                    </a:lnTo>
                    <a:lnTo>
                      <a:pt x="346" y="104"/>
                    </a:lnTo>
                    <a:lnTo>
                      <a:pt x="343" y="108"/>
                    </a:lnTo>
                    <a:lnTo>
                      <a:pt x="343" y="108"/>
                    </a:lnTo>
                    <a:lnTo>
                      <a:pt x="341" y="109"/>
                    </a:lnTo>
                    <a:lnTo>
                      <a:pt x="339" y="109"/>
                    </a:lnTo>
                    <a:lnTo>
                      <a:pt x="333" y="108"/>
                    </a:lnTo>
                    <a:lnTo>
                      <a:pt x="333" y="108"/>
                    </a:lnTo>
                    <a:lnTo>
                      <a:pt x="331" y="107"/>
                    </a:lnTo>
                    <a:lnTo>
                      <a:pt x="329" y="105"/>
                    </a:lnTo>
                    <a:lnTo>
                      <a:pt x="327" y="101"/>
                    </a:lnTo>
                    <a:lnTo>
                      <a:pt x="327" y="101"/>
                    </a:lnTo>
                    <a:lnTo>
                      <a:pt x="326" y="100"/>
                    </a:lnTo>
                    <a:lnTo>
                      <a:pt x="324" y="100"/>
                    </a:lnTo>
                    <a:lnTo>
                      <a:pt x="320" y="99"/>
                    </a:lnTo>
                    <a:lnTo>
                      <a:pt x="320" y="99"/>
                    </a:lnTo>
                    <a:lnTo>
                      <a:pt x="319" y="98"/>
                    </a:lnTo>
                    <a:lnTo>
                      <a:pt x="319" y="96"/>
                    </a:lnTo>
                    <a:lnTo>
                      <a:pt x="319" y="95"/>
                    </a:lnTo>
                    <a:lnTo>
                      <a:pt x="318" y="94"/>
                    </a:lnTo>
                    <a:lnTo>
                      <a:pt x="318" y="94"/>
                    </a:lnTo>
                    <a:lnTo>
                      <a:pt x="316" y="92"/>
                    </a:lnTo>
                    <a:lnTo>
                      <a:pt x="314" y="90"/>
                    </a:lnTo>
                    <a:lnTo>
                      <a:pt x="314" y="90"/>
                    </a:lnTo>
                    <a:lnTo>
                      <a:pt x="313" y="89"/>
                    </a:lnTo>
                    <a:lnTo>
                      <a:pt x="313" y="90"/>
                    </a:lnTo>
                    <a:lnTo>
                      <a:pt x="310" y="93"/>
                    </a:lnTo>
                    <a:lnTo>
                      <a:pt x="310" y="93"/>
                    </a:lnTo>
                    <a:lnTo>
                      <a:pt x="307" y="94"/>
                    </a:lnTo>
                    <a:lnTo>
                      <a:pt x="300" y="95"/>
                    </a:lnTo>
                    <a:lnTo>
                      <a:pt x="300" y="95"/>
                    </a:lnTo>
                    <a:lnTo>
                      <a:pt x="295" y="98"/>
                    </a:lnTo>
                    <a:lnTo>
                      <a:pt x="292" y="99"/>
                    </a:lnTo>
                    <a:lnTo>
                      <a:pt x="292" y="99"/>
                    </a:lnTo>
                    <a:lnTo>
                      <a:pt x="289" y="98"/>
                    </a:lnTo>
                    <a:lnTo>
                      <a:pt x="287" y="94"/>
                    </a:lnTo>
                    <a:lnTo>
                      <a:pt x="287" y="94"/>
                    </a:lnTo>
                    <a:lnTo>
                      <a:pt x="286" y="92"/>
                    </a:lnTo>
                    <a:lnTo>
                      <a:pt x="286" y="90"/>
                    </a:lnTo>
                    <a:lnTo>
                      <a:pt x="286" y="89"/>
                    </a:lnTo>
                    <a:lnTo>
                      <a:pt x="285" y="87"/>
                    </a:lnTo>
                    <a:lnTo>
                      <a:pt x="285" y="87"/>
                    </a:lnTo>
                    <a:lnTo>
                      <a:pt x="284" y="85"/>
                    </a:lnTo>
                    <a:lnTo>
                      <a:pt x="285" y="84"/>
                    </a:lnTo>
                    <a:lnTo>
                      <a:pt x="285" y="84"/>
                    </a:lnTo>
                    <a:lnTo>
                      <a:pt x="283" y="83"/>
                    </a:lnTo>
                    <a:lnTo>
                      <a:pt x="282" y="80"/>
                    </a:lnTo>
                    <a:lnTo>
                      <a:pt x="282" y="80"/>
                    </a:lnTo>
                    <a:lnTo>
                      <a:pt x="281" y="77"/>
                    </a:lnTo>
                    <a:lnTo>
                      <a:pt x="280" y="74"/>
                    </a:lnTo>
                    <a:lnTo>
                      <a:pt x="280" y="74"/>
                    </a:lnTo>
                    <a:lnTo>
                      <a:pt x="278" y="72"/>
                    </a:lnTo>
                    <a:lnTo>
                      <a:pt x="276" y="70"/>
                    </a:lnTo>
                    <a:lnTo>
                      <a:pt x="276" y="70"/>
                    </a:lnTo>
                    <a:lnTo>
                      <a:pt x="274" y="68"/>
                    </a:lnTo>
                    <a:lnTo>
                      <a:pt x="271" y="67"/>
                    </a:lnTo>
                    <a:lnTo>
                      <a:pt x="271" y="67"/>
                    </a:lnTo>
                    <a:lnTo>
                      <a:pt x="270" y="68"/>
                    </a:lnTo>
                    <a:lnTo>
                      <a:pt x="270" y="69"/>
                    </a:lnTo>
                    <a:lnTo>
                      <a:pt x="270" y="69"/>
                    </a:lnTo>
                    <a:lnTo>
                      <a:pt x="270" y="71"/>
                    </a:lnTo>
                    <a:lnTo>
                      <a:pt x="269" y="72"/>
                    </a:lnTo>
                    <a:lnTo>
                      <a:pt x="269" y="72"/>
                    </a:lnTo>
                    <a:lnTo>
                      <a:pt x="266" y="73"/>
                    </a:lnTo>
                    <a:lnTo>
                      <a:pt x="263" y="73"/>
                    </a:lnTo>
                    <a:lnTo>
                      <a:pt x="263" y="73"/>
                    </a:lnTo>
                    <a:lnTo>
                      <a:pt x="261" y="74"/>
                    </a:lnTo>
                    <a:lnTo>
                      <a:pt x="258" y="75"/>
                    </a:lnTo>
                    <a:lnTo>
                      <a:pt x="258" y="75"/>
                    </a:lnTo>
                    <a:lnTo>
                      <a:pt x="257" y="75"/>
                    </a:lnTo>
                    <a:lnTo>
                      <a:pt x="257" y="75"/>
                    </a:lnTo>
                    <a:lnTo>
                      <a:pt x="256" y="74"/>
                    </a:lnTo>
                    <a:lnTo>
                      <a:pt x="256" y="74"/>
                    </a:lnTo>
                    <a:lnTo>
                      <a:pt x="256" y="74"/>
                    </a:lnTo>
                    <a:lnTo>
                      <a:pt x="253" y="74"/>
                    </a:lnTo>
                    <a:lnTo>
                      <a:pt x="252" y="74"/>
                    </a:lnTo>
                    <a:lnTo>
                      <a:pt x="252" y="74"/>
                    </a:lnTo>
                    <a:lnTo>
                      <a:pt x="251" y="73"/>
                    </a:lnTo>
                    <a:lnTo>
                      <a:pt x="250" y="72"/>
                    </a:lnTo>
                    <a:lnTo>
                      <a:pt x="250" y="72"/>
                    </a:lnTo>
                    <a:lnTo>
                      <a:pt x="248" y="71"/>
                    </a:lnTo>
                    <a:lnTo>
                      <a:pt x="246" y="69"/>
                    </a:lnTo>
                    <a:lnTo>
                      <a:pt x="246" y="69"/>
                    </a:lnTo>
                    <a:lnTo>
                      <a:pt x="244" y="69"/>
                    </a:lnTo>
                    <a:lnTo>
                      <a:pt x="242" y="70"/>
                    </a:lnTo>
                    <a:lnTo>
                      <a:pt x="242" y="70"/>
                    </a:lnTo>
                    <a:lnTo>
                      <a:pt x="240" y="72"/>
                    </a:lnTo>
                    <a:lnTo>
                      <a:pt x="238" y="73"/>
                    </a:lnTo>
                    <a:lnTo>
                      <a:pt x="238" y="73"/>
                    </a:lnTo>
                    <a:lnTo>
                      <a:pt x="235" y="73"/>
                    </a:lnTo>
                    <a:lnTo>
                      <a:pt x="232" y="73"/>
                    </a:lnTo>
                    <a:lnTo>
                      <a:pt x="232" y="73"/>
                    </a:lnTo>
                    <a:lnTo>
                      <a:pt x="230" y="75"/>
                    </a:lnTo>
                    <a:lnTo>
                      <a:pt x="228" y="78"/>
                    </a:lnTo>
                    <a:lnTo>
                      <a:pt x="228" y="78"/>
                    </a:lnTo>
                    <a:lnTo>
                      <a:pt x="227" y="78"/>
                    </a:lnTo>
                    <a:lnTo>
                      <a:pt x="227" y="77"/>
                    </a:lnTo>
                    <a:lnTo>
                      <a:pt x="226" y="75"/>
                    </a:lnTo>
                    <a:lnTo>
                      <a:pt x="226" y="75"/>
                    </a:lnTo>
                    <a:lnTo>
                      <a:pt x="225" y="73"/>
                    </a:lnTo>
                    <a:lnTo>
                      <a:pt x="223" y="71"/>
                    </a:lnTo>
                    <a:lnTo>
                      <a:pt x="223" y="71"/>
                    </a:lnTo>
                    <a:lnTo>
                      <a:pt x="221" y="69"/>
                    </a:lnTo>
                    <a:lnTo>
                      <a:pt x="219" y="64"/>
                    </a:lnTo>
                    <a:lnTo>
                      <a:pt x="219" y="64"/>
                    </a:lnTo>
                    <a:lnTo>
                      <a:pt x="217" y="64"/>
                    </a:lnTo>
                    <a:lnTo>
                      <a:pt x="216" y="64"/>
                    </a:lnTo>
                    <a:lnTo>
                      <a:pt x="211" y="68"/>
                    </a:lnTo>
                    <a:lnTo>
                      <a:pt x="211" y="68"/>
                    </a:lnTo>
                    <a:lnTo>
                      <a:pt x="201" y="72"/>
                    </a:lnTo>
                    <a:lnTo>
                      <a:pt x="195" y="76"/>
                    </a:lnTo>
                    <a:lnTo>
                      <a:pt x="195" y="76"/>
                    </a:lnTo>
                    <a:lnTo>
                      <a:pt x="194" y="78"/>
                    </a:lnTo>
                    <a:lnTo>
                      <a:pt x="192" y="81"/>
                    </a:lnTo>
                    <a:lnTo>
                      <a:pt x="192" y="81"/>
                    </a:lnTo>
                    <a:lnTo>
                      <a:pt x="187" y="87"/>
                    </a:lnTo>
                    <a:lnTo>
                      <a:pt x="187" y="87"/>
                    </a:lnTo>
                    <a:lnTo>
                      <a:pt x="181" y="92"/>
                    </a:lnTo>
                    <a:lnTo>
                      <a:pt x="181" y="92"/>
                    </a:lnTo>
                    <a:lnTo>
                      <a:pt x="177" y="96"/>
                    </a:lnTo>
                    <a:lnTo>
                      <a:pt x="173" y="102"/>
                    </a:lnTo>
                    <a:lnTo>
                      <a:pt x="173" y="102"/>
                    </a:lnTo>
                    <a:lnTo>
                      <a:pt x="172" y="106"/>
                    </a:lnTo>
                    <a:lnTo>
                      <a:pt x="170" y="110"/>
                    </a:lnTo>
                    <a:lnTo>
                      <a:pt x="170" y="110"/>
                    </a:lnTo>
                    <a:lnTo>
                      <a:pt x="166" y="114"/>
                    </a:lnTo>
                    <a:lnTo>
                      <a:pt x="166" y="114"/>
                    </a:lnTo>
                    <a:lnTo>
                      <a:pt x="164" y="117"/>
                    </a:lnTo>
                    <a:lnTo>
                      <a:pt x="162" y="121"/>
                    </a:lnTo>
                    <a:lnTo>
                      <a:pt x="162" y="121"/>
                    </a:lnTo>
                    <a:lnTo>
                      <a:pt x="161" y="123"/>
                    </a:lnTo>
                    <a:lnTo>
                      <a:pt x="161" y="125"/>
                    </a:lnTo>
                    <a:lnTo>
                      <a:pt x="161" y="125"/>
                    </a:lnTo>
                    <a:lnTo>
                      <a:pt x="162" y="129"/>
                    </a:lnTo>
                    <a:lnTo>
                      <a:pt x="162" y="129"/>
                    </a:lnTo>
                    <a:lnTo>
                      <a:pt x="161" y="130"/>
                    </a:lnTo>
                    <a:lnTo>
                      <a:pt x="161" y="130"/>
                    </a:lnTo>
                    <a:lnTo>
                      <a:pt x="158" y="131"/>
                    </a:lnTo>
                    <a:lnTo>
                      <a:pt x="157" y="132"/>
                    </a:lnTo>
                    <a:lnTo>
                      <a:pt x="156" y="133"/>
                    </a:lnTo>
                    <a:lnTo>
                      <a:pt x="156" y="133"/>
                    </a:lnTo>
                    <a:lnTo>
                      <a:pt x="154" y="136"/>
                    </a:lnTo>
                    <a:lnTo>
                      <a:pt x="152" y="138"/>
                    </a:lnTo>
                    <a:lnTo>
                      <a:pt x="148" y="141"/>
                    </a:lnTo>
                    <a:lnTo>
                      <a:pt x="148" y="141"/>
                    </a:lnTo>
                    <a:lnTo>
                      <a:pt x="135" y="147"/>
                    </a:lnTo>
                    <a:lnTo>
                      <a:pt x="135" y="147"/>
                    </a:lnTo>
                    <a:lnTo>
                      <a:pt x="135" y="148"/>
                    </a:lnTo>
                    <a:lnTo>
                      <a:pt x="136" y="149"/>
                    </a:lnTo>
                    <a:lnTo>
                      <a:pt x="137" y="150"/>
                    </a:lnTo>
                    <a:lnTo>
                      <a:pt x="137" y="150"/>
                    </a:lnTo>
                    <a:lnTo>
                      <a:pt x="134" y="155"/>
                    </a:lnTo>
                    <a:lnTo>
                      <a:pt x="134" y="155"/>
                    </a:lnTo>
                    <a:lnTo>
                      <a:pt x="134" y="157"/>
                    </a:lnTo>
                    <a:lnTo>
                      <a:pt x="135" y="158"/>
                    </a:lnTo>
                    <a:lnTo>
                      <a:pt x="136" y="161"/>
                    </a:lnTo>
                    <a:lnTo>
                      <a:pt x="136" y="161"/>
                    </a:lnTo>
                    <a:lnTo>
                      <a:pt x="136" y="163"/>
                    </a:lnTo>
                    <a:lnTo>
                      <a:pt x="135" y="165"/>
                    </a:lnTo>
                    <a:lnTo>
                      <a:pt x="135" y="165"/>
                    </a:lnTo>
                    <a:lnTo>
                      <a:pt x="135" y="166"/>
                    </a:lnTo>
                    <a:lnTo>
                      <a:pt x="137" y="167"/>
                    </a:lnTo>
                    <a:lnTo>
                      <a:pt x="140" y="170"/>
                    </a:lnTo>
                    <a:lnTo>
                      <a:pt x="140" y="170"/>
                    </a:lnTo>
                    <a:lnTo>
                      <a:pt x="141" y="171"/>
                    </a:lnTo>
                    <a:lnTo>
                      <a:pt x="141" y="174"/>
                    </a:lnTo>
                    <a:lnTo>
                      <a:pt x="141" y="178"/>
                    </a:lnTo>
                    <a:lnTo>
                      <a:pt x="141" y="178"/>
                    </a:lnTo>
                    <a:lnTo>
                      <a:pt x="142" y="182"/>
                    </a:lnTo>
                    <a:lnTo>
                      <a:pt x="142" y="186"/>
                    </a:lnTo>
                    <a:lnTo>
                      <a:pt x="142" y="186"/>
                    </a:lnTo>
                    <a:lnTo>
                      <a:pt x="142" y="189"/>
                    </a:lnTo>
                    <a:lnTo>
                      <a:pt x="142" y="193"/>
                    </a:lnTo>
                    <a:lnTo>
                      <a:pt x="144" y="198"/>
                    </a:lnTo>
                    <a:lnTo>
                      <a:pt x="144" y="198"/>
                    </a:lnTo>
                    <a:lnTo>
                      <a:pt x="145" y="200"/>
                    </a:lnTo>
                    <a:lnTo>
                      <a:pt x="146" y="201"/>
                    </a:lnTo>
                    <a:lnTo>
                      <a:pt x="149" y="202"/>
                    </a:lnTo>
                    <a:lnTo>
                      <a:pt x="149" y="202"/>
                    </a:lnTo>
                    <a:lnTo>
                      <a:pt x="149" y="202"/>
                    </a:lnTo>
                    <a:lnTo>
                      <a:pt x="149" y="205"/>
                    </a:lnTo>
                    <a:lnTo>
                      <a:pt x="149" y="205"/>
                    </a:lnTo>
                    <a:lnTo>
                      <a:pt x="147" y="208"/>
                    </a:lnTo>
                    <a:lnTo>
                      <a:pt x="142" y="212"/>
                    </a:lnTo>
                    <a:lnTo>
                      <a:pt x="142" y="212"/>
                    </a:lnTo>
                    <a:lnTo>
                      <a:pt x="139" y="213"/>
                    </a:lnTo>
                    <a:lnTo>
                      <a:pt x="137" y="212"/>
                    </a:lnTo>
                    <a:lnTo>
                      <a:pt x="134" y="210"/>
                    </a:lnTo>
                    <a:lnTo>
                      <a:pt x="134" y="210"/>
                    </a:lnTo>
                    <a:lnTo>
                      <a:pt x="130" y="208"/>
                    </a:lnTo>
                    <a:lnTo>
                      <a:pt x="126" y="208"/>
                    </a:lnTo>
                    <a:lnTo>
                      <a:pt x="126" y="208"/>
                    </a:lnTo>
                    <a:lnTo>
                      <a:pt x="122" y="209"/>
                    </a:lnTo>
                    <a:lnTo>
                      <a:pt x="119" y="208"/>
                    </a:lnTo>
                    <a:lnTo>
                      <a:pt x="119" y="208"/>
                    </a:lnTo>
                    <a:lnTo>
                      <a:pt x="117" y="208"/>
                    </a:lnTo>
                    <a:lnTo>
                      <a:pt x="115" y="210"/>
                    </a:lnTo>
                    <a:lnTo>
                      <a:pt x="115" y="210"/>
                    </a:lnTo>
                    <a:lnTo>
                      <a:pt x="110" y="211"/>
                    </a:lnTo>
                    <a:lnTo>
                      <a:pt x="108" y="212"/>
                    </a:lnTo>
                    <a:lnTo>
                      <a:pt x="108" y="212"/>
                    </a:lnTo>
                    <a:lnTo>
                      <a:pt x="105" y="209"/>
                    </a:lnTo>
                    <a:lnTo>
                      <a:pt x="103" y="207"/>
                    </a:lnTo>
                    <a:lnTo>
                      <a:pt x="103" y="207"/>
                    </a:lnTo>
                    <a:lnTo>
                      <a:pt x="102" y="206"/>
                    </a:lnTo>
                    <a:lnTo>
                      <a:pt x="100" y="207"/>
                    </a:lnTo>
                    <a:lnTo>
                      <a:pt x="97" y="208"/>
                    </a:lnTo>
                    <a:lnTo>
                      <a:pt x="97" y="208"/>
                    </a:lnTo>
                    <a:lnTo>
                      <a:pt x="95" y="208"/>
                    </a:lnTo>
                    <a:lnTo>
                      <a:pt x="93" y="208"/>
                    </a:lnTo>
                    <a:lnTo>
                      <a:pt x="93" y="208"/>
                    </a:lnTo>
                    <a:lnTo>
                      <a:pt x="88" y="211"/>
                    </a:lnTo>
                    <a:lnTo>
                      <a:pt x="88" y="211"/>
                    </a:lnTo>
                    <a:lnTo>
                      <a:pt x="87" y="212"/>
                    </a:lnTo>
                    <a:lnTo>
                      <a:pt x="87" y="213"/>
                    </a:lnTo>
                    <a:lnTo>
                      <a:pt x="87" y="215"/>
                    </a:lnTo>
                    <a:lnTo>
                      <a:pt x="87" y="215"/>
                    </a:lnTo>
                    <a:lnTo>
                      <a:pt x="87" y="217"/>
                    </a:lnTo>
                    <a:lnTo>
                      <a:pt x="86" y="221"/>
                    </a:lnTo>
                    <a:lnTo>
                      <a:pt x="86" y="221"/>
                    </a:lnTo>
                    <a:lnTo>
                      <a:pt x="86" y="224"/>
                    </a:lnTo>
                    <a:lnTo>
                      <a:pt x="85" y="225"/>
                    </a:lnTo>
                    <a:lnTo>
                      <a:pt x="84" y="226"/>
                    </a:lnTo>
                    <a:lnTo>
                      <a:pt x="84" y="228"/>
                    </a:lnTo>
                    <a:lnTo>
                      <a:pt x="84" y="228"/>
                    </a:lnTo>
                    <a:lnTo>
                      <a:pt x="84" y="230"/>
                    </a:lnTo>
                    <a:lnTo>
                      <a:pt x="83" y="231"/>
                    </a:lnTo>
                    <a:lnTo>
                      <a:pt x="83" y="231"/>
                    </a:lnTo>
                    <a:lnTo>
                      <a:pt x="81" y="231"/>
                    </a:lnTo>
                    <a:lnTo>
                      <a:pt x="80" y="231"/>
                    </a:lnTo>
                    <a:lnTo>
                      <a:pt x="76" y="230"/>
                    </a:lnTo>
                    <a:lnTo>
                      <a:pt x="76" y="230"/>
                    </a:lnTo>
                    <a:lnTo>
                      <a:pt x="72" y="229"/>
                    </a:lnTo>
                    <a:lnTo>
                      <a:pt x="68" y="228"/>
                    </a:lnTo>
                    <a:lnTo>
                      <a:pt x="68" y="228"/>
                    </a:lnTo>
                    <a:lnTo>
                      <a:pt x="65" y="229"/>
                    </a:lnTo>
                    <a:lnTo>
                      <a:pt x="62" y="232"/>
                    </a:lnTo>
                    <a:lnTo>
                      <a:pt x="62" y="232"/>
                    </a:lnTo>
                    <a:lnTo>
                      <a:pt x="60" y="233"/>
                    </a:lnTo>
                    <a:lnTo>
                      <a:pt x="58" y="232"/>
                    </a:lnTo>
                    <a:lnTo>
                      <a:pt x="55" y="231"/>
                    </a:lnTo>
                    <a:lnTo>
                      <a:pt x="55" y="231"/>
                    </a:lnTo>
                    <a:lnTo>
                      <a:pt x="54" y="231"/>
                    </a:lnTo>
                    <a:lnTo>
                      <a:pt x="53" y="232"/>
                    </a:lnTo>
                    <a:lnTo>
                      <a:pt x="51" y="233"/>
                    </a:lnTo>
                    <a:lnTo>
                      <a:pt x="51" y="233"/>
                    </a:lnTo>
                    <a:lnTo>
                      <a:pt x="42" y="236"/>
                    </a:lnTo>
                    <a:lnTo>
                      <a:pt x="42" y="236"/>
                    </a:lnTo>
                    <a:lnTo>
                      <a:pt x="40" y="236"/>
                    </a:lnTo>
                    <a:lnTo>
                      <a:pt x="39" y="236"/>
                    </a:lnTo>
                    <a:lnTo>
                      <a:pt x="39" y="236"/>
                    </a:lnTo>
                    <a:lnTo>
                      <a:pt x="37" y="236"/>
                    </a:lnTo>
                    <a:lnTo>
                      <a:pt x="34" y="237"/>
                    </a:lnTo>
                    <a:lnTo>
                      <a:pt x="34" y="237"/>
                    </a:lnTo>
                    <a:lnTo>
                      <a:pt x="33" y="237"/>
                    </a:lnTo>
                    <a:lnTo>
                      <a:pt x="30" y="236"/>
                    </a:lnTo>
                    <a:lnTo>
                      <a:pt x="30" y="236"/>
                    </a:lnTo>
                    <a:lnTo>
                      <a:pt x="29" y="236"/>
                    </a:lnTo>
                    <a:lnTo>
                      <a:pt x="28" y="236"/>
                    </a:lnTo>
                    <a:lnTo>
                      <a:pt x="25" y="238"/>
                    </a:lnTo>
                    <a:lnTo>
                      <a:pt x="25" y="238"/>
                    </a:lnTo>
                    <a:lnTo>
                      <a:pt x="24" y="239"/>
                    </a:lnTo>
                    <a:lnTo>
                      <a:pt x="23" y="238"/>
                    </a:lnTo>
                    <a:lnTo>
                      <a:pt x="21" y="237"/>
                    </a:lnTo>
                    <a:lnTo>
                      <a:pt x="21" y="237"/>
                    </a:lnTo>
                    <a:lnTo>
                      <a:pt x="19" y="238"/>
                    </a:lnTo>
                    <a:lnTo>
                      <a:pt x="17" y="241"/>
                    </a:lnTo>
                    <a:lnTo>
                      <a:pt x="17" y="241"/>
                    </a:lnTo>
                    <a:lnTo>
                      <a:pt x="16" y="245"/>
                    </a:lnTo>
                    <a:lnTo>
                      <a:pt x="16" y="247"/>
                    </a:lnTo>
                    <a:lnTo>
                      <a:pt x="16" y="247"/>
                    </a:lnTo>
                    <a:lnTo>
                      <a:pt x="14" y="250"/>
                    </a:lnTo>
                    <a:lnTo>
                      <a:pt x="13" y="252"/>
                    </a:lnTo>
                    <a:lnTo>
                      <a:pt x="13" y="252"/>
                    </a:lnTo>
                    <a:lnTo>
                      <a:pt x="14" y="258"/>
                    </a:lnTo>
                    <a:lnTo>
                      <a:pt x="14" y="258"/>
                    </a:lnTo>
                    <a:lnTo>
                      <a:pt x="16" y="260"/>
                    </a:lnTo>
                    <a:lnTo>
                      <a:pt x="18" y="261"/>
                    </a:lnTo>
                    <a:lnTo>
                      <a:pt x="21" y="262"/>
                    </a:lnTo>
                    <a:lnTo>
                      <a:pt x="21" y="262"/>
                    </a:lnTo>
                    <a:lnTo>
                      <a:pt x="22" y="264"/>
                    </a:lnTo>
                    <a:lnTo>
                      <a:pt x="23" y="266"/>
                    </a:lnTo>
                    <a:lnTo>
                      <a:pt x="23" y="266"/>
                    </a:lnTo>
                    <a:lnTo>
                      <a:pt x="25" y="268"/>
                    </a:lnTo>
                    <a:lnTo>
                      <a:pt x="26" y="269"/>
                    </a:lnTo>
                    <a:lnTo>
                      <a:pt x="26" y="270"/>
                    </a:lnTo>
                    <a:lnTo>
                      <a:pt x="26" y="270"/>
                    </a:lnTo>
                    <a:lnTo>
                      <a:pt x="25" y="276"/>
                    </a:lnTo>
                    <a:lnTo>
                      <a:pt x="23" y="282"/>
                    </a:lnTo>
                    <a:lnTo>
                      <a:pt x="23" y="282"/>
                    </a:lnTo>
                    <a:lnTo>
                      <a:pt x="23" y="283"/>
                    </a:lnTo>
                    <a:lnTo>
                      <a:pt x="21" y="284"/>
                    </a:lnTo>
                    <a:lnTo>
                      <a:pt x="18" y="286"/>
                    </a:lnTo>
                    <a:lnTo>
                      <a:pt x="18" y="286"/>
                    </a:lnTo>
                    <a:lnTo>
                      <a:pt x="19" y="290"/>
                    </a:lnTo>
                    <a:lnTo>
                      <a:pt x="20" y="293"/>
                    </a:lnTo>
                    <a:lnTo>
                      <a:pt x="20" y="293"/>
                    </a:lnTo>
                    <a:lnTo>
                      <a:pt x="20" y="296"/>
                    </a:lnTo>
                    <a:lnTo>
                      <a:pt x="18" y="299"/>
                    </a:lnTo>
                    <a:lnTo>
                      <a:pt x="18" y="299"/>
                    </a:lnTo>
                    <a:lnTo>
                      <a:pt x="18" y="304"/>
                    </a:lnTo>
                    <a:lnTo>
                      <a:pt x="17" y="307"/>
                    </a:lnTo>
                    <a:lnTo>
                      <a:pt x="16" y="309"/>
                    </a:lnTo>
                    <a:lnTo>
                      <a:pt x="16" y="309"/>
                    </a:lnTo>
                    <a:lnTo>
                      <a:pt x="10" y="313"/>
                    </a:lnTo>
                    <a:lnTo>
                      <a:pt x="6" y="317"/>
                    </a:lnTo>
                    <a:lnTo>
                      <a:pt x="6" y="317"/>
                    </a:lnTo>
                    <a:lnTo>
                      <a:pt x="1" y="325"/>
                    </a:lnTo>
                    <a:lnTo>
                      <a:pt x="1" y="325"/>
                    </a:lnTo>
                    <a:lnTo>
                      <a:pt x="0" y="327"/>
                    </a:lnTo>
                    <a:lnTo>
                      <a:pt x="0" y="329"/>
                    </a:lnTo>
                    <a:lnTo>
                      <a:pt x="1" y="333"/>
                    </a:lnTo>
                    <a:lnTo>
                      <a:pt x="1" y="333"/>
                    </a:lnTo>
                    <a:lnTo>
                      <a:pt x="7" y="341"/>
                    </a:lnTo>
                    <a:lnTo>
                      <a:pt x="7" y="341"/>
                    </a:lnTo>
                    <a:lnTo>
                      <a:pt x="9" y="344"/>
                    </a:lnTo>
                    <a:lnTo>
                      <a:pt x="10" y="348"/>
                    </a:lnTo>
                    <a:lnTo>
                      <a:pt x="10" y="348"/>
                    </a:lnTo>
                    <a:lnTo>
                      <a:pt x="11" y="351"/>
                    </a:lnTo>
                    <a:lnTo>
                      <a:pt x="13" y="351"/>
                    </a:lnTo>
                    <a:lnTo>
                      <a:pt x="13" y="351"/>
                    </a:lnTo>
                    <a:lnTo>
                      <a:pt x="14" y="351"/>
                    </a:lnTo>
                    <a:lnTo>
                      <a:pt x="16" y="348"/>
                    </a:lnTo>
                    <a:lnTo>
                      <a:pt x="18" y="345"/>
                    </a:lnTo>
                    <a:lnTo>
                      <a:pt x="18" y="345"/>
                    </a:lnTo>
                    <a:lnTo>
                      <a:pt x="18" y="343"/>
                    </a:lnTo>
                    <a:lnTo>
                      <a:pt x="20" y="344"/>
                    </a:lnTo>
                    <a:lnTo>
                      <a:pt x="20" y="344"/>
                    </a:lnTo>
                    <a:lnTo>
                      <a:pt x="21" y="344"/>
                    </a:lnTo>
                    <a:lnTo>
                      <a:pt x="21" y="346"/>
                    </a:lnTo>
                    <a:lnTo>
                      <a:pt x="21" y="346"/>
                    </a:lnTo>
                    <a:lnTo>
                      <a:pt x="24" y="351"/>
                    </a:lnTo>
                    <a:lnTo>
                      <a:pt x="27" y="355"/>
                    </a:lnTo>
                    <a:lnTo>
                      <a:pt x="27" y="355"/>
                    </a:lnTo>
                    <a:lnTo>
                      <a:pt x="27" y="357"/>
                    </a:lnTo>
                    <a:lnTo>
                      <a:pt x="27" y="359"/>
                    </a:lnTo>
                    <a:lnTo>
                      <a:pt x="27" y="359"/>
                    </a:lnTo>
                    <a:lnTo>
                      <a:pt x="27" y="360"/>
                    </a:lnTo>
                    <a:lnTo>
                      <a:pt x="29" y="361"/>
                    </a:lnTo>
                    <a:lnTo>
                      <a:pt x="30" y="363"/>
                    </a:lnTo>
                    <a:lnTo>
                      <a:pt x="30" y="364"/>
                    </a:lnTo>
                    <a:lnTo>
                      <a:pt x="30" y="364"/>
                    </a:lnTo>
                    <a:lnTo>
                      <a:pt x="30" y="366"/>
                    </a:lnTo>
                    <a:lnTo>
                      <a:pt x="29" y="368"/>
                    </a:lnTo>
                    <a:lnTo>
                      <a:pt x="27" y="371"/>
                    </a:lnTo>
                    <a:lnTo>
                      <a:pt x="27" y="371"/>
                    </a:lnTo>
                    <a:lnTo>
                      <a:pt x="26" y="372"/>
                    </a:lnTo>
                    <a:lnTo>
                      <a:pt x="26" y="374"/>
                    </a:lnTo>
                    <a:lnTo>
                      <a:pt x="26" y="378"/>
                    </a:lnTo>
                    <a:lnTo>
                      <a:pt x="26" y="378"/>
                    </a:lnTo>
                    <a:lnTo>
                      <a:pt x="24" y="381"/>
                    </a:lnTo>
                    <a:lnTo>
                      <a:pt x="22" y="385"/>
                    </a:lnTo>
                    <a:lnTo>
                      <a:pt x="22" y="385"/>
                    </a:lnTo>
                    <a:lnTo>
                      <a:pt x="22" y="387"/>
                    </a:lnTo>
                    <a:lnTo>
                      <a:pt x="23" y="390"/>
                    </a:lnTo>
                    <a:lnTo>
                      <a:pt x="23" y="390"/>
                    </a:lnTo>
                    <a:lnTo>
                      <a:pt x="24" y="395"/>
                    </a:lnTo>
                    <a:lnTo>
                      <a:pt x="24" y="395"/>
                    </a:lnTo>
                    <a:lnTo>
                      <a:pt x="25" y="398"/>
                    </a:lnTo>
                    <a:lnTo>
                      <a:pt x="26" y="399"/>
                    </a:lnTo>
                    <a:lnTo>
                      <a:pt x="26" y="401"/>
                    </a:lnTo>
                    <a:lnTo>
                      <a:pt x="26" y="401"/>
                    </a:lnTo>
                    <a:lnTo>
                      <a:pt x="27" y="404"/>
                    </a:lnTo>
                    <a:lnTo>
                      <a:pt x="28" y="406"/>
                    </a:lnTo>
                    <a:lnTo>
                      <a:pt x="30" y="410"/>
                    </a:lnTo>
                    <a:lnTo>
                      <a:pt x="30" y="410"/>
                    </a:lnTo>
                    <a:lnTo>
                      <a:pt x="31" y="414"/>
                    </a:lnTo>
                    <a:lnTo>
                      <a:pt x="31" y="416"/>
                    </a:lnTo>
                    <a:lnTo>
                      <a:pt x="31" y="416"/>
                    </a:lnTo>
                    <a:lnTo>
                      <a:pt x="29" y="419"/>
                    </a:lnTo>
                    <a:lnTo>
                      <a:pt x="27" y="422"/>
                    </a:lnTo>
                    <a:lnTo>
                      <a:pt x="27" y="422"/>
                    </a:lnTo>
                    <a:lnTo>
                      <a:pt x="27" y="425"/>
                    </a:lnTo>
                    <a:lnTo>
                      <a:pt x="27" y="427"/>
                    </a:lnTo>
                    <a:lnTo>
                      <a:pt x="26" y="429"/>
                    </a:lnTo>
                    <a:lnTo>
                      <a:pt x="26" y="429"/>
                    </a:lnTo>
                    <a:lnTo>
                      <a:pt x="26" y="430"/>
                    </a:lnTo>
                    <a:lnTo>
                      <a:pt x="26" y="432"/>
                    </a:lnTo>
                    <a:lnTo>
                      <a:pt x="27" y="433"/>
                    </a:lnTo>
                    <a:lnTo>
                      <a:pt x="27" y="433"/>
                    </a:lnTo>
                    <a:lnTo>
                      <a:pt x="28" y="435"/>
                    </a:lnTo>
                    <a:lnTo>
                      <a:pt x="29" y="439"/>
                    </a:lnTo>
                    <a:lnTo>
                      <a:pt x="29" y="439"/>
                    </a:lnTo>
                    <a:lnTo>
                      <a:pt x="28" y="442"/>
                    </a:lnTo>
                    <a:lnTo>
                      <a:pt x="27" y="444"/>
                    </a:lnTo>
                    <a:lnTo>
                      <a:pt x="27" y="444"/>
                    </a:lnTo>
                    <a:lnTo>
                      <a:pt x="26" y="446"/>
                    </a:lnTo>
                    <a:lnTo>
                      <a:pt x="27" y="447"/>
                    </a:lnTo>
                    <a:lnTo>
                      <a:pt x="28" y="448"/>
                    </a:lnTo>
                    <a:lnTo>
                      <a:pt x="28" y="448"/>
                    </a:lnTo>
                    <a:lnTo>
                      <a:pt x="28" y="448"/>
                    </a:lnTo>
                    <a:lnTo>
                      <a:pt x="27" y="449"/>
                    </a:lnTo>
                    <a:lnTo>
                      <a:pt x="27" y="449"/>
                    </a:lnTo>
                    <a:lnTo>
                      <a:pt x="27" y="450"/>
                    </a:lnTo>
                    <a:lnTo>
                      <a:pt x="27" y="450"/>
                    </a:lnTo>
                    <a:lnTo>
                      <a:pt x="28" y="452"/>
                    </a:lnTo>
                    <a:lnTo>
                      <a:pt x="28" y="452"/>
                    </a:lnTo>
                    <a:lnTo>
                      <a:pt x="27" y="453"/>
                    </a:lnTo>
                    <a:lnTo>
                      <a:pt x="27" y="453"/>
                    </a:lnTo>
                    <a:lnTo>
                      <a:pt x="27" y="455"/>
                    </a:lnTo>
                    <a:lnTo>
                      <a:pt x="27" y="456"/>
                    </a:lnTo>
                    <a:lnTo>
                      <a:pt x="27" y="456"/>
                    </a:lnTo>
                    <a:lnTo>
                      <a:pt x="25" y="461"/>
                    </a:lnTo>
                    <a:lnTo>
                      <a:pt x="25" y="461"/>
                    </a:lnTo>
                    <a:lnTo>
                      <a:pt x="24" y="461"/>
                    </a:lnTo>
                    <a:lnTo>
                      <a:pt x="23" y="462"/>
                    </a:lnTo>
                    <a:lnTo>
                      <a:pt x="21" y="462"/>
                    </a:lnTo>
                    <a:lnTo>
                      <a:pt x="21" y="462"/>
                    </a:lnTo>
                    <a:lnTo>
                      <a:pt x="22" y="464"/>
                    </a:lnTo>
                    <a:lnTo>
                      <a:pt x="24" y="467"/>
                    </a:lnTo>
                    <a:lnTo>
                      <a:pt x="24" y="467"/>
                    </a:lnTo>
                    <a:lnTo>
                      <a:pt x="25" y="467"/>
                    </a:lnTo>
                    <a:lnTo>
                      <a:pt x="26" y="467"/>
                    </a:lnTo>
                    <a:lnTo>
                      <a:pt x="28" y="466"/>
                    </a:lnTo>
                    <a:lnTo>
                      <a:pt x="28" y="466"/>
                    </a:lnTo>
                    <a:lnTo>
                      <a:pt x="30" y="465"/>
                    </a:lnTo>
                    <a:lnTo>
                      <a:pt x="32" y="463"/>
                    </a:lnTo>
                    <a:lnTo>
                      <a:pt x="32" y="463"/>
                    </a:lnTo>
                    <a:lnTo>
                      <a:pt x="34" y="463"/>
                    </a:lnTo>
                    <a:lnTo>
                      <a:pt x="37" y="465"/>
                    </a:lnTo>
                    <a:lnTo>
                      <a:pt x="37" y="465"/>
                    </a:lnTo>
                    <a:lnTo>
                      <a:pt x="39" y="465"/>
                    </a:lnTo>
                    <a:lnTo>
                      <a:pt x="41" y="465"/>
                    </a:lnTo>
                    <a:lnTo>
                      <a:pt x="41" y="465"/>
                    </a:lnTo>
                    <a:lnTo>
                      <a:pt x="46" y="468"/>
                    </a:lnTo>
                    <a:lnTo>
                      <a:pt x="46" y="468"/>
                    </a:lnTo>
                    <a:lnTo>
                      <a:pt x="52" y="469"/>
                    </a:lnTo>
                    <a:lnTo>
                      <a:pt x="56" y="469"/>
                    </a:lnTo>
                    <a:lnTo>
                      <a:pt x="56" y="469"/>
                    </a:lnTo>
                    <a:lnTo>
                      <a:pt x="58" y="468"/>
                    </a:lnTo>
                    <a:lnTo>
                      <a:pt x="60" y="468"/>
                    </a:lnTo>
                    <a:lnTo>
                      <a:pt x="61" y="468"/>
                    </a:lnTo>
                    <a:lnTo>
                      <a:pt x="61" y="468"/>
                    </a:lnTo>
                    <a:lnTo>
                      <a:pt x="62" y="469"/>
                    </a:lnTo>
                    <a:lnTo>
                      <a:pt x="63" y="471"/>
                    </a:lnTo>
                    <a:lnTo>
                      <a:pt x="63" y="474"/>
                    </a:lnTo>
                    <a:lnTo>
                      <a:pt x="63" y="474"/>
                    </a:lnTo>
                    <a:lnTo>
                      <a:pt x="64" y="474"/>
                    </a:lnTo>
                    <a:lnTo>
                      <a:pt x="65" y="473"/>
                    </a:lnTo>
                    <a:lnTo>
                      <a:pt x="67" y="472"/>
                    </a:lnTo>
                    <a:lnTo>
                      <a:pt x="69" y="472"/>
                    </a:lnTo>
                    <a:lnTo>
                      <a:pt x="69" y="472"/>
                    </a:lnTo>
                    <a:lnTo>
                      <a:pt x="72" y="473"/>
                    </a:lnTo>
                    <a:lnTo>
                      <a:pt x="74" y="474"/>
                    </a:lnTo>
                    <a:lnTo>
                      <a:pt x="74" y="474"/>
                    </a:lnTo>
                    <a:lnTo>
                      <a:pt x="75" y="475"/>
                    </a:lnTo>
                    <a:lnTo>
                      <a:pt x="77" y="475"/>
                    </a:lnTo>
                    <a:lnTo>
                      <a:pt x="78" y="475"/>
                    </a:lnTo>
                    <a:lnTo>
                      <a:pt x="78" y="475"/>
                    </a:lnTo>
                    <a:lnTo>
                      <a:pt x="80" y="473"/>
                    </a:lnTo>
                    <a:lnTo>
                      <a:pt x="80" y="473"/>
                    </a:lnTo>
                    <a:lnTo>
                      <a:pt x="80" y="472"/>
                    </a:lnTo>
                    <a:lnTo>
                      <a:pt x="82" y="470"/>
                    </a:lnTo>
                    <a:lnTo>
                      <a:pt x="85" y="469"/>
                    </a:lnTo>
                    <a:lnTo>
                      <a:pt x="85" y="469"/>
                    </a:lnTo>
                    <a:lnTo>
                      <a:pt x="90" y="469"/>
                    </a:lnTo>
                    <a:lnTo>
                      <a:pt x="90" y="469"/>
                    </a:lnTo>
                    <a:lnTo>
                      <a:pt x="91" y="468"/>
                    </a:lnTo>
                    <a:lnTo>
                      <a:pt x="92" y="465"/>
                    </a:lnTo>
                    <a:lnTo>
                      <a:pt x="94" y="461"/>
                    </a:lnTo>
                    <a:lnTo>
                      <a:pt x="94" y="461"/>
                    </a:lnTo>
                    <a:lnTo>
                      <a:pt x="96" y="460"/>
                    </a:lnTo>
                    <a:lnTo>
                      <a:pt x="99" y="460"/>
                    </a:lnTo>
                    <a:lnTo>
                      <a:pt x="99" y="460"/>
                    </a:lnTo>
                    <a:lnTo>
                      <a:pt x="99" y="459"/>
                    </a:lnTo>
                    <a:lnTo>
                      <a:pt x="100" y="457"/>
                    </a:lnTo>
                    <a:lnTo>
                      <a:pt x="101" y="453"/>
                    </a:lnTo>
                    <a:lnTo>
                      <a:pt x="101" y="453"/>
                    </a:lnTo>
                    <a:lnTo>
                      <a:pt x="103" y="450"/>
                    </a:lnTo>
                    <a:lnTo>
                      <a:pt x="105" y="449"/>
                    </a:lnTo>
                    <a:lnTo>
                      <a:pt x="105" y="449"/>
                    </a:lnTo>
                    <a:lnTo>
                      <a:pt x="109" y="448"/>
                    </a:lnTo>
                    <a:lnTo>
                      <a:pt x="109" y="448"/>
                    </a:lnTo>
                    <a:lnTo>
                      <a:pt x="113" y="449"/>
                    </a:lnTo>
                    <a:lnTo>
                      <a:pt x="116" y="450"/>
                    </a:lnTo>
                    <a:lnTo>
                      <a:pt x="116" y="450"/>
                    </a:lnTo>
                    <a:lnTo>
                      <a:pt x="119" y="448"/>
                    </a:lnTo>
                    <a:lnTo>
                      <a:pt x="122" y="446"/>
                    </a:lnTo>
                    <a:lnTo>
                      <a:pt x="122" y="446"/>
                    </a:lnTo>
                    <a:lnTo>
                      <a:pt x="124" y="444"/>
                    </a:lnTo>
                    <a:lnTo>
                      <a:pt x="128" y="443"/>
                    </a:lnTo>
                    <a:lnTo>
                      <a:pt x="128" y="443"/>
                    </a:lnTo>
                    <a:lnTo>
                      <a:pt x="130" y="442"/>
                    </a:lnTo>
                    <a:lnTo>
                      <a:pt x="131" y="441"/>
                    </a:lnTo>
                    <a:lnTo>
                      <a:pt x="132" y="439"/>
                    </a:lnTo>
                    <a:lnTo>
                      <a:pt x="132" y="439"/>
                    </a:lnTo>
                    <a:lnTo>
                      <a:pt x="132" y="438"/>
                    </a:lnTo>
                    <a:lnTo>
                      <a:pt x="133" y="439"/>
                    </a:lnTo>
                    <a:lnTo>
                      <a:pt x="134" y="439"/>
                    </a:lnTo>
                    <a:lnTo>
                      <a:pt x="134" y="439"/>
                    </a:lnTo>
                    <a:lnTo>
                      <a:pt x="135" y="440"/>
                    </a:lnTo>
                    <a:lnTo>
                      <a:pt x="136" y="439"/>
                    </a:lnTo>
                    <a:lnTo>
                      <a:pt x="139" y="437"/>
                    </a:lnTo>
                    <a:lnTo>
                      <a:pt x="139" y="437"/>
                    </a:lnTo>
                    <a:lnTo>
                      <a:pt x="144" y="433"/>
                    </a:lnTo>
                    <a:lnTo>
                      <a:pt x="146" y="430"/>
                    </a:lnTo>
                    <a:lnTo>
                      <a:pt x="146" y="430"/>
                    </a:lnTo>
                    <a:lnTo>
                      <a:pt x="148" y="429"/>
                    </a:lnTo>
                    <a:lnTo>
                      <a:pt x="151" y="429"/>
                    </a:lnTo>
                    <a:lnTo>
                      <a:pt x="157" y="429"/>
                    </a:lnTo>
                    <a:lnTo>
                      <a:pt x="157" y="429"/>
                    </a:lnTo>
                    <a:lnTo>
                      <a:pt x="158" y="429"/>
                    </a:lnTo>
                    <a:lnTo>
                      <a:pt x="158" y="428"/>
                    </a:lnTo>
                    <a:lnTo>
                      <a:pt x="159" y="426"/>
                    </a:lnTo>
                    <a:lnTo>
                      <a:pt x="159" y="426"/>
                    </a:lnTo>
                    <a:lnTo>
                      <a:pt x="159" y="424"/>
                    </a:lnTo>
                    <a:lnTo>
                      <a:pt x="161" y="422"/>
                    </a:lnTo>
                    <a:lnTo>
                      <a:pt x="161" y="422"/>
                    </a:lnTo>
                    <a:lnTo>
                      <a:pt x="162" y="421"/>
                    </a:lnTo>
                    <a:lnTo>
                      <a:pt x="163" y="422"/>
                    </a:lnTo>
                    <a:lnTo>
                      <a:pt x="163" y="422"/>
                    </a:lnTo>
                    <a:lnTo>
                      <a:pt x="164" y="422"/>
                    </a:lnTo>
                    <a:lnTo>
                      <a:pt x="165" y="421"/>
                    </a:lnTo>
                    <a:lnTo>
                      <a:pt x="165" y="421"/>
                    </a:lnTo>
                    <a:lnTo>
                      <a:pt x="169" y="419"/>
                    </a:lnTo>
                    <a:lnTo>
                      <a:pt x="174" y="418"/>
                    </a:lnTo>
                    <a:lnTo>
                      <a:pt x="174" y="418"/>
                    </a:lnTo>
                    <a:lnTo>
                      <a:pt x="174" y="418"/>
                    </a:lnTo>
                    <a:lnTo>
                      <a:pt x="176" y="417"/>
                    </a:lnTo>
                    <a:lnTo>
                      <a:pt x="177" y="414"/>
                    </a:lnTo>
                    <a:lnTo>
                      <a:pt x="177" y="414"/>
                    </a:lnTo>
                    <a:lnTo>
                      <a:pt x="179" y="410"/>
                    </a:lnTo>
                    <a:lnTo>
                      <a:pt x="182" y="409"/>
                    </a:lnTo>
                    <a:lnTo>
                      <a:pt x="182" y="409"/>
                    </a:lnTo>
                    <a:lnTo>
                      <a:pt x="184" y="408"/>
                    </a:lnTo>
                    <a:lnTo>
                      <a:pt x="186" y="409"/>
                    </a:lnTo>
                    <a:lnTo>
                      <a:pt x="186" y="409"/>
                    </a:lnTo>
                    <a:lnTo>
                      <a:pt x="187" y="409"/>
                    </a:lnTo>
                    <a:lnTo>
                      <a:pt x="189" y="407"/>
                    </a:lnTo>
                    <a:lnTo>
                      <a:pt x="192" y="405"/>
                    </a:lnTo>
                    <a:lnTo>
                      <a:pt x="192" y="405"/>
                    </a:lnTo>
                    <a:lnTo>
                      <a:pt x="194" y="404"/>
                    </a:lnTo>
                    <a:lnTo>
                      <a:pt x="194" y="404"/>
                    </a:lnTo>
                    <a:lnTo>
                      <a:pt x="195" y="406"/>
                    </a:lnTo>
                    <a:lnTo>
                      <a:pt x="195" y="406"/>
                    </a:lnTo>
                    <a:lnTo>
                      <a:pt x="197" y="405"/>
                    </a:lnTo>
                    <a:lnTo>
                      <a:pt x="201" y="404"/>
                    </a:lnTo>
                    <a:lnTo>
                      <a:pt x="201" y="404"/>
                    </a:lnTo>
                    <a:lnTo>
                      <a:pt x="206" y="403"/>
                    </a:lnTo>
                    <a:lnTo>
                      <a:pt x="206" y="403"/>
                    </a:lnTo>
                    <a:lnTo>
                      <a:pt x="209" y="402"/>
                    </a:lnTo>
                    <a:lnTo>
                      <a:pt x="210" y="400"/>
                    </a:lnTo>
                    <a:lnTo>
                      <a:pt x="210" y="400"/>
                    </a:lnTo>
                    <a:lnTo>
                      <a:pt x="213" y="396"/>
                    </a:lnTo>
                    <a:lnTo>
                      <a:pt x="213" y="396"/>
                    </a:lnTo>
                    <a:lnTo>
                      <a:pt x="214" y="396"/>
                    </a:lnTo>
                    <a:lnTo>
                      <a:pt x="215" y="397"/>
                    </a:lnTo>
                    <a:lnTo>
                      <a:pt x="215" y="397"/>
                    </a:lnTo>
                    <a:lnTo>
                      <a:pt x="217" y="397"/>
                    </a:lnTo>
                    <a:lnTo>
                      <a:pt x="219" y="397"/>
                    </a:lnTo>
                    <a:lnTo>
                      <a:pt x="219" y="397"/>
                    </a:lnTo>
                    <a:lnTo>
                      <a:pt x="223" y="397"/>
                    </a:lnTo>
                    <a:lnTo>
                      <a:pt x="228" y="398"/>
                    </a:lnTo>
                    <a:lnTo>
                      <a:pt x="228" y="398"/>
                    </a:lnTo>
                    <a:lnTo>
                      <a:pt x="229" y="396"/>
                    </a:lnTo>
                    <a:lnTo>
                      <a:pt x="229" y="393"/>
                    </a:lnTo>
                    <a:lnTo>
                      <a:pt x="228" y="387"/>
                    </a:lnTo>
                    <a:lnTo>
                      <a:pt x="228" y="387"/>
                    </a:lnTo>
                    <a:lnTo>
                      <a:pt x="228" y="385"/>
                    </a:lnTo>
                    <a:lnTo>
                      <a:pt x="230" y="381"/>
                    </a:lnTo>
                    <a:lnTo>
                      <a:pt x="230" y="381"/>
                    </a:lnTo>
                    <a:lnTo>
                      <a:pt x="232" y="378"/>
                    </a:lnTo>
                    <a:lnTo>
                      <a:pt x="235" y="376"/>
                    </a:lnTo>
                    <a:lnTo>
                      <a:pt x="235" y="376"/>
                    </a:lnTo>
                    <a:lnTo>
                      <a:pt x="236" y="375"/>
                    </a:lnTo>
                    <a:lnTo>
                      <a:pt x="238" y="374"/>
                    </a:lnTo>
                    <a:lnTo>
                      <a:pt x="238" y="374"/>
                    </a:lnTo>
                    <a:lnTo>
                      <a:pt x="241" y="374"/>
                    </a:lnTo>
                    <a:lnTo>
                      <a:pt x="242" y="375"/>
                    </a:lnTo>
                    <a:lnTo>
                      <a:pt x="242" y="375"/>
                    </a:lnTo>
                    <a:lnTo>
                      <a:pt x="243" y="374"/>
                    </a:lnTo>
                    <a:lnTo>
                      <a:pt x="244" y="372"/>
                    </a:lnTo>
                    <a:lnTo>
                      <a:pt x="244" y="372"/>
                    </a:lnTo>
                    <a:lnTo>
                      <a:pt x="245" y="371"/>
                    </a:lnTo>
                    <a:lnTo>
                      <a:pt x="246" y="371"/>
                    </a:lnTo>
                    <a:lnTo>
                      <a:pt x="248" y="372"/>
                    </a:lnTo>
                    <a:lnTo>
                      <a:pt x="248" y="372"/>
                    </a:lnTo>
                    <a:lnTo>
                      <a:pt x="249" y="372"/>
                    </a:lnTo>
                    <a:lnTo>
                      <a:pt x="250" y="371"/>
                    </a:lnTo>
                    <a:lnTo>
                      <a:pt x="251" y="369"/>
                    </a:lnTo>
                    <a:lnTo>
                      <a:pt x="251" y="369"/>
                    </a:lnTo>
                    <a:lnTo>
                      <a:pt x="255" y="369"/>
                    </a:lnTo>
                    <a:lnTo>
                      <a:pt x="259" y="369"/>
                    </a:lnTo>
                    <a:lnTo>
                      <a:pt x="259" y="369"/>
                    </a:lnTo>
                    <a:lnTo>
                      <a:pt x="261" y="369"/>
                    </a:lnTo>
                    <a:lnTo>
                      <a:pt x="263" y="370"/>
                    </a:lnTo>
                    <a:lnTo>
                      <a:pt x="263" y="370"/>
                    </a:lnTo>
                    <a:lnTo>
                      <a:pt x="271" y="368"/>
                    </a:lnTo>
                    <a:lnTo>
                      <a:pt x="271" y="368"/>
                    </a:lnTo>
                    <a:lnTo>
                      <a:pt x="277" y="367"/>
                    </a:lnTo>
                    <a:lnTo>
                      <a:pt x="277" y="367"/>
                    </a:lnTo>
                    <a:lnTo>
                      <a:pt x="281" y="368"/>
                    </a:lnTo>
                    <a:lnTo>
                      <a:pt x="281" y="368"/>
                    </a:lnTo>
                    <a:lnTo>
                      <a:pt x="281" y="368"/>
                    </a:lnTo>
                    <a:lnTo>
                      <a:pt x="280" y="368"/>
                    </a:lnTo>
                    <a:lnTo>
                      <a:pt x="280" y="369"/>
                    </a:lnTo>
                    <a:lnTo>
                      <a:pt x="280" y="370"/>
                    </a:lnTo>
                    <a:lnTo>
                      <a:pt x="280" y="370"/>
                    </a:lnTo>
                    <a:lnTo>
                      <a:pt x="283" y="371"/>
                    </a:lnTo>
                    <a:lnTo>
                      <a:pt x="289" y="372"/>
                    </a:lnTo>
                    <a:lnTo>
                      <a:pt x="298" y="373"/>
                    </a:lnTo>
                    <a:lnTo>
                      <a:pt x="298" y="373"/>
                    </a:lnTo>
                    <a:lnTo>
                      <a:pt x="300" y="373"/>
                    </a:lnTo>
                    <a:lnTo>
                      <a:pt x="301" y="372"/>
                    </a:lnTo>
                    <a:lnTo>
                      <a:pt x="301" y="372"/>
                    </a:lnTo>
                    <a:lnTo>
                      <a:pt x="306" y="374"/>
                    </a:lnTo>
                    <a:lnTo>
                      <a:pt x="311" y="376"/>
                    </a:lnTo>
                    <a:lnTo>
                      <a:pt x="311" y="376"/>
                    </a:lnTo>
                    <a:lnTo>
                      <a:pt x="312" y="377"/>
                    </a:lnTo>
                    <a:lnTo>
                      <a:pt x="313" y="379"/>
                    </a:lnTo>
                    <a:lnTo>
                      <a:pt x="313" y="379"/>
                    </a:lnTo>
                    <a:lnTo>
                      <a:pt x="314" y="380"/>
                    </a:lnTo>
                    <a:lnTo>
                      <a:pt x="316" y="380"/>
                    </a:lnTo>
                    <a:lnTo>
                      <a:pt x="321" y="381"/>
                    </a:lnTo>
                    <a:lnTo>
                      <a:pt x="321" y="381"/>
                    </a:lnTo>
                    <a:lnTo>
                      <a:pt x="324" y="381"/>
                    </a:lnTo>
                    <a:lnTo>
                      <a:pt x="326" y="381"/>
                    </a:lnTo>
                    <a:lnTo>
                      <a:pt x="326" y="381"/>
                    </a:lnTo>
                    <a:lnTo>
                      <a:pt x="329" y="383"/>
                    </a:lnTo>
                    <a:lnTo>
                      <a:pt x="332" y="385"/>
                    </a:lnTo>
                    <a:lnTo>
                      <a:pt x="332" y="385"/>
                    </a:lnTo>
                    <a:lnTo>
                      <a:pt x="334" y="386"/>
                    </a:lnTo>
                    <a:lnTo>
                      <a:pt x="338" y="387"/>
                    </a:lnTo>
                    <a:lnTo>
                      <a:pt x="338" y="387"/>
                    </a:lnTo>
                    <a:lnTo>
                      <a:pt x="342" y="390"/>
                    </a:lnTo>
                    <a:lnTo>
                      <a:pt x="345" y="392"/>
                    </a:lnTo>
                    <a:lnTo>
                      <a:pt x="345" y="392"/>
                    </a:lnTo>
                    <a:lnTo>
                      <a:pt x="349" y="397"/>
                    </a:lnTo>
                    <a:lnTo>
                      <a:pt x="349" y="397"/>
                    </a:lnTo>
                    <a:lnTo>
                      <a:pt x="349" y="398"/>
                    </a:lnTo>
                    <a:lnTo>
                      <a:pt x="350" y="400"/>
                    </a:lnTo>
                    <a:lnTo>
                      <a:pt x="350" y="400"/>
                    </a:lnTo>
                    <a:lnTo>
                      <a:pt x="352" y="402"/>
                    </a:lnTo>
                    <a:lnTo>
                      <a:pt x="353" y="402"/>
                    </a:lnTo>
                    <a:lnTo>
                      <a:pt x="353" y="403"/>
                    </a:lnTo>
                    <a:lnTo>
                      <a:pt x="353" y="403"/>
                    </a:lnTo>
                    <a:lnTo>
                      <a:pt x="355" y="405"/>
                    </a:lnTo>
                    <a:lnTo>
                      <a:pt x="357" y="406"/>
                    </a:lnTo>
                    <a:lnTo>
                      <a:pt x="361" y="407"/>
                    </a:lnTo>
                    <a:lnTo>
                      <a:pt x="361" y="407"/>
                    </a:lnTo>
                    <a:lnTo>
                      <a:pt x="361" y="409"/>
                    </a:lnTo>
                    <a:lnTo>
                      <a:pt x="361" y="411"/>
                    </a:lnTo>
                    <a:lnTo>
                      <a:pt x="361" y="411"/>
                    </a:lnTo>
                    <a:lnTo>
                      <a:pt x="362" y="414"/>
                    </a:lnTo>
                    <a:lnTo>
                      <a:pt x="363" y="416"/>
                    </a:lnTo>
                    <a:lnTo>
                      <a:pt x="363" y="416"/>
                    </a:lnTo>
                    <a:lnTo>
                      <a:pt x="364" y="417"/>
                    </a:lnTo>
                    <a:lnTo>
                      <a:pt x="364" y="418"/>
                    </a:lnTo>
                    <a:lnTo>
                      <a:pt x="362" y="420"/>
                    </a:lnTo>
                    <a:lnTo>
                      <a:pt x="362" y="420"/>
                    </a:lnTo>
                    <a:lnTo>
                      <a:pt x="362" y="421"/>
                    </a:lnTo>
                    <a:lnTo>
                      <a:pt x="363" y="422"/>
                    </a:lnTo>
                    <a:lnTo>
                      <a:pt x="364" y="424"/>
                    </a:lnTo>
                    <a:lnTo>
                      <a:pt x="364" y="424"/>
                    </a:lnTo>
                    <a:lnTo>
                      <a:pt x="367" y="426"/>
                    </a:lnTo>
                    <a:lnTo>
                      <a:pt x="372" y="428"/>
                    </a:lnTo>
                    <a:lnTo>
                      <a:pt x="372" y="428"/>
                    </a:lnTo>
                    <a:lnTo>
                      <a:pt x="373" y="428"/>
                    </a:lnTo>
                    <a:lnTo>
                      <a:pt x="374" y="428"/>
                    </a:lnTo>
                    <a:lnTo>
                      <a:pt x="375" y="426"/>
                    </a:lnTo>
                    <a:lnTo>
                      <a:pt x="376" y="426"/>
                    </a:lnTo>
                    <a:lnTo>
                      <a:pt x="376" y="426"/>
                    </a:lnTo>
                    <a:lnTo>
                      <a:pt x="379" y="425"/>
                    </a:lnTo>
                    <a:lnTo>
                      <a:pt x="382" y="426"/>
                    </a:lnTo>
                    <a:lnTo>
                      <a:pt x="382" y="426"/>
                    </a:lnTo>
                    <a:lnTo>
                      <a:pt x="382" y="427"/>
                    </a:lnTo>
                    <a:lnTo>
                      <a:pt x="383" y="428"/>
                    </a:lnTo>
                    <a:lnTo>
                      <a:pt x="383" y="431"/>
                    </a:lnTo>
                    <a:lnTo>
                      <a:pt x="383" y="431"/>
                    </a:lnTo>
                    <a:lnTo>
                      <a:pt x="382" y="432"/>
                    </a:lnTo>
                    <a:lnTo>
                      <a:pt x="382" y="433"/>
                    </a:lnTo>
                    <a:lnTo>
                      <a:pt x="379" y="435"/>
                    </a:lnTo>
                    <a:lnTo>
                      <a:pt x="379" y="435"/>
                    </a:lnTo>
                    <a:lnTo>
                      <a:pt x="379" y="437"/>
                    </a:lnTo>
                    <a:lnTo>
                      <a:pt x="380" y="438"/>
                    </a:lnTo>
                    <a:lnTo>
                      <a:pt x="382" y="441"/>
                    </a:lnTo>
                    <a:lnTo>
                      <a:pt x="382" y="441"/>
                    </a:lnTo>
                    <a:lnTo>
                      <a:pt x="382" y="443"/>
                    </a:lnTo>
                    <a:lnTo>
                      <a:pt x="382" y="444"/>
                    </a:lnTo>
                    <a:lnTo>
                      <a:pt x="380" y="448"/>
                    </a:lnTo>
                    <a:lnTo>
                      <a:pt x="380" y="448"/>
                    </a:lnTo>
                    <a:lnTo>
                      <a:pt x="379" y="449"/>
                    </a:lnTo>
                    <a:lnTo>
                      <a:pt x="380" y="450"/>
                    </a:lnTo>
                    <a:lnTo>
                      <a:pt x="381" y="450"/>
                    </a:lnTo>
                    <a:lnTo>
                      <a:pt x="383" y="451"/>
                    </a:lnTo>
                    <a:lnTo>
                      <a:pt x="383" y="451"/>
                    </a:lnTo>
                    <a:lnTo>
                      <a:pt x="383" y="452"/>
                    </a:lnTo>
                    <a:lnTo>
                      <a:pt x="383" y="453"/>
                    </a:lnTo>
                    <a:lnTo>
                      <a:pt x="380" y="455"/>
                    </a:lnTo>
                    <a:lnTo>
                      <a:pt x="380" y="455"/>
                    </a:lnTo>
                    <a:lnTo>
                      <a:pt x="379" y="458"/>
                    </a:lnTo>
                    <a:lnTo>
                      <a:pt x="379" y="460"/>
                    </a:lnTo>
                    <a:lnTo>
                      <a:pt x="380" y="461"/>
                    </a:lnTo>
                    <a:lnTo>
                      <a:pt x="380" y="461"/>
                    </a:lnTo>
                    <a:lnTo>
                      <a:pt x="384" y="464"/>
                    </a:lnTo>
                    <a:lnTo>
                      <a:pt x="386" y="465"/>
                    </a:lnTo>
                    <a:lnTo>
                      <a:pt x="386" y="465"/>
                    </a:lnTo>
                    <a:lnTo>
                      <a:pt x="386" y="465"/>
                    </a:lnTo>
                    <a:lnTo>
                      <a:pt x="390" y="466"/>
                    </a:lnTo>
                    <a:lnTo>
                      <a:pt x="390" y="466"/>
                    </a:lnTo>
                    <a:lnTo>
                      <a:pt x="392" y="466"/>
                    </a:lnTo>
                    <a:lnTo>
                      <a:pt x="393" y="465"/>
                    </a:lnTo>
                    <a:lnTo>
                      <a:pt x="393" y="465"/>
                    </a:lnTo>
                    <a:lnTo>
                      <a:pt x="395" y="466"/>
                    </a:lnTo>
                    <a:lnTo>
                      <a:pt x="399" y="469"/>
                    </a:lnTo>
                    <a:lnTo>
                      <a:pt x="399" y="469"/>
                    </a:lnTo>
                    <a:lnTo>
                      <a:pt x="402" y="470"/>
                    </a:lnTo>
                    <a:lnTo>
                      <a:pt x="402" y="472"/>
                    </a:lnTo>
                    <a:lnTo>
                      <a:pt x="402" y="472"/>
                    </a:lnTo>
                    <a:lnTo>
                      <a:pt x="404" y="475"/>
                    </a:lnTo>
                    <a:lnTo>
                      <a:pt x="407" y="479"/>
                    </a:lnTo>
                    <a:lnTo>
                      <a:pt x="407" y="479"/>
                    </a:lnTo>
                    <a:lnTo>
                      <a:pt x="408" y="483"/>
                    </a:lnTo>
                    <a:lnTo>
                      <a:pt x="409" y="485"/>
                    </a:lnTo>
                    <a:lnTo>
                      <a:pt x="411" y="486"/>
                    </a:lnTo>
                    <a:lnTo>
                      <a:pt x="411" y="486"/>
                    </a:lnTo>
                    <a:lnTo>
                      <a:pt x="413" y="488"/>
                    </a:lnTo>
                    <a:lnTo>
                      <a:pt x="415" y="488"/>
                    </a:lnTo>
                    <a:lnTo>
                      <a:pt x="418" y="487"/>
                    </a:lnTo>
                    <a:lnTo>
                      <a:pt x="418" y="487"/>
                    </a:lnTo>
                    <a:lnTo>
                      <a:pt x="421" y="488"/>
                    </a:lnTo>
                    <a:lnTo>
                      <a:pt x="424" y="491"/>
                    </a:lnTo>
                    <a:lnTo>
                      <a:pt x="424" y="491"/>
                    </a:lnTo>
                    <a:lnTo>
                      <a:pt x="424" y="492"/>
                    </a:lnTo>
                    <a:lnTo>
                      <a:pt x="424" y="493"/>
                    </a:lnTo>
                    <a:lnTo>
                      <a:pt x="423" y="495"/>
                    </a:lnTo>
                    <a:lnTo>
                      <a:pt x="423" y="495"/>
                    </a:lnTo>
                    <a:lnTo>
                      <a:pt x="423" y="497"/>
                    </a:lnTo>
                    <a:lnTo>
                      <a:pt x="424" y="500"/>
                    </a:lnTo>
                    <a:lnTo>
                      <a:pt x="426" y="505"/>
                    </a:lnTo>
                    <a:lnTo>
                      <a:pt x="426" y="505"/>
                    </a:lnTo>
                    <a:lnTo>
                      <a:pt x="428" y="507"/>
                    </a:lnTo>
                    <a:lnTo>
                      <a:pt x="431" y="510"/>
                    </a:lnTo>
                    <a:lnTo>
                      <a:pt x="431" y="510"/>
                    </a:lnTo>
                    <a:lnTo>
                      <a:pt x="436" y="511"/>
                    </a:lnTo>
                    <a:lnTo>
                      <a:pt x="439" y="510"/>
                    </a:lnTo>
                    <a:lnTo>
                      <a:pt x="439" y="510"/>
                    </a:lnTo>
                    <a:lnTo>
                      <a:pt x="440" y="510"/>
                    </a:lnTo>
                    <a:lnTo>
                      <a:pt x="440" y="511"/>
                    </a:lnTo>
                    <a:lnTo>
                      <a:pt x="440" y="512"/>
                    </a:lnTo>
                    <a:lnTo>
                      <a:pt x="440" y="512"/>
                    </a:lnTo>
                    <a:lnTo>
                      <a:pt x="443" y="515"/>
                    </a:lnTo>
                    <a:lnTo>
                      <a:pt x="445" y="517"/>
                    </a:lnTo>
                    <a:lnTo>
                      <a:pt x="445" y="517"/>
                    </a:lnTo>
                    <a:lnTo>
                      <a:pt x="446" y="517"/>
                    </a:lnTo>
                    <a:lnTo>
                      <a:pt x="446" y="517"/>
                    </a:lnTo>
                    <a:lnTo>
                      <a:pt x="447" y="515"/>
                    </a:lnTo>
                    <a:lnTo>
                      <a:pt x="447" y="515"/>
                    </a:lnTo>
                    <a:lnTo>
                      <a:pt x="448" y="516"/>
                    </a:lnTo>
                    <a:lnTo>
                      <a:pt x="449" y="518"/>
                    </a:lnTo>
                    <a:lnTo>
                      <a:pt x="449" y="518"/>
                    </a:lnTo>
                    <a:lnTo>
                      <a:pt x="451" y="520"/>
                    </a:lnTo>
                    <a:lnTo>
                      <a:pt x="453" y="523"/>
                    </a:lnTo>
                    <a:lnTo>
                      <a:pt x="453" y="523"/>
                    </a:lnTo>
                    <a:lnTo>
                      <a:pt x="456" y="526"/>
                    </a:lnTo>
                    <a:lnTo>
                      <a:pt x="459" y="529"/>
                    </a:lnTo>
                    <a:lnTo>
                      <a:pt x="459" y="529"/>
                    </a:lnTo>
                    <a:lnTo>
                      <a:pt x="463" y="530"/>
                    </a:lnTo>
                    <a:lnTo>
                      <a:pt x="463" y="530"/>
                    </a:lnTo>
                    <a:lnTo>
                      <a:pt x="465" y="526"/>
                    </a:lnTo>
                    <a:lnTo>
                      <a:pt x="465" y="522"/>
                    </a:lnTo>
                    <a:lnTo>
                      <a:pt x="465" y="522"/>
                    </a:lnTo>
                    <a:lnTo>
                      <a:pt x="466" y="519"/>
                    </a:lnTo>
                    <a:lnTo>
                      <a:pt x="466" y="519"/>
                    </a:lnTo>
                    <a:lnTo>
                      <a:pt x="466" y="518"/>
                    </a:lnTo>
                    <a:lnTo>
                      <a:pt x="466" y="517"/>
                    </a:lnTo>
                    <a:lnTo>
                      <a:pt x="466" y="517"/>
                    </a:lnTo>
                    <a:lnTo>
                      <a:pt x="469" y="516"/>
                    </a:lnTo>
                    <a:lnTo>
                      <a:pt x="473" y="515"/>
                    </a:lnTo>
                    <a:lnTo>
                      <a:pt x="473" y="515"/>
                    </a:lnTo>
                    <a:lnTo>
                      <a:pt x="474" y="515"/>
                    </a:lnTo>
                    <a:lnTo>
                      <a:pt x="475" y="514"/>
                    </a:lnTo>
                    <a:lnTo>
                      <a:pt x="476" y="511"/>
                    </a:lnTo>
                    <a:lnTo>
                      <a:pt x="476" y="511"/>
                    </a:lnTo>
                    <a:lnTo>
                      <a:pt x="478" y="509"/>
                    </a:lnTo>
                    <a:lnTo>
                      <a:pt x="480" y="505"/>
                    </a:lnTo>
                    <a:lnTo>
                      <a:pt x="480" y="505"/>
                    </a:lnTo>
                    <a:lnTo>
                      <a:pt x="480" y="503"/>
                    </a:lnTo>
                    <a:lnTo>
                      <a:pt x="480" y="503"/>
                    </a:lnTo>
                    <a:lnTo>
                      <a:pt x="481" y="502"/>
                    </a:lnTo>
                    <a:lnTo>
                      <a:pt x="481" y="502"/>
                    </a:lnTo>
                    <a:lnTo>
                      <a:pt x="483" y="500"/>
                    </a:lnTo>
                    <a:lnTo>
                      <a:pt x="485" y="498"/>
                    </a:lnTo>
                    <a:lnTo>
                      <a:pt x="485" y="498"/>
                    </a:lnTo>
                    <a:lnTo>
                      <a:pt x="497" y="495"/>
                    </a:lnTo>
                    <a:lnTo>
                      <a:pt x="497" y="495"/>
                    </a:lnTo>
                    <a:lnTo>
                      <a:pt x="500" y="493"/>
                    </a:lnTo>
                    <a:lnTo>
                      <a:pt x="503" y="491"/>
                    </a:lnTo>
                    <a:lnTo>
                      <a:pt x="503" y="491"/>
                    </a:lnTo>
                    <a:lnTo>
                      <a:pt x="503" y="490"/>
                    </a:lnTo>
                    <a:lnTo>
                      <a:pt x="503" y="489"/>
                    </a:lnTo>
                    <a:lnTo>
                      <a:pt x="502" y="487"/>
                    </a:lnTo>
                    <a:lnTo>
                      <a:pt x="502" y="487"/>
                    </a:lnTo>
                    <a:lnTo>
                      <a:pt x="499" y="483"/>
                    </a:lnTo>
                    <a:lnTo>
                      <a:pt x="499" y="483"/>
                    </a:lnTo>
                    <a:lnTo>
                      <a:pt x="499" y="480"/>
                    </a:lnTo>
                    <a:lnTo>
                      <a:pt x="499" y="480"/>
                    </a:lnTo>
                    <a:lnTo>
                      <a:pt x="499" y="479"/>
                    </a:lnTo>
                    <a:lnTo>
                      <a:pt x="498" y="479"/>
                    </a:lnTo>
                    <a:lnTo>
                      <a:pt x="498" y="479"/>
                    </a:lnTo>
                    <a:lnTo>
                      <a:pt x="495" y="476"/>
                    </a:lnTo>
                    <a:lnTo>
                      <a:pt x="493" y="474"/>
                    </a:lnTo>
                    <a:lnTo>
                      <a:pt x="493" y="474"/>
                    </a:lnTo>
                    <a:lnTo>
                      <a:pt x="493" y="473"/>
                    </a:lnTo>
                    <a:lnTo>
                      <a:pt x="493" y="473"/>
                    </a:lnTo>
                    <a:lnTo>
                      <a:pt x="493" y="473"/>
                    </a:lnTo>
                    <a:lnTo>
                      <a:pt x="494" y="469"/>
                    </a:lnTo>
                    <a:lnTo>
                      <a:pt x="494" y="464"/>
                    </a:lnTo>
                    <a:lnTo>
                      <a:pt x="494" y="464"/>
                    </a:lnTo>
                    <a:lnTo>
                      <a:pt x="494" y="463"/>
                    </a:lnTo>
                    <a:lnTo>
                      <a:pt x="497" y="462"/>
                    </a:lnTo>
                    <a:lnTo>
                      <a:pt x="499" y="462"/>
                    </a:lnTo>
                    <a:lnTo>
                      <a:pt x="499" y="462"/>
                    </a:lnTo>
                    <a:lnTo>
                      <a:pt x="501" y="462"/>
                    </a:lnTo>
                    <a:lnTo>
                      <a:pt x="503" y="464"/>
                    </a:lnTo>
                    <a:lnTo>
                      <a:pt x="503" y="464"/>
                    </a:lnTo>
                    <a:lnTo>
                      <a:pt x="503" y="466"/>
                    </a:lnTo>
                    <a:lnTo>
                      <a:pt x="503" y="469"/>
                    </a:lnTo>
                    <a:lnTo>
                      <a:pt x="503" y="469"/>
                    </a:lnTo>
                    <a:lnTo>
                      <a:pt x="505" y="471"/>
                    </a:lnTo>
                    <a:lnTo>
                      <a:pt x="507" y="473"/>
                    </a:lnTo>
                    <a:lnTo>
                      <a:pt x="507" y="473"/>
                    </a:lnTo>
                    <a:lnTo>
                      <a:pt x="509" y="476"/>
                    </a:lnTo>
                    <a:lnTo>
                      <a:pt x="511" y="479"/>
                    </a:lnTo>
                    <a:lnTo>
                      <a:pt x="511" y="479"/>
                    </a:lnTo>
                    <a:lnTo>
                      <a:pt x="518" y="482"/>
                    </a:lnTo>
                    <a:lnTo>
                      <a:pt x="518" y="482"/>
                    </a:lnTo>
                    <a:lnTo>
                      <a:pt x="520" y="483"/>
                    </a:lnTo>
                    <a:lnTo>
                      <a:pt x="521" y="482"/>
                    </a:lnTo>
                    <a:lnTo>
                      <a:pt x="523" y="481"/>
                    </a:lnTo>
                    <a:lnTo>
                      <a:pt x="523" y="481"/>
                    </a:lnTo>
                    <a:lnTo>
                      <a:pt x="524" y="481"/>
                    </a:lnTo>
                    <a:lnTo>
                      <a:pt x="525" y="481"/>
                    </a:lnTo>
                    <a:lnTo>
                      <a:pt x="529" y="483"/>
                    </a:lnTo>
                    <a:lnTo>
                      <a:pt x="529" y="483"/>
                    </a:lnTo>
                    <a:lnTo>
                      <a:pt x="535" y="485"/>
                    </a:lnTo>
                    <a:lnTo>
                      <a:pt x="541" y="488"/>
                    </a:lnTo>
                    <a:lnTo>
                      <a:pt x="541" y="488"/>
                    </a:lnTo>
                    <a:lnTo>
                      <a:pt x="543" y="490"/>
                    </a:lnTo>
                    <a:lnTo>
                      <a:pt x="546" y="492"/>
                    </a:lnTo>
                    <a:lnTo>
                      <a:pt x="546" y="492"/>
                    </a:lnTo>
                    <a:lnTo>
                      <a:pt x="548" y="492"/>
                    </a:lnTo>
                    <a:lnTo>
                      <a:pt x="551" y="492"/>
                    </a:lnTo>
                    <a:lnTo>
                      <a:pt x="554" y="492"/>
                    </a:lnTo>
                    <a:lnTo>
                      <a:pt x="556" y="492"/>
                    </a:lnTo>
                    <a:lnTo>
                      <a:pt x="556" y="492"/>
                    </a:lnTo>
                    <a:lnTo>
                      <a:pt x="562" y="494"/>
                    </a:lnTo>
                    <a:lnTo>
                      <a:pt x="566" y="497"/>
                    </a:lnTo>
                    <a:lnTo>
                      <a:pt x="566" y="497"/>
                    </a:lnTo>
                    <a:lnTo>
                      <a:pt x="567" y="497"/>
                    </a:lnTo>
                    <a:lnTo>
                      <a:pt x="567" y="496"/>
                    </a:lnTo>
                    <a:lnTo>
                      <a:pt x="565" y="494"/>
                    </a:lnTo>
                    <a:lnTo>
                      <a:pt x="565" y="494"/>
                    </a:lnTo>
                    <a:lnTo>
                      <a:pt x="565" y="494"/>
                    </a:lnTo>
                    <a:lnTo>
                      <a:pt x="566" y="494"/>
                    </a:lnTo>
                    <a:lnTo>
                      <a:pt x="570" y="495"/>
                    </a:lnTo>
                    <a:lnTo>
                      <a:pt x="570" y="495"/>
                    </a:lnTo>
                    <a:lnTo>
                      <a:pt x="571" y="496"/>
                    </a:lnTo>
                    <a:lnTo>
                      <a:pt x="571" y="497"/>
                    </a:lnTo>
                    <a:lnTo>
                      <a:pt x="571" y="499"/>
                    </a:lnTo>
                    <a:lnTo>
                      <a:pt x="571" y="499"/>
                    </a:lnTo>
                    <a:lnTo>
                      <a:pt x="571" y="499"/>
                    </a:lnTo>
                    <a:lnTo>
                      <a:pt x="572" y="499"/>
                    </a:lnTo>
                    <a:lnTo>
                      <a:pt x="573" y="498"/>
                    </a:lnTo>
                    <a:lnTo>
                      <a:pt x="573" y="498"/>
                    </a:lnTo>
                    <a:lnTo>
                      <a:pt x="575" y="498"/>
                    </a:lnTo>
                    <a:lnTo>
                      <a:pt x="575" y="498"/>
                    </a:lnTo>
                    <a:lnTo>
                      <a:pt x="575" y="493"/>
                    </a:lnTo>
                    <a:lnTo>
                      <a:pt x="575" y="493"/>
                    </a:lnTo>
                    <a:lnTo>
                      <a:pt x="574" y="490"/>
                    </a:lnTo>
                    <a:lnTo>
                      <a:pt x="574" y="489"/>
                    </a:lnTo>
                    <a:lnTo>
                      <a:pt x="575" y="488"/>
                    </a:lnTo>
                    <a:lnTo>
                      <a:pt x="575" y="488"/>
                    </a:lnTo>
                    <a:lnTo>
                      <a:pt x="577" y="485"/>
                    </a:lnTo>
                    <a:lnTo>
                      <a:pt x="579" y="481"/>
                    </a:lnTo>
                    <a:lnTo>
                      <a:pt x="579" y="481"/>
                    </a:lnTo>
                    <a:lnTo>
                      <a:pt x="579" y="480"/>
                    </a:lnTo>
                    <a:lnTo>
                      <a:pt x="580" y="479"/>
                    </a:lnTo>
                    <a:lnTo>
                      <a:pt x="583" y="478"/>
                    </a:lnTo>
                    <a:lnTo>
                      <a:pt x="583" y="478"/>
                    </a:lnTo>
                    <a:lnTo>
                      <a:pt x="586" y="476"/>
                    </a:lnTo>
                    <a:lnTo>
                      <a:pt x="589" y="473"/>
                    </a:lnTo>
                    <a:lnTo>
                      <a:pt x="589" y="473"/>
                    </a:lnTo>
                    <a:lnTo>
                      <a:pt x="592" y="471"/>
                    </a:lnTo>
                    <a:lnTo>
                      <a:pt x="596" y="471"/>
                    </a:lnTo>
                    <a:lnTo>
                      <a:pt x="596" y="471"/>
                    </a:lnTo>
                    <a:lnTo>
                      <a:pt x="599" y="470"/>
                    </a:lnTo>
                    <a:lnTo>
                      <a:pt x="600" y="470"/>
                    </a:lnTo>
                    <a:lnTo>
                      <a:pt x="601" y="469"/>
                    </a:lnTo>
                    <a:lnTo>
                      <a:pt x="601" y="469"/>
                    </a:lnTo>
                    <a:lnTo>
                      <a:pt x="601" y="468"/>
                    </a:lnTo>
                    <a:lnTo>
                      <a:pt x="601" y="468"/>
                    </a:lnTo>
                    <a:lnTo>
                      <a:pt x="600" y="467"/>
                    </a:lnTo>
                    <a:lnTo>
                      <a:pt x="600" y="467"/>
                    </a:lnTo>
                    <a:lnTo>
                      <a:pt x="600" y="466"/>
                    </a:lnTo>
                    <a:lnTo>
                      <a:pt x="601" y="466"/>
                    </a:lnTo>
                    <a:lnTo>
                      <a:pt x="603" y="468"/>
                    </a:lnTo>
                    <a:lnTo>
                      <a:pt x="603" y="468"/>
                    </a:lnTo>
                    <a:lnTo>
                      <a:pt x="604" y="469"/>
                    </a:lnTo>
                    <a:lnTo>
                      <a:pt x="604" y="468"/>
                    </a:lnTo>
                    <a:lnTo>
                      <a:pt x="605" y="468"/>
                    </a:lnTo>
                    <a:lnTo>
                      <a:pt x="605" y="466"/>
                    </a:lnTo>
                    <a:lnTo>
                      <a:pt x="605" y="466"/>
                    </a:lnTo>
                    <a:lnTo>
                      <a:pt x="606" y="465"/>
                    </a:lnTo>
                    <a:lnTo>
                      <a:pt x="608" y="464"/>
                    </a:lnTo>
                    <a:lnTo>
                      <a:pt x="613" y="462"/>
                    </a:lnTo>
                    <a:lnTo>
                      <a:pt x="613" y="462"/>
                    </a:lnTo>
                    <a:lnTo>
                      <a:pt x="616" y="462"/>
                    </a:lnTo>
                    <a:lnTo>
                      <a:pt x="617" y="464"/>
                    </a:lnTo>
                    <a:lnTo>
                      <a:pt x="617" y="464"/>
                    </a:lnTo>
                    <a:lnTo>
                      <a:pt x="618" y="465"/>
                    </a:lnTo>
                    <a:lnTo>
                      <a:pt x="618" y="465"/>
                    </a:lnTo>
                    <a:lnTo>
                      <a:pt x="620" y="463"/>
                    </a:lnTo>
                    <a:lnTo>
                      <a:pt x="620" y="463"/>
                    </a:lnTo>
                    <a:lnTo>
                      <a:pt x="624" y="460"/>
                    </a:lnTo>
                    <a:lnTo>
                      <a:pt x="628" y="458"/>
                    </a:lnTo>
                    <a:lnTo>
                      <a:pt x="630" y="457"/>
                    </a:lnTo>
                    <a:lnTo>
                      <a:pt x="630" y="457"/>
                    </a:lnTo>
                    <a:lnTo>
                      <a:pt x="632" y="456"/>
                    </a:lnTo>
                    <a:lnTo>
                      <a:pt x="633" y="455"/>
                    </a:lnTo>
                    <a:lnTo>
                      <a:pt x="633" y="452"/>
                    </a:lnTo>
                    <a:lnTo>
                      <a:pt x="633" y="452"/>
                    </a:lnTo>
                    <a:lnTo>
                      <a:pt x="635" y="449"/>
                    </a:lnTo>
                    <a:lnTo>
                      <a:pt x="636" y="447"/>
                    </a:lnTo>
                    <a:lnTo>
                      <a:pt x="636" y="447"/>
                    </a:lnTo>
                    <a:lnTo>
                      <a:pt x="638" y="442"/>
                    </a:lnTo>
                    <a:lnTo>
                      <a:pt x="640" y="439"/>
                    </a:lnTo>
                    <a:lnTo>
                      <a:pt x="640" y="439"/>
                    </a:lnTo>
                    <a:lnTo>
                      <a:pt x="640" y="438"/>
                    </a:lnTo>
                    <a:lnTo>
                      <a:pt x="639" y="436"/>
                    </a:lnTo>
                    <a:lnTo>
                      <a:pt x="638" y="434"/>
                    </a:lnTo>
                    <a:lnTo>
                      <a:pt x="637" y="432"/>
                    </a:lnTo>
                    <a:lnTo>
                      <a:pt x="637" y="432"/>
                    </a:lnTo>
                    <a:lnTo>
                      <a:pt x="638" y="417"/>
                    </a:lnTo>
                    <a:lnTo>
                      <a:pt x="640" y="400"/>
                    </a:lnTo>
                    <a:lnTo>
                      <a:pt x="640" y="400"/>
                    </a:lnTo>
                    <a:lnTo>
                      <a:pt x="643" y="392"/>
                    </a:lnTo>
                    <a:lnTo>
                      <a:pt x="646" y="384"/>
                    </a:lnTo>
                    <a:lnTo>
                      <a:pt x="646" y="384"/>
                    </a:lnTo>
                    <a:lnTo>
                      <a:pt x="647" y="379"/>
                    </a:lnTo>
                    <a:lnTo>
                      <a:pt x="647" y="376"/>
                    </a:lnTo>
                    <a:lnTo>
                      <a:pt x="646" y="370"/>
                    </a:lnTo>
                    <a:lnTo>
                      <a:pt x="646" y="370"/>
                    </a:lnTo>
                    <a:lnTo>
                      <a:pt x="647" y="367"/>
                    </a:lnTo>
                    <a:lnTo>
                      <a:pt x="648" y="364"/>
                    </a:lnTo>
                    <a:lnTo>
                      <a:pt x="648" y="364"/>
                    </a:lnTo>
                    <a:lnTo>
                      <a:pt x="648" y="360"/>
                    </a:lnTo>
                    <a:lnTo>
                      <a:pt x="648" y="358"/>
                    </a:lnTo>
                    <a:lnTo>
                      <a:pt x="648" y="358"/>
                    </a:lnTo>
                    <a:lnTo>
                      <a:pt x="649" y="356"/>
                    </a:lnTo>
                    <a:lnTo>
                      <a:pt x="649" y="353"/>
                    </a:lnTo>
                    <a:lnTo>
                      <a:pt x="649" y="353"/>
                    </a:lnTo>
                    <a:lnTo>
                      <a:pt x="648" y="348"/>
                    </a:lnTo>
                    <a:lnTo>
                      <a:pt x="648" y="346"/>
                    </a:lnTo>
                    <a:lnTo>
                      <a:pt x="649" y="344"/>
                    </a:lnTo>
                    <a:lnTo>
                      <a:pt x="649" y="344"/>
                    </a:lnTo>
                    <a:lnTo>
                      <a:pt x="650" y="340"/>
                    </a:lnTo>
                    <a:lnTo>
                      <a:pt x="652" y="337"/>
                    </a:lnTo>
                    <a:lnTo>
                      <a:pt x="652" y="337"/>
                    </a:lnTo>
                    <a:lnTo>
                      <a:pt x="654" y="334"/>
                    </a:lnTo>
                    <a:lnTo>
                      <a:pt x="655" y="332"/>
                    </a:lnTo>
                    <a:lnTo>
                      <a:pt x="655" y="332"/>
                    </a:lnTo>
                    <a:lnTo>
                      <a:pt x="656" y="330"/>
                    </a:lnTo>
                    <a:lnTo>
                      <a:pt x="656" y="330"/>
                    </a:lnTo>
                    <a:lnTo>
                      <a:pt x="655" y="329"/>
                    </a:lnTo>
                    <a:lnTo>
                      <a:pt x="655" y="329"/>
                    </a:lnTo>
                    <a:lnTo>
                      <a:pt x="654" y="328"/>
                    </a:lnTo>
                    <a:lnTo>
                      <a:pt x="653" y="326"/>
                    </a:lnTo>
                    <a:lnTo>
                      <a:pt x="653" y="322"/>
                    </a:lnTo>
                    <a:lnTo>
                      <a:pt x="654" y="315"/>
                    </a:lnTo>
                    <a:lnTo>
                      <a:pt x="654" y="315"/>
                    </a:lnTo>
                    <a:lnTo>
                      <a:pt x="659" y="290"/>
                    </a:lnTo>
                    <a:lnTo>
                      <a:pt x="659" y="290"/>
                    </a:lnTo>
                    <a:lnTo>
                      <a:pt x="659" y="286"/>
                    </a:lnTo>
                    <a:lnTo>
                      <a:pt x="660" y="285"/>
                    </a:lnTo>
                    <a:lnTo>
                      <a:pt x="660" y="285"/>
                    </a:lnTo>
                    <a:lnTo>
                      <a:pt x="660" y="283"/>
                    </a:lnTo>
                    <a:lnTo>
                      <a:pt x="660" y="282"/>
                    </a:lnTo>
                    <a:lnTo>
                      <a:pt x="660" y="282"/>
                    </a:lnTo>
                    <a:lnTo>
                      <a:pt x="660" y="279"/>
                    </a:lnTo>
                    <a:lnTo>
                      <a:pt x="662" y="272"/>
                    </a:lnTo>
                    <a:lnTo>
                      <a:pt x="662" y="272"/>
                    </a:lnTo>
                    <a:lnTo>
                      <a:pt x="662" y="262"/>
                    </a:lnTo>
                    <a:lnTo>
                      <a:pt x="663" y="245"/>
                    </a:lnTo>
                    <a:lnTo>
                      <a:pt x="662" y="219"/>
                    </a:lnTo>
                    <a:lnTo>
                      <a:pt x="662" y="219"/>
                    </a:lnTo>
                    <a:lnTo>
                      <a:pt x="661" y="202"/>
                    </a:lnTo>
                    <a:lnTo>
                      <a:pt x="659" y="185"/>
                    </a:lnTo>
                    <a:lnTo>
                      <a:pt x="659" y="185"/>
                    </a:lnTo>
                    <a:lnTo>
                      <a:pt x="659" y="174"/>
                    </a:lnTo>
                    <a:lnTo>
                      <a:pt x="658" y="166"/>
                    </a:lnTo>
                    <a:lnTo>
                      <a:pt x="658" y="166"/>
                    </a:lnTo>
                    <a:lnTo>
                      <a:pt x="656" y="155"/>
                    </a:lnTo>
                    <a:lnTo>
                      <a:pt x="654" y="145"/>
                    </a:lnTo>
                    <a:lnTo>
                      <a:pt x="654" y="145"/>
                    </a:lnTo>
                    <a:lnTo>
                      <a:pt x="654" y="143"/>
                    </a:lnTo>
                    <a:lnTo>
                      <a:pt x="655" y="141"/>
                    </a:lnTo>
                    <a:lnTo>
                      <a:pt x="655" y="140"/>
                    </a:lnTo>
                    <a:lnTo>
                      <a:pt x="654" y="138"/>
                    </a:lnTo>
                    <a:lnTo>
                      <a:pt x="654" y="138"/>
                    </a:lnTo>
                    <a:lnTo>
                      <a:pt x="653" y="134"/>
                    </a:lnTo>
                    <a:lnTo>
                      <a:pt x="652" y="126"/>
                    </a:lnTo>
                    <a:lnTo>
                      <a:pt x="652" y="119"/>
                    </a:lnTo>
                    <a:lnTo>
                      <a:pt x="653" y="115"/>
                    </a:lnTo>
                    <a:lnTo>
                      <a:pt x="653" y="115"/>
                    </a:lnTo>
                    <a:lnTo>
                      <a:pt x="653" y="112"/>
                    </a:lnTo>
                    <a:lnTo>
                      <a:pt x="652" y="108"/>
                    </a:lnTo>
                    <a:lnTo>
                      <a:pt x="650" y="101"/>
                    </a:lnTo>
                    <a:lnTo>
                      <a:pt x="650" y="101"/>
                    </a:lnTo>
                    <a:lnTo>
                      <a:pt x="648" y="96"/>
                    </a:lnTo>
                    <a:lnTo>
                      <a:pt x="645" y="93"/>
                    </a:lnTo>
                    <a:lnTo>
                      <a:pt x="645" y="93"/>
                    </a:lnTo>
                    <a:lnTo>
                      <a:pt x="644" y="90"/>
                    </a:lnTo>
                    <a:lnTo>
                      <a:pt x="644" y="87"/>
                    </a:lnTo>
                    <a:lnTo>
                      <a:pt x="644" y="82"/>
                    </a:lnTo>
                    <a:lnTo>
                      <a:pt x="644" y="82"/>
                    </a:lnTo>
                    <a:lnTo>
                      <a:pt x="643" y="82"/>
                    </a:lnTo>
                    <a:lnTo>
                      <a:pt x="643" y="83"/>
                    </a:lnTo>
                    <a:lnTo>
                      <a:pt x="642" y="88"/>
                    </a:lnTo>
                    <a:lnTo>
                      <a:pt x="642" y="88"/>
                    </a:lnTo>
                    <a:lnTo>
                      <a:pt x="642" y="89"/>
                    </a:lnTo>
                    <a:lnTo>
                      <a:pt x="642" y="88"/>
                    </a:lnTo>
                    <a:lnTo>
                      <a:pt x="640" y="84"/>
                    </a:lnTo>
                    <a:lnTo>
                      <a:pt x="638" y="76"/>
                    </a:lnTo>
                    <a:lnTo>
                      <a:pt x="638" y="76"/>
                    </a:lnTo>
                    <a:lnTo>
                      <a:pt x="637" y="73"/>
                    </a:lnTo>
                    <a:lnTo>
                      <a:pt x="635" y="70"/>
                    </a:lnTo>
                    <a:lnTo>
                      <a:pt x="635" y="70"/>
                    </a:lnTo>
                    <a:lnTo>
                      <a:pt x="634" y="70"/>
                    </a:lnTo>
                    <a:lnTo>
                      <a:pt x="635" y="70"/>
                    </a:lnTo>
                    <a:lnTo>
                      <a:pt x="637" y="70"/>
                    </a:lnTo>
                    <a:lnTo>
                      <a:pt x="643" y="72"/>
                    </a:lnTo>
                    <a:lnTo>
                      <a:pt x="643" y="72"/>
                    </a:lnTo>
                    <a:lnTo>
                      <a:pt x="644" y="72"/>
                    </a:lnTo>
                    <a:lnTo>
                      <a:pt x="644" y="73"/>
                    </a:lnTo>
                    <a:lnTo>
                      <a:pt x="644" y="75"/>
                    </a:lnTo>
                    <a:lnTo>
                      <a:pt x="644" y="77"/>
                    </a:lnTo>
                    <a:lnTo>
                      <a:pt x="644" y="77"/>
                    </a:lnTo>
                    <a:lnTo>
                      <a:pt x="644" y="77"/>
                    </a:lnTo>
                    <a:lnTo>
                      <a:pt x="644" y="76"/>
                    </a:lnTo>
                    <a:lnTo>
                      <a:pt x="644" y="74"/>
                    </a:lnTo>
                    <a:lnTo>
                      <a:pt x="644" y="70"/>
                    </a:lnTo>
                    <a:lnTo>
                      <a:pt x="644" y="69"/>
                    </a:lnTo>
                    <a:lnTo>
                      <a:pt x="644" y="69"/>
                    </a:lnTo>
                    <a:lnTo>
                      <a:pt x="640" y="67"/>
                    </a:lnTo>
                    <a:lnTo>
                      <a:pt x="637" y="66"/>
                    </a:lnTo>
                    <a:lnTo>
                      <a:pt x="635" y="64"/>
                    </a:lnTo>
                    <a:lnTo>
                      <a:pt x="635" y="64"/>
                    </a:lnTo>
                    <a:lnTo>
                      <a:pt x="635" y="62"/>
                    </a:lnTo>
                    <a:lnTo>
                      <a:pt x="635" y="60"/>
                    </a:lnTo>
                    <a:lnTo>
                      <a:pt x="635" y="60"/>
                    </a:lnTo>
                    <a:lnTo>
                      <a:pt x="633" y="58"/>
                    </a:lnTo>
                    <a:lnTo>
                      <a:pt x="631" y="55"/>
                    </a:lnTo>
                    <a:lnTo>
                      <a:pt x="631" y="55"/>
                    </a:lnTo>
                    <a:lnTo>
                      <a:pt x="629" y="50"/>
                    </a:lnTo>
                    <a:lnTo>
                      <a:pt x="624" y="37"/>
                    </a:lnTo>
                    <a:lnTo>
                      <a:pt x="623" y="37"/>
                    </a:lnTo>
                    <a:lnTo>
                      <a:pt x="623" y="37"/>
                    </a:lnTo>
                    <a:lnTo>
                      <a:pt x="622" y="39"/>
                    </a:lnTo>
                    <a:lnTo>
                      <a:pt x="622" y="39"/>
                    </a:lnTo>
                    <a:lnTo>
                      <a:pt x="621" y="39"/>
                    </a:lnTo>
                    <a:lnTo>
                      <a:pt x="621" y="39"/>
                    </a:lnTo>
                    <a:close/>
                    <a:moveTo>
                      <a:pt x="350" y="230"/>
                    </a:moveTo>
                    <a:lnTo>
                      <a:pt x="350" y="230"/>
                    </a:lnTo>
                    <a:lnTo>
                      <a:pt x="349" y="233"/>
                    </a:lnTo>
                    <a:lnTo>
                      <a:pt x="347" y="235"/>
                    </a:lnTo>
                    <a:lnTo>
                      <a:pt x="347" y="235"/>
                    </a:lnTo>
                    <a:lnTo>
                      <a:pt x="347" y="238"/>
                    </a:lnTo>
                    <a:lnTo>
                      <a:pt x="347" y="240"/>
                    </a:lnTo>
                    <a:lnTo>
                      <a:pt x="346" y="241"/>
                    </a:lnTo>
                    <a:lnTo>
                      <a:pt x="346" y="241"/>
                    </a:lnTo>
                    <a:lnTo>
                      <a:pt x="342" y="247"/>
                    </a:lnTo>
                    <a:lnTo>
                      <a:pt x="339" y="250"/>
                    </a:lnTo>
                    <a:lnTo>
                      <a:pt x="335" y="251"/>
                    </a:lnTo>
                    <a:lnTo>
                      <a:pt x="335" y="251"/>
                    </a:lnTo>
                    <a:lnTo>
                      <a:pt x="329" y="249"/>
                    </a:lnTo>
                    <a:lnTo>
                      <a:pt x="329" y="249"/>
                    </a:lnTo>
                    <a:lnTo>
                      <a:pt x="326" y="249"/>
                    </a:lnTo>
                    <a:lnTo>
                      <a:pt x="322" y="247"/>
                    </a:lnTo>
                    <a:lnTo>
                      <a:pt x="322" y="247"/>
                    </a:lnTo>
                    <a:lnTo>
                      <a:pt x="320" y="244"/>
                    </a:lnTo>
                    <a:lnTo>
                      <a:pt x="318" y="241"/>
                    </a:lnTo>
                    <a:lnTo>
                      <a:pt x="318" y="241"/>
                    </a:lnTo>
                    <a:lnTo>
                      <a:pt x="317" y="239"/>
                    </a:lnTo>
                    <a:lnTo>
                      <a:pt x="316" y="237"/>
                    </a:lnTo>
                    <a:lnTo>
                      <a:pt x="316" y="237"/>
                    </a:lnTo>
                    <a:lnTo>
                      <a:pt x="314" y="233"/>
                    </a:lnTo>
                    <a:lnTo>
                      <a:pt x="312" y="228"/>
                    </a:lnTo>
                    <a:lnTo>
                      <a:pt x="312" y="228"/>
                    </a:lnTo>
                    <a:lnTo>
                      <a:pt x="311" y="224"/>
                    </a:lnTo>
                    <a:lnTo>
                      <a:pt x="311" y="222"/>
                    </a:lnTo>
                    <a:lnTo>
                      <a:pt x="310" y="222"/>
                    </a:lnTo>
                    <a:lnTo>
                      <a:pt x="310" y="222"/>
                    </a:lnTo>
                    <a:lnTo>
                      <a:pt x="308" y="224"/>
                    </a:lnTo>
                    <a:lnTo>
                      <a:pt x="307" y="224"/>
                    </a:lnTo>
                    <a:lnTo>
                      <a:pt x="306" y="222"/>
                    </a:lnTo>
                    <a:lnTo>
                      <a:pt x="306" y="222"/>
                    </a:lnTo>
                    <a:lnTo>
                      <a:pt x="302" y="212"/>
                    </a:lnTo>
                    <a:lnTo>
                      <a:pt x="302" y="212"/>
                    </a:lnTo>
                    <a:lnTo>
                      <a:pt x="303" y="211"/>
                    </a:lnTo>
                    <a:lnTo>
                      <a:pt x="305" y="211"/>
                    </a:lnTo>
                    <a:lnTo>
                      <a:pt x="306" y="211"/>
                    </a:lnTo>
                    <a:lnTo>
                      <a:pt x="306" y="211"/>
                    </a:lnTo>
                    <a:lnTo>
                      <a:pt x="308" y="213"/>
                    </a:lnTo>
                    <a:lnTo>
                      <a:pt x="308" y="213"/>
                    </a:lnTo>
                    <a:lnTo>
                      <a:pt x="309" y="212"/>
                    </a:lnTo>
                    <a:lnTo>
                      <a:pt x="309" y="212"/>
                    </a:lnTo>
                    <a:lnTo>
                      <a:pt x="309" y="210"/>
                    </a:lnTo>
                    <a:lnTo>
                      <a:pt x="312" y="208"/>
                    </a:lnTo>
                    <a:lnTo>
                      <a:pt x="312" y="208"/>
                    </a:lnTo>
                    <a:lnTo>
                      <a:pt x="315" y="204"/>
                    </a:lnTo>
                    <a:lnTo>
                      <a:pt x="317" y="201"/>
                    </a:lnTo>
                    <a:lnTo>
                      <a:pt x="317" y="201"/>
                    </a:lnTo>
                    <a:lnTo>
                      <a:pt x="319" y="200"/>
                    </a:lnTo>
                    <a:lnTo>
                      <a:pt x="323" y="200"/>
                    </a:lnTo>
                    <a:lnTo>
                      <a:pt x="329" y="200"/>
                    </a:lnTo>
                    <a:lnTo>
                      <a:pt x="329" y="200"/>
                    </a:lnTo>
                    <a:lnTo>
                      <a:pt x="333" y="201"/>
                    </a:lnTo>
                    <a:lnTo>
                      <a:pt x="334" y="202"/>
                    </a:lnTo>
                    <a:lnTo>
                      <a:pt x="335" y="203"/>
                    </a:lnTo>
                    <a:lnTo>
                      <a:pt x="335" y="203"/>
                    </a:lnTo>
                    <a:lnTo>
                      <a:pt x="334" y="207"/>
                    </a:lnTo>
                    <a:lnTo>
                      <a:pt x="334" y="209"/>
                    </a:lnTo>
                    <a:lnTo>
                      <a:pt x="335" y="210"/>
                    </a:lnTo>
                    <a:lnTo>
                      <a:pt x="335" y="210"/>
                    </a:lnTo>
                    <a:lnTo>
                      <a:pt x="339" y="211"/>
                    </a:lnTo>
                    <a:lnTo>
                      <a:pt x="342" y="212"/>
                    </a:lnTo>
                    <a:lnTo>
                      <a:pt x="346" y="213"/>
                    </a:lnTo>
                    <a:lnTo>
                      <a:pt x="347" y="214"/>
                    </a:lnTo>
                    <a:lnTo>
                      <a:pt x="347" y="215"/>
                    </a:lnTo>
                    <a:lnTo>
                      <a:pt x="347" y="215"/>
                    </a:lnTo>
                    <a:lnTo>
                      <a:pt x="348" y="219"/>
                    </a:lnTo>
                    <a:lnTo>
                      <a:pt x="348" y="221"/>
                    </a:lnTo>
                    <a:lnTo>
                      <a:pt x="348" y="224"/>
                    </a:lnTo>
                    <a:lnTo>
                      <a:pt x="348" y="224"/>
                    </a:lnTo>
                    <a:lnTo>
                      <a:pt x="348" y="225"/>
                    </a:lnTo>
                    <a:lnTo>
                      <a:pt x="348" y="227"/>
                    </a:lnTo>
                    <a:lnTo>
                      <a:pt x="350" y="230"/>
                    </a:lnTo>
                    <a:lnTo>
                      <a:pt x="350" y="23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8" name="フリーフォーム 47">
                <a:extLst>
                  <a:ext uri="{FF2B5EF4-FFF2-40B4-BE49-F238E27FC236}">
                    <a16:creationId xmlns:a16="http://schemas.microsoft.com/office/drawing/2014/main" id="{00000000-0008-0000-0000-00007C050000}"/>
                  </a:ext>
                </a:extLst>
              </p:cNvPr>
              <p:cNvSpPr>
                <a:spLocks/>
              </p:cNvSpPr>
              <p:nvPr/>
            </p:nvSpPr>
            <p:spPr bwMode="auto">
              <a:xfrm>
                <a:off x="479" y="503"/>
                <a:ext cx="55" cy="61"/>
              </a:xfrm>
              <a:custGeom>
                <a:avLst/>
                <a:gdLst>
                  <a:gd name="T0" fmla="*/ 484 w 497"/>
                  <a:gd name="T1" fmla="*/ 18 h 557"/>
                  <a:gd name="T2" fmla="*/ 432 w 497"/>
                  <a:gd name="T3" fmla="*/ 1 h 557"/>
                  <a:gd name="T4" fmla="*/ 422 w 497"/>
                  <a:gd name="T5" fmla="*/ 52 h 557"/>
                  <a:gd name="T6" fmla="*/ 410 w 497"/>
                  <a:gd name="T7" fmla="*/ 88 h 557"/>
                  <a:gd name="T8" fmla="*/ 398 w 497"/>
                  <a:gd name="T9" fmla="*/ 93 h 557"/>
                  <a:gd name="T10" fmla="*/ 365 w 497"/>
                  <a:gd name="T11" fmla="*/ 94 h 557"/>
                  <a:gd name="T12" fmla="*/ 340 w 497"/>
                  <a:gd name="T13" fmla="*/ 115 h 557"/>
                  <a:gd name="T14" fmla="*/ 307 w 497"/>
                  <a:gd name="T15" fmla="*/ 92 h 557"/>
                  <a:gd name="T16" fmla="*/ 299 w 497"/>
                  <a:gd name="T17" fmla="*/ 75 h 557"/>
                  <a:gd name="T18" fmla="*/ 275 w 497"/>
                  <a:gd name="T19" fmla="*/ 53 h 557"/>
                  <a:gd name="T20" fmla="*/ 233 w 497"/>
                  <a:gd name="T21" fmla="*/ 36 h 557"/>
                  <a:gd name="T22" fmla="*/ 189 w 497"/>
                  <a:gd name="T23" fmla="*/ 16 h 557"/>
                  <a:gd name="T24" fmla="*/ 146 w 497"/>
                  <a:gd name="T25" fmla="*/ 38 h 557"/>
                  <a:gd name="T26" fmla="*/ 111 w 497"/>
                  <a:gd name="T27" fmla="*/ 53 h 557"/>
                  <a:gd name="T28" fmla="*/ 99 w 497"/>
                  <a:gd name="T29" fmla="*/ 65 h 557"/>
                  <a:gd name="T30" fmla="*/ 130 w 497"/>
                  <a:gd name="T31" fmla="*/ 103 h 557"/>
                  <a:gd name="T32" fmla="*/ 123 w 497"/>
                  <a:gd name="T33" fmla="*/ 144 h 557"/>
                  <a:gd name="T34" fmla="*/ 97 w 497"/>
                  <a:gd name="T35" fmla="*/ 175 h 557"/>
                  <a:gd name="T36" fmla="*/ 104 w 497"/>
                  <a:gd name="T37" fmla="*/ 214 h 557"/>
                  <a:gd name="T38" fmla="*/ 117 w 497"/>
                  <a:gd name="T39" fmla="*/ 253 h 557"/>
                  <a:gd name="T40" fmla="*/ 91 w 497"/>
                  <a:gd name="T41" fmla="*/ 290 h 557"/>
                  <a:gd name="T42" fmla="*/ 77 w 497"/>
                  <a:gd name="T43" fmla="*/ 329 h 557"/>
                  <a:gd name="T44" fmla="*/ 67 w 497"/>
                  <a:gd name="T45" fmla="*/ 385 h 557"/>
                  <a:gd name="T46" fmla="*/ 38 w 497"/>
                  <a:gd name="T47" fmla="*/ 426 h 557"/>
                  <a:gd name="T48" fmla="*/ 0 w 497"/>
                  <a:gd name="T49" fmla="*/ 440 h 557"/>
                  <a:gd name="T50" fmla="*/ 27 w 497"/>
                  <a:gd name="T51" fmla="*/ 476 h 557"/>
                  <a:gd name="T52" fmla="*/ 57 w 497"/>
                  <a:gd name="T53" fmla="*/ 475 h 557"/>
                  <a:gd name="T54" fmla="*/ 70 w 497"/>
                  <a:gd name="T55" fmla="*/ 495 h 557"/>
                  <a:gd name="T56" fmla="*/ 100 w 497"/>
                  <a:gd name="T57" fmla="*/ 494 h 557"/>
                  <a:gd name="T58" fmla="*/ 136 w 497"/>
                  <a:gd name="T59" fmla="*/ 500 h 557"/>
                  <a:gd name="T60" fmla="*/ 146 w 497"/>
                  <a:gd name="T61" fmla="*/ 535 h 557"/>
                  <a:gd name="T62" fmla="*/ 184 w 497"/>
                  <a:gd name="T63" fmla="*/ 552 h 557"/>
                  <a:gd name="T64" fmla="*/ 205 w 497"/>
                  <a:gd name="T65" fmla="*/ 536 h 557"/>
                  <a:gd name="T66" fmla="*/ 208 w 497"/>
                  <a:gd name="T67" fmla="*/ 505 h 557"/>
                  <a:gd name="T68" fmla="*/ 231 w 497"/>
                  <a:gd name="T69" fmla="*/ 502 h 557"/>
                  <a:gd name="T70" fmla="*/ 284 w 497"/>
                  <a:gd name="T71" fmla="*/ 322 h 557"/>
                  <a:gd name="T72" fmla="*/ 274 w 497"/>
                  <a:gd name="T73" fmla="*/ 302 h 557"/>
                  <a:gd name="T74" fmla="*/ 304 w 497"/>
                  <a:gd name="T75" fmla="*/ 289 h 557"/>
                  <a:gd name="T76" fmla="*/ 301 w 497"/>
                  <a:gd name="T77" fmla="*/ 305 h 557"/>
                  <a:gd name="T78" fmla="*/ 321 w 497"/>
                  <a:gd name="T79" fmla="*/ 307 h 557"/>
                  <a:gd name="T80" fmla="*/ 367 w 497"/>
                  <a:gd name="T81" fmla="*/ 266 h 557"/>
                  <a:gd name="T82" fmla="*/ 406 w 497"/>
                  <a:gd name="T83" fmla="*/ 274 h 557"/>
                  <a:gd name="T84" fmla="*/ 407 w 497"/>
                  <a:gd name="T85" fmla="*/ 291 h 557"/>
                  <a:gd name="T86" fmla="*/ 419 w 497"/>
                  <a:gd name="T87" fmla="*/ 296 h 557"/>
                  <a:gd name="T88" fmla="*/ 426 w 497"/>
                  <a:gd name="T89" fmla="*/ 315 h 557"/>
                  <a:gd name="T90" fmla="*/ 444 w 497"/>
                  <a:gd name="T91" fmla="*/ 320 h 557"/>
                  <a:gd name="T92" fmla="*/ 439 w 497"/>
                  <a:gd name="T93" fmla="*/ 286 h 557"/>
                  <a:gd name="T94" fmla="*/ 440 w 497"/>
                  <a:gd name="T95" fmla="*/ 274 h 557"/>
                  <a:gd name="T96" fmla="*/ 417 w 497"/>
                  <a:gd name="T97" fmla="*/ 254 h 557"/>
                  <a:gd name="T98" fmla="*/ 433 w 497"/>
                  <a:gd name="T99" fmla="*/ 246 h 557"/>
                  <a:gd name="T100" fmla="*/ 440 w 497"/>
                  <a:gd name="T101" fmla="*/ 223 h 557"/>
                  <a:gd name="T102" fmla="*/ 450 w 497"/>
                  <a:gd name="T103" fmla="*/ 217 h 557"/>
                  <a:gd name="T104" fmla="*/ 428 w 497"/>
                  <a:gd name="T105" fmla="*/ 201 h 557"/>
                  <a:gd name="T106" fmla="*/ 437 w 497"/>
                  <a:gd name="T107" fmla="*/ 182 h 557"/>
                  <a:gd name="T108" fmla="*/ 415 w 497"/>
                  <a:gd name="T109" fmla="*/ 149 h 557"/>
                  <a:gd name="T110" fmla="*/ 444 w 497"/>
                  <a:gd name="T111" fmla="*/ 130 h 557"/>
                  <a:gd name="T112" fmla="*/ 455 w 497"/>
                  <a:gd name="T113" fmla="*/ 128 h 557"/>
                  <a:gd name="T114" fmla="*/ 455 w 497"/>
                  <a:gd name="T115" fmla="*/ 88 h 557"/>
                  <a:gd name="T116" fmla="*/ 467 w 497"/>
                  <a:gd name="T117" fmla="*/ 53 h 557"/>
                  <a:gd name="T118" fmla="*/ 471 w 497"/>
                  <a:gd name="T119" fmla="*/ 58 h 557"/>
                  <a:gd name="T120" fmla="*/ 478 w 497"/>
                  <a:gd name="T121" fmla="*/ 69 h 557"/>
                  <a:gd name="T122" fmla="*/ 482 w 497"/>
                  <a:gd name="T123" fmla="*/ 4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 h="557">
                    <a:moveTo>
                      <a:pt x="493" y="47"/>
                    </a:moveTo>
                    <a:lnTo>
                      <a:pt x="493" y="47"/>
                    </a:lnTo>
                    <a:lnTo>
                      <a:pt x="490" y="45"/>
                    </a:lnTo>
                    <a:lnTo>
                      <a:pt x="487" y="41"/>
                    </a:lnTo>
                    <a:lnTo>
                      <a:pt x="487" y="41"/>
                    </a:lnTo>
                    <a:lnTo>
                      <a:pt x="487" y="40"/>
                    </a:lnTo>
                    <a:lnTo>
                      <a:pt x="487" y="39"/>
                    </a:lnTo>
                    <a:lnTo>
                      <a:pt x="488" y="37"/>
                    </a:lnTo>
                    <a:lnTo>
                      <a:pt x="488" y="36"/>
                    </a:lnTo>
                    <a:lnTo>
                      <a:pt x="488" y="36"/>
                    </a:lnTo>
                    <a:lnTo>
                      <a:pt x="487" y="35"/>
                    </a:lnTo>
                    <a:lnTo>
                      <a:pt x="486" y="35"/>
                    </a:lnTo>
                    <a:lnTo>
                      <a:pt x="485" y="34"/>
                    </a:lnTo>
                    <a:lnTo>
                      <a:pt x="485" y="34"/>
                    </a:lnTo>
                    <a:lnTo>
                      <a:pt x="483" y="33"/>
                    </a:lnTo>
                    <a:lnTo>
                      <a:pt x="483" y="32"/>
                    </a:lnTo>
                    <a:lnTo>
                      <a:pt x="484" y="31"/>
                    </a:lnTo>
                    <a:lnTo>
                      <a:pt x="484" y="31"/>
                    </a:lnTo>
                    <a:lnTo>
                      <a:pt x="485" y="30"/>
                    </a:lnTo>
                    <a:lnTo>
                      <a:pt x="485" y="29"/>
                    </a:lnTo>
                    <a:lnTo>
                      <a:pt x="484" y="25"/>
                    </a:lnTo>
                    <a:lnTo>
                      <a:pt x="484" y="25"/>
                    </a:lnTo>
                    <a:lnTo>
                      <a:pt x="484" y="21"/>
                    </a:lnTo>
                    <a:lnTo>
                      <a:pt x="484" y="20"/>
                    </a:lnTo>
                    <a:lnTo>
                      <a:pt x="484" y="20"/>
                    </a:lnTo>
                    <a:lnTo>
                      <a:pt x="484" y="18"/>
                    </a:lnTo>
                    <a:lnTo>
                      <a:pt x="484" y="15"/>
                    </a:lnTo>
                    <a:lnTo>
                      <a:pt x="484" y="15"/>
                    </a:lnTo>
                    <a:lnTo>
                      <a:pt x="483" y="14"/>
                    </a:lnTo>
                    <a:lnTo>
                      <a:pt x="483" y="14"/>
                    </a:lnTo>
                    <a:lnTo>
                      <a:pt x="472" y="8"/>
                    </a:lnTo>
                    <a:lnTo>
                      <a:pt x="472" y="8"/>
                    </a:lnTo>
                    <a:lnTo>
                      <a:pt x="468" y="6"/>
                    </a:lnTo>
                    <a:lnTo>
                      <a:pt x="465" y="6"/>
                    </a:lnTo>
                    <a:lnTo>
                      <a:pt x="465" y="6"/>
                    </a:lnTo>
                    <a:lnTo>
                      <a:pt x="463" y="5"/>
                    </a:lnTo>
                    <a:lnTo>
                      <a:pt x="461" y="4"/>
                    </a:lnTo>
                    <a:lnTo>
                      <a:pt x="461" y="4"/>
                    </a:lnTo>
                    <a:lnTo>
                      <a:pt x="455" y="2"/>
                    </a:lnTo>
                    <a:lnTo>
                      <a:pt x="450" y="1"/>
                    </a:lnTo>
                    <a:lnTo>
                      <a:pt x="450" y="1"/>
                    </a:lnTo>
                    <a:lnTo>
                      <a:pt x="448" y="1"/>
                    </a:lnTo>
                    <a:lnTo>
                      <a:pt x="446" y="2"/>
                    </a:lnTo>
                    <a:lnTo>
                      <a:pt x="443" y="3"/>
                    </a:lnTo>
                    <a:lnTo>
                      <a:pt x="443" y="3"/>
                    </a:lnTo>
                    <a:lnTo>
                      <a:pt x="442" y="3"/>
                    </a:lnTo>
                    <a:lnTo>
                      <a:pt x="442" y="2"/>
                    </a:lnTo>
                    <a:lnTo>
                      <a:pt x="440" y="0"/>
                    </a:lnTo>
                    <a:lnTo>
                      <a:pt x="440" y="0"/>
                    </a:lnTo>
                    <a:lnTo>
                      <a:pt x="439" y="0"/>
                    </a:lnTo>
                    <a:lnTo>
                      <a:pt x="437" y="0"/>
                    </a:lnTo>
                    <a:lnTo>
                      <a:pt x="432" y="1"/>
                    </a:lnTo>
                    <a:lnTo>
                      <a:pt x="432" y="1"/>
                    </a:lnTo>
                    <a:lnTo>
                      <a:pt x="431" y="2"/>
                    </a:lnTo>
                    <a:lnTo>
                      <a:pt x="430" y="4"/>
                    </a:lnTo>
                    <a:lnTo>
                      <a:pt x="430" y="8"/>
                    </a:lnTo>
                    <a:lnTo>
                      <a:pt x="430" y="8"/>
                    </a:lnTo>
                    <a:lnTo>
                      <a:pt x="430" y="10"/>
                    </a:lnTo>
                    <a:lnTo>
                      <a:pt x="430" y="13"/>
                    </a:lnTo>
                    <a:lnTo>
                      <a:pt x="432" y="19"/>
                    </a:lnTo>
                    <a:lnTo>
                      <a:pt x="432" y="19"/>
                    </a:lnTo>
                    <a:lnTo>
                      <a:pt x="431" y="25"/>
                    </a:lnTo>
                    <a:lnTo>
                      <a:pt x="430" y="29"/>
                    </a:lnTo>
                    <a:lnTo>
                      <a:pt x="430" y="29"/>
                    </a:lnTo>
                    <a:lnTo>
                      <a:pt x="429" y="31"/>
                    </a:lnTo>
                    <a:lnTo>
                      <a:pt x="430" y="33"/>
                    </a:lnTo>
                    <a:lnTo>
                      <a:pt x="432" y="35"/>
                    </a:lnTo>
                    <a:lnTo>
                      <a:pt x="433" y="36"/>
                    </a:lnTo>
                    <a:lnTo>
                      <a:pt x="433" y="36"/>
                    </a:lnTo>
                    <a:lnTo>
                      <a:pt x="433" y="38"/>
                    </a:lnTo>
                    <a:lnTo>
                      <a:pt x="432" y="40"/>
                    </a:lnTo>
                    <a:lnTo>
                      <a:pt x="430" y="43"/>
                    </a:lnTo>
                    <a:lnTo>
                      <a:pt x="430" y="43"/>
                    </a:lnTo>
                    <a:lnTo>
                      <a:pt x="423" y="48"/>
                    </a:lnTo>
                    <a:lnTo>
                      <a:pt x="423" y="48"/>
                    </a:lnTo>
                    <a:lnTo>
                      <a:pt x="422" y="49"/>
                    </a:lnTo>
                    <a:lnTo>
                      <a:pt x="422" y="50"/>
                    </a:lnTo>
                    <a:lnTo>
                      <a:pt x="422" y="52"/>
                    </a:lnTo>
                    <a:lnTo>
                      <a:pt x="421" y="52"/>
                    </a:lnTo>
                    <a:lnTo>
                      <a:pt x="421" y="52"/>
                    </a:lnTo>
                    <a:lnTo>
                      <a:pt x="419" y="54"/>
                    </a:lnTo>
                    <a:lnTo>
                      <a:pt x="416" y="58"/>
                    </a:lnTo>
                    <a:lnTo>
                      <a:pt x="416" y="58"/>
                    </a:lnTo>
                    <a:lnTo>
                      <a:pt x="417" y="59"/>
                    </a:lnTo>
                    <a:lnTo>
                      <a:pt x="418" y="62"/>
                    </a:lnTo>
                    <a:lnTo>
                      <a:pt x="421" y="65"/>
                    </a:lnTo>
                    <a:lnTo>
                      <a:pt x="421" y="65"/>
                    </a:lnTo>
                    <a:lnTo>
                      <a:pt x="422" y="67"/>
                    </a:lnTo>
                    <a:lnTo>
                      <a:pt x="420" y="69"/>
                    </a:lnTo>
                    <a:lnTo>
                      <a:pt x="420" y="69"/>
                    </a:lnTo>
                    <a:lnTo>
                      <a:pt x="418" y="72"/>
                    </a:lnTo>
                    <a:lnTo>
                      <a:pt x="416" y="76"/>
                    </a:lnTo>
                    <a:lnTo>
                      <a:pt x="416" y="76"/>
                    </a:lnTo>
                    <a:lnTo>
                      <a:pt x="416" y="78"/>
                    </a:lnTo>
                    <a:lnTo>
                      <a:pt x="417" y="80"/>
                    </a:lnTo>
                    <a:lnTo>
                      <a:pt x="419" y="84"/>
                    </a:lnTo>
                    <a:lnTo>
                      <a:pt x="419" y="84"/>
                    </a:lnTo>
                    <a:lnTo>
                      <a:pt x="418" y="87"/>
                    </a:lnTo>
                    <a:lnTo>
                      <a:pt x="417" y="87"/>
                    </a:lnTo>
                    <a:lnTo>
                      <a:pt x="415" y="87"/>
                    </a:lnTo>
                    <a:lnTo>
                      <a:pt x="415" y="87"/>
                    </a:lnTo>
                    <a:lnTo>
                      <a:pt x="412" y="87"/>
                    </a:lnTo>
                    <a:lnTo>
                      <a:pt x="410" y="88"/>
                    </a:lnTo>
                    <a:lnTo>
                      <a:pt x="410" y="88"/>
                    </a:lnTo>
                    <a:lnTo>
                      <a:pt x="410" y="88"/>
                    </a:lnTo>
                    <a:lnTo>
                      <a:pt x="411" y="89"/>
                    </a:lnTo>
                    <a:lnTo>
                      <a:pt x="411" y="91"/>
                    </a:lnTo>
                    <a:lnTo>
                      <a:pt x="411" y="91"/>
                    </a:lnTo>
                    <a:lnTo>
                      <a:pt x="411" y="94"/>
                    </a:lnTo>
                    <a:lnTo>
                      <a:pt x="411" y="97"/>
                    </a:lnTo>
                    <a:lnTo>
                      <a:pt x="411" y="97"/>
                    </a:lnTo>
                    <a:lnTo>
                      <a:pt x="411" y="99"/>
                    </a:lnTo>
                    <a:lnTo>
                      <a:pt x="411" y="99"/>
                    </a:lnTo>
                    <a:lnTo>
                      <a:pt x="409" y="100"/>
                    </a:lnTo>
                    <a:lnTo>
                      <a:pt x="409" y="100"/>
                    </a:lnTo>
                    <a:lnTo>
                      <a:pt x="407" y="102"/>
                    </a:lnTo>
                    <a:lnTo>
                      <a:pt x="405" y="104"/>
                    </a:lnTo>
                    <a:lnTo>
                      <a:pt x="405" y="104"/>
                    </a:lnTo>
                    <a:lnTo>
                      <a:pt x="404" y="103"/>
                    </a:lnTo>
                    <a:lnTo>
                      <a:pt x="404" y="102"/>
                    </a:lnTo>
                    <a:lnTo>
                      <a:pt x="405" y="99"/>
                    </a:lnTo>
                    <a:lnTo>
                      <a:pt x="405" y="99"/>
                    </a:lnTo>
                    <a:lnTo>
                      <a:pt x="405" y="98"/>
                    </a:lnTo>
                    <a:lnTo>
                      <a:pt x="404" y="98"/>
                    </a:lnTo>
                    <a:lnTo>
                      <a:pt x="401" y="97"/>
                    </a:lnTo>
                    <a:lnTo>
                      <a:pt x="401" y="97"/>
                    </a:lnTo>
                    <a:lnTo>
                      <a:pt x="400" y="97"/>
                    </a:lnTo>
                    <a:lnTo>
                      <a:pt x="399" y="96"/>
                    </a:lnTo>
                    <a:lnTo>
                      <a:pt x="398" y="93"/>
                    </a:lnTo>
                    <a:lnTo>
                      <a:pt x="398" y="93"/>
                    </a:lnTo>
                    <a:lnTo>
                      <a:pt x="397" y="93"/>
                    </a:lnTo>
                    <a:lnTo>
                      <a:pt x="395" y="92"/>
                    </a:lnTo>
                    <a:lnTo>
                      <a:pt x="393" y="92"/>
                    </a:lnTo>
                    <a:lnTo>
                      <a:pt x="393" y="92"/>
                    </a:lnTo>
                    <a:lnTo>
                      <a:pt x="390" y="92"/>
                    </a:lnTo>
                    <a:lnTo>
                      <a:pt x="390" y="91"/>
                    </a:lnTo>
                    <a:lnTo>
                      <a:pt x="390" y="91"/>
                    </a:lnTo>
                    <a:lnTo>
                      <a:pt x="387" y="89"/>
                    </a:lnTo>
                    <a:lnTo>
                      <a:pt x="383" y="85"/>
                    </a:lnTo>
                    <a:lnTo>
                      <a:pt x="383" y="85"/>
                    </a:lnTo>
                    <a:lnTo>
                      <a:pt x="381" y="85"/>
                    </a:lnTo>
                    <a:lnTo>
                      <a:pt x="379" y="87"/>
                    </a:lnTo>
                    <a:lnTo>
                      <a:pt x="376" y="89"/>
                    </a:lnTo>
                    <a:lnTo>
                      <a:pt x="376" y="89"/>
                    </a:lnTo>
                    <a:lnTo>
                      <a:pt x="375" y="88"/>
                    </a:lnTo>
                    <a:lnTo>
                      <a:pt x="375" y="88"/>
                    </a:lnTo>
                    <a:lnTo>
                      <a:pt x="374" y="85"/>
                    </a:lnTo>
                    <a:lnTo>
                      <a:pt x="374" y="85"/>
                    </a:lnTo>
                    <a:lnTo>
                      <a:pt x="371" y="83"/>
                    </a:lnTo>
                    <a:lnTo>
                      <a:pt x="368" y="81"/>
                    </a:lnTo>
                    <a:lnTo>
                      <a:pt x="368" y="81"/>
                    </a:lnTo>
                    <a:lnTo>
                      <a:pt x="367" y="81"/>
                    </a:lnTo>
                    <a:lnTo>
                      <a:pt x="367" y="82"/>
                    </a:lnTo>
                    <a:lnTo>
                      <a:pt x="366" y="87"/>
                    </a:lnTo>
                    <a:lnTo>
                      <a:pt x="365" y="91"/>
                    </a:lnTo>
                    <a:lnTo>
                      <a:pt x="365" y="94"/>
                    </a:lnTo>
                    <a:lnTo>
                      <a:pt x="365" y="94"/>
                    </a:lnTo>
                    <a:lnTo>
                      <a:pt x="364" y="95"/>
                    </a:lnTo>
                    <a:lnTo>
                      <a:pt x="362" y="95"/>
                    </a:lnTo>
                    <a:lnTo>
                      <a:pt x="359" y="93"/>
                    </a:lnTo>
                    <a:lnTo>
                      <a:pt x="359" y="93"/>
                    </a:lnTo>
                    <a:lnTo>
                      <a:pt x="358" y="92"/>
                    </a:lnTo>
                    <a:lnTo>
                      <a:pt x="358" y="93"/>
                    </a:lnTo>
                    <a:lnTo>
                      <a:pt x="357" y="94"/>
                    </a:lnTo>
                    <a:lnTo>
                      <a:pt x="357" y="94"/>
                    </a:lnTo>
                    <a:lnTo>
                      <a:pt x="355" y="94"/>
                    </a:lnTo>
                    <a:lnTo>
                      <a:pt x="354" y="94"/>
                    </a:lnTo>
                    <a:lnTo>
                      <a:pt x="354" y="94"/>
                    </a:lnTo>
                    <a:lnTo>
                      <a:pt x="353" y="94"/>
                    </a:lnTo>
                    <a:lnTo>
                      <a:pt x="352" y="96"/>
                    </a:lnTo>
                    <a:lnTo>
                      <a:pt x="350" y="100"/>
                    </a:lnTo>
                    <a:lnTo>
                      <a:pt x="350" y="100"/>
                    </a:lnTo>
                    <a:lnTo>
                      <a:pt x="348" y="104"/>
                    </a:lnTo>
                    <a:lnTo>
                      <a:pt x="348" y="108"/>
                    </a:lnTo>
                    <a:lnTo>
                      <a:pt x="348" y="108"/>
                    </a:lnTo>
                    <a:lnTo>
                      <a:pt x="346" y="110"/>
                    </a:lnTo>
                    <a:lnTo>
                      <a:pt x="343" y="111"/>
                    </a:lnTo>
                    <a:lnTo>
                      <a:pt x="338" y="113"/>
                    </a:lnTo>
                    <a:lnTo>
                      <a:pt x="338" y="113"/>
                    </a:lnTo>
                    <a:lnTo>
                      <a:pt x="337" y="113"/>
                    </a:lnTo>
                    <a:lnTo>
                      <a:pt x="338" y="114"/>
                    </a:lnTo>
                    <a:lnTo>
                      <a:pt x="340" y="115"/>
                    </a:lnTo>
                    <a:lnTo>
                      <a:pt x="340" y="115"/>
                    </a:lnTo>
                    <a:lnTo>
                      <a:pt x="339" y="115"/>
                    </a:lnTo>
                    <a:lnTo>
                      <a:pt x="337" y="115"/>
                    </a:lnTo>
                    <a:lnTo>
                      <a:pt x="333" y="113"/>
                    </a:lnTo>
                    <a:lnTo>
                      <a:pt x="333" y="113"/>
                    </a:lnTo>
                    <a:lnTo>
                      <a:pt x="332" y="112"/>
                    </a:lnTo>
                    <a:lnTo>
                      <a:pt x="331" y="110"/>
                    </a:lnTo>
                    <a:lnTo>
                      <a:pt x="331" y="106"/>
                    </a:lnTo>
                    <a:lnTo>
                      <a:pt x="331" y="106"/>
                    </a:lnTo>
                    <a:lnTo>
                      <a:pt x="330" y="105"/>
                    </a:lnTo>
                    <a:lnTo>
                      <a:pt x="326" y="103"/>
                    </a:lnTo>
                    <a:lnTo>
                      <a:pt x="322" y="100"/>
                    </a:lnTo>
                    <a:lnTo>
                      <a:pt x="322" y="100"/>
                    </a:lnTo>
                    <a:lnTo>
                      <a:pt x="321" y="100"/>
                    </a:lnTo>
                    <a:lnTo>
                      <a:pt x="319" y="101"/>
                    </a:lnTo>
                    <a:lnTo>
                      <a:pt x="319" y="101"/>
                    </a:lnTo>
                    <a:lnTo>
                      <a:pt x="317" y="101"/>
                    </a:lnTo>
                    <a:lnTo>
                      <a:pt x="316" y="101"/>
                    </a:lnTo>
                    <a:lnTo>
                      <a:pt x="314" y="99"/>
                    </a:lnTo>
                    <a:lnTo>
                      <a:pt x="314" y="99"/>
                    </a:lnTo>
                    <a:lnTo>
                      <a:pt x="311" y="99"/>
                    </a:lnTo>
                    <a:lnTo>
                      <a:pt x="307" y="97"/>
                    </a:lnTo>
                    <a:lnTo>
                      <a:pt x="307" y="97"/>
                    </a:lnTo>
                    <a:lnTo>
                      <a:pt x="306" y="96"/>
                    </a:lnTo>
                    <a:lnTo>
                      <a:pt x="306" y="95"/>
                    </a:lnTo>
                    <a:lnTo>
                      <a:pt x="307" y="92"/>
                    </a:lnTo>
                    <a:lnTo>
                      <a:pt x="307" y="92"/>
                    </a:lnTo>
                    <a:lnTo>
                      <a:pt x="307" y="88"/>
                    </a:lnTo>
                    <a:lnTo>
                      <a:pt x="306" y="85"/>
                    </a:lnTo>
                    <a:lnTo>
                      <a:pt x="306" y="85"/>
                    </a:lnTo>
                    <a:lnTo>
                      <a:pt x="306" y="84"/>
                    </a:lnTo>
                    <a:lnTo>
                      <a:pt x="305" y="85"/>
                    </a:lnTo>
                    <a:lnTo>
                      <a:pt x="305" y="85"/>
                    </a:lnTo>
                    <a:lnTo>
                      <a:pt x="304" y="85"/>
                    </a:lnTo>
                    <a:lnTo>
                      <a:pt x="303" y="85"/>
                    </a:lnTo>
                    <a:lnTo>
                      <a:pt x="301" y="82"/>
                    </a:lnTo>
                    <a:lnTo>
                      <a:pt x="301" y="82"/>
                    </a:lnTo>
                    <a:lnTo>
                      <a:pt x="300" y="80"/>
                    </a:lnTo>
                    <a:lnTo>
                      <a:pt x="299" y="80"/>
                    </a:lnTo>
                    <a:lnTo>
                      <a:pt x="299" y="80"/>
                    </a:lnTo>
                    <a:lnTo>
                      <a:pt x="298" y="80"/>
                    </a:lnTo>
                    <a:lnTo>
                      <a:pt x="295" y="80"/>
                    </a:lnTo>
                    <a:lnTo>
                      <a:pt x="295" y="80"/>
                    </a:lnTo>
                    <a:lnTo>
                      <a:pt x="292" y="79"/>
                    </a:lnTo>
                    <a:lnTo>
                      <a:pt x="291" y="78"/>
                    </a:lnTo>
                    <a:lnTo>
                      <a:pt x="291" y="78"/>
                    </a:lnTo>
                    <a:lnTo>
                      <a:pt x="291" y="77"/>
                    </a:lnTo>
                    <a:lnTo>
                      <a:pt x="292" y="75"/>
                    </a:lnTo>
                    <a:lnTo>
                      <a:pt x="294" y="74"/>
                    </a:lnTo>
                    <a:lnTo>
                      <a:pt x="297" y="74"/>
                    </a:lnTo>
                    <a:lnTo>
                      <a:pt x="297" y="74"/>
                    </a:lnTo>
                    <a:lnTo>
                      <a:pt x="299" y="75"/>
                    </a:lnTo>
                    <a:lnTo>
                      <a:pt x="301" y="74"/>
                    </a:lnTo>
                    <a:lnTo>
                      <a:pt x="301" y="74"/>
                    </a:lnTo>
                    <a:lnTo>
                      <a:pt x="302" y="74"/>
                    </a:lnTo>
                    <a:lnTo>
                      <a:pt x="303" y="72"/>
                    </a:lnTo>
                    <a:lnTo>
                      <a:pt x="306" y="69"/>
                    </a:lnTo>
                    <a:lnTo>
                      <a:pt x="306" y="69"/>
                    </a:lnTo>
                    <a:lnTo>
                      <a:pt x="308" y="66"/>
                    </a:lnTo>
                    <a:lnTo>
                      <a:pt x="309" y="62"/>
                    </a:lnTo>
                    <a:lnTo>
                      <a:pt x="309" y="62"/>
                    </a:lnTo>
                    <a:lnTo>
                      <a:pt x="308" y="59"/>
                    </a:lnTo>
                    <a:lnTo>
                      <a:pt x="306" y="57"/>
                    </a:lnTo>
                    <a:lnTo>
                      <a:pt x="306" y="57"/>
                    </a:lnTo>
                    <a:lnTo>
                      <a:pt x="302" y="56"/>
                    </a:lnTo>
                    <a:lnTo>
                      <a:pt x="299" y="54"/>
                    </a:lnTo>
                    <a:lnTo>
                      <a:pt x="299" y="54"/>
                    </a:lnTo>
                    <a:lnTo>
                      <a:pt x="295" y="54"/>
                    </a:lnTo>
                    <a:lnTo>
                      <a:pt x="293" y="53"/>
                    </a:lnTo>
                    <a:lnTo>
                      <a:pt x="293" y="53"/>
                    </a:lnTo>
                    <a:lnTo>
                      <a:pt x="290" y="51"/>
                    </a:lnTo>
                    <a:lnTo>
                      <a:pt x="290" y="51"/>
                    </a:lnTo>
                    <a:lnTo>
                      <a:pt x="284" y="54"/>
                    </a:lnTo>
                    <a:lnTo>
                      <a:pt x="284" y="54"/>
                    </a:lnTo>
                    <a:lnTo>
                      <a:pt x="283" y="56"/>
                    </a:lnTo>
                    <a:lnTo>
                      <a:pt x="280" y="54"/>
                    </a:lnTo>
                    <a:lnTo>
                      <a:pt x="275" y="53"/>
                    </a:lnTo>
                    <a:lnTo>
                      <a:pt x="275" y="53"/>
                    </a:lnTo>
                    <a:lnTo>
                      <a:pt x="273" y="54"/>
                    </a:lnTo>
                    <a:lnTo>
                      <a:pt x="273" y="57"/>
                    </a:lnTo>
                    <a:lnTo>
                      <a:pt x="273" y="57"/>
                    </a:lnTo>
                    <a:lnTo>
                      <a:pt x="271" y="57"/>
                    </a:lnTo>
                    <a:lnTo>
                      <a:pt x="269" y="56"/>
                    </a:lnTo>
                    <a:lnTo>
                      <a:pt x="265" y="52"/>
                    </a:lnTo>
                    <a:lnTo>
                      <a:pt x="265" y="52"/>
                    </a:lnTo>
                    <a:lnTo>
                      <a:pt x="262" y="52"/>
                    </a:lnTo>
                    <a:lnTo>
                      <a:pt x="261" y="52"/>
                    </a:lnTo>
                    <a:lnTo>
                      <a:pt x="260" y="54"/>
                    </a:lnTo>
                    <a:lnTo>
                      <a:pt x="260" y="54"/>
                    </a:lnTo>
                    <a:lnTo>
                      <a:pt x="259" y="56"/>
                    </a:lnTo>
                    <a:lnTo>
                      <a:pt x="257" y="54"/>
                    </a:lnTo>
                    <a:lnTo>
                      <a:pt x="257" y="54"/>
                    </a:lnTo>
                    <a:lnTo>
                      <a:pt x="256" y="54"/>
                    </a:lnTo>
                    <a:lnTo>
                      <a:pt x="254" y="57"/>
                    </a:lnTo>
                    <a:lnTo>
                      <a:pt x="254" y="57"/>
                    </a:lnTo>
                    <a:lnTo>
                      <a:pt x="252" y="57"/>
                    </a:lnTo>
                    <a:lnTo>
                      <a:pt x="250" y="56"/>
                    </a:lnTo>
                    <a:lnTo>
                      <a:pt x="248" y="50"/>
                    </a:lnTo>
                    <a:lnTo>
                      <a:pt x="248" y="50"/>
                    </a:lnTo>
                    <a:lnTo>
                      <a:pt x="246" y="45"/>
                    </a:lnTo>
                    <a:lnTo>
                      <a:pt x="242" y="42"/>
                    </a:lnTo>
                    <a:lnTo>
                      <a:pt x="242" y="42"/>
                    </a:lnTo>
                    <a:lnTo>
                      <a:pt x="233" y="36"/>
                    </a:lnTo>
                    <a:lnTo>
                      <a:pt x="233" y="36"/>
                    </a:lnTo>
                    <a:lnTo>
                      <a:pt x="231" y="36"/>
                    </a:lnTo>
                    <a:lnTo>
                      <a:pt x="230" y="37"/>
                    </a:lnTo>
                    <a:lnTo>
                      <a:pt x="229" y="38"/>
                    </a:lnTo>
                    <a:lnTo>
                      <a:pt x="229" y="38"/>
                    </a:lnTo>
                    <a:lnTo>
                      <a:pt x="229" y="38"/>
                    </a:lnTo>
                    <a:lnTo>
                      <a:pt x="228" y="37"/>
                    </a:lnTo>
                    <a:lnTo>
                      <a:pt x="226" y="34"/>
                    </a:lnTo>
                    <a:lnTo>
                      <a:pt x="226" y="34"/>
                    </a:lnTo>
                    <a:lnTo>
                      <a:pt x="224" y="33"/>
                    </a:lnTo>
                    <a:lnTo>
                      <a:pt x="223" y="32"/>
                    </a:lnTo>
                    <a:lnTo>
                      <a:pt x="221" y="33"/>
                    </a:lnTo>
                    <a:lnTo>
                      <a:pt x="221" y="33"/>
                    </a:lnTo>
                    <a:lnTo>
                      <a:pt x="217" y="33"/>
                    </a:lnTo>
                    <a:lnTo>
                      <a:pt x="214" y="32"/>
                    </a:lnTo>
                    <a:lnTo>
                      <a:pt x="214" y="32"/>
                    </a:lnTo>
                    <a:lnTo>
                      <a:pt x="211" y="28"/>
                    </a:lnTo>
                    <a:lnTo>
                      <a:pt x="207" y="26"/>
                    </a:lnTo>
                    <a:lnTo>
                      <a:pt x="207" y="26"/>
                    </a:lnTo>
                    <a:lnTo>
                      <a:pt x="203" y="24"/>
                    </a:lnTo>
                    <a:lnTo>
                      <a:pt x="202" y="24"/>
                    </a:lnTo>
                    <a:lnTo>
                      <a:pt x="202" y="22"/>
                    </a:lnTo>
                    <a:lnTo>
                      <a:pt x="202" y="22"/>
                    </a:lnTo>
                    <a:lnTo>
                      <a:pt x="201" y="20"/>
                    </a:lnTo>
                    <a:lnTo>
                      <a:pt x="197" y="18"/>
                    </a:lnTo>
                    <a:lnTo>
                      <a:pt x="193" y="17"/>
                    </a:lnTo>
                    <a:lnTo>
                      <a:pt x="189" y="16"/>
                    </a:lnTo>
                    <a:lnTo>
                      <a:pt x="189" y="16"/>
                    </a:lnTo>
                    <a:lnTo>
                      <a:pt x="183" y="17"/>
                    </a:lnTo>
                    <a:lnTo>
                      <a:pt x="178" y="18"/>
                    </a:lnTo>
                    <a:lnTo>
                      <a:pt x="178" y="18"/>
                    </a:lnTo>
                    <a:lnTo>
                      <a:pt x="174" y="18"/>
                    </a:lnTo>
                    <a:lnTo>
                      <a:pt x="172" y="18"/>
                    </a:lnTo>
                    <a:lnTo>
                      <a:pt x="172" y="18"/>
                    </a:lnTo>
                    <a:lnTo>
                      <a:pt x="170" y="18"/>
                    </a:lnTo>
                    <a:lnTo>
                      <a:pt x="169" y="19"/>
                    </a:lnTo>
                    <a:lnTo>
                      <a:pt x="165" y="21"/>
                    </a:lnTo>
                    <a:lnTo>
                      <a:pt x="165" y="21"/>
                    </a:lnTo>
                    <a:lnTo>
                      <a:pt x="162" y="24"/>
                    </a:lnTo>
                    <a:lnTo>
                      <a:pt x="160" y="26"/>
                    </a:lnTo>
                    <a:lnTo>
                      <a:pt x="160" y="26"/>
                    </a:lnTo>
                    <a:lnTo>
                      <a:pt x="159" y="29"/>
                    </a:lnTo>
                    <a:lnTo>
                      <a:pt x="159" y="31"/>
                    </a:lnTo>
                    <a:lnTo>
                      <a:pt x="159" y="31"/>
                    </a:lnTo>
                    <a:lnTo>
                      <a:pt x="157" y="33"/>
                    </a:lnTo>
                    <a:lnTo>
                      <a:pt x="154" y="35"/>
                    </a:lnTo>
                    <a:lnTo>
                      <a:pt x="154" y="35"/>
                    </a:lnTo>
                    <a:lnTo>
                      <a:pt x="153" y="36"/>
                    </a:lnTo>
                    <a:lnTo>
                      <a:pt x="152" y="35"/>
                    </a:lnTo>
                    <a:lnTo>
                      <a:pt x="152" y="35"/>
                    </a:lnTo>
                    <a:lnTo>
                      <a:pt x="150" y="36"/>
                    </a:lnTo>
                    <a:lnTo>
                      <a:pt x="146" y="38"/>
                    </a:lnTo>
                    <a:lnTo>
                      <a:pt x="146" y="38"/>
                    </a:lnTo>
                    <a:lnTo>
                      <a:pt x="144" y="39"/>
                    </a:lnTo>
                    <a:lnTo>
                      <a:pt x="143" y="41"/>
                    </a:lnTo>
                    <a:lnTo>
                      <a:pt x="142" y="45"/>
                    </a:lnTo>
                    <a:lnTo>
                      <a:pt x="142" y="45"/>
                    </a:lnTo>
                    <a:lnTo>
                      <a:pt x="141" y="47"/>
                    </a:lnTo>
                    <a:lnTo>
                      <a:pt x="139" y="48"/>
                    </a:lnTo>
                    <a:lnTo>
                      <a:pt x="136" y="49"/>
                    </a:lnTo>
                    <a:lnTo>
                      <a:pt x="136" y="49"/>
                    </a:lnTo>
                    <a:lnTo>
                      <a:pt x="132" y="51"/>
                    </a:lnTo>
                    <a:lnTo>
                      <a:pt x="130" y="52"/>
                    </a:lnTo>
                    <a:lnTo>
                      <a:pt x="130" y="52"/>
                    </a:lnTo>
                    <a:lnTo>
                      <a:pt x="129" y="52"/>
                    </a:lnTo>
                    <a:lnTo>
                      <a:pt x="128" y="52"/>
                    </a:lnTo>
                    <a:lnTo>
                      <a:pt x="126" y="50"/>
                    </a:lnTo>
                    <a:lnTo>
                      <a:pt x="126" y="50"/>
                    </a:lnTo>
                    <a:lnTo>
                      <a:pt x="123" y="49"/>
                    </a:lnTo>
                    <a:lnTo>
                      <a:pt x="120" y="48"/>
                    </a:lnTo>
                    <a:lnTo>
                      <a:pt x="120" y="48"/>
                    </a:lnTo>
                    <a:lnTo>
                      <a:pt x="115" y="51"/>
                    </a:lnTo>
                    <a:lnTo>
                      <a:pt x="115" y="51"/>
                    </a:lnTo>
                    <a:lnTo>
                      <a:pt x="114" y="52"/>
                    </a:lnTo>
                    <a:lnTo>
                      <a:pt x="113" y="51"/>
                    </a:lnTo>
                    <a:lnTo>
                      <a:pt x="113" y="51"/>
                    </a:lnTo>
                    <a:lnTo>
                      <a:pt x="112" y="51"/>
                    </a:lnTo>
                    <a:lnTo>
                      <a:pt x="112" y="51"/>
                    </a:lnTo>
                    <a:lnTo>
                      <a:pt x="111" y="53"/>
                    </a:lnTo>
                    <a:lnTo>
                      <a:pt x="109" y="54"/>
                    </a:lnTo>
                    <a:lnTo>
                      <a:pt x="109" y="54"/>
                    </a:lnTo>
                    <a:lnTo>
                      <a:pt x="107" y="54"/>
                    </a:lnTo>
                    <a:lnTo>
                      <a:pt x="107" y="57"/>
                    </a:lnTo>
                    <a:lnTo>
                      <a:pt x="107" y="57"/>
                    </a:lnTo>
                    <a:lnTo>
                      <a:pt x="105" y="58"/>
                    </a:lnTo>
                    <a:lnTo>
                      <a:pt x="101" y="57"/>
                    </a:lnTo>
                    <a:lnTo>
                      <a:pt x="101" y="57"/>
                    </a:lnTo>
                    <a:lnTo>
                      <a:pt x="100" y="57"/>
                    </a:lnTo>
                    <a:lnTo>
                      <a:pt x="99" y="56"/>
                    </a:lnTo>
                    <a:lnTo>
                      <a:pt x="99" y="53"/>
                    </a:lnTo>
                    <a:lnTo>
                      <a:pt x="99" y="53"/>
                    </a:lnTo>
                    <a:lnTo>
                      <a:pt x="97" y="52"/>
                    </a:lnTo>
                    <a:lnTo>
                      <a:pt x="97" y="51"/>
                    </a:lnTo>
                    <a:lnTo>
                      <a:pt x="96" y="50"/>
                    </a:lnTo>
                    <a:lnTo>
                      <a:pt x="96" y="50"/>
                    </a:lnTo>
                    <a:lnTo>
                      <a:pt x="96" y="52"/>
                    </a:lnTo>
                    <a:lnTo>
                      <a:pt x="96" y="54"/>
                    </a:lnTo>
                    <a:lnTo>
                      <a:pt x="95" y="56"/>
                    </a:lnTo>
                    <a:lnTo>
                      <a:pt x="95" y="56"/>
                    </a:lnTo>
                    <a:lnTo>
                      <a:pt x="94" y="58"/>
                    </a:lnTo>
                    <a:lnTo>
                      <a:pt x="94" y="59"/>
                    </a:lnTo>
                    <a:lnTo>
                      <a:pt x="94" y="62"/>
                    </a:lnTo>
                    <a:lnTo>
                      <a:pt x="94" y="62"/>
                    </a:lnTo>
                    <a:lnTo>
                      <a:pt x="96" y="64"/>
                    </a:lnTo>
                    <a:lnTo>
                      <a:pt x="99" y="65"/>
                    </a:lnTo>
                    <a:lnTo>
                      <a:pt x="99" y="65"/>
                    </a:lnTo>
                    <a:lnTo>
                      <a:pt x="104" y="69"/>
                    </a:lnTo>
                    <a:lnTo>
                      <a:pt x="107" y="73"/>
                    </a:lnTo>
                    <a:lnTo>
                      <a:pt x="107" y="73"/>
                    </a:lnTo>
                    <a:lnTo>
                      <a:pt x="109" y="74"/>
                    </a:lnTo>
                    <a:lnTo>
                      <a:pt x="111" y="74"/>
                    </a:lnTo>
                    <a:lnTo>
                      <a:pt x="112" y="75"/>
                    </a:lnTo>
                    <a:lnTo>
                      <a:pt x="112" y="75"/>
                    </a:lnTo>
                    <a:lnTo>
                      <a:pt x="114" y="78"/>
                    </a:lnTo>
                    <a:lnTo>
                      <a:pt x="115" y="80"/>
                    </a:lnTo>
                    <a:lnTo>
                      <a:pt x="115" y="80"/>
                    </a:lnTo>
                    <a:lnTo>
                      <a:pt x="115" y="81"/>
                    </a:lnTo>
                    <a:lnTo>
                      <a:pt x="115" y="83"/>
                    </a:lnTo>
                    <a:lnTo>
                      <a:pt x="114" y="88"/>
                    </a:lnTo>
                    <a:lnTo>
                      <a:pt x="114" y="88"/>
                    </a:lnTo>
                    <a:lnTo>
                      <a:pt x="115" y="92"/>
                    </a:lnTo>
                    <a:lnTo>
                      <a:pt x="117" y="97"/>
                    </a:lnTo>
                    <a:lnTo>
                      <a:pt x="117" y="97"/>
                    </a:lnTo>
                    <a:lnTo>
                      <a:pt x="120" y="100"/>
                    </a:lnTo>
                    <a:lnTo>
                      <a:pt x="123" y="103"/>
                    </a:lnTo>
                    <a:lnTo>
                      <a:pt x="123" y="103"/>
                    </a:lnTo>
                    <a:lnTo>
                      <a:pt x="125" y="102"/>
                    </a:lnTo>
                    <a:lnTo>
                      <a:pt x="128" y="102"/>
                    </a:lnTo>
                    <a:lnTo>
                      <a:pt x="128" y="102"/>
                    </a:lnTo>
                    <a:lnTo>
                      <a:pt x="130" y="102"/>
                    </a:lnTo>
                    <a:lnTo>
                      <a:pt x="130" y="103"/>
                    </a:lnTo>
                    <a:lnTo>
                      <a:pt x="131" y="106"/>
                    </a:lnTo>
                    <a:lnTo>
                      <a:pt x="131" y="106"/>
                    </a:lnTo>
                    <a:lnTo>
                      <a:pt x="131" y="107"/>
                    </a:lnTo>
                    <a:lnTo>
                      <a:pt x="129" y="108"/>
                    </a:lnTo>
                    <a:lnTo>
                      <a:pt x="127" y="110"/>
                    </a:lnTo>
                    <a:lnTo>
                      <a:pt x="127" y="110"/>
                    </a:lnTo>
                    <a:lnTo>
                      <a:pt x="126" y="113"/>
                    </a:lnTo>
                    <a:lnTo>
                      <a:pt x="125" y="116"/>
                    </a:lnTo>
                    <a:lnTo>
                      <a:pt x="125" y="116"/>
                    </a:lnTo>
                    <a:lnTo>
                      <a:pt x="124" y="119"/>
                    </a:lnTo>
                    <a:lnTo>
                      <a:pt x="123" y="122"/>
                    </a:lnTo>
                    <a:lnTo>
                      <a:pt x="123" y="122"/>
                    </a:lnTo>
                    <a:lnTo>
                      <a:pt x="120" y="125"/>
                    </a:lnTo>
                    <a:lnTo>
                      <a:pt x="118" y="127"/>
                    </a:lnTo>
                    <a:lnTo>
                      <a:pt x="118" y="127"/>
                    </a:lnTo>
                    <a:lnTo>
                      <a:pt x="117" y="129"/>
                    </a:lnTo>
                    <a:lnTo>
                      <a:pt x="118" y="130"/>
                    </a:lnTo>
                    <a:lnTo>
                      <a:pt x="118" y="134"/>
                    </a:lnTo>
                    <a:lnTo>
                      <a:pt x="118" y="134"/>
                    </a:lnTo>
                    <a:lnTo>
                      <a:pt x="119" y="135"/>
                    </a:lnTo>
                    <a:lnTo>
                      <a:pt x="120" y="136"/>
                    </a:lnTo>
                    <a:lnTo>
                      <a:pt x="123" y="136"/>
                    </a:lnTo>
                    <a:lnTo>
                      <a:pt x="123" y="136"/>
                    </a:lnTo>
                    <a:lnTo>
                      <a:pt x="124" y="139"/>
                    </a:lnTo>
                    <a:lnTo>
                      <a:pt x="123" y="144"/>
                    </a:lnTo>
                    <a:lnTo>
                      <a:pt x="123" y="144"/>
                    </a:lnTo>
                    <a:lnTo>
                      <a:pt x="123" y="147"/>
                    </a:lnTo>
                    <a:lnTo>
                      <a:pt x="122" y="151"/>
                    </a:lnTo>
                    <a:lnTo>
                      <a:pt x="119" y="155"/>
                    </a:lnTo>
                    <a:lnTo>
                      <a:pt x="119" y="155"/>
                    </a:lnTo>
                    <a:lnTo>
                      <a:pt x="118" y="158"/>
                    </a:lnTo>
                    <a:lnTo>
                      <a:pt x="117" y="161"/>
                    </a:lnTo>
                    <a:lnTo>
                      <a:pt x="117" y="161"/>
                    </a:lnTo>
                    <a:lnTo>
                      <a:pt x="116" y="163"/>
                    </a:lnTo>
                    <a:lnTo>
                      <a:pt x="115" y="165"/>
                    </a:lnTo>
                    <a:lnTo>
                      <a:pt x="111" y="167"/>
                    </a:lnTo>
                    <a:lnTo>
                      <a:pt x="111" y="167"/>
                    </a:lnTo>
                    <a:lnTo>
                      <a:pt x="110" y="167"/>
                    </a:lnTo>
                    <a:lnTo>
                      <a:pt x="108" y="166"/>
                    </a:lnTo>
                    <a:lnTo>
                      <a:pt x="105" y="164"/>
                    </a:lnTo>
                    <a:lnTo>
                      <a:pt x="105" y="164"/>
                    </a:lnTo>
                    <a:lnTo>
                      <a:pt x="101" y="161"/>
                    </a:lnTo>
                    <a:lnTo>
                      <a:pt x="99" y="160"/>
                    </a:lnTo>
                    <a:lnTo>
                      <a:pt x="99" y="160"/>
                    </a:lnTo>
                    <a:lnTo>
                      <a:pt x="97" y="161"/>
                    </a:lnTo>
                    <a:lnTo>
                      <a:pt x="96" y="162"/>
                    </a:lnTo>
                    <a:lnTo>
                      <a:pt x="94" y="164"/>
                    </a:lnTo>
                    <a:lnTo>
                      <a:pt x="94" y="164"/>
                    </a:lnTo>
                    <a:lnTo>
                      <a:pt x="94" y="167"/>
                    </a:lnTo>
                    <a:lnTo>
                      <a:pt x="95" y="170"/>
                    </a:lnTo>
                    <a:lnTo>
                      <a:pt x="95" y="170"/>
                    </a:lnTo>
                    <a:lnTo>
                      <a:pt x="97" y="175"/>
                    </a:lnTo>
                    <a:lnTo>
                      <a:pt x="100" y="178"/>
                    </a:lnTo>
                    <a:lnTo>
                      <a:pt x="100" y="178"/>
                    </a:lnTo>
                    <a:lnTo>
                      <a:pt x="101" y="179"/>
                    </a:lnTo>
                    <a:lnTo>
                      <a:pt x="100" y="180"/>
                    </a:lnTo>
                    <a:lnTo>
                      <a:pt x="100" y="180"/>
                    </a:lnTo>
                    <a:lnTo>
                      <a:pt x="101" y="183"/>
                    </a:lnTo>
                    <a:lnTo>
                      <a:pt x="104" y="185"/>
                    </a:lnTo>
                    <a:lnTo>
                      <a:pt x="104" y="185"/>
                    </a:lnTo>
                    <a:lnTo>
                      <a:pt x="105" y="189"/>
                    </a:lnTo>
                    <a:lnTo>
                      <a:pt x="107" y="193"/>
                    </a:lnTo>
                    <a:lnTo>
                      <a:pt x="107" y="193"/>
                    </a:lnTo>
                    <a:lnTo>
                      <a:pt x="107" y="195"/>
                    </a:lnTo>
                    <a:lnTo>
                      <a:pt x="107" y="196"/>
                    </a:lnTo>
                    <a:lnTo>
                      <a:pt x="105" y="198"/>
                    </a:lnTo>
                    <a:lnTo>
                      <a:pt x="105" y="198"/>
                    </a:lnTo>
                    <a:lnTo>
                      <a:pt x="105" y="199"/>
                    </a:lnTo>
                    <a:lnTo>
                      <a:pt x="105" y="200"/>
                    </a:lnTo>
                    <a:lnTo>
                      <a:pt x="106" y="202"/>
                    </a:lnTo>
                    <a:lnTo>
                      <a:pt x="106" y="202"/>
                    </a:lnTo>
                    <a:lnTo>
                      <a:pt x="106" y="203"/>
                    </a:lnTo>
                    <a:lnTo>
                      <a:pt x="104" y="205"/>
                    </a:lnTo>
                    <a:lnTo>
                      <a:pt x="99" y="207"/>
                    </a:lnTo>
                    <a:lnTo>
                      <a:pt x="99" y="207"/>
                    </a:lnTo>
                    <a:lnTo>
                      <a:pt x="99" y="209"/>
                    </a:lnTo>
                    <a:lnTo>
                      <a:pt x="100" y="210"/>
                    </a:lnTo>
                    <a:lnTo>
                      <a:pt x="104" y="214"/>
                    </a:lnTo>
                    <a:lnTo>
                      <a:pt x="104" y="214"/>
                    </a:lnTo>
                    <a:lnTo>
                      <a:pt x="105" y="215"/>
                    </a:lnTo>
                    <a:lnTo>
                      <a:pt x="105" y="218"/>
                    </a:lnTo>
                    <a:lnTo>
                      <a:pt x="105" y="218"/>
                    </a:lnTo>
                    <a:lnTo>
                      <a:pt x="105" y="220"/>
                    </a:lnTo>
                    <a:lnTo>
                      <a:pt x="102" y="221"/>
                    </a:lnTo>
                    <a:lnTo>
                      <a:pt x="102" y="221"/>
                    </a:lnTo>
                    <a:lnTo>
                      <a:pt x="102" y="223"/>
                    </a:lnTo>
                    <a:lnTo>
                      <a:pt x="104" y="225"/>
                    </a:lnTo>
                    <a:lnTo>
                      <a:pt x="104" y="225"/>
                    </a:lnTo>
                    <a:lnTo>
                      <a:pt x="107" y="228"/>
                    </a:lnTo>
                    <a:lnTo>
                      <a:pt x="110" y="231"/>
                    </a:lnTo>
                    <a:lnTo>
                      <a:pt x="110" y="231"/>
                    </a:lnTo>
                    <a:lnTo>
                      <a:pt x="113" y="233"/>
                    </a:lnTo>
                    <a:lnTo>
                      <a:pt x="116" y="237"/>
                    </a:lnTo>
                    <a:lnTo>
                      <a:pt x="116" y="237"/>
                    </a:lnTo>
                    <a:lnTo>
                      <a:pt x="119" y="239"/>
                    </a:lnTo>
                    <a:lnTo>
                      <a:pt x="119" y="241"/>
                    </a:lnTo>
                    <a:lnTo>
                      <a:pt x="119" y="241"/>
                    </a:lnTo>
                    <a:lnTo>
                      <a:pt x="119" y="243"/>
                    </a:lnTo>
                    <a:lnTo>
                      <a:pt x="119" y="246"/>
                    </a:lnTo>
                    <a:lnTo>
                      <a:pt x="119" y="247"/>
                    </a:lnTo>
                    <a:lnTo>
                      <a:pt x="119" y="247"/>
                    </a:lnTo>
                    <a:lnTo>
                      <a:pt x="119" y="248"/>
                    </a:lnTo>
                    <a:lnTo>
                      <a:pt x="119" y="250"/>
                    </a:lnTo>
                    <a:lnTo>
                      <a:pt x="117" y="253"/>
                    </a:lnTo>
                    <a:lnTo>
                      <a:pt x="117" y="253"/>
                    </a:lnTo>
                    <a:lnTo>
                      <a:pt x="116" y="254"/>
                    </a:lnTo>
                    <a:lnTo>
                      <a:pt x="114" y="254"/>
                    </a:lnTo>
                    <a:lnTo>
                      <a:pt x="112" y="254"/>
                    </a:lnTo>
                    <a:lnTo>
                      <a:pt x="112" y="254"/>
                    </a:lnTo>
                    <a:lnTo>
                      <a:pt x="111" y="254"/>
                    </a:lnTo>
                    <a:lnTo>
                      <a:pt x="110" y="255"/>
                    </a:lnTo>
                    <a:lnTo>
                      <a:pt x="109" y="258"/>
                    </a:lnTo>
                    <a:lnTo>
                      <a:pt x="109" y="258"/>
                    </a:lnTo>
                    <a:lnTo>
                      <a:pt x="106" y="265"/>
                    </a:lnTo>
                    <a:lnTo>
                      <a:pt x="106" y="265"/>
                    </a:lnTo>
                    <a:lnTo>
                      <a:pt x="106" y="267"/>
                    </a:lnTo>
                    <a:lnTo>
                      <a:pt x="106" y="270"/>
                    </a:lnTo>
                    <a:lnTo>
                      <a:pt x="107" y="274"/>
                    </a:lnTo>
                    <a:lnTo>
                      <a:pt x="107" y="274"/>
                    </a:lnTo>
                    <a:lnTo>
                      <a:pt x="107" y="276"/>
                    </a:lnTo>
                    <a:lnTo>
                      <a:pt x="106" y="278"/>
                    </a:lnTo>
                    <a:lnTo>
                      <a:pt x="104" y="280"/>
                    </a:lnTo>
                    <a:lnTo>
                      <a:pt x="104" y="280"/>
                    </a:lnTo>
                    <a:lnTo>
                      <a:pt x="102" y="282"/>
                    </a:lnTo>
                    <a:lnTo>
                      <a:pt x="100" y="282"/>
                    </a:lnTo>
                    <a:lnTo>
                      <a:pt x="99" y="283"/>
                    </a:lnTo>
                    <a:lnTo>
                      <a:pt x="98" y="284"/>
                    </a:lnTo>
                    <a:lnTo>
                      <a:pt x="98" y="284"/>
                    </a:lnTo>
                    <a:lnTo>
                      <a:pt x="94" y="287"/>
                    </a:lnTo>
                    <a:lnTo>
                      <a:pt x="91" y="290"/>
                    </a:lnTo>
                    <a:lnTo>
                      <a:pt x="91" y="290"/>
                    </a:lnTo>
                    <a:lnTo>
                      <a:pt x="89" y="291"/>
                    </a:lnTo>
                    <a:lnTo>
                      <a:pt x="88" y="293"/>
                    </a:lnTo>
                    <a:lnTo>
                      <a:pt x="88" y="296"/>
                    </a:lnTo>
                    <a:lnTo>
                      <a:pt x="88" y="297"/>
                    </a:lnTo>
                    <a:lnTo>
                      <a:pt x="88" y="297"/>
                    </a:lnTo>
                    <a:lnTo>
                      <a:pt x="89" y="302"/>
                    </a:lnTo>
                    <a:lnTo>
                      <a:pt x="90" y="305"/>
                    </a:lnTo>
                    <a:lnTo>
                      <a:pt x="89" y="307"/>
                    </a:lnTo>
                    <a:lnTo>
                      <a:pt x="89" y="307"/>
                    </a:lnTo>
                    <a:lnTo>
                      <a:pt x="89" y="310"/>
                    </a:lnTo>
                    <a:lnTo>
                      <a:pt x="87" y="311"/>
                    </a:lnTo>
                    <a:lnTo>
                      <a:pt x="83" y="311"/>
                    </a:lnTo>
                    <a:lnTo>
                      <a:pt x="83" y="311"/>
                    </a:lnTo>
                    <a:lnTo>
                      <a:pt x="82" y="312"/>
                    </a:lnTo>
                    <a:lnTo>
                      <a:pt x="82" y="312"/>
                    </a:lnTo>
                    <a:lnTo>
                      <a:pt x="82" y="315"/>
                    </a:lnTo>
                    <a:lnTo>
                      <a:pt x="82" y="315"/>
                    </a:lnTo>
                    <a:lnTo>
                      <a:pt x="81" y="317"/>
                    </a:lnTo>
                    <a:lnTo>
                      <a:pt x="80" y="318"/>
                    </a:lnTo>
                    <a:lnTo>
                      <a:pt x="78" y="320"/>
                    </a:lnTo>
                    <a:lnTo>
                      <a:pt x="78" y="322"/>
                    </a:lnTo>
                    <a:lnTo>
                      <a:pt x="78" y="322"/>
                    </a:lnTo>
                    <a:lnTo>
                      <a:pt x="78" y="326"/>
                    </a:lnTo>
                    <a:lnTo>
                      <a:pt x="77" y="329"/>
                    </a:lnTo>
                    <a:lnTo>
                      <a:pt x="77" y="329"/>
                    </a:lnTo>
                    <a:lnTo>
                      <a:pt x="76" y="330"/>
                    </a:lnTo>
                    <a:lnTo>
                      <a:pt x="74" y="331"/>
                    </a:lnTo>
                    <a:lnTo>
                      <a:pt x="69" y="334"/>
                    </a:lnTo>
                    <a:lnTo>
                      <a:pt x="69" y="334"/>
                    </a:lnTo>
                    <a:lnTo>
                      <a:pt x="68" y="335"/>
                    </a:lnTo>
                    <a:lnTo>
                      <a:pt x="68" y="337"/>
                    </a:lnTo>
                    <a:lnTo>
                      <a:pt x="69" y="342"/>
                    </a:lnTo>
                    <a:lnTo>
                      <a:pt x="69" y="342"/>
                    </a:lnTo>
                    <a:lnTo>
                      <a:pt x="68" y="350"/>
                    </a:lnTo>
                    <a:lnTo>
                      <a:pt x="68" y="350"/>
                    </a:lnTo>
                    <a:lnTo>
                      <a:pt x="68" y="352"/>
                    </a:lnTo>
                    <a:lnTo>
                      <a:pt x="69" y="354"/>
                    </a:lnTo>
                    <a:lnTo>
                      <a:pt x="69" y="354"/>
                    </a:lnTo>
                    <a:lnTo>
                      <a:pt x="69" y="361"/>
                    </a:lnTo>
                    <a:lnTo>
                      <a:pt x="69" y="361"/>
                    </a:lnTo>
                    <a:lnTo>
                      <a:pt x="72" y="365"/>
                    </a:lnTo>
                    <a:lnTo>
                      <a:pt x="73" y="368"/>
                    </a:lnTo>
                    <a:lnTo>
                      <a:pt x="73" y="370"/>
                    </a:lnTo>
                    <a:lnTo>
                      <a:pt x="73" y="370"/>
                    </a:lnTo>
                    <a:lnTo>
                      <a:pt x="73" y="374"/>
                    </a:lnTo>
                    <a:lnTo>
                      <a:pt x="70" y="377"/>
                    </a:lnTo>
                    <a:lnTo>
                      <a:pt x="70" y="377"/>
                    </a:lnTo>
                    <a:lnTo>
                      <a:pt x="68" y="380"/>
                    </a:lnTo>
                    <a:lnTo>
                      <a:pt x="68" y="383"/>
                    </a:lnTo>
                    <a:lnTo>
                      <a:pt x="68" y="383"/>
                    </a:lnTo>
                    <a:lnTo>
                      <a:pt x="67" y="385"/>
                    </a:lnTo>
                    <a:lnTo>
                      <a:pt x="66" y="386"/>
                    </a:lnTo>
                    <a:lnTo>
                      <a:pt x="63" y="388"/>
                    </a:lnTo>
                    <a:lnTo>
                      <a:pt x="63" y="388"/>
                    </a:lnTo>
                    <a:lnTo>
                      <a:pt x="61" y="392"/>
                    </a:lnTo>
                    <a:lnTo>
                      <a:pt x="59" y="395"/>
                    </a:lnTo>
                    <a:lnTo>
                      <a:pt x="59" y="395"/>
                    </a:lnTo>
                    <a:lnTo>
                      <a:pt x="57" y="398"/>
                    </a:lnTo>
                    <a:lnTo>
                      <a:pt x="53" y="400"/>
                    </a:lnTo>
                    <a:lnTo>
                      <a:pt x="53" y="400"/>
                    </a:lnTo>
                    <a:lnTo>
                      <a:pt x="53" y="401"/>
                    </a:lnTo>
                    <a:lnTo>
                      <a:pt x="53" y="402"/>
                    </a:lnTo>
                    <a:lnTo>
                      <a:pt x="53" y="404"/>
                    </a:lnTo>
                    <a:lnTo>
                      <a:pt x="53" y="404"/>
                    </a:lnTo>
                    <a:lnTo>
                      <a:pt x="52" y="408"/>
                    </a:lnTo>
                    <a:lnTo>
                      <a:pt x="51" y="411"/>
                    </a:lnTo>
                    <a:lnTo>
                      <a:pt x="51" y="414"/>
                    </a:lnTo>
                    <a:lnTo>
                      <a:pt x="51" y="414"/>
                    </a:lnTo>
                    <a:lnTo>
                      <a:pt x="51" y="417"/>
                    </a:lnTo>
                    <a:lnTo>
                      <a:pt x="50" y="419"/>
                    </a:lnTo>
                    <a:lnTo>
                      <a:pt x="49" y="420"/>
                    </a:lnTo>
                    <a:lnTo>
                      <a:pt x="49" y="420"/>
                    </a:lnTo>
                    <a:lnTo>
                      <a:pt x="45" y="422"/>
                    </a:lnTo>
                    <a:lnTo>
                      <a:pt x="41" y="424"/>
                    </a:lnTo>
                    <a:lnTo>
                      <a:pt x="41" y="424"/>
                    </a:lnTo>
                    <a:lnTo>
                      <a:pt x="38" y="424"/>
                    </a:lnTo>
                    <a:lnTo>
                      <a:pt x="38" y="426"/>
                    </a:lnTo>
                    <a:lnTo>
                      <a:pt x="38" y="426"/>
                    </a:lnTo>
                    <a:lnTo>
                      <a:pt x="36" y="427"/>
                    </a:lnTo>
                    <a:lnTo>
                      <a:pt x="34" y="428"/>
                    </a:lnTo>
                    <a:lnTo>
                      <a:pt x="29" y="429"/>
                    </a:lnTo>
                    <a:lnTo>
                      <a:pt x="29" y="429"/>
                    </a:lnTo>
                    <a:lnTo>
                      <a:pt x="25" y="430"/>
                    </a:lnTo>
                    <a:lnTo>
                      <a:pt x="23" y="430"/>
                    </a:lnTo>
                    <a:lnTo>
                      <a:pt x="21" y="430"/>
                    </a:lnTo>
                    <a:lnTo>
                      <a:pt x="21" y="430"/>
                    </a:lnTo>
                    <a:lnTo>
                      <a:pt x="18" y="429"/>
                    </a:lnTo>
                    <a:lnTo>
                      <a:pt x="14" y="429"/>
                    </a:lnTo>
                    <a:lnTo>
                      <a:pt x="9" y="430"/>
                    </a:lnTo>
                    <a:lnTo>
                      <a:pt x="9" y="430"/>
                    </a:lnTo>
                    <a:lnTo>
                      <a:pt x="3" y="429"/>
                    </a:lnTo>
                    <a:lnTo>
                      <a:pt x="1" y="429"/>
                    </a:lnTo>
                    <a:lnTo>
                      <a:pt x="0" y="429"/>
                    </a:lnTo>
                    <a:lnTo>
                      <a:pt x="0" y="429"/>
                    </a:lnTo>
                    <a:lnTo>
                      <a:pt x="0" y="430"/>
                    </a:lnTo>
                    <a:lnTo>
                      <a:pt x="0" y="431"/>
                    </a:lnTo>
                    <a:lnTo>
                      <a:pt x="1" y="433"/>
                    </a:lnTo>
                    <a:lnTo>
                      <a:pt x="1" y="433"/>
                    </a:lnTo>
                    <a:lnTo>
                      <a:pt x="1" y="434"/>
                    </a:lnTo>
                    <a:lnTo>
                      <a:pt x="1" y="436"/>
                    </a:lnTo>
                    <a:lnTo>
                      <a:pt x="0" y="438"/>
                    </a:lnTo>
                    <a:lnTo>
                      <a:pt x="0" y="440"/>
                    </a:lnTo>
                    <a:lnTo>
                      <a:pt x="0" y="440"/>
                    </a:lnTo>
                    <a:lnTo>
                      <a:pt x="0" y="443"/>
                    </a:lnTo>
                    <a:lnTo>
                      <a:pt x="2" y="446"/>
                    </a:lnTo>
                    <a:lnTo>
                      <a:pt x="4" y="451"/>
                    </a:lnTo>
                    <a:lnTo>
                      <a:pt x="4" y="451"/>
                    </a:lnTo>
                    <a:lnTo>
                      <a:pt x="4" y="453"/>
                    </a:lnTo>
                    <a:lnTo>
                      <a:pt x="3" y="453"/>
                    </a:lnTo>
                    <a:lnTo>
                      <a:pt x="2" y="454"/>
                    </a:lnTo>
                    <a:lnTo>
                      <a:pt x="1" y="456"/>
                    </a:lnTo>
                    <a:lnTo>
                      <a:pt x="1" y="456"/>
                    </a:lnTo>
                    <a:lnTo>
                      <a:pt x="0" y="460"/>
                    </a:lnTo>
                    <a:lnTo>
                      <a:pt x="0" y="463"/>
                    </a:lnTo>
                    <a:lnTo>
                      <a:pt x="0" y="463"/>
                    </a:lnTo>
                    <a:lnTo>
                      <a:pt x="0" y="465"/>
                    </a:lnTo>
                    <a:lnTo>
                      <a:pt x="0" y="465"/>
                    </a:lnTo>
                    <a:lnTo>
                      <a:pt x="0" y="465"/>
                    </a:lnTo>
                    <a:lnTo>
                      <a:pt x="4" y="466"/>
                    </a:lnTo>
                    <a:lnTo>
                      <a:pt x="10" y="469"/>
                    </a:lnTo>
                    <a:lnTo>
                      <a:pt x="10" y="469"/>
                    </a:lnTo>
                    <a:lnTo>
                      <a:pt x="12" y="471"/>
                    </a:lnTo>
                    <a:lnTo>
                      <a:pt x="14" y="473"/>
                    </a:lnTo>
                    <a:lnTo>
                      <a:pt x="14" y="473"/>
                    </a:lnTo>
                    <a:lnTo>
                      <a:pt x="22" y="476"/>
                    </a:lnTo>
                    <a:lnTo>
                      <a:pt x="22" y="476"/>
                    </a:lnTo>
                    <a:lnTo>
                      <a:pt x="25" y="477"/>
                    </a:lnTo>
                    <a:lnTo>
                      <a:pt x="27" y="476"/>
                    </a:lnTo>
                    <a:lnTo>
                      <a:pt x="27" y="476"/>
                    </a:lnTo>
                    <a:lnTo>
                      <a:pt x="28" y="475"/>
                    </a:lnTo>
                    <a:lnTo>
                      <a:pt x="30" y="474"/>
                    </a:lnTo>
                    <a:lnTo>
                      <a:pt x="30" y="474"/>
                    </a:lnTo>
                    <a:lnTo>
                      <a:pt x="34" y="475"/>
                    </a:lnTo>
                    <a:lnTo>
                      <a:pt x="38" y="476"/>
                    </a:lnTo>
                    <a:lnTo>
                      <a:pt x="38" y="476"/>
                    </a:lnTo>
                    <a:lnTo>
                      <a:pt x="38" y="475"/>
                    </a:lnTo>
                    <a:lnTo>
                      <a:pt x="38" y="473"/>
                    </a:lnTo>
                    <a:lnTo>
                      <a:pt x="40" y="470"/>
                    </a:lnTo>
                    <a:lnTo>
                      <a:pt x="40" y="470"/>
                    </a:lnTo>
                    <a:lnTo>
                      <a:pt x="41" y="468"/>
                    </a:lnTo>
                    <a:lnTo>
                      <a:pt x="43" y="468"/>
                    </a:lnTo>
                    <a:lnTo>
                      <a:pt x="46" y="466"/>
                    </a:lnTo>
                    <a:lnTo>
                      <a:pt x="46" y="466"/>
                    </a:lnTo>
                    <a:lnTo>
                      <a:pt x="47" y="468"/>
                    </a:lnTo>
                    <a:lnTo>
                      <a:pt x="47" y="470"/>
                    </a:lnTo>
                    <a:lnTo>
                      <a:pt x="47" y="470"/>
                    </a:lnTo>
                    <a:lnTo>
                      <a:pt x="47" y="471"/>
                    </a:lnTo>
                    <a:lnTo>
                      <a:pt x="48" y="471"/>
                    </a:lnTo>
                    <a:lnTo>
                      <a:pt x="51" y="472"/>
                    </a:lnTo>
                    <a:lnTo>
                      <a:pt x="51" y="472"/>
                    </a:lnTo>
                    <a:lnTo>
                      <a:pt x="53" y="474"/>
                    </a:lnTo>
                    <a:lnTo>
                      <a:pt x="54" y="475"/>
                    </a:lnTo>
                    <a:lnTo>
                      <a:pt x="56" y="475"/>
                    </a:lnTo>
                    <a:lnTo>
                      <a:pt x="56" y="475"/>
                    </a:lnTo>
                    <a:lnTo>
                      <a:pt x="57" y="475"/>
                    </a:lnTo>
                    <a:lnTo>
                      <a:pt x="58" y="475"/>
                    </a:lnTo>
                    <a:lnTo>
                      <a:pt x="58" y="474"/>
                    </a:lnTo>
                    <a:lnTo>
                      <a:pt x="58" y="474"/>
                    </a:lnTo>
                    <a:lnTo>
                      <a:pt x="60" y="475"/>
                    </a:lnTo>
                    <a:lnTo>
                      <a:pt x="63" y="477"/>
                    </a:lnTo>
                    <a:lnTo>
                      <a:pt x="63" y="477"/>
                    </a:lnTo>
                    <a:lnTo>
                      <a:pt x="64" y="477"/>
                    </a:lnTo>
                    <a:lnTo>
                      <a:pt x="65" y="476"/>
                    </a:lnTo>
                    <a:lnTo>
                      <a:pt x="65" y="476"/>
                    </a:lnTo>
                    <a:lnTo>
                      <a:pt x="70" y="478"/>
                    </a:lnTo>
                    <a:lnTo>
                      <a:pt x="70" y="478"/>
                    </a:lnTo>
                    <a:lnTo>
                      <a:pt x="70" y="478"/>
                    </a:lnTo>
                    <a:lnTo>
                      <a:pt x="69" y="479"/>
                    </a:lnTo>
                    <a:lnTo>
                      <a:pt x="68" y="481"/>
                    </a:lnTo>
                    <a:lnTo>
                      <a:pt x="68" y="481"/>
                    </a:lnTo>
                    <a:lnTo>
                      <a:pt x="67" y="482"/>
                    </a:lnTo>
                    <a:lnTo>
                      <a:pt x="67" y="483"/>
                    </a:lnTo>
                    <a:lnTo>
                      <a:pt x="68" y="485"/>
                    </a:lnTo>
                    <a:lnTo>
                      <a:pt x="68" y="485"/>
                    </a:lnTo>
                    <a:lnTo>
                      <a:pt x="68" y="486"/>
                    </a:lnTo>
                    <a:lnTo>
                      <a:pt x="68" y="486"/>
                    </a:lnTo>
                    <a:lnTo>
                      <a:pt x="67" y="487"/>
                    </a:lnTo>
                    <a:lnTo>
                      <a:pt x="67" y="488"/>
                    </a:lnTo>
                    <a:lnTo>
                      <a:pt x="67" y="488"/>
                    </a:lnTo>
                    <a:lnTo>
                      <a:pt x="68" y="491"/>
                    </a:lnTo>
                    <a:lnTo>
                      <a:pt x="70" y="495"/>
                    </a:lnTo>
                    <a:lnTo>
                      <a:pt x="74" y="499"/>
                    </a:lnTo>
                    <a:lnTo>
                      <a:pt x="76" y="500"/>
                    </a:lnTo>
                    <a:lnTo>
                      <a:pt x="76" y="500"/>
                    </a:lnTo>
                    <a:lnTo>
                      <a:pt x="78" y="500"/>
                    </a:lnTo>
                    <a:lnTo>
                      <a:pt x="79" y="499"/>
                    </a:lnTo>
                    <a:lnTo>
                      <a:pt x="81" y="497"/>
                    </a:lnTo>
                    <a:lnTo>
                      <a:pt x="81" y="497"/>
                    </a:lnTo>
                    <a:lnTo>
                      <a:pt x="82" y="497"/>
                    </a:lnTo>
                    <a:lnTo>
                      <a:pt x="84" y="499"/>
                    </a:lnTo>
                    <a:lnTo>
                      <a:pt x="84" y="499"/>
                    </a:lnTo>
                    <a:lnTo>
                      <a:pt x="85" y="499"/>
                    </a:lnTo>
                    <a:lnTo>
                      <a:pt x="86" y="497"/>
                    </a:lnTo>
                    <a:lnTo>
                      <a:pt x="86" y="495"/>
                    </a:lnTo>
                    <a:lnTo>
                      <a:pt x="86" y="495"/>
                    </a:lnTo>
                    <a:lnTo>
                      <a:pt x="87" y="495"/>
                    </a:lnTo>
                    <a:lnTo>
                      <a:pt x="88" y="496"/>
                    </a:lnTo>
                    <a:lnTo>
                      <a:pt x="91" y="497"/>
                    </a:lnTo>
                    <a:lnTo>
                      <a:pt x="91" y="497"/>
                    </a:lnTo>
                    <a:lnTo>
                      <a:pt x="92" y="497"/>
                    </a:lnTo>
                    <a:lnTo>
                      <a:pt x="93" y="496"/>
                    </a:lnTo>
                    <a:lnTo>
                      <a:pt x="95" y="495"/>
                    </a:lnTo>
                    <a:lnTo>
                      <a:pt x="95" y="495"/>
                    </a:lnTo>
                    <a:lnTo>
                      <a:pt x="96" y="495"/>
                    </a:lnTo>
                    <a:lnTo>
                      <a:pt x="97" y="495"/>
                    </a:lnTo>
                    <a:lnTo>
                      <a:pt x="97" y="495"/>
                    </a:lnTo>
                    <a:lnTo>
                      <a:pt x="100" y="494"/>
                    </a:lnTo>
                    <a:lnTo>
                      <a:pt x="100" y="494"/>
                    </a:lnTo>
                    <a:lnTo>
                      <a:pt x="102" y="492"/>
                    </a:lnTo>
                    <a:lnTo>
                      <a:pt x="102" y="490"/>
                    </a:lnTo>
                    <a:lnTo>
                      <a:pt x="102" y="490"/>
                    </a:lnTo>
                    <a:lnTo>
                      <a:pt x="104" y="490"/>
                    </a:lnTo>
                    <a:lnTo>
                      <a:pt x="106" y="492"/>
                    </a:lnTo>
                    <a:lnTo>
                      <a:pt x="106" y="492"/>
                    </a:lnTo>
                    <a:lnTo>
                      <a:pt x="109" y="494"/>
                    </a:lnTo>
                    <a:lnTo>
                      <a:pt x="113" y="496"/>
                    </a:lnTo>
                    <a:lnTo>
                      <a:pt x="113" y="496"/>
                    </a:lnTo>
                    <a:lnTo>
                      <a:pt x="116" y="496"/>
                    </a:lnTo>
                    <a:lnTo>
                      <a:pt x="118" y="495"/>
                    </a:lnTo>
                    <a:lnTo>
                      <a:pt x="118" y="495"/>
                    </a:lnTo>
                    <a:lnTo>
                      <a:pt x="119" y="494"/>
                    </a:lnTo>
                    <a:lnTo>
                      <a:pt x="120" y="493"/>
                    </a:lnTo>
                    <a:lnTo>
                      <a:pt x="121" y="494"/>
                    </a:lnTo>
                    <a:lnTo>
                      <a:pt x="121" y="494"/>
                    </a:lnTo>
                    <a:lnTo>
                      <a:pt x="123" y="497"/>
                    </a:lnTo>
                    <a:lnTo>
                      <a:pt x="124" y="500"/>
                    </a:lnTo>
                    <a:lnTo>
                      <a:pt x="124" y="500"/>
                    </a:lnTo>
                    <a:lnTo>
                      <a:pt x="126" y="501"/>
                    </a:lnTo>
                    <a:lnTo>
                      <a:pt x="129" y="501"/>
                    </a:lnTo>
                    <a:lnTo>
                      <a:pt x="129" y="501"/>
                    </a:lnTo>
                    <a:lnTo>
                      <a:pt x="132" y="501"/>
                    </a:lnTo>
                    <a:lnTo>
                      <a:pt x="136" y="500"/>
                    </a:lnTo>
                    <a:lnTo>
                      <a:pt x="136" y="500"/>
                    </a:lnTo>
                    <a:lnTo>
                      <a:pt x="138" y="501"/>
                    </a:lnTo>
                    <a:lnTo>
                      <a:pt x="140" y="503"/>
                    </a:lnTo>
                    <a:lnTo>
                      <a:pt x="140" y="503"/>
                    </a:lnTo>
                    <a:lnTo>
                      <a:pt x="143" y="504"/>
                    </a:lnTo>
                    <a:lnTo>
                      <a:pt x="146" y="505"/>
                    </a:lnTo>
                    <a:lnTo>
                      <a:pt x="146" y="505"/>
                    </a:lnTo>
                    <a:lnTo>
                      <a:pt x="147" y="505"/>
                    </a:lnTo>
                    <a:lnTo>
                      <a:pt x="148" y="506"/>
                    </a:lnTo>
                    <a:lnTo>
                      <a:pt x="147" y="508"/>
                    </a:lnTo>
                    <a:lnTo>
                      <a:pt x="147" y="508"/>
                    </a:lnTo>
                    <a:lnTo>
                      <a:pt x="146" y="510"/>
                    </a:lnTo>
                    <a:lnTo>
                      <a:pt x="145" y="512"/>
                    </a:lnTo>
                    <a:lnTo>
                      <a:pt x="145" y="512"/>
                    </a:lnTo>
                    <a:lnTo>
                      <a:pt x="146" y="515"/>
                    </a:lnTo>
                    <a:lnTo>
                      <a:pt x="147" y="518"/>
                    </a:lnTo>
                    <a:lnTo>
                      <a:pt x="147" y="518"/>
                    </a:lnTo>
                    <a:lnTo>
                      <a:pt x="148" y="520"/>
                    </a:lnTo>
                    <a:lnTo>
                      <a:pt x="147" y="523"/>
                    </a:lnTo>
                    <a:lnTo>
                      <a:pt x="147" y="523"/>
                    </a:lnTo>
                    <a:lnTo>
                      <a:pt x="144" y="528"/>
                    </a:lnTo>
                    <a:lnTo>
                      <a:pt x="144" y="528"/>
                    </a:lnTo>
                    <a:lnTo>
                      <a:pt x="143" y="529"/>
                    </a:lnTo>
                    <a:lnTo>
                      <a:pt x="145" y="532"/>
                    </a:lnTo>
                    <a:lnTo>
                      <a:pt x="145" y="532"/>
                    </a:lnTo>
                    <a:lnTo>
                      <a:pt x="146" y="533"/>
                    </a:lnTo>
                    <a:lnTo>
                      <a:pt x="146" y="535"/>
                    </a:lnTo>
                    <a:lnTo>
                      <a:pt x="146" y="539"/>
                    </a:lnTo>
                    <a:lnTo>
                      <a:pt x="146" y="539"/>
                    </a:lnTo>
                    <a:lnTo>
                      <a:pt x="147" y="541"/>
                    </a:lnTo>
                    <a:lnTo>
                      <a:pt x="149" y="543"/>
                    </a:lnTo>
                    <a:lnTo>
                      <a:pt x="149" y="543"/>
                    </a:lnTo>
                    <a:lnTo>
                      <a:pt x="153" y="545"/>
                    </a:lnTo>
                    <a:lnTo>
                      <a:pt x="157" y="547"/>
                    </a:lnTo>
                    <a:lnTo>
                      <a:pt x="157" y="547"/>
                    </a:lnTo>
                    <a:lnTo>
                      <a:pt x="159" y="550"/>
                    </a:lnTo>
                    <a:lnTo>
                      <a:pt x="160" y="552"/>
                    </a:lnTo>
                    <a:lnTo>
                      <a:pt x="160" y="552"/>
                    </a:lnTo>
                    <a:lnTo>
                      <a:pt x="161" y="552"/>
                    </a:lnTo>
                    <a:lnTo>
                      <a:pt x="162" y="552"/>
                    </a:lnTo>
                    <a:lnTo>
                      <a:pt x="165" y="551"/>
                    </a:lnTo>
                    <a:lnTo>
                      <a:pt x="167" y="550"/>
                    </a:lnTo>
                    <a:lnTo>
                      <a:pt x="167" y="550"/>
                    </a:lnTo>
                    <a:lnTo>
                      <a:pt x="174" y="552"/>
                    </a:lnTo>
                    <a:lnTo>
                      <a:pt x="179" y="554"/>
                    </a:lnTo>
                    <a:lnTo>
                      <a:pt x="179" y="554"/>
                    </a:lnTo>
                    <a:lnTo>
                      <a:pt x="184" y="557"/>
                    </a:lnTo>
                    <a:lnTo>
                      <a:pt x="184" y="557"/>
                    </a:lnTo>
                    <a:lnTo>
                      <a:pt x="185" y="557"/>
                    </a:lnTo>
                    <a:lnTo>
                      <a:pt x="185" y="556"/>
                    </a:lnTo>
                    <a:lnTo>
                      <a:pt x="185" y="553"/>
                    </a:lnTo>
                    <a:lnTo>
                      <a:pt x="185" y="553"/>
                    </a:lnTo>
                    <a:lnTo>
                      <a:pt x="184" y="552"/>
                    </a:lnTo>
                    <a:lnTo>
                      <a:pt x="182" y="550"/>
                    </a:lnTo>
                    <a:lnTo>
                      <a:pt x="182" y="550"/>
                    </a:lnTo>
                    <a:lnTo>
                      <a:pt x="180" y="548"/>
                    </a:lnTo>
                    <a:lnTo>
                      <a:pt x="179" y="548"/>
                    </a:lnTo>
                    <a:lnTo>
                      <a:pt x="176" y="547"/>
                    </a:lnTo>
                    <a:lnTo>
                      <a:pt x="176" y="547"/>
                    </a:lnTo>
                    <a:lnTo>
                      <a:pt x="175" y="546"/>
                    </a:lnTo>
                    <a:lnTo>
                      <a:pt x="175" y="546"/>
                    </a:lnTo>
                    <a:lnTo>
                      <a:pt x="176" y="545"/>
                    </a:lnTo>
                    <a:lnTo>
                      <a:pt x="176" y="545"/>
                    </a:lnTo>
                    <a:lnTo>
                      <a:pt x="178" y="543"/>
                    </a:lnTo>
                    <a:lnTo>
                      <a:pt x="179" y="543"/>
                    </a:lnTo>
                    <a:lnTo>
                      <a:pt x="181" y="543"/>
                    </a:lnTo>
                    <a:lnTo>
                      <a:pt x="181" y="543"/>
                    </a:lnTo>
                    <a:lnTo>
                      <a:pt x="186" y="545"/>
                    </a:lnTo>
                    <a:lnTo>
                      <a:pt x="190" y="546"/>
                    </a:lnTo>
                    <a:lnTo>
                      <a:pt x="190" y="546"/>
                    </a:lnTo>
                    <a:lnTo>
                      <a:pt x="204" y="547"/>
                    </a:lnTo>
                    <a:lnTo>
                      <a:pt x="204" y="547"/>
                    </a:lnTo>
                    <a:lnTo>
                      <a:pt x="205" y="546"/>
                    </a:lnTo>
                    <a:lnTo>
                      <a:pt x="205" y="545"/>
                    </a:lnTo>
                    <a:lnTo>
                      <a:pt x="205" y="543"/>
                    </a:lnTo>
                    <a:lnTo>
                      <a:pt x="205" y="543"/>
                    </a:lnTo>
                    <a:lnTo>
                      <a:pt x="206" y="539"/>
                    </a:lnTo>
                    <a:lnTo>
                      <a:pt x="206" y="539"/>
                    </a:lnTo>
                    <a:lnTo>
                      <a:pt x="205" y="536"/>
                    </a:lnTo>
                    <a:lnTo>
                      <a:pt x="205" y="536"/>
                    </a:lnTo>
                    <a:lnTo>
                      <a:pt x="205" y="535"/>
                    </a:lnTo>
                    <a:lnTo>
                      <a:pt x="206" y="534"/>
                    </a:lnTo>
                    <a:lnTo>
                      <a:pt x="206" y="534"/>
                    </a:lnTo>
                    <a:lnTo>
                      <a:pt x="206" y="532"/>
                    </a:lnTo>
                    <a:lnTo>
                      <a:pt x="206" y="531"/>
                    </a:lnTo>
                    <a:lnTo>
                      <a:pt x="206" y="531"/>
                    </a:lnTo>
                    <a:lnTo>
                      <a:pt x="206" y="528"/>
                    </a:lnTo>
                    <a:lnTo>
                      <a:pt x="205" y="525"/>
                    </a:lnTo>
                    <a:lnTo>
                      <a:pt x="205" y="525"/>
                    </a:lnTo>
                    <a:lnTo>
                      <a:pt x="205" y="523"/>
                    </a:lnTo>
                    <a:lnTo>
                      <a:pt x="206" y="521"/>
                    </a:lnTo>
                    <a:lnTo>
                      <a:pt x="206" y="521"/>
                    </a:lnTo>
                    <a:lnTo>
                      <a:pt x="207" y="518"/>
                    </a:lnTo>
                    <a:lnTo>
                      <a:pt x="208" y="516"/>
                    </a:lnTo>
                    <a:lnTo>
                      <a:pt x="208" y="515"/>
                    </a:lnTo>
                    <a:lnTo>
                      <a:pt x="208" y="515"/>
                    </a:lnTo>
                    <a:lnTo>
                      <a:pt x="207" y="513"/>
                    </a:lnTo>
                    <a:lnTo>
                      <a:pt x="207" y="511"/>
                    </a:lnTo>
                    <a:lnTo>
                      <a:pt x="207" y="511"/>
                    </a:lnTo>
                    <a:lnTo>
                      <a:pt x="207" y="510"/>
                    </a:lnTo>
                    <a:lnTo>
                      <a:pt x="207" y="508"/>
                    </a:lnTo>
                    <a:lnTo>
                      <a:pt x="207" y="508"/>
                    </a:lnTo>
                    <a:lnTo>
                      <a:pt x="206" y="507"/>
                    </a:lnTo>
                    <a:lnTo>
                      <a:pt x="206" y="506"/>
                    </a:lnTo>
                    <a:lnTo>
                      <a:pt x="208" y="505"/>
                    </a:lnTo>
                    <a:lnTo>
                      <a:pt x="208" y="505"/>
                    </a:lnTo>
                    <a:lnTo>
                      <a:pt x="208" y="505"/>
                    </a:lnTo>
                    <a:lnTo>
                      <a:pt x="207" y="504"/>
                    </a:lnTo>
                    <a:lnTo>
                      <a:pt x="207" y="504"/>
                    </a:lnTo>
                    <a:lnTo>
                      <a:pt x="207" y="504"/>
                    </a:lnTo>
                    <a:lnTo>
                      <a:pt x="208" y="503"/>
                    </a:lnTo>
                    <a:lnTo>
                      <a:pt x="213" y="502"/>
                    </a:lnTo>
                    <a:lnTo>
                      <a:pt x="213" y="502"/>
                    </a:lnTo>
                    <a:lnTo>
                      <a:pt x="218" y="500"/>
                    </a:lnTo>
                    <a:lnTo>
                      <a:pt x="221" y="497"/>
                    </a:lnTo>
                    <a:lnTo>
                      <a:pt x="221" y="497"/>
                    </a:lnTo>
                    <a:lnTo>
                      <a:pt x="222" y="499"/>
                    </a:lnTo>
                    <a:lnTo>
                      <a:pt x="222" y="500"/>
                    </a:lnTo>
                    <a:lnTo>
                      <a:pt x="222" y="500"/>
                    </a:lnTo>
                    <a:lnTo>
                      <a:pt x="223" y="501"/>
                    </a:lnTo>
                    <a:lnTo>
                      <a:pt x="223" y="501"/>
                    </a:lnTo>
                    <a:lnTo>
                      <a:pt x="225" y="501"/>
                    </a:lnTo>
                    <a:lnTo>
                      <a:pt x="225" y="501"/>
                    </a:lnTo>
                    <a:lnTo>
                      <a:pt x="227" y="502"/>
                    </a:lnTo>
                    <a:lnTo>
                      <a:pt x="228" y="504"/>
                    </a:lnTo>
                    <a:lnTo>
                      <a:pt x="228" y="504"/>
                    </a:lnTo>
                    <a:lnTo>
                      <a:pt x="229" y="504"/>
                    </a:lnTo>
                    <a:lnTo>
                      <a:pt x="229" y="504"/>
                    </a:lnTo>
                    <a:lnTo>
                      <a:pt x="230" y="502"/>
                    </a:lnTo>
                    <a:lnTo>
                      <a:pt x="231" y="502"/>
                    </a:lnTo>
                    <a:lnTo>
                      <a:pt x="231" y="502"/>
                    </a:lnTo>
                    <a:lnTo>
                      <a:pt x="229" y="490"/>
                    </a:lnTo>
                    <a:lnTo>
                      <a:pt x="227" y="477"/>
                    </a:lnTo>
                    <a:lnTo>
                      <a:pt x="227" y="461"/>
                    </a:lnTo>
                    <a:lnTo>
                      <a:pt x="228" y="443"/>
                    </a:lnTo>
                    <a:lnTo>
                      <a:pt x="228" y="443"/>
                    </a:lnTo>
                    <a:lnTo>
                      <a:pt x="229" y="427"/>
                    </a:lnTo>
                    <a:lnTo>
                      <a:pt x="233" y="413"/>
                    </a:lnTo>
                    <a:lnTo>
                      <a:pt x="235" y="399"/>
                    </a:lnTo>
                    <a:lnTo>
                      <a:pt x="238" y="389"/>
                    </a:lnTo>
                    <a:lnTo>
                      <a:pt x="244" y="373"/>
                    </a:lnTo>
                    <a:lnTo>
                      <a:pt x="249" y="362"/>
                    </a:lnTo>
                    <a:lnTo>
                      <a:pt x="249" y="362"/>
                    </a:lnTo>
                    <a:lnTo>
                      <a:pt x="260" y="345"/>
                    </a:lnTo>
                    <a:lnTo>
                      <a:pt x="266" y="336"/>
                    </a:lnTo>
                    <a:lnTo>
                      <a:pt x="270" y="332"/>
                    </a:lnTo>
                    <a:lnTo>
                      <a:pt x="270" y="332"/>
                    </a:lnTo>
                    <a:lnTo>
                      <a:pt x="273" y="330"/>
                    </a:lnTo>
                    <a:lnTo>
                      <a:pt x="274" y="329"/>
                    </a:lnTo>
                    <a:lnTo>
                      <a:pt x="275" y="329"/>
                    </a:lnTo>
                    <a:lnTo>
                      <a:pt x="275" y="329"/>
                    </a:lnTo>
                    <a:lnTo>
                      <a:pt x="278" y="328"/>
                    </a:lnTo>
                    <a:lnTo>
                      <a:pt x="280" y="326"/>
                    </a:lnTo>
                    <a:lnTo>
                      <a:pt x="280" y="326"/>
                    </a:lnTo>
                    <a:lnTo>
                      <a:pt x="282" y="323"/>
                    </a:lnTo>
                    <a:lnTo>
                      <a:pt x="284" y="322"/>
                    </a:lnTo>
                    <a:lnTo>
                      <a:pt x="284" y="322"/>
                    </a:lnTo>
                    <a:lnTo>
                      <a:pt x="286" y="322"/>
                    </a:lnTo>
                    <a:lnTo>
                      <a:pt x="287" y="320"/>
                    </a:lnTo>
                    <a:lnTo>
                      <a:pt x="287" y="320"/>
                    </a:lnTo>
                    <a:lnTo>
                      <a:pt x="286" y="318"/>
                    </a:lnTo>
                    <a:lnTo>
                      <a:pt x="284" y="314"/>
                    </a:lnTo>
                    <a:lnTo>
                      <a:pt x="284" y="314"/>
                    </a:lnTo>
                    <a:lnTo>
                      <a:pt x="284" y="312"/>
                    </a:lnTo>
                    <a:lnTo>
                      <a:pt x="282" y="311"/>
                    </a:lnTo>
                    <a:lnTo>
                      <a:pt x="279" y="309"/>
                    </a:lnTo>
                    <a:lnTo>
                      <a:pt x="279" y="309"/>
                    </a:lnTo>
                    <a:lnTo>
                      <a:pt x="278" y="309"/>
                    </a:lnTo>
                    <a:lnTo>
                      <a:pt x="277" y="310"/>
                    </a:lnTo>
                    <a:lnTo>
                      <a:pt x="276" y="311"/>
                    </a:lnTo>
                    <a:lnTo>
                      <a:pt x="274" y="311"/>
                    </a:lnTo>
                    <a:lnTo>
                      <a:pt x="274" y="311"/>
                    </a:lnTo>
                    <a:lnTo>
                      <a:pt x="272" y="312"/>
                    </a:lnTo>
                    <a:lnTo>
                      <a:pt x="272" y="311"/>
                    </a:lnTo>
                    <a:lnTo>
                      <a:pt x="272" y="311"/>
                    </a:lnTo>
                    <a:lnTo>
                      <a:pt x="272" y="311"/>
                    </a:lnTo>
                    <a:lnTo>
                      <a:pt x="272" y="310"/>
                    </a:lnTo>
                    <a:lnTo>
                      <a:pt x="271" y="310"/>
                    </a:lnTo>
                    <a:lnTo>
                      <a:pt x="270" y="309"/>
                    </a:lnTo>
                    <a:lnTo>
                      <a:pt x="270" y="309"/>
                    </a:lnTo>
                    <a:lnTo>
                      <a:pt x="270" y="309"/>
                    </a:lnTo>
                    <a:lnTo>
                      <a:pt x="271" y="306"/>
                    </a:lnTo>
                    <a:lnTo>
                      <a:pt x="274" y="302"/>
                    </a:lnTo>
                    <a:lnTo>
                      <a:pt x="274" y="302"/>
                    </a:lnTo>
                    <a:lnTo>
                      <a:pt x="276" y="298"/>
                    </a:lnTo>
                    <a:lnTo>
                      <a:pt x="278" y="294"/>
                    </a:lnTo>
                    <a:lnTo>
                      <a:pt x="278" y="294"/>
                    </a:lnTo>
                    <a:lnTo>
                      <a:pt x="283" y="283"/>
                    </a:lnTo>
                    <a:lnTo>
                      <a:pt x="283" y="283"/>
                    </a:lnTo>
                    <a:lnTo>
                      <a:pt x="286" y="281"/>
                    </a:lnTo>
                    <a:lnTo>
                      <a:pt x="287" y="281"/>
                    </a:lnTo>
                    <a:lnTo>
                      <a:pt x="288" y="281"/>
                    </a:lnTo>
                    <a:lnTo>
                      <a:pt x="288" y="281"/>
                    </a:lnTo>
                    <a:lnTo>
                      <a:pt x="291" y="284"/>
                    </a:lnTo>
                    <a:lnTo>
                      <a:pt x="292" y="286"/>
                    </a:lnTo>
                    <a:lnTo>
                      <a:pt x="292" y="286"/>
                    </a:lnTo>
                    <a:lnTo>
                      <a:pt x="293" y="287"/>
                    </a:lnTo>
                    <a:lnTo>
                      <a:pt x="294" y="286"/>
                    </a:lnTo>
                    <a:lnTo>
                      <a:pt x="297" y="284"/>
                    </a:lnTo>
                    <a:lnTo>
                      <a:pt x="297" y="284"/>
                    </a:lnTo>
                    <a:lnTo>
                      <a:pt x="299" y="283"/>
                    </a:lnTo>
                    <a:lnTo>
                      <a:pt x="302" y="284"/>
                    </a:lnTo>
                    <a:lnTo>
                      <a:pt x="306" y="285"/>
                    </a:lnTo>
                    <a:lnTo>
                      <a:pt x="306" y="285"/>
                    </a:lnTo>
                    <a:lnTo>
                      <a:pt x="307" y="286"/>
                    </a:lnTo>
                    <a:lnTo>
                      <a:pt x="307" y="287"/>
                    </a:lnTo>
                    <a:lnTo>
                      <a:pt x="305" y="289"/>
                    </a:lnTo>
                    <a:lnTo>
                      <a:pt x="305" y="289"/>
                    </a:lnTo>
                    <a:lnTo>
                      <a:pt x="304" y="289"/>
                    </a:lnTo>
                    <a:lnTo>
                      <a:pt x="305" y="290"/>
                    </a:lnTo>
                    <a:lnTo>
                      <a:pt x="308" y="290"/>
                    </a:lnTo>
                    <a:lnTo>
                      <a:pt x="308" y="290"/>
                    </a:lnTo>
                    <a:lnTo>
                      <a:pt x="309" y="291"/>
                    </a:lnTo>
                    <a:lnTo>
                      <a:pt x="309" y="291"/>
                    </a:lnTo>
                    <a:lnTo>
                      <a:pt x="306" y="293"/>
                    </a:lnTo>
                    <a:lnTo>
                      <a:pt x="306" y="293"/>
                    </a:lnTo>
                    <a:lnTo>
                      <a:pt x="306" y="294"/>
                    </a:lnTo>
                    <a:lnTo>
                      <a:pt x="306" y="295"/>
                    </a:lnTo>
                    <a:lnTo>
                      <a:pt x="308" y="298"/>
                    </a:lnTo>
                    <a:lnTo>
                      <a:pt x="308" y="298"/>
                    </a:lnTo>
                    <a:lnTo>
                      <a:pt x="308" y="299"/>
                    </a:lnTo>
                    <a:lnTo>
                      <a:pt x="307" y="299"/>
                    </a:lnTo>
                    <a:lnTo>
                      <a:pt x="305" y="299"/>
                    </a:lnTo>
                    <a:lnTo>
                      <a:pt x="305" y="299"/>
                    </a:lnTo>
                    <a:lnTo>
                      <a:pt x="303" y="298"/>
                    </a:lnTo>
                    <a:lnTo>
                      <a:pt x="302" y="297"/>
                    </a:lnTo>
                    <a:lnTo>
                      <a:pt x="302" y="297"/>
                    </a:lnTo>
                    <a:lnTo>
                      <a:pt x="301" y="298"/>
                    </a:lnTo>
                    <a:lnTo>
                      <a:pt x="298" y="302"/>
                    </a:lnTo>
                    <a:lnTo>
                      <a:pt x="298" y="302"/>
                    </a:lnTo>
                    <a:lnTo>
                      <a:pt x="297" y="303"/>
                    </a:lnTo>
                    <a:lnTo>
                      <a:pt x="298" y="303"/>
                    </a:lnTo>
                    <a:lnTo>
                      <a:pt x="300" y="305"/>
                    </a:lnTo>
                    <a:lnTo>
                      <a:pt x="300" y="305"/>
                    </a:lnTo>
                    <a:lnTo>
                      <a:pt x="301" y="305"/>
                    </a:lnTo>
                    <a:lnTo>
                      <a:pt x="302" y="303"/>
                    </a:lnTo>
                    <a:lnTo>
                      <a:pt x="302" y="302"/>
                    </a:lnTo>
                    <a:lnTo>
                      <a:pt x="303" y="302"/>
                    </a:lnTo>
                    <a:lnTo>
                      <a:pt x="303" y="302"/>
                    </a:lnTo>
                    <a:lnTo>
                      <a:pt x="304" y="304"/>
                    </a:lnTo>
                    <a:lnTo>
                      <a:pt x="304" y="305"/>
                    </a:lnTo>
                    <a:lnTo>
                      <a:pt x="306" y="306"/>
                    </a:lnTo>
                    <a:lnTo>
                      <a:pt x="306" y="306"/>
                    </a:lnTo>
                    <a:lnTo>
                      <a:pt x="307" y="307"/>
                    </a:lnTo>
                    <a:lnTo>
                      <a:pt x="307" y="307"/>
                    </a:lnTo>
                    <a:lnTo>
                      <a:pt x="307" y="305"/>
                    </a:lnTo>
                    <a:lnTo>
                      <a:pt x="307" y="305"/>
                    </a:lnTo>
                    <a:lnTo>
                      <a:pt x="307" y="304"/>
                    </a:lnTo>
                    <a:lnTo>
                      <a:pt x="308" y="304"/>
                    </a:lnTo>
                    <a:lnTo>
                      <a:pt x="310" y="306"/>
                    </a:lnTo>
                    <a:lnTo>
                      <a:pt x="310" y="306"/>
                    </a:lnTo>
                    <a:lnTo>
                      <a:pt x="311" y="307"/>
                    </a:lnTo>
                    <a:lnTo>
                      <a:pt x="312" y="306"/>
                    </a:lnTo>
                    <a:lnTo>
                      <a:pt x="312" y="306"/>
                    </a:lnTo>
                    <a:lnTo>
                      <a:pt x="313" y="305"/>
                    </a:lnTo>
                    <a:lnTo>
                      <a:pt x="316" y="306"/>
                    </a:lnTo>
                    <a:lnTo>
                      <a:pt x="316" y="306"/>
                    </a:lnTo>
                    <a:lnTo>
                      <a:pt x="318" y="307"/>
                    </a:lnTo>
                    <a:lnTo>
                      <a:pt x="321" y="307"/>
                    </a:lnTo>
                    <a:lnTo>
                      <a:pt x="321" y="307"/>
                    </a:lnTo>
                    <a:lnTo>
                      <a:pt x="321" y="307"/>
                    </a:lnTo>
                    <a:lnTo>
                      <a:pt x="321" y="306"/>
                    </a:lnTo>
                    <a:lnTo>
                      <a:pt x="319" y="305"/>
                    </a:lnTo>
                    <a:lnTo>
                      <a:pt x="317" y="303"/>
                    </a:lnTo>
                    <a:lnTo>
                      <a:pt x="315" y="302"/>
                    </a:lnTo>
                    <a:lnTo>
                      <a:pt x="315" y="302"/>
                    </a:lnTo>
                    <a:lnTo>
                      <a:pt x="316" y="295"/>
                    </a:lnTo>
                    <a:lnTo>
                      <a:pt x="316" y="295"/>
                    </a:lnTo>
                    <a:lnTo>
                      <a:pt x="316" y="294"/>
                    </a:lnTo>
                    <a:lnTo>
                      <a:pt x="315" y="294"/>
                    </a:lnTo>
                    <a:lnTo>
                      <a:pt x="314" y="295"/>
                    </a:lnTo>
                    <a:lnTo>
                      <a:pt x="312" y="296"/>
                    </a:lnTo>
                    <a:lnTo>
                      <a:pt x="312" y="296"/>
                    </a:lnTo>
                    <a:lnTo>
                      <a:pt x="312" y="296"/>
                    </a:lnTo>
                    <a:lnTo>
                      <a:pt x="314" y="290"/>
                    </a:lnTo>
                    <a:lnTo>
                      <a:pt x="316" y="287"/>
                    </a:lnTo>
                    <a:lnTo>
                      <a:pt x="318" y="284"/>
                    </a:lnTo>
                    <a:lnTo>
                      <a:pt x="318" y="284"/>
                    </a:lnTo>
                    <a:lnTo>
                      <a:pt x="329" y="279"/>
                    </a:lnTo>
                    <a:lnTo>
                      <a:pt x="340" y="272"/>
                    </a:lnTo>
                    <a:lnTo>
                      <a:pt x="340" y="272"/>
                    </a:lnTo>
                    <a:lnTo>
                      <a:pt x="344" y="270"/>
                    </a:lnTo>
                    <a:lnTo>
                      <a:pt x="347" y="269"/>
                    </a:lnTo>
                    <a:lnTo>
                      <a:pt x="347" y="269"/>
                    </a:lnTo>
                    <a:lnTo>
                      <a:pt x="356" y="267"/>
                    </a:lnTo>
                    <a:lnTo>
                      <a:pt x="362" y="267"/>
                    </a:lnTo>
                    <a:lnTo>
                      <a:pt x="367" y="266"/>
                    </a:lnTo>
                    <a:lnTo>
                      <a:pt x="367" y="266"/>
                    </a:lnTo>
                    <a:lnTo>
                      <a:pt x="378" y="266"/>
                    </a:lnTo>
                    <a:lnTo>
                      <a:pt x="384" y="266"/>
                    </a:lnTo>
                    <a:lnTo>
                      <a:pt x="386" y="267"/>
                    </a:lnTo>
                    <a:lnTo>
                      <a:pt x="386" y="267"/>
                    </a:lnTo>
                    <a:lnTo>
                      <a:pt x="387" y="269"/>
                    </a:lnTo>
                    <a:lnTo>
                      <a:pt x="387" y="272"/>
                    </a:lnTo>
                    <a:lnTo>
                      <a:pt x="386" y="276"/>
                    </a:lnTo>
                    <a:lnTo>
                      <a:pt x="386" y="276"/>
                    </a:lnTo>
                    <a:lnTo>
                      <a:pt x="386" y="278"/>
                    </a:lnTo>
                    <a:lnTo>
                      <a:pt x="388" y="279"/>
                    </a:lnTo>
                    <a:lnTo>
                      <a:pt x="393" y="280"/>
                    </a:lnTo>
                    <a:lnTo>
                      <a:pt x="393" y="280"/>
                    </a:lnTo>
                    <a:lnTo>
                      <a:pt x="394" y="279"/>
                    </a:lnTo>
                    <a:lnTo>
                      <a:pt x="396" y="278"/>
                    </a:lnTo>
                    <a:lnTo>
                      <a:pt x="399" y="274"/>
                    </a:lnTo>
                    <a:lnTo>
                      <a:pt x="399" y="274"/>
                    </a:lnTo>
                    <a:lnTo>
                      <a:pt x="400" y="273"/>
                    </a:lnTo>
                    <a:lnTo>
                      <a:pt x="401" y="271"/>
                    </a:lnTo>
                    <a:lnTo>
                      <a:pt x="401" y="271"/>
                    </a:lnTo>
                    <a:lnTo>
                      <a:pt x="402" y="271"/>
                    </a:lnTo>
                    <a:lnTo>
                      <a:pt x="402" y="272"/>
                    </a:lnTo>
                    <a:lnTo>
                      <a:pt x="403" y="275"/>
                    </a:lnTo>
                    <a:lnTo>
                      <a:pt x="403" y="275"/>
                    </a:lnTo>
                    <a:lnTo>
                      <a:pt x="404" y="275"/>
                    </a:lnTo>
                    <a:lnTo>
                      <a:pt x="406" y="274"/>
                    </a:lnTo>
                    <a:lnTo>
                      <a:pt x="409" y="273"/>
                    </a:lnTo>
                    <a:lnTo>
                      <a:pt x="409" y="273"/>
                    </a:lnTo>
                    <a:lnTo>
                      <a:pt x="409" y="274"/>
                    </a:lnTo>
                    <a:lnTo>
                      <a:pt x="409" y="275"/>
                    </a:lnTo>
                    <a:lnTo>
                      <a:pt x="406" y="279"/>
                    </a:lnTo>
                    <a:lnTo>
                      <a:pt x="406" y="279"/>
                    </a:lnTo>
                    <a:lnTo>
                      <a:pt x="406" y="280"/>
                    </a:lnTo>
                    <a:lnTo>
                      <a:pt x="407" y="281"/>
                    </a:lnTo>
                    <a:lnTo>
                      <a:pt x="411" y="281"/>
                    </a:lnTo>
                    <a:lnTo>
                      <a:pt x="411" y="281"/>
                    </a:lnTo>
                    <a:lnTo>
                      <a:pt x="412" y="282"/>
                    </a:lnTo>
                    <a:lnTo>
                      <a:pt x="411" y="284"/>
                    </a:lnTo>
                    <a:lnTo>
                      <a:pt x="411" y="284"/>
                    </a:lnTo>
                    <a:lnTo>
                      <a:pt x="412" y="285"/>
                    </a:lnTo>
                    <a:lnTo>
                      <a:pt x="413" y="285"/>
                    </a:lnTo>
                    <a:lnTo>
                      <a:pt x="418" y="284"/>
                    </a:lnTo>
                    <a:lnTo>
                      <a:pt x="418" y="284"/>
                    </a:lnTo>
                    <a:lnTo>
                      <a:pt x="418" y="285"/>
                    </a:lnTo>
                    <a:lnTo>
                      <a:pt x="416" y="285"/>
                    </a:lnTo>
                    <a:lnTo>
                      <a:pt x="413" y="287"/>
                    </a:lnTo>
                    <a:lnTo>
                      <a:pt x="413" y="287"/>
                    </a:lnTo>
                    <a:lnTo>
                      <a:pt x="411" y="288"/>
                    </a:lnTo>
                    <a:lnTo>
                      <a:pt x="409" y="289"/>
                    </a:lnTo>
                    <a:lnTo>
                      <a:pt x="409" y="289"/>
                    </a:lnTo>
                    <a:lnTo>
                      <a:pt x="409" y="289"/>
                    </a:lnTo>
                    <a:lnTo>
                      <a:pt x="407" y="291"/>
                    </a:lnTo>
                    <a:lnTo>
                      <a:pt x="404" y="292"/>
                    </a:lnTo>
                    <a:lnTo>
                      <a:pt x="404" y="292"/>
                    </a:lnTo>
                    <a:lnTo>
                      <a:pt x="403" y="293"/>
                    </a:lnTo>
                    <a:lnTo>
                      <a:pt x="404" y="293"/>
                    </a:lnTo>
                    <a:lnTo>
                      <a:pt x="404" y="294"/>
                    </a:lnTo>
                    <a:lnTo>
                      <a:pt x="405" y="296"/>
                    </a:lnTo>
                    <a:lnTo>
                      <a:pt x="405" y="296"/>
                    </a:lnTo>
                    <a:lnTo>
                      <a:pt x="405" y="297"/>
                    </a:lnTo>
                    <a:lnTo>
                      <a:pt x="406" y="297"/>
                    </a:lnTo>
                    <a:lnTo>
                      <a:pt x="409" y="296"/>
                    </a:lnTo>
                    <a:lnTo>
                      <a:pt x="409" y="296"/>
                    </a:lnTo>
                    <a:lnTo>
                      <a:pt x="410" y="297"/>
                    </a:lnTo>
                    <a:lnTo>
                      <a:pt x="410" y="298"/>
                    </a:lnTo>
                    <a:lnTo>
                      <a:pt x="410" y="298"/>
                    </a:lnTo>
                    <a:lnTo>
                      <a:pt x="412" y="297"/>
                    </a:lnTo>
                    <a:lnTo>
                      <a:pt x="415" y="295"/>
                    </a:lnTo>
                    <a:lnTo>
                      <a:pt x="415" y="295"/>
                    </a:lnTo>
                    <a:lnTo>
                      <a:pt x="416" y="295"/>
                    </a:lnTo>
                    <a:lnTo>
                      <a:pt x="416" y="296"/>
                    </a:lnTo>
                    <a:lnTo>
                      <a:pt x="415" y="299"/>
                    </a:lnTo>
                    <a:lnTo>
                      <a:pt x="415" y="299"/>
                    </a:lnTo>
                    <a:lnTo>
                      <a:pt x="416" y="299"/>
                    </a:lnTo>
                    <a:lnTo>
                      <a:pt x="417" y="298"/>
                    </a:lnTo>
                    <a:lnTo>
                      <a:pt x="419" y="296"/>
                    </a:lnTo>
                    <a:lnTo>
                      <a:pt x="419" y="296"/>
                    </a:lnTo>
                    <a:lnTo>
                      <a:pt x="419" y="296"/>
                    </a:lnTo>
                    <a:lnTo>
                      <a:pt x="420" y="297"/>
                    </a:lnTo>
                    <a:lnTo>
                      <a:pt x="420" y="300"/>
                    </a:lnTo>
                    <a:lnTo>
                      <a:pt x="420" y="300"/>
                    </a:lnTo>
                    <a:lnTo>
                      <a:pt x="421" y="301"/>
                    </a:lnTo>
                    <a:lnTo>
                      <a:pt x="422" y="303"/>
                    </a:lnTo>
                    <a:lnTo>
                      <a:pt x="425" y="305"/>
                    </a:lnTo>
                    <a:lnTo>
                      <a:pt x="425" y="305"/>
                    </a:lnTo>
                    <a:lnTo>
                      <a:pt x="425" y="306"/>
                    </a:lnTo>
                    <a:lnTo>
                      <a:pt x="425" y="307"/>
                    </a:lnTo>
                    <a:lnTo>
                      <a:pt x="422" y="306"/>
                    </a:lnTo>
                    <a:lnTo>
                      <a:pt x="422" y="306"/>
                    </a:lnTo>
                    <a:lnTo>
                      <a:pt x="419" y="307"/>
                    </a:lnTo>
                    <a:lnTo>
                      <a:pt x="418" y="310"/>
                    </a:lnTo>
                    <a:lnTo>
                      <a:pt x="418" y="310"/>
                    </a:lnTo>
                    <a:lnTo>
                      <a:pt x="417" y="312"/>
                    </a:lnTo>
                    <a:lnTo>
                      <a:pt x="418" y="313"/>
                    </a:lnTo>
                    <a:lnTo>
                      <a:pt x="422" y="315"/>
                    </a:lnTo>
                    <a:lnTo>
                      <a:pt x="422" y="315"/>
                    </a:lnTo>
                    <a:lnTo>
                      <a:pt x="423" y="316"/>
                    </a:lnTo>
                    <a:lnTo>
                      <a:pt x="423" y="315"/>
                    </a:lnTo>
                    <a:lnTo>
                      <a:pt x="423" y="314"/>
                    </a:lnTo>
                    <a:lnTo>
                      <a:pt x="423" y="314"/>
                    </a:lnTo>
                    <a:lnTo>
                      <a:pt x="423" y="313"/>
                    </a:lnTo>
                    <a:lnTo>
                      <a:pt x="425" y="313"/>
                    </a:lnTo>
                    <a:lnTo>
                      <a:pt x="426" y="315"/>
                    </a:lnTo>
                    <a:lnTo>
                      <a:pt x="426" y="315"/>
                    </a:lnTo>
                    <a:lnTo>
                      <a:pt x="428" y="315"/>
                    </a:lnTo>
                    <a:lnTo>
                      <a:pt x="429" y="315"/>
                    </a:lnTo>
                    <a:lnTo>
                      <a:pt x="431" y="315"/>
                    </a:lnTo>
                    <a:lnTo>
                      <a:pt x="432" y="316"/>
                    </a:lnTo>
                    <a:lnTo>
                      <a:pt x="432" y="316"/>
                    </a:lnTo>
                    <a:lnTo>
                      <a:pt x="433" y="317"/>
                    </a:lnTo>
                    <a:lnTo>
                      <a:pt x="433" y="318"/>
                    </a:lnTo>
                    <a:lnTo>
                      <a:pt x="432" y="321"/>
                    </a:lnTo>
                    <a:lnTo>
                      <a:pt x="432" y="321"/>
                    </a:lnTo>
                    <a:lnTo>
                      <a:pt x="433" y="321"/>
                    </a:lnTo>
                    <a:lnTo>
                      <a:pt x="435" y="320"/>
                    </a:lnTo>
                    <a:lnTo>
                      <a:pt x="436" y="319"/>
                    </a:lnTo>
                    <a:lnTo>
                      <a:pt x="437" y="319"/>
                    </a:lnTo>
                    <a:lnTo>
                      <a:pt x="437" y="320"/>
                    </a:lnTo>
                    <a:lnTo>
                      <a:pt x="437" y="320"/>
                    </a:lnTo>
                    <a:lnTo>
                      <a:pt x="438" y="324"/>
                    </a:lnTo>
                    <a:lnTo>
                      <a:pt x="439" y="327"/>
                    </a:lnTo>
                    <a:lnTo>
                      <a:pt x="440" y="329"/>
                    </a:lnTo>
                    <a:lnTo>
                      <a:pt x="440" y="329"/>
                    </a:lnTo>
                    <a:lnTo>
                      <a:pt x="441" y="330"/>
                    </a:lnTo>
                    <a:lnTo>
                      <a:pt x="442" y="330"/>
                    </a:lnTo>
                    <a:lnTo>
                      <a:pt x="443" y="329"/>
                    </a:lnTo>
                    <a:lnTo>
                      <a:pt x="443" y="328"/>
                    </a:lnTo>
                    <a:lnTo>
                      <a:pt x="443" y="328"/>
                    </a:lnTo>
                    <a:lnTo>
                      <a:pt x="443" y="324"/>
                    </a:lnTo>
                    <a:lnTo>
                      <a:pt x="444" y="320"/>
                    </a:lnTo>
                    <a:lnTo>
                      <a:pt x="444" y="320"/>
                    </a:lnTo>
                    <a:lnTo>
                      <a:pt x="444" y="319"/>
                    </a:lnTo>
                    <a:lnTo>
                      <a:pt x="445" y="319"/>
                    </a:lnTo>
                    <a:lnTo>
                      <a:pt x="448" y="318"/>
                    </a:lnTo>
                    <a:lnTo>
                      <a:pt x="448" y="318"/>
                    </a:lnTo>
                    <a:lnTo>
                      <a:pt x="449" y="317"/>
                    </a:lnTo>
                    <a:lnTo>
                      <a:pt x="449" y="316"/>
                    </a:lnTo>
                    <a:lnTo>
                      <a:pt x="448" y="313"/>
                    </a:lnTo>
                    <a:lnTo>
                      <a:pt x="448" y="313"/>
                    </a:lnTo>
                    <a:lnTo>
                      <a:pt x="446" y="310"/>
                    </a:lnTo>
                    <a:lnTo>
                      <a:pt x="444" y="306"/>
                    </a:lnTo>
                    <a:lnTo>
                      <a:pt x="444" y="306"/>
                    </a:lnTo>
                    <a:lnTo>
                      <a:pt x="444" y="305"/>
                    </a:lnTo>
                    <a:lnTo>
                      <a:pt x="444" y="304"/>
                    </a:lnTo>
                    <a:lnTo>
                      <a:pt x="445" y="300"/>
                    </a:lnTo>
                    <a:lnTo>
                      <a:pt x="445" y="300"/>
                    </a:lnTo>
                    <a:lnTo>
                      <a:pt x="445" y="299"/>
                    </a:lnTo>
                    <a:lnTo>
                      <a:pt x="445" y="297"/>
                    </a:lnTo>
                    <a:lnTo>
                      <a:pt x="442" y="295"/>
                    </a:lnTo>
                    <a:lnTo>
                      <a:pt x="442" y="295"/>
                    </a:lnTo>
                    <a:lnTo>
                      <a:pt x="441" y="293"/>
                    </a:lnTo>
                    <a:lnTo>
                      <a:pt x="441" y="291"/>
                    </a:lnTo>
                    <a:lnTo>
                      <a:pt x="441" y="288"/>
                    </a:lnTo>
                    <a:lnTo>
                      <a:pt x="440" y="287"/>
                    </a:lnTo>
                    <a:lnTo>
                      <a:pt x="440" y="287"/>
                    </a:lnTo>
                    <a:lnTo>
                      <a:pt x="439" y="286"/>
                    </a:lnTo>
                    <a:lnTo>
                      <a:pt x="436" y="285"/>
                    </a:lnTo>
                    <a:lnTo>
                      <a:pt x="432" y="286"/>
                    </a:lnTo>
                    <a:lnTo>
                      <a:pt x="432" y="286"/>
                    </a:lnTo>
                    <a:lnTo>
                      <a:pt x="430" y="286"/>
                    </a:lnTo>
                    <a:lnTo>
                      <a:pt x="430" y="285"/>
                    </a:lnTo>
                    <a:lnTo>
                      <a:pt x="430" y="283"/>
                    </a:lnTo>
                    <a:lnTo>
                      <a:pt x="430" y="283"/>
                    </a:lnTo>
                    <a:lnTo>
                      <a:pt x="430" y="283"/>
                    </a:lnTo>
                    <a:lnTo>
                      <a:pt x="431" y="282"/>
                    </a:lnTo>
                    <a:lnTo>
                      <a:pt x="435" y="281"/>
                    </a:lnTo>
                    <a:lnTo>
                      <a:pt x="435" y="281"/>
                    </a:lnTo>
                    <a:lnTo>
                      <a:pt x="437" y="280"/>
                    </a:lnTo>
                    <a:lnTo>
                      <a:pt x="438" y="279"/>
                    </a:lnTo>
                    <a:lnTo>
                      <a:pt x="439" y="279"/>
                    </a:lnTo>
                    <a:lnTo>
                      <a:pt x="439" y="279"/>
                    </a:lnTo>
                    <a:lnTo>
                      <a:pt x="442" y="280"/>
                    </a:lnTo>
                    <a:lnTo>
                      <a:pt x="445" y="281"/>
                    </a:lnTo>
                    <a:lnTo>
                      <a:pt x="445" y="281"/>
                    </a:lnTo>
                    <a:lnTo>
                      <a:pt x="445" y="281"/>
                    </a:lnTo>
                    <a:lnTo>
                      <a:pt x="446" y="281"/>
                    </a:lnTo>
                    <a:lnTo>
                      <a:pt x="447" y="278"/>
                    </a:lnTo>
                    <a:lnTo>
                      <a:pt x="448" y="272"/>
                    </a:lnTo>
                    <a:lnTo>
                      <a:pt x="448" y="272"/>
                    </a:lnTo>
                    <a:lnTo>
                      <a:pt x="446" y="272"/>
                    </a:lnTo>
                    <a:lnTo>
                      <a:pt x="444" y="272"/>
                    </a:lnTo>
                    <a:lnTo>
                      <a:pt x="440" y="274"/>
                    </a:lnTo>
                    <a:lnTo>
                      <a:pt x="440" y="274"/>
                    </a:lnTo>
                    <a:lnTo>
                      <a:pt x="438" y="274"/>
                    </a:lnTo>
                    <a:lnTo>
                      <a:pt x="437" y="272"/>
                    </a:lnTo>
                    <a:lnTo>
                      <a:pt x="435" y="268"/>
                    </a:lnTo>
                    <a:lnTo>
                      <a:pt x="435" y="268"/>
                    </a:lnTo>
                    <a:lnTo>
                      <a:pt x="434" y="266"/>
                    </a:lnTo>
                    <a:lnTo>
                      <a:pt x="433" y="266"/>
                    </a:lnTo>
                    <a:lnTo>
                      <a:pt x="433" y="266"/>
                    </a:lnTo>
                    <a:lnTo>
                      <a:pt x="432" y="266"/>
                    </a:lnTo>
                    <a:lnTo>
                      <a:pt x="432" y="267"/>
                    </a:lnTo>
                    <a:lnTo>
                      <a:pt x="431" y="270"/>
                    </a:lnTo>
                    <a:lnTo>
                      <a:pt x="431" y="270"/>
                    </a:lnTo>
                    <a:lnTo>
                      <a:pt x="428" y="272"/>
                    </a:lnTo>
                    <a:lnTo>
                      <a:pt x="425" y="274"/>
                    </a:lnTo>
                    <a:lnTo>
                      <a:pt x="425" y="274"/>
                    </a:lnTo>
                    <a:lnTo>
                      <a:pt x="423" y="274"/>
                    </a:lnTo>
                    <a:lnTo>
                      <a:pt x="423" y="274"/>
                    </a:lnTo>
                    <a:lnTo>
                      <a:pt x="423" y="272"/>
                    </a:lnTo>
                    <a:lnTo>
                      <a:pt x="423" y="272"/>
                    </a:lnTo>
                    <a:lnTo>
                      <a:pt x="425" y="267"/>
                    </a:lnTo>
                    <a:lnTo>
                      <a:pt x="423" y="262"/>
                    </a:lnTo>
                    <a:lnTo>
                      <a:pt x="423" y="262"/>
                    </a:lnTo>
                    <a:lnTo>
                      <a:pt x="421" y="258"/>
                    </a:lnTo>
                    <a:lnTo>
                      <a:pt x="418" y="255"/>
                    </a:lnTo>
                    <a:lnTo>
                      <a:pt x="418" y="255"/>
                    </a:lnTo>
                    <a:lnTo>
                      <a:pt x="417" y="254"/>
                    </a:lnTo>
                    <a:lnTo>
                      <a:pt x="419" y="254"/>
                    </a:lnTo>
                    <a:lnTo>
                      <a:pt x="421" y="254"/>
                    </a:lnTo>
                    <a:lnTo>
                      <a:pt x="422" y="255"/>
                    </a:lnTo>
                    <a:lnTo>
                      <a:pt x="422" y="255"/>
                    </a:lnTo>
                    <a:lnTo>
                      <a:pt x="425" y="256"/>
                    </a:lnTo>
                    <a:lnTo>
                      <a:pt x="427" y="256"/>
                    </a:lnTo>
                    <a:lnTo>
                      <a:pt x="427" y="256"/>
                    </a:lnTo>
                    <a:lnTo>
                      <a:pt x="428" y="256"/>
                    </a:lnTo>
                    <a:lnTo>
                      <a:pt x="428" y="255"/>
                    </a:lnTo>
                    <a:lnTo>
                      <a:pt x="428" y="254"/>
                    </a:lnTo>
                    <a:lnTo>
                      <a:pt x="429" y="254"/>
                    </a:lnTo>
                    <a:lnTo>
                      <a:pt x="429" y="254"/>
                    </a:lnTo>
                    <a:lnTo>
                      <a:pt x="431" y="254"/>
                    </a:lnTo>
                    <a:lnTo>
                      <a:pt x="432" y="254"/>
                    </a:lnTo>
                    <a:lnTo>
                      <a:pt x="434" y="253"/>
                    </a:lnTo>
                    <a:lnTo>
                      <a:pt x="434" y="253"/>
                    </a:lnTo>
                    <a:lnTo>
                      <a:pt x="436" y="252"/>
                    </a:lnTo>
                    <a:lnTo>
                      <a:pt x="438" y="251"/>
                    </a:lnTo>
                    <a:lnTo>
                      <a:pt x="438" y="251"/>
                    </a:lnTo>
                    <a:lnTo>
                      <a:pt x="438" y="250"/>
                    </a:lnTo>
                    <a:lnTo>
                      <a:pt x="437" y="250"/>
                    </a:lnTo>
                    <a:lnTo>
                      <a:pt x="434" y="250"/>
                    </a:lnTo>
                    <a:lnTo>
                      <a:pt x="434" y="250"/>
                    </a:lnTo>
                    <a:lnTo>
                      <a:pt x="433" y="250"/>
                    </a:lnTo>
                    <a:lnTo>
                      <a:pt x="433" y="249"/>
                    </a:lnTo>
                    <a:lnTo>
                      <a:pt x="433" y="246"/>
                    </a:lnTo>
                    <a:lnTo>
                      <a:pt x="433" y="246"/>
                    </a:lnTo>
                    <a:lnTo>
                      <a:pt x="433" y="244"/>
                    </a:lnTo>
                    <a:lnTo>
                      <a:pt x="431" y="244"/>
                    </a:lnTo>
                    <a:lnTo>
                      <a:pt x="430" y="243"/>
                    </a:lnTo>
                    <a:lnTo>
                      <a:pt x="430" y="242"/>
                    </a:lnTo>
                    <a:lnTo>
                      <a:pt x="430" y="242"/>
                    </a:lnTo>
                    <a:lnTo>
                      <a:pt x="432" y="239"/>
                    </a:lnTo>
                    <a:lnTo>
                      <a:pt x="434" y="236"/>
                    </a:lnTo>
                    <a:lnTo>
                      <a:pt x="434" y="236"/>
                    </a:lnTo>
                    <a:lnTo>
                      <a:pt x="434" y="235"/>
                    </a:lnTo>
                    <a:lnTo>
                      <a:pt x="433" y="233"/>
                    </a:lnTo>
                    <a:lnTo>
                      <a:pt x="432" y="232"/>
                    </a:lnTo>
                    <a:lnTo>
                      <a:pt x="433" y="231"/>
                    </a:lnTo>
                    <a:lnTo>
                      <a:pt x="433" y="231"/>
                    </a:lnTo>
                    <a:lnTo>
                      <a:pt x="433" y="229"/>
                    </a:lnTo>
                    <a:lnTo>
                      <a:pt x="434" y="227"/>
                    </a:lnTo>
                    <a:lnTo>
                      <a:pt x="433" y="225"/>
                    </a:lnTo>
                    <a:lnTo>
                      <a:pt x="433" y="225"/>
                    </a:lnTo>
                    <a:lnTo>
                      <a:pt x="430" y="221"/>
                    </a:lnTo>
                    <a:lnTo>
                      <a:pt x="430" y="221"/>
                    </a:lnTo>
                    <a:lnTo>
                      <a:pt x="432" y="222"/>
                    </a:lnTo>
                    <a:lnTo>
                      <a:pt x="435" y="222"/>
                    </a:lnTo>
                    <a:lnTo>
                      <a:pt x="435" y="222"/>
                    </a:lnTo>
                    <a:lnTo>
                      <a:pt x="438" y="222"/>
                    </a:lnTo>
                    <a:lnTo>
                      <a:pt x="440" y="223"/>
                    </a:lnTo>
                    <a:lnTo>
                      <a:pt x="440" y="223"/>
                    </a:lnTo>
                    <a:lnTo>
                      <a:pt x="440" y="224"/>
                    </a:lnTo>
                    <a:lnTo>
                      <a:pt x="440" y="225"/>
                    </a:lnTo>
                    <a:lnTo>
                      <a:pt x="439" y="226"/>
                    </a:lnTo>
                    <a:lnTo>
                      <a:pt x="439" y="226"/>
                    </a:lnTo>
                    <a:lnTo>
                      <a:pt x="439" y="228"/>
                    </a:lnTo>
                    <a:lnTo>
                      <a:pt x="441" y="231"/>
                    </a:lnTo>
                    <a:lnTo>
                      <a:pt x="441" y="231"/>
                    </a:lnTo>
                    <a:lnTo>
                      <a:pt x="441" y="231"/>
                    </a:lnTo>
                    <a:lnTo>
                      <a:pt x="442" y="231"/>
                    </a:lnTo>
                    <a:lnTo>
                      <a:pt x="443" y="230"/>
                    </a:lnTo>
                    <a:lnTo>
                      <a:pt x="443" y="231"/>
                    </a:lnTo>
                    <a:lnTo>
                      <a:pt x="443" y="231"/>
                    </a:lnTo>
                    <a:lnTo>
                      <a:pt x="444" y="232"/>
                    </a:lnTo>
                    <a:lnTo>
                      <a:pt x="446" y="232"/>
                    </a:lnTo>
                    <a:lnTo>
                      <a:pt x="446" y="232"/>
                    </a:lnTo>
                    <a:lnTo>
                      <a:pt x="447" y="231"/>
                    </a:lnTo>
                    <a:lnTo>
                      <a:pt x="448" y="230"/>
                    </a:lnTo>
                    <a:lnTo>
                      <a:pt x="448" y="226"/>
                    </a:lnTo>
                    <a:lnTo>
                      <a:pt x="448" y="226"/>
                    </a:lnTo>
                    <a:lnTo>
                      <a:pt x="447" y="221"/>
                    </a:lnTo>
                    <a:lnTo>
                      <a:pt x="447" y="221"/>
                    </a:lnTo>
                    <a:lnTo>
                      <a:pt x="448" y="219"/>
                    </a:lnTo>
                    <a:lnTo>
                      <a:pt x="450" y="219"/>
                    </a:lnTo>
                    <a:lnTo>
                      <a:pt x="450" y="219"/>
                    </a:lnTo>
                    <a:lnTo>
                      <a:pt x="451" y="218"/>
                    </a:lnTo>
                    <a:lnTo>
                      <a:pt x="450" y="217"/>
                    </a:lnTo>
                    <a:lnTo>
                      <a:pt x="448" y="215"/>
                    </a:lnTo>
                    <a:lnTo>
                      <a:pt x="448" y="215"/>
                    </a:lnTo>
                    <a:lnTo>
                      <a:pt x="447" y="214"/>
                    </a:lnTo>
                    <a:lnTo>
                      <a:pt x="447" y="211"/>
                    </a:lnTo>
                    <a:lnTo>
                      <a:pt x="447" y="206"/>
                    </a:lnTo>
                    <a:lnTo>
                      <a:pt x="447" y="206"/>
                    </a:lnTo>
                    <a:lnTo>
                      <a:pt x="446" y="205"/>
                    </a:lnTo>
                    <a:lnTo>
                      <a:pt x="445" y="205"/>
                    </a:lnTo>
                    <a:lnTo>
                      <a:pt x="444" y="206"/>
                    </a:lnTo>
                    <a:lnTo>
                      <a:pt x="443" y="207"/>
                    </a:lnTo>
                    <a:lnTo>
                      <a:pt x="443" y="207"/>
                    </a:lnTo>
                    <a:lnTo>
                      <a:pt x="442" y="208"/>
                    </a:lnTo>
                    <a:lnTo>
                      <a:pt x="441" y="208"/>
                    </a:lnTo>
                    <a:lnTo>
                      <a:pt x="440" y="207"/>
                    </a:lnTo>
                    <a:lnTo>
                      <a:pt x="440" y="207"/>
                    </a:lnTo>
                    <a:lnTo>
                      <a:pt x="439" y="207"/>
                    </a:lnTo>
                    <a:lnTo>
                      <a:pt x="438" y="209"/>
                    </a:lnTo>
                    <a:lnTo>
                      <a:pt x="438" y="209"/>
                    </a:lnTo>
                    <a:lnTo>
                      <a:pt x="437" y="210"/>
                    </a:lnTo>
                    <a:lnTo>
                      <a:pt x="436" y="210"/>
                    </a:lnTo>
                    <a:lnTo>
                      <a:pt x="432" y="210"/>
                    </a:lnTo>
                    <a:lnTo>
                      <a:pt x="432" y="210"/>
                    </a:lnTo>
                    <a:lnTo>
                      <a:pt x="430" y="209"/>
                    </a:lnTo>
                    <a:lnTo>
                      <a:pt x="429" y="207"/>
                    </a:lnTo>
                    <a:lnTo>
                      <a:pt x="428" y="201"/>
                    </a:lnTo>
                    <a:lnTo>
                      <a:pt x="428" y="201"/>
                    </a:lnTo>
                    <a:lnTo>
                      <a:pt x="427" y="199"/>
                    </a:lnTo>
                    <a:lnTo>
                      <a:pt x="425" y="199"/>
                    </a:lnTo>
                    <a:lnTo>
                      <a:pt x="422" y="201"/>
                    </a:lnTo>
                    <a:lnTo>
                      <a:pt x="422" y="201"/>
                    </a:lnTo>
                    <a:lnTo>
                      <a:pt x="421" y="200"/>
                    </a:lnTo>
                    <a:lnTo>
                      <a:pt x="421" y="199"/>
                    </a:lnTo>
                    <a:lnTo>
                      <a:pt x="420" y="196"/>
                    </a:lnTo>
                    <a:lnTo>
                      <a:pt x="420" y="196"/>
                    </a:lnTo>
                    <a:lnTo>
                      <a:pt x="420" y="195"/>
                    </a:lnTo>
                    <a:lnTo>
                      <a:pt x="421" y="194"/>
                    </a:lnTo>
                    <a:lnTo>
                      <a:pt x="423" y="192"/>
                    </a:lnTo>
                    <a:lnTo>
                      <a:pt x="423" y="192"/>
                    </a:lnTo>
                    <a:lnTo>
                      <a:pt x="430" y="192"/>
                    </a:lnTo>
                    <a:lnTo>
                      <a:pt x="430" y="192"/>
                    </a:lnTo>
                    <a:lnTo>
                      <a:pt x="432" y="191"/>
                    </a:lnTo>
                    <a:lnTo>
                      <a:pt x="432" y="191"/>
                    </a:lnTo>
                    <a:lnTo>
                      <a:pt x="432" y="189"/>
                    </a:lnTo>
                    <a:lnTo>
                      <a:pt x="432" y="189"/>
                    </a:lnTo>
                    <a:lnTo>
                      <a:pt x="433" y="187"/>
                    </a:lnTo>
                    <a:lnTo>
                      <a:pt x="435" y="186"/>
                    </a:lnTo>
                    <a:lnTo>
                      <a:pt x="435" y="186"/>
                    </a:lnTo>
                    <a:lnTo>
                      <a:pt x="437" y="183"/>
                    </a:lnTo>
                    <a:lnTo>
                      <a:pt x="437" y="183"/>
                    </a:lnTo>
                    <a:lnTo>
                      <a:pt x="438" y="182"/>
                    </a:lnTo>
                    <a:lnTo>
                      <a:pt x="437" y="182"/>
                    </a:lnTo>
                    <a:lnTo>
                      <a:pt x="437" y="182"/>
                    </a:lnTo>
                    <a:lnTo>
                      <a:pt x="438" y="180"/>
                    </a:lnTo>
                    <a:lnTo>
                      <a:pt x="441" y="179"/>
                    </a:lnTo>
                    <a:lnTo>
                      <a:pt x="441" y="179"/>
                    </a:lnTo>
                    <a:lnTo>
                      <a:pt x="442" y="177"/>
                    </a:lnTo>
                    <a:lnTo>
                      <a:pt x="444" y="174"/>
                    </a:lnTo>
                    <a:lnTo>
                      <a:pt x="444" y="174"/>
                    </a:lnTo>
                    <a:lnTo>
                      <a:pt x="444" y="170"/>
                    </a:lnTo>
                    <a:lnTo>
                      <a:pt x="445" y="166"/>
                    </a:lnTo>
                    <a:lnTo>
                      <a:pt x="445" y="166"/>
                    </a:lnTo>
                    <a:lnTo>
                      <a:pt x="444" y="165"/>
                    </a:lnTo>
                    <a:lnTo>
                      <a:pt x="442" y="165"/>
                    </a:lnTo>
                    <a:lnTo>
                      <a:pt x="438" y="165"/>
                    </a:lnTo>
                    <a:lnTo>
                      <a:pt x="438" y="165"/>
                    </a:lnTo>
                    <a:lnTo>
                      <a:pt x="426" y="162"/>
                    </a:lnTo>
                    <a:lnTo>
                      <a:pt x="426" y="162"/>
                    </a:lnTo>
                    <a:lnTo>
                      <a:pt x="420" y="162"/>
                    </a:lnTo>
                    <a:lnTo>
                      <a:pt x="417" y="162"/>
                    </a:lnTo>
                    <a:lnTo>
                      <a:pt x="417" y="162"/>
                    </a:lnTo>
                    <a:lnTo>
                      <a:pt x="416" y="161"/>
                    </a:lnTo>
                    <a:lnTo>
                      <a:pt x="416" y="159"/>
                    </a:lnTo>
                    <a:lnTo>
                      <a:pt x="418" y="157"/>
                    </a:lnTo>
                    <a:lnTo>
                      <a:pt x="418" y="157"/>
                    </a:lnTo>
                    <a:lnTo>
                      <a:pt x="418" y="156"/>
                    </a:lnTo>
                    <a:lnTo>
                      <a:pt x="417" y="154"/>
                    </a:lnTo>
                    <a:lnTo>
                      <a:pt x="415" y="149"/>
                    </a:lnTo>
                    <a:lnTo>
                      <a:pt x="415" y="149"/>
                    </a:lnTo>
                    <a:lnTo>
                      <a:pt x="415" y="148"/>
                    </a:lnTo>
                    <a:lnTo>
                      <a:pt x="416" y="148"/>
                    </a:lnTo>
                    <a:lnTo>
                      <a:pt x="420" y="149"/>
                    </a:lnTo>
                    <a:lnTo>
                      <a:pt x="420" y="149"/>
                    </a:lnTo>
                    <a:lnTo>
                      <a:pt x="422" y="148"/>
                    </a:lnTo>
                    <a:lnTo>
                      <a:pt x="425" y="146"/>
                    </a:lnTo>
                    <a:lnTo>
                      <a:pt x="425" y="146"/>
                    </a:lnTo>
                    <a:lnTo>
                      <a:pt x="428" y="146"/>
                    </a:lnTo>
                    <a:lnTo>
                      <a:pt x="432" y="147"/>
                    </a:lnTo>
                    <a:lnTo>
                      <a:pt x="432" y="147"/>
                    </a:lnTo>
                    <a:lnTo>
                      <a:pt x="433" y="147"/>
                    </a:lnTo>
                    <a:lnTo>
                      <a:pt x="433" y="146"/>
                    </a:lnTo>
                    <a:lnTo>
                      <a:pt x="434" y="144"/>
                    </a:lnTo>
                    <a:lnTo>
                      <a:pt x="433" y="139"/>
                    </a:lnTo>
                    <a:lnTo>
                      <a:pt x="433" y="139"/>
                    </a:lnTo>
                    <a:lnTo>
                      <a:pt x="434" y="139"/>
                    </a:lnTo>
                    <a:lnTo>
                      <a:pt x="436" y="140"/>
                    </a:lnTo>
                    <a:lnTo>
                      <a:pt x="438" y="142"/>
                    </a:lnTo>
                    <a:lnTo>
                      <a:pt x="440" y="143"/>
                    </a:lnTo>
                    <a:lnTo>
                      <a:pt x="440" y="143"/>
                    </a:lnTo>
                    <a:lnTo>
                      <a:pt x="441" y="142"/>
                    </a:lnTo>
                    <a:lnTo>
                      <a:pt x="441" y="141"/>
                    </a:lnTo>
                    <a:lnTo>
                      <a:pt x="442" y="137"/>
                    </a:lnTo>
                    <a:lnTo>
                      <a:pt x="443" y="133"/>
                    </a:lnTo>
                    <a:lnTo>
                      <a:pt x="444" y="130"/>
                    </a:lnTo>
                    <a:lnTo>
                      <a:pt x="444" y="130"/>
                    </a:lnTo>
                    <a:lnTo>
                      <a:pt x="445" y="130"/>
                    </a:lnTo>
                    <a:lnTo>
                      <a:pt x="446" y="131"/>
                    </a:lnTo>
                    <a:lnTo>
                      <a:pt x="447" y="133"/>
                    </a:lnTo>
                    <a:lnTo>
                      <a:pt x="447" y="133"/>
                    </a:lnTo>
                    <a:lnTo>
                      <a:pt x="448" y="134"/>
                    </a:lnTo>
                    <a:lnTo>
                      <a:pt x="449" y="133"/>
                    </a:lnTo>
                    <a:lnTo>
                      <a:pt x="451" y="132"/>
                    </a:lnTo>
                    <a:lnTo>
                      <a:pt x="451" y="132"/>
                    </a:lnTo>
                    <a:lnTo>
                      <a:pt x="451" y="132"/>
                    </a:lnTo>
                    <a:lnTo>
                      <a:pt x="452" y="133"/>
                    </a:lnTo>
                    <a:lnTo>
                      <a:pt x="454" y="135"/>
                    </a:lnTo>
                    <a:lnTo>
                      <a:pt x="454" y="135"/>
                    </a:lnTo>
                    <a:lnTo>
                      <a:pt x="454" y="135"/>
                    </a:lnTo>
                    <a:lnTo>
                      <a:pt x="453" y="136"/>
                    </a:lnTo>
                    <a:lnTo>
                      <a:pt x="453" y="138"/>
                    </a:lnTo>
                    <a:lnTo>
                      <a:pt x="453" y="138"/>
                    </a:lnTo>
                    <a:lnTo>
                      <a:pt x="453" y="139"/>
                    </a:lnTo>
                    <a:lnTo>
                      <a:pt x="455" y="141"/>
                    </a:lnTo>
                    <a:lnTo>
                      <a:pt x="455" y="141"/>
                    </a:lnTo>
                    <a:lnTo>
                      <a:pt x="455" y="141"/>
                    </a:lnTo>
                    <a:lnTo>
                      <a:pt x="456" y="140"/>
                    </a:lnTo>
                    <a:lnTo>
                      <a:pt x="458" y="136"/>
                    </a:lnTo>
                    <a:lnTo>
                      <a:pt x="458" y="133"/>
                    </a:lnTo>
                    <a:lnTo>
                      <a:pt x="456" y="130"/>
                    </a:lnTo>
                    <a:lnTo>
                      <a:pt x="456" y="130"/>
                    </a:lnTo>
                    <a:lnTo>
                      <a:pt x="455" y="128"/>
                    </a:lnTo>
                    <a:lnTo>
                      <a:pt x="456" y="127"/>
                    </a:lnTo>
                    <a:lnTo>
                      <a:pt x="456" y="127"/>
                    </a:lnTo>
                    <a:lnTo>
                      <a:pt x="456" y="125"/>
                    </a:lnTo>
                    <a:lnTo>
                      <a:pt x="456" y="124"/>
                    </a:lnTo>
                    <a:lnTo>
                      <a:pt x="456" y="121"/>
                    </a:lnTo>
                    <a:lnTo>
                      <a:pt x="456" y="121"/>
                    </a:lnTo>
                    <a:lnTo>
                      <a:pt x="453" y="120"/>
                    </a:lnTo>
                    <a:lnTo>
                      <a:pt x="450" y="119"/>
                    </a:lnTo>
                    <a:lnTo>
                      <a:pt x="450" y="119"/>
                    </a:lnTo>
                    <a:lnTo>
                      <a:pt x="448" y="119"/>
                    </a:lnTo>
                    <a:lnTo>
                      <a:pt x="447" y="117"/>
                    </a:lnTo>
                    <a:lnTo>
                      <a:pt x="447" y="114"/>
                    </a:lnTo>
                    <a:lnTo>
                      <a:pt x="447" y="114"/>
                    </a:lnTo>
                    <a:lnTo>
                      <a:pt x="445" y="110"/>
                    </a:lnTo>
                    <a:lnTo>
                      <a:pt x="442" y="106"/>
                    </a:lnTo>
                    <a:lnTo>
                      <a:pt x="442" y="106"/>
                    </a:lnTo>
                    <a:lnTo>
                      <a:pt x="441" y="104"/>
                    </a:lnTo>
                    <a:lnTo>
                      <a:pt x="441" y="101"/>
                    </a:lnTo>
                    <a:lnTo>
                      <a:pt x="442" y="97"/>
                    </a:lnTo>
                    <a:lnTo>
                      <a:pt x="442" y="97"/>
                    </a:lnTo>
                    <a:lnTo>
                      <a:pt x="443" y="95"/>
                    </a:lnTo>
                    <a:lnTo>
                      <a:pt x="446" y="93"/>
                    </a:lnTo>
                    <a:lnTo>
                      <a:pt x="451" y="92"/>
                    </a:lnTo>
                    <a:lnTo>
                      <a:pt x="451" y="92"/>
                    </a:lnTo>
                    <a:lnTo>
                      <a:pt x="453" y="90"/>
                    </a:lnTo>
                    <a:lnTo>
                      <a:pt x="455" y="88"/>
                    </a:lnTo>
                    <a:lnTo>
                      <a:pt x="455" y="88"/>
                    </a:lnTo>
                    <a:lnTo>
                      <a:pt x="459" y="87"/>
                    </a:lnTo>
                    <a:lnTo>
                      <a:pt x="462" y="84"/>
                    </a:lnTo>
                    <a:lnTo>
                      <a:pt x="462" y="84"/>
                    </a:lnTo>
                    <a:lnTo>
                      <a:pt x="463" y="82"/>
                    </a:lnTo>
                    <a:lnTo>
                      <a:pt x="464" y="81"/>
                    </a:lnTo>
                    <a:lnTo>
                      <a:pt x="466" y="80"/>
                    </a:lnTo>
                    <a:lnTo>
                      <a:pt x="466" y="80"/>
                    </a:lnTo>
                    <a:lnTo>
                      <a:pt x="468" y="80"/>
                    </a:lnTo>
                    <a:lnTo>
                      <a:pt x="469" y="79"/>
                    </a:lnTo>
                    <a:lnTo>
                      <a:pt x="471" y="78"/>
                    </a:lnTo>
                    <a:lnTo>
                      <a:pt x="471" y="78"/>
                    </a:lnTo>
                    <a:lnTo>
                      <a:pt x="472" y="77"/>
                    </a:lnTo>
                    <a:lnTo>
                      <a:pt x="472" y="77"/>
                    </a:lnTo>
                    <a:lnTo>
                      <a:pt x="470" y="76"/>
                    </a:lnTo>
                    <a:lnTo>
                      <a:pt x="465" y="74"/>
                    </a:lnTo>
                    <a:lnTo>
                      <a:pt x="465" y="74"/>
                    </a:lnTo>
                    <a:lnTo>
                      <a:pt x="465" y="72"/>
                    </a:lnTo>
                    <a:lnTo>
                      <a:pt x="465" y="70"/>
                    </a:lnTo>
                    <a:lnTo>
                      <a:pt x="465" y="66"/>
                    </a:lnTo>
                    <a:lnTo>
                      <a:pt x="465" y="66"/>
                    </a:lnTo>
                    <a:lnTo>
                      <a:pt x="465" y="62"/>
                    </a:lnTo>
                    <a:lnTo>
                      <a:pt x="466" y="58"/>
                    </a:lnTo>
                    <a:lnTo>
                      <a:pt x="466" y="58"/>
                    </a:lnTo>
                    <a:lnTo>
                      <a:pt x="467" y="56"/>
                    </a:lnTo>
                    <a:lnTo>
                      <a:pt x="467" y="53"/>
                    </a:lnTo>
                    <a:lnTo>
                      <a:pt x="467" y="53"/>
                    </a:lnTo>
                    <a:lnTo>
                      <a:pt x="465" y="51"/>
                    </a:lnTo>
                    <a:lnTo>
                      <a:pt x="462" y="49"/>
                    </a:lnTo>
                    <a:lnTo>
                      <a:pt x="456" y="45"/>
                    </a:lnTo>
                    <a:lnTo>
                      <a:pt x="456" y="45"/>
                    </a:lnTo>
                    <a:lnTo>
                      <a:pt x="467" y="52"/>
                    </a:lnTo>
                    <a:lnTo>
                      <a:pt x="467" y="52"/>
                    </a:lnTo>
                    <a:lnTo>
                      <a:pt x="468" y="52"/>
                    </a:lnTo>
                    <a:lnTo>
                      <a:pt x="467" y="51"/>
                    </a:lnTo>
                    <a:lnTo>
                      <a:pt x="466" y="48"/>
                    </a:lnTo>
                    <a:lnTo>
                      <a:pt x="464" y="45"/>
                    </a:lnTo>
                    <a:lnTo>
                      <a:pt x="463" y="43"/>
                    </a:lnTo>
                    <a:lnTo>
                      <a:pt x="463" y="43"/>
                    </a:lnTo>
                    <a:lnTo>
                      <a:pt x="463" y="42"/>
                    </a:lnTo>
                    <a:lnTo>
                      <a:pt x="463" y="43"/>
                    </a:lnTo>
                    <a:lnTo>
                      <a:pt x="465" y="45"/>
                    </a:lnTo>
                    <a:lnTo>
                      <a:pt x="469" y="50"/>
                    </a:lnTo>
                    <a:lnTo>
                      <a:pt x="469" y="50"/>
                    </a:lnTo>
                    <a:lnTo>
                      <a:pt x="472" y="53"/>
                    </a:lnTo>
                    <a:lnTo>
                      <a:pt x="475" y="54"/>
                    </a:lnTo>
                    <a:lnTo>
                      <a:pt x="475" y="54"/>
                    </a:lnTo>
                    <a:lnTo>
                      <a:pt x="475" y="56"/>
                    </a:lnTo>
                    <a:lnTo>
                      <a:pt x="474" y="56"/>
                    </a:lnTo>
                    <a:lnTo>
                      <a:pt x="471" y="57"/>
                    </a:lnTo>
                    <a:lnTo>
                      <a:pt x="471" y="57"/>
                    </a:lnTo>
                    <a:lnTo>
                      <a:pt x="471" y="58"/>
                    </a:lnTo>
                    <a:lnTo>
                      <a:pt x="471" y="59"/>
                    </a:lnTo>
                    <a:lnTo>
                      <a:pt x="473" y="61"/>
                    </a:lnTo>
                    <a:lnTo>
                      <a:pt x="473" y="61"/>
                    </a:lnTo>
                    <a:lnTo>
                      <a:pt x="473" y="62"/>
                    </a:lnTo>
                    <a:lnTo>
                      <a:pt x="473" y="63"/>
                    </a:lnTo>
                    <a:lnTo>
                      <a:pt x="472" y="63"/>
                    </a:lnTo>
                    <a:lnTo>
                      <a:pt x="471" y="64"/>
                    </a:lnTo>
                    <a:lnTo>
                      <a:pt x="471" y="64"/>
                    </a:lnTo>
                    <a:lnTo>
                      <a:pt x="472" y="65"/>
                    </a:lnTo>
                    <a:lnTo>
                      <a:pt x="473" y="67"/>
                    </a:lnTo>
                    <a:lnTo>
                      <a:pt x="474" y="68"/>
                    </a:lnTo>
                    <a:lnTo>
                      <a:pt x="475" y="70"/>
                    </a:lnTo>
                    <a:lnTo>
                      <a:pt x="475" y="70"/>
                    </a:lnTo>
                    <a:lnTo>
                      <a:pt x="475" y="72"/>
                    </a:lnTo>
                    <a:lnTo>
                      <a:pt x="476" y="74"/>
                    </a:lnTo>
                    <a:lnTo>
                      <a:pt x="479" y="77"/>
                    </a:lnTo>
                    <a:lnTo>
                      <a:pt x="479" y="77"/>
                    </a:lnTo>
                    <a:lnTo>
                      <a:pt x="480" y="77"/>
                    </a:lnTo>
                    <a:lnTo>
                      <a:pt x="481" y="76"/>
                    </a:lnTo>
                    <a:lnTo>
                      <a:pt x="483" y="72"/>
                    </a:lnTo>
                    <a:lnTo>
                      <a:pt x="483" y="72"/>
                    </a:lnTo>
                    <a:lnTo>
                      <a:pt x="482" y="71"/>
                    </a:lnTo>
                    <a:lnTo>
                      <a:pt x="481" y="70"/>
                    </a:lnTo>
                    <a:lnTo>
                      <a:pt x="478" y="69"/>
                    </a:lnTo>
                    <a:lnTo>
                      <a:pt x="478" y="69"/>
                    </a:lnTo>
                    <a:lnTo>
                      <a:pt x="478" y="69"/>
                    </a:lnTo>
                    <a:lnTo>
                      <a:pt x="478" y="67"/>
                    </a:lnTo>
                    <a:lnTo>
                      <a:pt x="479" y="66"/>
                    </a:lnTo>
                    <a:lnTo>
                      <a:pt x="479" y="65"/>
                    </a:lnTo>
                    <a:lnTo>
                      <a:pt x="479" y="65"/>
                    </a:lnTo>
                    <a:lnTo>
                      <a:pt x="479" y="63"/>
                    </a:lnTo>
                    <a:lnTo>
                      <a:pt x="481" y="62"/>
                    </a:lnTo>
                    <a:lnTo>
                      <a:pt x="481" y="62"/>
                    </a:lnTo>
                    <a:lnTo>
                      <a:pt x="481" y="61"/>
                    </a:lnTo>
                    <a:lnTo>
                      <a:pt x="481" y="59"/>
                    </a:lnTo>
                    <a:lnTo>
                      <a:pt x="480" y="57"/>
                    </a:lnTo>
                    <a:lnTo>
                      <a:pt x="479" y="54"/>
                    </a:lnTo>
                    <a:lnTo>
                      <a:pt x="479" y="54"/>
                    </a:lnTo>
                    <a:lnTo>
                      <a:pt x="478" y="53"/>
                    </a:lnTo>
                    <a:lnTo>
                      <a:pt x="477" y="53"/>
                    </a:lnTo>
                    <a:lnTo>
                      <a:pt x="477" y="53"/>
                    </a:lnTo>
                    <a:lnTo>
                      <a:pt x="476" y="53"/>
                    </a:lnTo>
                    <a:lnTo>
                      <a:pt x="476" y="53"/>
                    </a:lnTo>
                    <a:lnTo>
                      <a:pt x="475" y="51"/>
                    </a:lnTo>
                    <a:lnTo>
                      <a:pt x="475" y="51"/>
                    </a:lnTo>
                    <a:lnTo>
                      <a:pt x="477" y="49"/>
                    </a:lnTo>
                    <a:lnTo>
                      <a:pt x="479" y="49"/>
                    </a:lnTo>
                    <a:lnTo>
                      <a:pt x="479" y="49"/>
                    </a:lnTo>
                    <a:lnTo>
                      <a:pt x="480" y="48"/>
                    </a:lnTo>
                    <a:lnTo>
                      <a:pt x="481" y="46"/>
                    </a:lnTo>
                    <a:lnTo>
                      <a:pt x="481" y="46"/>
                    </a:lnTo>
                    <a:lnTo>
                      <a:pt x="482" y="46"/>
                    </a:lnTo>
                    <a:lnTo>
                      <a:pt x="482" y="46"/>
                    </a:lnTo>
                    <a:lnTo>
                      <a:pt x="484" y="52"/>
                    </a:lnTo>
                    <a:lnTo>
                      <a:pt x="484" y="52"/>
                    </a:lnTo>
                    <a:lnTo>
                      <a:pt x="486" y="57"/>
                    </a:lnTo>
                    <a:lnTo>
                      <a:pt x="490" y="61"/>
                    </a:lnTo>
                    <a:lnTo>
                      <a:pt x="496" y="65"/>
                    </a:lnTo>
                    <a:lnTo>
                      <a:pt x="496" y="65"/>
                    </a:lnTo>
                    <a:lnTo>
                      <a:pt x="497" y="66"/>
                    </a:lnTo>
                    <a:lnTo>
                      <a:pt x="497" y="65"/>
                    </a:lnTo>
                    <a:lnTo>
                      <a:pt x="496" y="62"/>
                    </a:lnTo>
                    <a:lnTo>
                      <a:pt x="494" y="56"/>
                    </a:lnTo>
                    <a:lnTo>
                      <a:pt x="494" y="56"/>
                    </a:lnTo>
                    <a:lnTo>
                      <a:pt x="493" y="52"/>
                    </a:lnTo>
                    <a:lnTo>
                      <a:pt x="494" y="48"/>
                    </a:lnTo>
                    <a:lnTo>
                      <a:pt x="494" y="48"/>
                    </a:lnTo>
                    <a:lnTo>
                      <a:pt x="494" y="47"/>
                    </a:lnTo>
                    <a:lnTo>
                      <a:pt x="493" y="47"/>
                    </a:lnTo>
                    <a:lnTo>
                      <a:pt x="493" y="4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49" name="フリーフォーム 48">
                <a:extLst>
                  <a:ext uri="{FF2B5EF4-FFF2-40B4-BE49-F238E27FC236}">
                    <a16:creationId xmlns:a16="http://schemas.microsoft.com/office/drawing/2014/main" id="{00000000-0008-0000-0000-00007D050000}"/>
                  </a:ext>
                </a:extLst>
              </p:cNvPr>
              <p:cNvSpPr>
                <a:spLocks/>
              </p:cNvSpPr>
              <p:nvPr/>
            </p:nvSpPr>
            <p:spPr bwMode="auto">
              <a:xfrm>
                <a:off x="177" y="753"/>
                <a:ext cx="67" cy="54"/>
              </a:xfrm>
              <a:custGeom>
                <a:avLst/>
                <a:gdLst>
                  <a:gd name="T0" fmla="*/ 562 w 600"/>
                  <a:gd name="T1" fmla="*/ 137 h 490"/>
                  <a:gd name="T2" fmla="*/ 543 w 600"/>
                  <a:gd name="T3" fmla="*/ 108 h 490"/>
                  <a:gd name="T4" fmla="*/ 551 w 600"/>
                  <a:gd name="T5" fmla="*/ 82 h 490"/>
                  <a:gd name="T6" fmla="*/ 515 w 600"/>
                  <a:gd name="T7" fmla="*/ 71 h 490"/>
                  <a:gd name="T8" fmla="*/ 502 w 600"/>
                  <a:gd name="T9" fmla="*/ 30 h 490"/>
                  <a:gd name="T10" fmla="*/ 479 w 600"/>
                  <a:gd name="T11" fmla="*/ 18 h 490"/>
                  <a:gd name="T12" fmla="*/ 449 w 600"/>
                  <a:gd name="T13" fmla="*/ 32 h 490"/>
                  <a:gd name="T14" fmla="*/ 412 w 600"/>
                  <a:gd name="T15" fmla="*/ 17 h 490"/>
                  <a:gd name="T16" fmla="*/ 371 w 600"/>
                  <a:gd name="T17" fmla="*/ 1 h 490"/>
                  <a:gd name="T18" fmla="*/ 338 w 600"/>
                  <a:gd name="T19" fmla="*/ 3 h 490"/>
                  <a:gd name="T20" fmla="*/ 313 w 600"/>
                  <a:gd name="T21" fmla="*/ 22 h 490"/>
                  <a:gd name="T22" fmla="*/ 263 w 600"/>
                  <a:gd name="T23" fmla="*/ 21 h 490"/>
                  <a:gd name="T24" fmla="*/ 228 w 600"/>
                  <a:gd name="T25" fmla="*/ 35 h 490"/>
                  <a:gd name="T26" fmla="*/ 196 w 600"/>
                  <a:gd name="T27" fmla="*/ 53 h 490"/>
                  <a:gd name="T28" fmla="*/ 181 w 600"/>
                  <a:gd name="T29" fmla="*/ 78 h 490"/>
                  <a:gd name="T30" fmla="*/ 164 w 600"/>
                  <a:gd name="T31" fmla="*/ 107 h 490"/>
                  <a:gd name="T32" fmla="*/ 161 w 600"/>
                  <a:gd name="T33" fmla="*/ 141 h 490"/>
                  <a:gd name="T34" fmla="*/ 120 w 600"/>
                  <a:gd name="T35" fmla="*/ 175 h 490"/>
                  <a:gd name="T36" fmla="*/ 77 w 600"/>
                  <a:gd name="T37" fmla="*/ 186 h 490"/>
                  <a:gd name="T38" fmla="*/ 87 w 600"/>
                  <a:gd name="T39" fmla="*/ 206 h 490"/>
                  <a:gd name="T40" fmla="*/ 92 w 600"/>
                  <a:gd name="T41" fmla="*/ 245 h 490"/>
                  <a:gd name="T42" fmla="*/ 52 w 600"/>
                  <a:gd name="T43" fmla="*/ 286 h 490"/>
                  <a:gd name="T44" fmla="*/ 28 w 600"/>
                  <a:gd name="T45" fmla="*/ 315 h 490"/>
                  <a:gd name="T46" fmla="*/ 7 w 600"/>
                  <a:gd name="T47" fmla="*/ 294 h 490"/>
                  <a:gd name="T48" fmla="*/ 13 w 600"/>
                  <a:gd name="T49" fmla="*/ 326 h 490"/>
                  <a:gd name="T50" fmla="*/ 25 w 600"/>
                  <a:gd name="T51" fmla="*/ 374 h 490"/>
                  <a:gd name="T52" fmla="*/ 20 w 600"/>
                  <a:gd name="T53" fmla="*/ 398 h 490"/>
                  <a:gd name="T54" fmla="*/ 27 w 600"/>
                  <a:gd name="T55" fmla="*/ 408 h 490"/>
                  <a:gd name="T56" fmla="*/ 33 w 600"/>
                  <a:gd name="T57" fmla="*/ 413 h 490"/>
                  <a:gd name="T58" fmla="*/ 31 w 600"/>
                  <a:gd name="T59" fmla="*/ 421 h 490"/>
                  <a:gd name="T60" fmla="*/ 16 w 600"/>
                  <a:gd name="T61" fmla="*/ 438 h 490"/>
                  <a:gd name="T62" fmla="*/ 9 w 600"/>
                  <a:gd name="T63" fmla="*/ 456 h 490"/>
                  <a:gd name="T64" fmla="*/ 4 w 600"/>
                  <a:gd name="T65" fmla="*/ 470 h 490"/>
                  <a:gd name="T66" fmla="*/ 12 w 600"/>
                  <a:gd name="T67" fmla="*/ 468 h 490"/>
                  <a:gd name="T68" fmla="*/ 34 w 600"/>
                  <a:gd name="T69" fmla="*/ 458 h 490"/>
                  <a:gd name="T70" fmla="*/ 57 w 600"/>
                  <a:gd name="T71" fmla="*/ 476 h 490"/>
                  <a:gd name="T72" fmla="*/ 91 w 600"/>
                  <a:gd name="T73" fmla="*/ 462 h 490"/>
                  <a:gd name="T74" fmla="*/ 111 w 600"/>
                  <a:gd name="T75" fmla="*/ 464 h 490"/>
                  <a:gd name="T76" fmla="*/ 119 w 600"/>
                  <a:gd name="T77" fmla="*/ 470 h 490"/>
                  <a:gd name="T78" fmla="*/ 141 w 600"/>
                  <a:gd name="T79" fmla="*/ 490 h 490"/>
                  <a:gd name="T80" fmla="*/ 128 w 600"/>
                  <a:gd name="T81" fmla="*/ 457 h 490"/>
                  <a:gd name="T82" fmla="*/ 130 w 600"/>
                  <a:gd name="T83" fmla="*/ 430 h 490"/>
                  <a:gd name="T84" fmla="*/ 129 w 600"/>
                  <a:gd name="T85" fmla="*/ 401 h 490"/>
                  <a:gd name="T86" fmla="*/ 139 w 600"/>
                  <a:gd name="T87" fmla="*/ 369 h 490"/>
                  <a:gd name="T88" fmla="*/ 174 w 600"/>
                  <a:gd name="T89" fmla="*/ 350 h 490"/>
                  <a:gd name="T90" fmla="*/ 196 w 600"/>
                  <a:gd name="T91" fmla="*/ 314 h 490"/>
                  <a:gd name="T92" fmla="*/ 214 w 600"/>
                  <a:gd name="T93" fmla="*/ 306 h 490"/>
                  <a:gd name="T94" fmla="*/ 227 w 600"/>
                  <a:gd name="T95" fmla="*/ 277 h 490"/>
                  <a:gd name="T96" fmla="*/ 228 w 600"/>
                  <a:gd name="T97" fmla="*/ 255 h 490"/>
                  <a:gd name="T98" fmla="*/ 228 w 600"/>
                  <a:gd name="T99" fmla="*/ 240 h 490"/>
                  <a:gd name="T100" fmla="*/ 234 w 600"/>
                  <a:gd name="T101" fmla="*/ 215 h 490"/>
                  <a:gd name="T102" fmla="*/ 249 w 600"/>
                  <a:gd name="T103" fmla="*/ 218 h 490"/>
                  <a:gd name="T104" fmla="*/ 262 w 600"/>
                  <a:gd name="T105" fmla="*/ 203 h 490"/>
                  <a:gd name="T106" fmla="*/ 300 w 600"/>
                  <a:gd name="T107" fmla="*/ 193 h 490"/>
                  <a:gd name="T108" fmla="*/ 341 w 600"/>
                  <a:gd name="T109" fmla="*/ 163 h 490"/>
                  <a:gd name="T110" fmla="*/ 405 w 600"/>
                  <a:gd name="T111" fmla="*/ 151 h 490"/>
                  <a:gd name="T112" fmla="*/ 469 w 600"/>
                  <a:gd name="T113" fmla="*/ 168 h 490"/>
                  <a:gd name="T114" fmla="*/ 502 w 600"/>
                  <a:gd name="T115" fmla="*/ 201 h 490"/>
                  <a:gd name="T116" fmla="*/ 526 w 600"/>
                  <a:gd name="T117" fmla="*/ 235 h 490"/>
                  <a:gd name="T118" fmla="*/ 547 w 600"/>
                  <a:gd name="T119" fmla="*/ 257 h 490"/>
                  <a:gd name="T120" fmla="*/ 568 w 600"/>
                  <a:gd name="T121" fmla="*/ 203 h 490"/>
                  <a:gd name="T122" fmla="*/ 600 w 600"/>
                  <a:gd name="T123" fmla="*/ 1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0" h="490">
                    <a:moveTo>
                      <a:pt x="594" y="138"/>
                    </a:moveTo>
                    <a:lnTo>
                      <a:pt x="594" y="138"/>
                    </a:lnTo>
                    <a:lnTo>
                      <a:pt x="592" y="138"/>
                    </a:lnTo>
                    <a:lnTo>
                      <a:pt x="589" y="139"/>
                    </a:lnTo>
                    <a:lnTo>
                      <a:pt x="585" y="140"/>
                    </a:lnTo>
                    <a:lnTo>
                      <a:pt x="582" y="140"/>
                    </a:lnTo>
                    <a:lnTo>
                      <a:pt x="582" y="140"/>
                    </a:lnTo>
                    <a:lnTo>
                      <a:pt x="578" y="140"/>
                    </a:lnTo>
                    <a:lnTo>
                      <a:pt x="576" y="139"/>
                    </a:lnTo>
                    <a:lnTo>
                      <a:pt x="573" y="137"/>
                    </a:lnTo>
                    <a:lnTo>
                      <a:pt x="573" y="137"/>
                    </a:lnTo>
                    <a:lnTo>
                      <a:pt x="570" y="136"/>
                    </a:lnTo>
                    <a:lnTo>
                      <a:pt x="567" y="136"/>
                    </a:lnTo>
                    <a:lnTo>
                      <a:pt x="563" y="137"/>
                    </a:lnTo>
                    <a:lnTo>
                      <a:pt x="563" y="137"/>
                    </a:lnTo>
                    <a:lnTo>
                      <a:pt x="562" y="137"/>
                    </a:lnTo>
                    <a:lnTo>
                      <a:pt x="561" y="136"/>
                    </a:lnTo>
                    <a:lnTo>
                      <a:pt x="560" y="132"/>
                    </a:lnTo>
                    <a:lnTo>
                      <a:pt x="558" y="125"/>
                    </a:lnTo>
                    <a:lnTo>
                      <a:pt x="558" y="125"/>
                    </a:lnTo>
                    <a:lnTo>
                      <a:pt x="557" y="124"/>
                    </a:lnTo>
                    <a:lnTo>
                      <a:pt x="555" y="123"/>
                    </a:lnTo>
                    <a:lnTo>
                      <a:pt x="554" y="122"/>
                    </a:lnTo>
                    <a:lnTo>
                      <a:pt x="553" y="121"/>
                    </a:lnTo>
                    <a:lnTo>
                      <a:pt x="553" y="121"/>
                    </a:lnTo>
                    <a:lnTo>
                      <a:pt x="552" y="119"/>
                    </a:lnTo>
                    <a:lnTo>
                      <a:pt x="551" y="117"/>
                    </a:lnTo>
                    <a:lnTo>
                      <a:pt x="547" y="115"/>
                    </a:lnTo>
                    <a:lnTo>
                      <a:pt x="547" y="115"/>
                    </a:lnTo>
                    <a:lnTo>
                      <a:pt x="545" y="113"/>
                    </a:lnTo>
                    <a:lnTo>
                      <a:pt x="544" y="112"/>
                    </a:lnTo>
                    <a:lnTo>
                      <a:pt x="543" y="108"/>
                    </a:lnTo>
                    <a:lnTo>
                      <a:pt x="543" y="108"/>
                    </a:lnTo>
                    <a:lnTo>
                      <a:pt x="544" y="106"/>
                    </a:lnTo>
                    <a:lnTo>
                      <a:pt x="546" y="104"/>
                    </a:lnTo>
                    <a:lnTo>
                      <a:pt x="548" y="103"/>
                    </a:lnTo>
                    <a:lnTo>
                      <a:pt x="551" y="103"/>
                    </a:lnTo>
                    <a:lnTo>
                      <a:pt x="551" y="103"/>
                    </a:lnTo>
                    <a:lnTo>
                      <a:pt x="552" y="102"/>
                    </a:lnTo>
                    <a:lnTo>
                      <a:pt x="554" y="100"/>
                    </a:lnTo>
                    <a:lnTo>
                      <a:pt x="554" y="98"/>
                    </a:lnTo>
                    <a:lnTo>
                      <a:pt x="553" y="96"/>
                    </a:lnTo>
                    <a:lnTo>
                      <a:pt x="553" y="96"/>
                    </a:lnTo>
                    <a:lnTo>
                      <a:pt x="551" y="94"/>
                    </a:lnTo>
                    <a:lnTo>
                      <a:pt x="551" y="92"/>
                    </a:lnTo>
                    <a:lnTo>
                      <a:pt x="551" y="86"/>
                    </a:lnTo>
                    <a:lnTo>
                      <a:pt x="551" y="86"/>
                    </a:lnTo>
                    <a:lnTo>
                      <a:pt x="551" y="82"/>
                    </a:lnTo>
                    <a:lnTo>
                      <a:pt x="550" y="82"/>
                    </a:lnTo>
                    <a:lnTo>
                      <a:pt x="547" y="82"/>
                    </a:lnTo>
                    <a:lnTo>
                      <a:pt x="547" y="82"/>
                    </a:lnTo>
                    <a:lnTo>
                      <a:pt x="541" y="81"/>
                    </a:lnTo>
                    <a:lnTo>
                      <a:pt x="532" y="79"/>
                    </a:lnTo>
                    <a:lnTo>
                      <a:pt x="532" y="79"/>
                    </a:lnTo>
                    <a:lnTo>
                      <a:pt x="528" y="79"/>
                    </a:lnTo>
                    <a:lnTo>
                      <a:pt x="522" y="80"/>
                    </a:lnTo>
                    <a:lnTo>
                      <a:pt x="514" y="81"/>
                    </a:lnTo>
                    <a:lnTo>
                      <a:pt x="514" y="81"/>
                    </a:lnTo>
                    <a:lnTo>
                      <a:pt x="513" y="81"/>
                    </a:lnTo>
                    <a:lnTo>
                      <a:pt x="513" y="80"/>
                    </a:lnTo>
                    <a:lnTo>
                      <a:pt x="513" y="77"/>
                    </a:lnTo>
                    <a:lnTo>
                      <a:pt x="514" y="72"/>
                    </a:lnTo>
                    <a:lnTo>
                      <a:pt x="514" y="72"/>
                    </a:lnTo>
                    <a:lnTo>
                      <a:pt x="515" y="71"/>
                    </a:lnTo>
                    <a:lnTo>
                      <a:pt x="514" y="69"/>
                    </a:lnTo>
                    <a:lnTo>
                      <a:pt x="511" y="62"/>
                    </a:lnTo>
                    <a:lnTo>
                      <a:pt x="511" y="62"/>
                    </a:lnTo>
                    <a:lnTo>
                      <a:pt x="511" y="57"/>
                    </a:lnTo>
                    <a:lnTo>
                      <a:pt x="511" y="52"/>
                    </a:lnTo>
                    <a:lnTo>
                      <a:pt x="512" y="42"/>
                    </a:lnTo>
                    <a:lnTo>
                      <a:pt x="512" y="42"/>
                    </a:lnTo>
                    <a:lnTo>
                      <a:pt x="511" y="40"/>
                    </a:lnTo>
                    <a:lnTo>
                      <a:pt x="510" y="39"/>
                    </a:lnTo>
                    <a:lnTo>
                      <a:pt x="509" y="39"/>
                    </a:lnTo>
                    <a:lnTo>
                      <a:pt x="508" y="38"/>
                    </a:lnTo>
                    <a:lnTo>
                      <a:pt x="508" y="38"/>
                    </a:lnTo>
                    <a:lnTo>
                      <a:pt x="506" y="35"/>
                    </a:lnTo>
                    <a:lnTo>
                      <a:pt x="503" y="32"/>
                    </a:lnTo>
                    <a:lnTo>
                      <a:pt x="503" y="32"/>
                    </a:lnTo>
                    <a:lnTo>
                      <a:pt x="502" y="30"/>
                    </a:lnTo>
                    <a:lnTo>
                      <a:pt x="502" y="28"/>
                    </a:lnTo>
                    <a:lnTo>
                      <a:pt x="503" y="25"/>
                    </a:lnTo>
                    <a:lnTo>
                      <a:pt x="503" y="25"/>
                    </a:lnTo>
                    <a:lnTo>
                      <a:pt x="502" y="24"/>
                    </a:lnTo>
                    <a:lnTo>
                      <a:pt x="499" y="24"/>
                    </a:lnTo>
                    <a:lnTo>
                      <a:pt x="495" y="25"/>
                    </a:lnTo>
                    <a:lnTo>
                      <a:pt x="495" y="25"/>
                    </a:lnTo>
                    <a:lnTo>
                      <a:pt x="493" y="25"/>
                    </a:lnTo>
                    <a:lnTo>
                      <a:pt x="491" y="24"/>
                    </a:lnTo>
                    <a:lnTo>
                      <a:pt x="489" y="22"/>
                    </a:lnTo>
                    <a:lnTo>
                      <a:pt x="488" y="20"/>
                    </a:lnTo>
                    <a:lnTo>
                      <a:pt x="488" y="20"/>
                    </a:lnTo>
                    <a:lnTo>
                      <a:pt x="487" y="18"/>
                    </a:lnTo>
                    <a:lnTo>
                      <a:pt x="485" y="18"/>
                    </a:lnTo>
                    <a:lnTo>
                      <a:pt x="479" y="18"/>
                    </a:lnTo>
                    <a:lnTo>
                      <a:pt x="479" y="18"/>
                    </a:lnTo>
                    <a:lnTo>
                      <a:pt x="476" y="20"/>
                    </a:lnTo>
                    <a:lnTo>
                      <a:pt x="474" y="23"/>
                    </a:lnTo>
                    <a:lnTo>
                      <a:pt x="473" y="26"/>
                    </a:lnTo>
                    <a:lnTo>
                      <a:pt x="473" y="30"/>
                    </a:lnTo>
                    <a:lnTo>
                      <a:pt x="473" y="30"/>
                    </a:lnTo>
                    <a:lnTo>
                      <a:pt x="472" y="32"/>
                    </a:lnTo>
                    <a:lnTo>
                      <a:pt x="470" y="33"/>
                    </a:lnTo>
                    <a:lnTo>
                      <a:pt x="464" y="36"/>
                    </a:lnTo>
                    <a:lnTo>
                      <a:pt x="464" y="36"/>
                    </a:lnTo>
                    <a:lnTo>
                      <a:pt x="462" y="37"/>
                    </a:lnTo>
                    <a:lnTo>
                      <a:pt x="460" y="37"/>
                    </a:lnTo>
                    <a:lnTo>
                      <a:pt x="457" y="35"/>
                    </a:lnTo>
                    <a:lnTo>
                      <a:pt x="457" y="35"/>
                    </a:lnTo>
                    <a:lnTo>
                      <a:pt x="454" y="33"/>
                    </a:lnTo>
                    <a:lnTo>
                      <a:pt x="449" y="32"/>
                    </a:lnTo>
                    <a:lnTo>
                      <a:pt x="449" y="32"/>
                    </a:lnTo>
                    <a:lnTo>
                      <a:pt x="446" y="30"/>
                    </a:lnTo>
                    <a:lnTo>
                      <a:pt x="442" y="27"/>
                    </a:lnTo>
                    <a:lnTo>
                      <a:pt x="439" y="21"/>
                    </a:lnTo>
                    <a:lnTo>
                      <a:pt x="439" y="21"/>
                    </a:lnTo>
                    <a:lnTo>
                      <a:pt x="437" y="18"/>
                    </a:lnTo>
                    <a:lnTo>
                      <a:pt x="434" y="16"/>
                    </a:lnTo>
                    <a:lnTo>
                      <a:pt x="434" y="16"/>
                    </a:lnTo>
                    <a:lnTo>
                      <a:pt x="433" y="16"/>
                    </a:lnTo>
                    <a:lnTo>
                      <a:pt x="432" y="16"/>
                    </a:lnTo>
                    <a:lnTo>
                      <a:pt x="429" y="17"/>
                    </a:lnTo>
                    <a:lnTo>
                      <a:pt x="429" y="17"/>
                    </a:lnTo>
                    <a:lnTo>
                      <a:pt x="423" y="18"/>
                    </a:lnTo>
                    <a:lnTo>
                      <a:pt x="416" y="17"/>
                    </a:lnTo>
                    <a:lnTo>
                      <a:pt x="416" y="17"/>
                    </a:lnTo>
                    <a:lnTo>
                      <a:pt x="413" y="17"/>
                    </a:lnTo>
                    <a:lnTo>
                      <a:pt x="412" y="17"/>
                    </a:lnTo>
                    <a:lnTo>
                      <a:pt x="407" y="18"/>
                    </a:lnTo>
                    <a:lnTo>
                      <a:pt x="407" y="18"/>
                    </a:lnTo>
                    <a:lnTo>
                      <a:pt x="405" y="18"/>
                    </a:lnTo>
                    <a:lnTo>
                      <a:pt x="402" y="17"/>
                    </a:lnTo>
                    <a:lnTo>
                      <a:pt x="399" y="14"/>
                    </a:lnTo>
                    <a:lnTo>
                      <a:pt x="399" y="14"/>
                    </a:lnTo>
                    <a:lnTo>
                      <a:pt x="396" y="13"/>
                    </a:lnTo>
                    <a:lnTo>
                      <a:pt x="391" y="12"/>
                    </a:lnTo>
                    <a:lnTo>
                      <a:pt x="383" y="11"/>
                    </a:lnTo>
                    <a:lnTo>
                      <a:pt x="383" y="11"/>
                    </a:lnTo>
                    <a:lnTo>
                      <a:pt x="377" y="9"/>
                    </a:lnTo>
                    <a:lnTo>
                      <a:pt x="373" y="5"/>
                    </a:lnTo>
                    <a:lnTo>
                      <a:pt x="373" y="5"/>
                    </a:lnTo>
                    <a:lnTo>
                      <a:pt x="372" y="3"/>
                    </a:lnTo>
                    <a:lnTo>
                      <a:pt x="372" y="2"/>
                    </a:lnTo>
                    <a:lnTo>
                      <a:pt x="371" y="1"/>
                    </a:lnTo>
                    <a:lnTo>
                      <a:pt x="371" y="0"/>
                    </a:lnTo>
                    <a:lnTo>
                      <a:pt x="371" y="0"/>
                    </a:lnTo>
                    <a:lnTo>
                      <a:pt x="366" y="0"/>
                    </a:lnTo>
                    <a:lnTo>
                      <a:pt x="360" y="1"/>
                    </a:lnTo>
                    <a:lnTo>
                      <a:pt x="360" y="1"/>
                    </a:lnTo>
                    <a:lnTo>
                      <a:pt x="358" y="1"/>
                    </a:lnTo>
                    <a:lnTo>
                      <a:pt x="357" y="1"/>
                    </a:lnTo>
                    <a:lnTo>
                      <a:pt x="353" y="0"/>
                    </a:lnTo>
                    <a:lnTo>
                      <a:pt x="353" y="0"/>
                    </a:lnTo>
                    <a:lnTo>
                      <a:pt x="351" y="0"/>
                    </a:lnTo>
                    <a:lnTo>
                      <a:pt x="349" y="2"/>
                    </a:lnTo>
                    <a:lnTo>
                      <a:pt x="345" y="3"/>
                    </a:lnTo>
                    <a:lnTo>
                      <a:pt x="343" y="4"/>
                    </a:lnTo>
                    <a:lnTo>
                      <a:pt x="343" y="4"/>
                    </a:lnTo>
                    <a:lnTo>
                      <a:pt x="340" y="4"/>
                    </a:lnTo>
                    <a:lnTo>
                      <a:pt x="338" y="3"/>
                    </a:lnTo>
                    <a:lnTo>
                      <a:pt x="334" y="0"/>
                    </a:lnTo>
                    <a:lnTo>
                      <a:pt x="334" y="0"/>
                    </a:lnTo>
                    <a:lnTo>
                      <a:pt x="332" y="0"/>
                    </a:lnTo>
                    <a:lnTo>
                      <a:pt x="329" y="2"/>
                    </a:lnTo>
                    <a:lnTo>
                      <a:pt x="327" y="4"/>
                    </a:lnTo>
                    <a:lnTo>
                      <a:pt x="325" y="6"/>
                    </a:lnTo>
                    <a:lnTo>
                      <a:pt x="325" y="6"/>
                    </a:lnTo>
                    <a:lnTo>
                      <a:pt x="322" y="11"/>
                    </a:lnTo>
                    <a:lnTo>
                      <a:pt x="317" y="14"/>
                    </a:lnTo>
                    <a:lnTo>
                      <a:pt x="317" y="14"/>
                    </a:lnTo>
                    <a:lnTo>
                      <a:pt x="316" y="15"/>
                    </a:lnTo>
                    <a:lnTo>
                      <a:pt x="316" y="17"/>
                    </a:lnTo>
                    <a:lnTo>
                      <a:pt x="316" y="20"/>
                    </a:lnTo>
                    <a:lnTo>
                      <a:pt x="316" y="21"/>
                    </a:lnTo>
                    <a:lnTo>
                      <a:pt x="316" y="21"/>
                    </a:lnTo>
                    <a:lnTo>
                      <a:pt x="313" y="22"/>
                    </a:lnTo>
                    <a:lnTo>
                      <a:pt x="310" y="21"/>
                    </a:lnTo>
                    <a:lnTo>
                      <a:pt x="303" y="18"/>
                    </a:lnTo>
                    <a:lnTo>
                      <a:pt x="303" y="18"/>
                    </a:lnTo>
                    <a:lnTo>
                      <a:pt x="299" y="18"/>
                    </a:lnTo>
                    <a:lnTo>
                      <a:pt x="293" y="17"/>
                    </a:lnTo>
                    <a:lnTo>
                      <a:pt x="286" y="17"/>
                    </a:lnTo>
                    <a:lnTo>
                      <a:pt x="286" y="17"/>
                    </a:lnTo>
                    <a:lnTo>
                      <a:pt x="284" y="18"/>
                    </a:lnTo>
                    <a:lnTo>
                      <a:pt x="279" y="20"/>
                    </a:lnTo>
                    <a:lnTo>
                      <a:pt x="274" y="22"/>
                    </a:lnTo>
                    <a:lnTo>
                      <a:pt x="274" y="22"/>
                    </a:lnTo>
                    <a:lnTo>
                      <a:pt x="272" y="23"/>
                    </a:lnTo>
                    <a:lnTo>
                      <a:pt x="270" y="22"/>
                    </a:lnTo>
                    <a:lnTo>
                      <a:pt x="266" y="20"/>
                    </a:lnTo>
                    <a:lnTo>
                      <a:pt x="266" y="20"/>
                    </a:lnTo>
                    <a:lnTo>
                      <a:pt x="263" y="21"/>
                    </a:lnTo>
                    <a:lnTo>
                      <a:pt x="260" y="23"/>
                    </a:lnTo>
                    <a:lnTo>
                      <a:pt x="255" y="26"/>
                    </a:lnTo>
                    <a:lnTo>
                      <a:pt x="251" y="28"/>
                    </a:lnTo>
                    <a:lnTo>
                      <a:pt x="251" y="28"/>
                    </a:lnTo>
                    <a:lnTo>
                      <a:pt x="247" y="28"/>
                    </a:lnTo>
                    <a:lnTo>
                      <a:pt x="245" y="27"/>
                    </a:lnTo>
                    <a:lnTo>
                      <a:pt x="244" y="25"/>
                    </a:lnTo>
                    <a:lnTo>
                      <a:pt x="242" y="24"/>
                    </a:lnTo>
                    <a:lnTo>
                      <a:pt x="242" y="24"/>
                    </a:lnTo>
                    <a:lnTo>
                      <a:pt x="238" y="23"/>
                    </a:lnTo>
                    <a:lnTo>
                      <a:pt x="236" y="23"/>
                    </a:lnTo>
                    <a:lnTo>
                      <a:pt x="233" y="23"/>
                    </a:lnTo>
                    <a:lnTo>
                      <a:pt x="233" y="23"/>
                    </a:lnTo>
                    <a:lnTo>
                      <a:pt x="232" y="25"/>
                    </a:lnTo>
                    <a:lnTo>
                      <a:pt x="230" y="28"/>
                    </a:lnTo>
                    <a:lnTo>
                      <a:pt x="228" y="35"/>
                    </a:lnTo>
                    <a:lnTo>
                      <a:pt x="228" y="35"/>
                    </a:lnTo>
                    <a:lnTo>
                      <a:pt x="228" y="37"/>
                    </a:lnTo>
                    <a:lnTo>
                      <a:pt x="226" y="38"/>
                    </a:lnTo>
                    <a:lnTo>
                      <a:pt x="220" y="41"/>
                    </a:lnTo>
                    <a:lnTo>
                      <a:pt x="220" y="41"/>
                    </a:lnTo>
                    <a:lnTo>
                      <a:pt x="216" y="42"/>
                    </a:lnTo>
                    <a:lnTo>
                      <a:pt x="214" y="41"/>
                    </a:lnTo>
                    <a:lnTo>
                      <a:pt x="209" y="37"/>
                    </a:lnTo>
                    <a:lnTo>
                      <a:pt x="209" y="37"/>
                    </a:lnTo>
                    <a:lnTo>
                      <a:pt x="207" y="36"/>
                    </a:lnTo>
                    <a:lnTo>
                      <a:pt x="207" y="37"/>
                    </a:lnTo>
                    <a:lnTo>
                      <a:pt x="205" y="41"/>
                    </a:lnTo>
                    <a:lnTo>
                      <a:pt x="205" y="41"/>
                    </a:lnTo>
                    <a:lnTo>
                      <a:pt x="201" y="48"/>
                    </a:lnTo>
                    <a:lnTo>
                      <a:pt x="196" y="53"/>
                    </a:lnTo>
                    <a:lnTo>
                      <a:pt x="196" y="53"/>
                    </a:lnTo>
                    <a:lnTo>
                      <a:pt x="194" y="55"/>
                    </a:lnTo>
                    <a:lnTo>
                      <a:pt x="194" y="57"/>
                    </a:lnTo>
                    <a:lnTo>
                      <a:pt x="194" y="62"/>
                    </a:lnTo>
                    <a:lnTo>
                      <a:pt x="194" y="62"/>
                    </a:lnTo>
                    <a:lnTo>
                      <a:pt x="193" y="64"/>
                    </a:lnTo>
                    <a:lnTo>
                      <a:pt x="192" y="66"/>
                    </a:lnTo>
                    <a:lnTo>
                      <a:pt x="190" y="68"/>
                    </a:lnTo>
                    <a:lnTo>
                      <a:pt x="190" y="68"/>
                    </a:lnTo>
                    <a:lnTo>
                      <a:pt x="189" y="70"/>
                    </a:lnTo>
                    <a:lnTo>
                      <a:pt x="189" y="71"/>
                    </a:lnTo>
                    <a:lnTo>
                      <a:pt x="190" y="73"/>
                    </a:lnTo>
                    <a:lnTo>
                      <a:pt x="190" y="73"/>
                    </a:lnTo>
                    <a:lnTo>
                      <a:pt x="189" y="75"/>
                    </a:lnTo>
                    <a:lnTo>
                      <a:pt x="187" y="76"/>
                    </a:lnTo>
                    <a:lnTo>
                      <a:pt x="181" y="78"/>
                    </a:lnTo>
                    <a:lnTo>
                      <a:pt x="181" y="78"/>
                    </a:lnTo>
                    <a:lnTo>
                      <a:pt x="180" y="79"/>
                    </a:lnTo>
                    <a:lnTo>
                      <a:pt x="179" y="81"/>
                    </a:lnTo>
                    <a:lnTo>
                      <a:pt x="180" y="85"/>
                    </a:lnTo>
                    <a:lnTo>
                      <a:pt x="180" y="89"/>
                    </a:lnTo>
                    <a:lnTo>
                      <a:pt x="180" y="92"/>
                    </a:lnTo>
                    <a:lnTo>
                      <a:pt x="180" y="92"/>
                    </a:lnTo>
                    <a:lnTo>
                      <a:pt x="179" y="93"/>
                    </a:lnTo>
                    <a:lnTo>
                      <a:pt x="178" y="94"/>
                    </a:lnTo>
                    <a:lnTo>
                      <a:pt x="174" y="94"/>
                    </a:lnTo>
                    <a:lnTo>
                      <a:pt x="170" y="95"/>
                    </a:lnTo>
                    <a:lnTo>
                      <a:pt x="167" y="95"/>
                    </a:lnTo>
                    <a:lnTo>
                      <a:pt x="167" y="95"/>
                    </a:lnTo>
                    <a:lnTo>
                      <a:pt x="166" y="96"/>
                    </a:lnTo>
                    <a:lnTo>
                      <a:pt x="165" y="97"/>
                    </a:lnTo>
                    <a:lnTo>
                      <a:pt x="164" y="101"/>
                    </a:lnTo>
                    <a:lnTo>
                      <a:pt x="164" y="107"/>
                    </a:lnTo>
                    <a:lnTo>
                      <a:pt x="164" y="107"/>
                    </a:lnTo>
                    <a:lnTo>
                      <a:pt x="164" y="110"/>
                    </a:lnTo>
                    <a:lnTo>
                      <a:pt x="164" y="111"/>
                    </a:lnTo>
                    <a:lnTo>
                      <a:pt x="166" y="117"/>
                    </a:lnTo>
                    <a:lnTo>
                      <a:pt x="166" y="117"/>
                    </a:lnTo>
                    <a:lnTo>
                      <a:pt x="165" y="118"/>
                    </a:lnTo>
                    <a:lnTo>
                      <a:pt x="165" y="119"/>
                    </a:lnTo>
                    <a:lnTo>
                      <a:pt x="162" y="122"/>
                    </a:lnTo>
                    <a:lnTo>
                      <a:pt x="158" y="124"/>
                    </a:lnTo>
                    <a:lnTo>
                      <a:pt x="156" y="127"/>
                    </a:lnTo>
                    <a:lnTo>
                      <a:pt x="156" y="127"/>
                    </a:lnTo>
                    <a:lnTo>
                      <a:pt x="155" y="129"/>
                    </a:lnTo>
                    <a:lnTo>
                      <a:pt x="156" y="131"/>
                    </a:lnTo>
                    <a:lnTo>
                      <a:pt x="160" y="138"/>
                    </a:lnTo>
                    <a:lnTo>
                      <a:pt x="160" y="138"/>
                    </a:lnTo>
                    <a:lnTo>
                      <a:pt x="161" y="141"/>
                    </a:lnTo>
                    <a:lnTo>
                      <a:pt x="162" y="143"/>
                    </a:lnTo>
                    <a:lnTo>
                      <a:pt x="162" y="145"/>
                    </a:lnTo>
                    <a:lnTo>
                      <a:pt x="161" y="147"/>
                    </a:lnTo>
                    <a:lnTo>
                      <a:pt x="161" y="147"/>
                    </a:lnTo>
                    <a:lnTo>
                      <a:pt x="155" y="151"/>
                    </a:lnTo>
                    <a:lnTo>
                      <a:pt x="152" y="153"/>
                    </a:lnTo>
                    <a:lnTo>
                      <a:pt x="149" y="156"/>
                    </a:lnTo>
                    <a:lnTo>
                      <a:pt x="149" y="156"/>
                    </a:lnTo>
                    <a:lnTo>
                      <a:pt x="144" y="164"/>
                    </a:lnTo>
                    <a:lnTo>
                      <a:pt x="141" y="168"/>
                    </a:lnTo>
                    <a:lnTo>
                      <a:pt x="138" y="171"/>
                    </a:lnTo>
                    <a:lnTo>
                      <a:pt x="138" y="171"/>
                    </a:lnTo>
                    <a:lnTo>
                      <a:pt x="135" y="173"/>
                    </a:lnTo>
                    <a:lnTo>
                      <a:pt x="131" y="174"/>
                    </a:lnTo>
                    <a:lnTo>
                      <a:pt x="127" y="175"/>
                    </a:lnTo>
                    <a:lnTo>
                      <a:pt x="120" y="175"/>
                    </a:lnTo>
                    <a:lnTo>
                      <a:pt x="120" y="175"/>
                    </a:lnTo>
                    <a:lnTo>
                      <a:pt x="116" y="175"/>
                    </a:lnTo>
                    <a:lnTo>
                      <a:pt x="114" y="175"/>
                    </a:lnTo>
                    <a:lnTo>
                      <a:pt x="110" y="176"/>
                    </a:lnTo>
                    <a:lnTo>
                      <a:pt x="110" y="176"/>
                    </a:lnTo>
                    <a:lnTo>
                      <a:pt x="99" y="175"/>
                    </a:lnTo>
                    <a:lnTo>
                      <a:pt x="86" y="173"/>
                    </a:lnTo>
                    <a:lnTo>
                      <a:pt x="86" y="173"/>
                    </a:lnTo>
                    <a:lnTo>
                      <a:pt x="82" y="174"/>
                    </a:lnTo>
                    <a:lnTo>
                      <a:pt x="78" y="176"/>
                    </a:lnTo>
                    <a:lnTo>
                      <a:pt x="74" y="179"/>
                    </a:lnTo>
                    <a:lnTo>
                      <a:pt x="72" y="181"/>
                    </a:lnTo>
                    <a:lnTo>
                      <a:pt x="72" y="181"/>
                    </a:lnTo>
                    <a:lnTo>
                      <a:pt x="71" y="182"/>
                    </a:lnTo>
                    <a:lnTo>
                      <a:pt x="72" y="184"/>
                    </a:lnTo>
                    <a:lnTo>
                      <a:pt x="77" y="186"/>
                    </a:lnTo>
                    <a:lnTo>
                      <a:pt x="77" y="186"/>
                    </a:lnTo>
                    <a:lnTo>
                      <a:pt x="78" y="188"/>
                    </a:lnTo>
                    <a:lnTo>
                      <a:pt x="79" y="189"/>
                    </a:lnTo>
                    <a:lnTo>
                      <a:pt x="77" y="192"/>
                    </a:lnTo>
                    <a:lnTo>
                      <a:pt x="77" y="192"/>
                    </a:lnTo>
                    <a:lnTo>
                      <a:pt x="77" y="194"/>
                    </a:lnTo>
                    <a:lnTo>
                      <a:pt x="78" y="195"/>
                    </a:lnTo>
                    <a:lnTo>
                      <a:pt x="80" y="196"/>
                    </a:lnTo>
                    <a:lnTo>
                      <a:pt x="80" y="198"/>
                    </a:lnTo>
                    <a:lnTo>
                      <a:pt x="80" y="198"/>
                    </a:lnTo>
                    <a:lnTo>
                      <a:pt x="81" y="200"/>
                    </a:lnTo>
                    <a:lnTo>
                      <a:pt x="82" y="202"/>
                    </a:lnTo>
                    <a:lnTo>
                      <a:pt x="84" y="204"/>
                    </a:lnTo>
                    <a:lnTo>
                      <a:pt x="86" y="205"/>
                    </a:lnTo>
                    <a:lnTo>
                      <a:pt x="86" y="205"/>
                    </a:lnTo>
                    <a:lnTo>
                      <a:pt x="87" y="206"/>
                    </a:lnTo>
                    <a:lnTo>
                      <a:pt x="87" y="208"/>
                    </a:lnTo>
                    <a:lnTo>
                      <a:pt x="86" y="211"/>
                    </a:lnTo>
                    <a:lnTo>
                      <a:pt x="86" y="214"/>
                    </a:lnTo>
                    <a:lnTo>
                      <a:pt x="86" y="214"/>
                    </a:lnTo>
                    <a:lnTo>
                      <a:pt x="89" y="218"/>
                    </a:lnTo>
                    <a:lnTo>
                      <a:pt x="93" y="220"/>
                    </a:lnTo>
                    <a:lnTo>
                      <a:pt x="97" y="223"/>
                    </a:lnTo>
                    <a:lnTo>
                      <a:pt x="100" y="225"/>
                    </a:lnTo>
                    <a:lnTo>
                      <a:pt x="100" y="225"/>
                    </a:lnTo>
                    <a:lnTo>
                      <a:pt x="101" y="228"/>
                    </a:lnTo>
                    <a:lnTo>
                      <a:pt x="102" y="232"/>
                    </a:lnTo>
                    <a:lnTo>
                      <a:pt x="102" y="240"/>
                    </a:lnTo>
                    <a:lnTo>
                      <a:pt x="102" y="240"/>
                    </a:lnTo>
                    <a:lnTo>
                      <a:pt x="100" y="243"/>
                    </a:lnTo>
                    <a:lnTo>
                      <a:pt x="96" y="244"/>
                    </a:lnTo>
                    <a:lnTo>
                      <a:pt x="92" y="245"/>
                    </a:lnTo>
                    <a:lnTo>
                      <a:pt x="87" y="247"/>
                    </a:lnTo>
                    <a:lnTo>
                      <a:pt x="87" y="247"/>
                    </a:lnTo>
                    <a:lnTo>
                      <a:pt x="78" y="252"/>
                    </a:lnTo>
                    <a:lnTo>
                      <a:pt x="70" y="256"/>
                    </a:lnTo>
                    <a:lnTo>
                      <a:pt x="70" y="256"/>
                    </a:lnTo>
                    <a:lnTo>
                      <a:pt x="67" y="257"/>
                    </a:lnTo>
                    <a:lnTo>
                      <a:pt x="64" y="260"/>
                    </a:lnTo>
                    <a:lnTo>
                      <a:pt x="59" y="266"/>
                    </a:lnTo>
                    <a:lnTo>
                      <a:pt x="59" y="266"/>
                    </a:lnTo>
                    <a:lnTo>
                      <a:pt x="57" y="271"/>
                    </a:lnTo>
                    <a:lnTo>
                      <a:pt x="56" y="276"/>
                    </a:lnTo>
                    <a:lnTo>
                      <a:pt x="56" y="280"/>
                    </a:lnTo>
                    <a:lnTo>
                      <a:pt x="56" y="283"/>
                    </a:lnTo>
                    <a:lnTo>
                      <a:pt x="56" y="283"/>
                    </a:lnTo>
                    <a:lnTo>
                      <a:pt x="54" y="285"/>
                    </a:lnTo>
                    <a:lnTo>
                      <a:pt x="52" y="286"/>
                    </a:lnTo>
                    <a:lnTo>
                      <a:pt x="47" y="288"/>
                    </a:lnTo>
                    <a:lnTo>
                      <a:pt x="47" y="288"/>
                    </a:lnTo>
                    <a:lnTo>
                      <a:pt x="45" y="288"/>
                    </a:lnTo>
                    <a:lnTo>
                      <a:pt x="44" y="289"/>
                    </a:lnTo>
                    <a:lnTo>
                      <a:pt x="44" y="293"/>
                    </a:lnTo>
                    <a:lnTo>
                      <a:pt x="44" y="293"/>
                    </a:lnTo>
                    <a:lnTo>
                      <a:pt x="43" y="296"/>
                    </a:lnTo>
                    <a:lnTo>
                      <a:pt x="41" y="300"/>
                    </a:lnTo>
                    <a:lnTo>
                      <a:pt x="36" y="307"/>
                    </a:lnTo>
                    <a:lnTo>
                      <a:pt x="36" y="307"/>
                    </a:lnTo>
                    <a:lnTo>
                      <a:pt x="34" y="309"/>
                    </a:lnTo>
                    <a:lnTo>
                      <a:pt x="32" y="310"/>
                    </a:lnTo>
                    <a:lnTo>
                      <a:pt x="30" y="312"/>
                    </a:lnTo>
                    <a:lnTo>
                      <a:pt x="28" y="313"/>
                    </a:lnTo>
                    <a:lnTo>
                      <a:pt x="28" y="313"/>
                    </a:lnTo>
                    <a:lnTo>
                      <a:pt x="28" y="315"/>
                    </a:lnTo>
                    <a:lnTo>
                      <a:pt x="27" y="315"/>
                    </a:lnTo>
                    <a:lnTo>
                      <a:pt x="25" y="315"/>
                    </a:lnTo>
                    <a:lnTo>
                      <a:pt x="24" y="313"/>
                    </a:lnTo>
                    <a:lnTo>
                      <a:pt x="24" y="313"/>
                    </a:lnTo>
                    <a:lnTo>
                      <a:pt x="22" y="311"/>
                    </a:lnTo>
                    <a:lnTo>
                      <a:pt x="20" y="310"/>
                    </a:lnTo>
                    <a:lnTo>
                      <a:pt x="15" y="309"/>
                    </a:lnTo>
                    <a:lnTo>
                      <a:pt x="15" y="309"/>
                    </a:lnTo>
                    <a:lnTo>
                      <a:pt x="14" y="308"/>
                    </a:lnTo>
                    <a:lnTo>
                      <a:pt x="13" y="305"/>
                    </a:lnTo>
                    <a:lnTo>
                      <a:pt x="12" y="301"/>
                    </a:lnTo>
                    <a:lnTo>
                      <a:pt x="10" y="299"/>
                    </a:lnTo>
                    <a:lnTo>
                      <a:pt x="10" y="299"/>
                    </a:lnTo>
                    <a:lnTo>
                      <a:pt x="7" y="296"/>
                    </a:lnTo>
                    <a:lnTo>
                      <a:pt x="7" y="294"/>
                    </a:lnTo>
                    <a:lnTo>
                      <a:pt x="7" y="294"/>
                    </a:lnTo>
                    <a:lnTo>
                      <a:pt x="6" y="294"/>
                    </a:lnTo>
                    <a:lnTo>
                      <a:pt x="5" y="295"/>
                    </a:lnTo>
                    <a:lnTo>
                      <a:pt x="0" y="298"/>
                    </a:lnTo>
                    <a:lnTo>
                      <a:pt x="0" y="298"/>
                    </a:lnTo>
                    <a:lnTo>
                      <a:pt x="0" y="300"/>
                    </a:lnTo>
                    <a:lnTo>
                      <a:pt x="1" y="302"/>
                    </a:lnTo>
                    <a:lnTo>
                      <a:pt x="5" y="307"/>
                    </a:lnTo>
                    <a:lnTo>
                      <a:pt x="5" y="307"/>
                    </a:lnTo>
                    <a:lnTo>
                      <a:pt x="6" y="310"/>
                    </a:lnTo>
                    <a:lnTo>
                      <a:pt x="6" y="312"/>
                    </a:lnTo>
                    <a:lnTo>
                      <a:pt x="5" y="315"/>
                    </a:lnTo>
                    <a:lnTo>
                      <a:pt x="6" y="317"/>
                    </a:lnTo>
                    <a:lnTo>
                      <a:pt x="6" y="317"/>
                    </a:lnTo>
                    <a:lnTo>
                      <a:pt x="9" y="322"/>
                    </a:lnTo>
                    <a:lnTo>
                      <a:pt x="13" y="326"/>
                    </a:lnTo>
                    <a:lnTo>
                      <a:pt x="13" y="326"/>
                    </a:lnTo>
                    <a:lnTo>
                      <a:pt x="15" y="328"/>
                    </a:lnTo>
                    <a:lnTo>
                      <a:pt x="17" y="329"/>
                    </a:lnTo>
                    <a:lnTo>
                      <a:pt x="18" y="329"/>
                    </a:lnTo>
                    <a:lnTo>
                      <a:pt x="18" y="331"/>
                    </a:lnTo>
                    <a:lnTo>
                      <a:pt x="18" y="331"/>
                    </a:lnTo>
                    <a:lnTo>
                      <a:pt x="19" y="337"/>
                    </a:lnTo>
                    <a:lnTo>
                      <a:pt x="17" y="344"/>
                    </a:lnTo>
                    <a:lnTo>
                      <a:pt x="17" y="344"/>
                    </a:lnTo>
                    <a:lnTo>
                      <a:pt x="17" y="348"/>
                    </a:lnTo>
                    <a:lnTo>
                      <a:pt x="17" y="350"/>
                    </a:lnTo>
                    <a:lnTo>
                      <a:pt x="18" y="353"/>
                    </a:lnTo>
                    <a:lnTo>
                      <a:pt x="18" y="353"/>
                    </a:lnTo>
                    <a:lnTo>
                      <a:pt x="22" y="363"/>
                    </a:lnTo>
                    <a:lnTo>
                      <a:pt x="22" y="363"/>
                    </a:lnTo>
                    <a:lnTo>
                      <a:pt x="23" y="369"/>
                    </a:lnTo>
                    <a:lnTo>
                      <a:pt x="25" y="374"/>
                    </a:lnTo>
                    <a:lnTo>
                      <a:pt x="25" y="374"/>
                    </a:lnTo>
                    <a:lnTo>
                      <a:pt x="25" y="377"/>
                    </a:lnTo>
                    <a:lnTo>
                      <a:pt x="25" y="379"/>
                    </a:lnTo>
                    <a:lnTo>
                      <a:pt x="24" y="381"/>
                    </a:lnTo>
                    <a:lnTo>
                      <a:pt x="25" y="382"/>
                    </a:lnTo>
                    <a:lnTo>
                      <a:pt x="25" y="382"/>
                    </a:lnTo>
                    <a:lnTo>
                      <a:pt x="25" y="384"/>
                    </a:lnTo>
                    <a:lnTo>
                      <a:pt x="25" y="384"/>
                    </a:lnTo>
                    <a:lnTo>
                      <a:pt x="23" y="387"/>
                    </a:lnTo>
                    <a:lnTo>
                      <a:pt x="23" y="387"/>
                    </a:lnTo>
                    <a:lnTo>
                      <a:pt x="22" y="390"/>
                    </a:lnTo>
                    <a:lnTo>
                      <a:pt x="22" y="393"/>
                    </a:lnTo>
                    <a:lnTo>
                      <a:pt x="23" y="395"/>
                    </a:lnTo>
                    <a:lnTo>
                      <a:pt x="22" y="397"/>
                    </a:lnTo>
                    <a:lnTo>
                      <a:pt x="22" y="397"/>
                    </a:lnTo>
                    <a:lnTo>
                      <a:pt x="20" y="398"/>
                    </a:lnTo>
                    <a:lnTo>
                      <a:pt x="17" y="399"/>
                    </a:lnTo>
                    <a:lnTo>
                      <a:pt x="14" y="399"/>
                    </a:lnTo>
                    <a:lnTo>
                      <a:pt x="13" y="401"/>
                    </a:lnTo>
                    <a:lnTo>
                      <a:pt x="13" y="401"/>
                    </a:lnTo>
                    <a:lnTo>
                      <a:pt x="13" y="403"/>
                    </a:lnTo>
                    <a:lnTo>
                      <a:pt x="14" y="406"/>
                    </a:lnTo>
                    <a:lnTo>
                      <a:pt x="14" y="406"/>
                    </a:lnTo>
                    <a:lnTo>
                      <a:pt x="14" y="406"/>
                    </a:lnTo>
                    <a:lnTo>
                      <a:pt x="15" y="407"/>
                    </a:lnTo>
                    <a:lnTo>
                      <a:pt x="17" y="407"/>
                    </a:lnTo>
                    <a:lnTo>
                      <a:pt x="17" y="407"/>
                    </a:lnTo>
                    <a:lnTo>
                      <a:pt x="19" y="406"/>
                    </a:lnTo>
                    <a:lnTo>
                      <a:pt x="21" y="405"/>
                    </a:lnTo>
                    <a:lnTo>
                      <a:pt x="22" y="406"/>
                    </a:lnTo>
                    <a:lnTo>
                      <a:pt x="22" y="406"/>
                    </a:lnTo>
                    <a:lnTo>
                      <a:pt x="27" y="408"/>
                    </a:lnTo>
                    <a:lnTo>
                      <a:pt x="28" y="409"/>
                    </a:lnTo>
                    <a:lnTo>
                      <a:pt x="28" y="409"/>
                    </a:lnTo>
                    <a:lnTo>
                      <a:pt x="28" y="409"/>
                    </a:lnTo>
                    <a:lnTo>
                      <a:pt x="28" y="410"/>
                    </a:lnTo>
                    <a:lnTo>
                      <a:pt x="29" y="410"/>
                    </a:lnTo>
                    <a:lnTo>
                      <a:pt x="31" y="411"/>
                    </a:lnTo>
                    <a:lnTo>
                      <a:pt x="31" y="411"/>
                    </a:lnTo>
                    <a:lnTo>
                      <a:pt x="31" y="408"/>
                    </a:lnTo>
                    <a:lnTo>
                      <a:pt x="32" y="406"/>
                    </a:lnTo>
                    <a:lnTo>
                      <a:pt x="32" y="406"/>
                    </a:lnTo>
                    <a:lnTo>
                      <a:pt x="32" y="406"/>
                    </a:lnTo>
                    <a:lnTo>
                      <a:pt x="34" y="408"/>
                    </a:lnTo>
                    <a:lnTo>
                      <a:pt x="34" y="411"/>
                    </a:lnTo>
                    <a:lnTo>
                      <a:pt x="34" y="411"/>
                    </a:lnTo>
                    <a:lnTo>
                      <a:pt x="33" y="412"/>
                    </a:lnTo>
                    <a:lnTo>
                      <a:pt x="33" y="413"/>
                    </a:lnTo>
                    <a:lnTo>
                      <a:pt x="32" y="413"/>
                    </a:lnTo>
                    <a:lnTo>
                      <a:pt x="31" y="414"/>
                    </a:lnTo>
                    <a:lnTo>
                      <a:pt x="31" y="414"/>
                    </a:lnTo>
                    <a:lnTo>
                      <a:pt x="32" y="415"/>
                    </a:lnTo>
                    <a:lnTo>
                      <a:pt x="34" y="415"/>
                    </a:lnTo>
                    <a:lnTo>
                      <a:pt x="35" y="416"/>
                    </a:lnTo>
                    <a:lnTo>
                      <a:pt x="36" y="416"/>
                    </a:lnTo>
                    <a:lnTo>
                      <a:pt x="36" y="416"/>
                    </a:lnTo>
                    <a:lnTo>
                      <a:pt x="35" y="417"/>
                    </a:lnTo>
                    <a:lnTo>
                      <a:pt x="34" y="417"/>
                    </a:lnTo>
                    <a:lnTo>
                      <a:pt x="33" y="417"/>
                    </a:lnTo>
                    <a:lnTo>
                      <a:pt x="32" y="418"/>
                    </a:lnTo>
                    <a:lnTo>
                      <a:pt x="32" y="418"/>
                    </a:lnTo>
                    <a:lnTo>
                      <a:pt x="32" y="420"/>
                    </a:lnTo>
                    <a:lnTo>
                      <a:pt x="31" y="421"/>
                    </a:lnTo>
                    <a:lnTo>
                      <a:pt x="31" y="421"/>
                    </a:lnTo>
                    <a:lnTo>
                      <a:pt x="29" y="421"/>
                    </a:lnTo>
                    <a:lnTo>
                      <a:pt x="28" y="422"/>
                    </a:lnTo>
                    <a:lnTo>
                      <a:pt x="28" y="422"/>
                    </a:lnTo>
                    <a:lnTo>
                      <a:pt x="25" y="425"/>
                    </a:lnTo>
                    <a:lnTo>
                      <a:pt x="24" y="427"/>
                    </a:lnTo>
                    <a:lnTo>
                      <a:pt x="24" y="427"/>
                    </a:lnTo>
                    <a:lnTo>
                      <a:pt x="20" y="430"/>
                    </a:lnTo>
                    <a:lnTo>
                      <a:pt x="20" y="430"/>
                    </a:lnTo>
                    <a:lnTo>
                      <a:pt x="17" y="434"/>
                    </a:lnTo>
                    <a:lnTo>
                      <a:pt x="17" y="434"/>
                    </a:lnTo>
                    <a:lnTo>
                      <a:pt x="15" y="435"/>
                    </a:lnTo>
                    <a:lnTo>
                      <a:pt x="14" y="435"/>
                    </a:lnTo>
                    <a:lnTo>
                      <a:pt x="14" y="436"/>
                    </a:lnTo>
                    <a:lnTo>
                      <a:pt x="14" y="436"/>
                    </a:lnTo>
                    <a:lnTo>
                      <a:pt x="16" y="437"/>
                    </a:lnTo>
                    <a:lnTo>
                      <a:pt x="16" y="438"/>
                    </a:lnTo>
                    <a:lnTo>
                      <a:pt x="17" y="439"/>
                    </a:lnTo>
                    <a:lnTo>
                      <a:pt x="17" y="439"/>
                    </a:lnTo>
                    <a:lnTo>
                      <a:pt x="15" y="444"/>
                    </a:lnTo>
                    <a:lnTo>
                      <a:pt x="14" y="447"/>
                    </a:lnTo>
                    <a:lnTo>
                      <a:pt x="14" y="447"/>
                    </a:lnTo>
                    <a:lnTo>
                      <a:pt x="13" y="445"/>
                    </a:lnTo>
                    <a:lnTo>
                      <a:pt x="13" y="445"/>
                    </a:lnTo>
                    <a:lnTo>
                      <a:pt x="12" y="446"/>
                    </a:lnTo>
                    <a:lnTo>
                      <a:pt x="12" y="446"/>
                    </a:lnTo>
                    <a:lnTo>
                      <a:pt x="9" y="450"/>
                    </a:lnTo>
                    <a:lnTo>
                      <a:pt x="9" y="452"/>
                    </a:lnTo>
                    <a:lnTo>
                      <a:pt x="9" y="453"/>
                    </a:lnTo>
                    <a:lnTo>
                      <a:pt x="9" y="453"/>
                    </a:lnTo>
                    <a:lnTo>
                      <a:pt x="10" y="455"/>
                    </a:lnTo>
                    <a:lnTo>
                      <a:pt x="10" y="455"/>
                    </a:lnTo>
                    <a:lnTo>
                      <a:pt x="9" y="456"/>
                    </a:lnTo>
                    <a:lnTo>
                      <a:pt x="9" y="456"/>
                    </a:lnTo>
                    <a:lnTo>
                      <a:pt x="6" y="456"/>
                    </a:lnTo>
                    <a:lnTo>
                      <a:pt x="5" y="456"/>
                    </a:lnTo>
                    <a:lnTo>
                      <a:pt x="5" y="457"/>
                    </a:lnTo>
                    <a:lnTo>
                      <a:pt x="5" y="457"/>
                    </a:lnTo>
                    <a:lnTo>
                      <a:pt x="5" y="458"/>
                    </a:lnTo>
                    <a:lnTo>
                      <a:pt x="6" y="459"/>
                    </a:lnTo>
                    <a:lnTo>
                      <a:pt x="7" y="460"/>
                    </a:lnTo>
                    <a:lnTo>
                      <a:pt x="7" y="462"/>
                    </a:lnTo>
                    <a:lnTo>
                      <a:pt x="7" y="462"/>
                    </a:lnTo>
                    <a:lnTo>
                      <a:pt x="6" y="466"/>
                    </a:lnTo>
                    <a:lnTo>
                      <a:pt x="6" y="468"/>
                    </a:lnTo>
                    <a:lnTo>
                      <a:pt x="6" y="468"/>
                    </a:lnTo>
                    <a:lnTo>
                      <a:pt x="6" y="469"/>
                    </a:lnTo>
                    <a:lnTo>
                      <a:pt x="5" y="469"/>
                    </a:lnTo>
                    <a:lnTo>
                      <a:pt x="4" y="470"/>
                    </a:lnTo>
                    <a:lnTo>
                      <a:pt x="4" y="470"/>
                    </a:lnTo>
                    <a:lnTo>
                      <a:pt x="2" y="469"/>
                    </a:lnTo>
                    <a:lnTo>
                      <a:pt x="1" y="469"/>
                    </a:lnTo>
                    <a:lnTo>
                      <a:pt x="1" y="470"/>
                    </a:lnTo>
                    <a:lnTo>
                      <a:pt x="1" y="470"/>
                    </a:lnTo>
                    <a:lnTo>
                      <a:pt x="3" y="473"/>
                    </a:lnTo>
                    <a:lnTo>
                      <a:pt x="4" y="474"/>
                    </a:lnTo>
                    <a:lnTo>
                      <a:pt x="4" y="473"/>
                    </a:lnTo>
                    <a:lnTo>
                      <a:pt x="4" y="473"/>
                    </a:lnTo>
                    <a:lnTo>
                      <a:pt x="7" y="472"/>
                    </a:lnTo>
                    <a:lnTo>
                      <a:pt x="10" y="472"/>
                    </a:lnTo>
                    <a:lnTo>
                      <a:pt x="10" y="472"/>
                    </a:lnTo>
                    <a:lnTo>
                      <a:pt x="11" y="471"/>
                    </a:lnTo>
                    <a:lnTo>
                      <a:pt x="11" y="471"/>
                    </a:lnTo>
                    <a:lnTo>
                      <a:pt x="12" y="468"/>
                    </a:lnTo>
                    <a:lnTo>
                      <a:pt x="12" y="468"/>
                    </a:lnTo>
                    <a:lnTo>
                      <a:pt x="15" y="465"/>
                    </a:lnTo>
                    <a:lnTo>
                      <a:pt x="17" y="464"/>
                    </a:lnTo>
                    <a:lnTo>
                      <a:pt x="19" y="464"/>
                    </a:lnTo>
                    <a:lnTo>
                      <a:pt x="19" y="464"/>
                    </a:lnTo>
                    <a:lnTo>
                      <a:pt x="25" y="465"/>
                    </a:lnTo>
                    <a:lnTo>
                      <a:pt x="29" y="465"/>
                    </a:lnTo>
                    <a:lnTo>
                      <a:pt x="29" y="465"/>
                    </a:lnTo>
                    <a:lnTo>
                      <a:pt x="29" y="464"/>
                    </a:lnTo>
                    <a:lnTo>
                      <a:pt x="29" y="464"/>
                    </a:lnTo>
                    <a:lnTo>
                      <a:pt x="25" y="461"/>
                    </a:lnTo>
                    <a:lnTo>
                      <a:pt x="24" y="461"/>
                    </a:lnTo>
                    <a:lnTo>
                      <a:pt x="25" y="460"/>
                    </a:lnTo>
                    <a:lnTo>
                      <a:pt x="25" y="460"/>
                    </a:lnTo>
                    <a:lnTo>
                      <a:pt x="31" y="458"/>
                    </a:lnTo>
                    <a:lnTo>
                      <a:pt x="33" y="458"/>
                    </a:lnTo>
                    <a:lnTo>
                      <a:pt x="34" y="458"/>
                    </a:lnTo>
                    <a:lnTo>
                      <a:pt x="34" y="458"/>
                    </a:lnTo>
                    <a:lnTo>
                      <a:pt x="37" y="462"/>
                    </a:lnTo>
                    <a:lnTo>
                      <a:pt x="40" y="466"/>
                    </a:lnTo>
                    <a:lnTo>
                      <a:pt x="40" y="466"/>
                    </a:lnTo>
                    <a:lnTo>
                      <a:pt x="44" y="468"/>
                    </a:lnTo>
                    <a:lnTo>
                      <a:pt x="46" y="469"/>
                    </a:lnTo>
                    <a:lnTo>
                      <a:pt x="47" y="471"/>
                    </a:lnTo>
                    <a:lnTo>
                      <a:pt x="47" y="471"/>
                    </a:lnTo>
                    <a:lnTo>
                      <a:pt x="48" y="475"/>
                    </a:lnTo>
                    <a:lnTo>
                      <a:pt x="49" y="476"/>
                    </a:lnTo>
                    <a:lnTo>
                      <a:pt x="51" y="476"/>
                    </a:lnTo>
                    <a:lnTo>
                      <a:pt x="51" y="476"/>
                    </a:lnTo>
                    <a:lnTo>
                      <a:pt x="56" y="473"/>
                    </a:lnTo>
                    <a:lnTo>
                      <a:pt x="56" y="473"/>
                    </a:lnTo>
                    <a:lnTo>
                      <a:pt x="56" y="475"/>
                    </a:lnTo>
                    <a:lnTo>
                      <a:pt x="57" y="476"/>
                    </a:lnTo>
                    <a:lnTo>
                      <a:pt x="59" y="477"/>
                    </a:lnTo>
                    <a:lnTo>
                      <a:pt x="59" y="477"/>
                    </a:lnTo>
                    <a:lnTo>
                      <a:pt x="63" y="479"/>
                    </a:lnTo>
                    <a:lnTo>
                      <a:pt x="66" y="479"/>
                    </a:lnTo>
                    <a:lnTo>
                      <a:pt x="68" y="478"/>
                    </a:lnTo>
                    <a:lnTo>
                      <a:pt x="68" y="478"/>
                    </a:lnTo>
                    <a:lnTo>
                      <a:pt x="71" y="476"/>
                    </a:lnTo>
                    <a:lnTo>
                      <a:pt x="73" y="474"/>
                    </a:lnTo>
                    <a:lnTo>
                      <a:pt x="73" y="474"/>
                    </a:lnTo>
                    <a:lnTo>
                      <a:pt x="75" y="471"/>
                    </a:lnTo>
                    <a:lnTo>
                      <a:pt x="79" y="468"/>
                    </a:lnTo>
                    <a:lnTo>
                      <a:pt x="79" y="468"/>
                    </a:lnTo>
                    <a:lnTo>
                      <a:pt x="86" y="464"/>
                    </a:lnTo>
                    <a:lnTo>
                      <a:pt x="89" y="462"/>
                    </a:lnTo>
                    <a:lnTo>
                      <a:pt x="91" y="462"/>
                    </a:lnTo>
                    <a:lnTo>
                      <a:pt x="91" y="462"/>
                    </a:lnTo>
                    <a:lnTo>
                      <a:pt x="91" y="462"/>
                    </a:lnTo>
                    <a:lnTo>
                      <a:pt x="89" y="467"/>
                    </a:lnTo>
                    <a:lnTo>
                      <a:pt x="88" y="469"/>
                    </a:lnTo>
                    <a:lnTo>
                      <a:pt x="89" y="469"/>
                    </a:lnTo>
                    <a:lnTo>
                      <a:pt x="89" y="469"/>
                    </a:lnTo>
                    <a:lnTo>
                      <a:pt x="92" y="470"/>
                    </a:lnTo>
                    <a:lnTo>
                      <a:pt x="93" y="468"/>
                    </a:lnTo>
                    <a:lnTo>
                      <a:pt x="93" y="468"/>
                    </a:lnTo>
                    <a:lnTo>
                      <a:pt x="94" y="464"/>
                    </a:lnTo>
                    <a:lnTo>
                      <a:pt x="95" y="461"/>
                    </a:lnTo>
                    <a:lnTo>
                      <a:pt x="97" y="461"/>
                    </a:lnTo>
                    <a:lnTo>
                      <a:pt x="97" y="461"/>
                    </a:lnTo>
                    <a:lnTo>
                      <a:pt x="105" y="464"/>
                    </a:lnTo>
                    <a:lnTo>
                      <a:pt x="105" y="464"/>
                    </a:lnTo>
                    <a:lnTo>
                      <a:pt x="108" y="464"/>
                    </a:lnTo>
                    <a:lnTo>
                      <a:pt x="111" y="464"/>
                    </a:lnTo>
                    <a:lnTo>
                      <a:pt x="113" y="462"/>
                    </a:lnTo>
                    <a:lnTo>
                      <a:pt x="113" y="462"/>
                    </a:lnTo>
                    <a:lnTo>
                      <a:pt x="113" y="465"/>
                    </a:lnTo>
                    <a:lnTo>
                      <a:pt x="113" y="467"/>
                    </a:lnTo>
                    <a:lnTo>
                      <a:pt x="114" y="469"/>
                    </a:lnTo>
                    <a:lnTo>
                      <a:pt x="114" y="469"/>
                    </a:lnTo>
                    <a:lnTo>
                      <a:pt x="115" y="469"/>
                    </a:lnTo>
                    <a:lnTo>
                      <a:pt x="116" y="469"/>
                    </a:lnTo>
                    <a:lnTo>
                      <a:pt x="118" y="468"/>
                    </a:lnTo>
                    <a:lnTo>
                      <a:pt x="120" y="466"/>
                    </a:lnTo>
                    <a:lnTo>
                      <a:pt x="121" y="466"/>
                    </a:lnTo>
                    <a:lnTo>
                      <a:pt x="121" y="467"/>
                    </a:lnTo>
                    <a:lnTo>
                      <a:pt x="121" y="467"/>
                    </a:lnTo>
                    <a:lnTo>
                      <a:pt x="121" y="468"/>
                    </a:lnTo>
                    <a:lnTo>
                      <a:pt x="120" y="469"/>
                    </a:lnTo>
                    <a:lnTo>
                      <a:pt x="119" y="470"/>
                    </a:lnTo>
                    <a:lnTo>
                      <a:pt x="120" y="472"/>
                    </a:lnTo>
                    <a:lnTo>
                      <a:pt x="120" y="472"/>
                    </a:lnTo>
                    <a:lnTo>
                      <a:pt x="123" y="476"/>
                    </a:lnTo>
                    <a:lnTo>
                      <a:pt x="124" y="480"/>
                    </a:lnTo>
                    <a:lnTo>
                      <a:pt x="124" y="480"/>
                    </a:lnTo>
                    <a:lnTo>
                      <a:pt x="124" y="482"/>
                    </a:lnTo>
                    <a:lnTo>
                      <a:pt x="125" y="484"/>
                    </a:lnTo>
                    <a:lnTo>
                      <a:pt x="126" y="485"/>
                    </a:lnTo>
                    <a:lnTo>
                      <a:pt x="128" y="485"/>
                    </a:lnTo>
                    <a:lnTo>
                      <a:pt x="128" y="485"/>
                    </a:lnTo>
                    <a:lnTo>
                      <a:pt x="132" y="485"/>
                    </a:lnTo>
                    <a:lnTo>
                      <a:pt x="133" y="485"/>
                    </a:lnTo>
                    <a:lnTo>
                      <a:pt x="135" y="486"/>
                    </a:lnTo>
                    <a:lnTo>
                      <a:pt x="135" y="486"/>
                    </a:lnTo>
                    <a:lnTo>
                      <a:pt x="139" y="489"/>
                    </a:lnTo>
                    <a:lnTo>
                      <a:pt x="141" y="490"/>
                    </a:lnTo>
                    <a:lnTo>
                      <a:pt x="142" y="489"/>
                    </a:lnTo>
                    <a:lnTo>
                      <a:pt x="142" y="488"/>
                    </a:lnTo>
                    <a:lnTo>
                      <a:pt x="142" y="488"/>
                    </a:lnTo>
                    <a:lnTo>
                      <a:pt x="142" y="482"/>
                    </a:lnTo>
                    <a:lnTo>
                      <a:pt x="142" y="477"/>
                    </a:lnTo>
                    <a:lnTo>
                      <a:pt x="142" y="477"/>
                    </a:lnTo>
                    <a:lnTo>
                      <a:pt x="140" y="472"/>
                    </a:lnTo>
                    <a:lnTo>
                      <a:pt x="138" y="468"/>
                    </a:lnTo>
                    <a:lnTo>
                      <a:pt x="138" y="468"/>
                    </a:lnTo>
                    <a:lnTo>
                      <a:pt x="137" y="464"/>
                    </a:lnTo>
                    <a:lnTo>
                      <a:pt x="136" y="461"/>
                    </a:lnTo>
                    <a:lnTo>
                      <a:pt x="135" y="461"/>
                    </a:lnTo>
                    <a:lnTo>
                      <a:pt x="135" y="461"/>
                    </a:lnTo>
                    <a:lnTo>
                      <a:pt x="132" y="460"/>
                    </a:lnTo>
                    <a:lnTo>
                      <a:pt x="128" y="457"/>
                    </a:lnTo>
                    <a:lnTo>
                      <a:pt x="128" y="457"/>
                    </a:lnTo>
                    <a:lnTo>
                      <a:pt x="124" y="455"/>
                    </a:lnTo>
                    <a:lnTo>
                      <a:pt x="120" y="452"/>
                    </a:lnTo>
                    <a:lnTo>
                      <a:pt x="120" y="452"/>
                    </a:lnTo>
                    <a:lnTo>
                      <a:pt x="119" y="450"/>
                    </a:lnTo>
                    <a:lnTo>
                      <a:pt x="120" y="447"/>
                    </a:lnTo>
                    <a:lnTo>
                      <a:pt x="120" y="447"/>
                    </a:lnTo>
                    <a:lnTo>
                      <a:pt x="121" y="446"/>
                    </a:lnTo>
                    <a:lnTo>
                      <a:pt x="123" y="445"/>
                    </a:lnTo>
                    <a:lnTo>
                      <a:pt x="121" y="440"/>
                    </a:lnTo>
                    <a:lnTo>
                      <a:pt x="121" y="440"/>
                    </a:lnTo>
                    <a:lnTo>
                      <a:pt x="121" y="433"/>
                    </a:lnTo>
                    <a:lnTo>
                      <a:pt x="121" y="430"/>
                    </a:lnTo>
                    <a:lnTo>
                      <a:pt x="123" y="429"/>
                    </a:lnTo>
                    <a:lnTo>
                      <a:pt x="123" y="429"/>
                    </a:lnTo>
                    <a:lnTo>
                      <a:pt x="127" y="430"/>
                    </a:lnTo>
                    <a:lnTo>
                      <a:pt x="130" y="430"/>
                    </a:lnTo>
                    <a:lnTo>
                      <a:pt x="133" y="429"/>
                    </a:lnTo>
                    <a:lnTo>
                      <a:pt x="133" y="429"/>
                    </a:lnTo>
                    <a:lnTo>
                      <a:pt x="136" y="426"/>
                    </a:lnTo>
                    <a:lnTo>
                      <a:pt x="137" y="424"/>
                    </a:lnTo>
                    <a:lnTo>
                      <a:pt x="138" y="422"/>
                    </a:lnTo>
                    <a:lnTo>
                      <a:pt x="138" y="422"/>
                    </a:lnTo>
                    <a:lnTo>
                      <a:pt x="139" y="416"/>
                    </a:lnTo>
                    <a:lnTo>
                      <a:pt x="139" y="413"/>
                    </a:lnTo>
                    <a:lnTo>
                      <a:pt x="139" y="411"/>
                    </a:lnTo>
                    <a:lnTo>
                      <a:pt x="139" y="411"/>
                    </a:lnTo>
                    <a:lnTo>
                      <a:pt x="137" y="406"/>
                    </a:lnTo>
                    <a:lnTo>
                      <a:pt x="136" y="404"/>
                    </a:lnTo>
                    <a:lnTo>
                      <a:pt x="135" y="403"/>
                    </a:lnTo>
                    <a:lnTo>
                      <a:pt x="135" y="403"/>
                    </a:lnTo>
                    <a:lnTo>
                      <a:pt x="131" y="402"/>
                    </a:lnTo>
                    <a:lnTo>
                      <a:pt x="129" y="401"/>
                    </a:lnTo>
                    <a:lnTo>
                      <a:pt x="128" y="401"/>
                    </a:lnTo>
                    <a:lnTo>
                      <a:pt x="128" y="401"/>
                    </a:lnTo>
                    <a:lnTo>
                      <a:pt x="129" y="399"/>
                    </a:lnTo>
                    <a:lnTo>
                      <a:pt x="130" y="398"/>
                    </a:lnTo>
                    <a:lnTo>
                      <a:pt x="133" y="398"/>
                    </a:lnTo>
                    <a:lnTo>
                      <a:pt x="133" y="398"/>
                    </a:lnTo>
                    <a:lnTo>
                      <a:pt x="135" y="398"/>
                    </a:lnTo>
                    <a:lnTo>
                      <a:pt x="136" y="398"/>
                    </a:lnTo>
                    <a:lnTo>
                      <a:pt x="135" y="396"/>
                    </a:lnTo>
                    <a:lnTo>
                      <a:pt x="135" y="396"/>
                    </a:lnTo>
                    <a:lnTo>
                      <a:pt x="133" y="394"/>
                    </a:lnTo>
                    <a:lnTo>
                      <a:pt x="133" y="393"/>
                    </a:lnTo>
                    <a:lnTo>
                      <a:pt x="133" y="392"/>
                    </a:lnTo>
                    <a:lnTo>
                      <a:pt x="133" y="392"/>
                    </a:lnTo>
                    <a:lnTo>
                      <a:pt x="136" y="382"/>
                    </a:lnTo>
                    <a:lnTo>
                      <a:pt x="139" y="369"/>
                    </a:lnTo>
                    <a:lnTo>
                      <a:pt x="139" y="369"/>
                    </a:lnTo>
                    <a:lnTo>
                      <a:pt x="140" y="365"/>
                    </a:lnTo>
                    <a:lnTo>
                      <a:pt x="142" y="362"/>
                    </a:lnTo>
                    <a:lnTo>
                      <a:pt x="144" y="360"/>
                    </a:lnTo>
                    <a:lnTo>
                      <a:pt x="148" y="359"/>
                    </a:lnTo>
                    <a:lnTo>
                      <a:pt x="148" y="359"/>
                    </a:lnTo>
                    <a:lnTo>
                      <a:pt x="156" y="358"/>
                    </a:lnTo>
                    <a:lnTo>
                      <a:pt x="159" y="358"/>
                    </a:lnTo>
                    <a:lnTo>
                      <a:pt x="163" y="359"/>
                    </a:lnTo>
                    <a:lnTo>
                      <a:pt x="163" y="359"/>
                    </a:lnTo>
                    <a:lnTo>
                      <a:pt x="167" y="362"/>
                    </a:lnTo>
                    <a:lnTo>
                      <a:pt x="168" y="362"/>
                    </a:lnTo>
                    <a:lnTo>
                      <a:pt x="169" y="362"/>
                    </a:lnTo>
                    <a:lnTo>
                      <a:pt x="169" y="362"/>
                    </a:lnTo>
                    <a:lnTo>
                      <a:pt x="171" y="356"/>
                    </a:lnTo>
                    <a:lnTo>
                      <a:pt x="174" y="350"/>
                    </a:lnTo>
                    <a:lnTo>
                      <a:pt x="174" y="350"/>
                    </a:lnTo>
                    <a:lnTo>
                      <a:pt x="176" y="347"/>
                    </a:lnTo>
                    <a:lnTo>
                      <a:pt x="177" y="345"/>
                    </a:lnTo>
                    <a:lnTo>
                      <a:pt x="177" y="345"/>
                    </a:lnTo>
                    <a:lnTo>
                      <a:pt x="176" y="342"/>
                    </a:lnTo>
                    <a:lnTo>
                      <a:pt x="176" y="341"/>
                    </a:lnTo>
                    <a:lnTo>
                      <a:pt x="176" y="339"/>
                    </a:lnTo>
                    <a:lnTo>
                      <a:pt x="176" y="339"/>
                    </a:lnTo>
                    <a:lnTo>
                      <a:pt x="178" y="338"/>
                    </a:lnTo>
                    <a:lnTo>
                      <a:pt x="180" y="337"/>
                    </a:lnTo>
                    <a:lnTo>
                      <a:pt x="183" y="335"/>
                    </a:lnTo>
                    <a:lnTo>
                      <a:pt x="187" y="332"/>
                    </a:lnTo>
                    <a:lnTo>
                      <a:pt x="187" y="332"/>
                    </a:lnTo>
                    <a:lnTo>
                      <a:pt x="192" y="323"/>
                    </a:lnTo>
                    <a:lnTo>
                      <a:pt x="196" y="314"/>
                    </a:lnTo>
                    <a:lnTo>
                      <a:pt x="196" y="314"/>
                    </a:lnTo>
                    <a:lnTo>
                      <a:pt x="198" y="308"/>
                    </a:lnTo>
                    <a:lnTo>
                      <a:pt x="201" y="305"/>
                    </a:lnTo>
                    <a:lnTo>
                      <a:pt x="201" y="305"/>
                    </a:lnTo>
                    <a:lnTo>
                      <a:pt x="203" y="303"/>
                    </a:lnTo>
                    <a:lnTo>
                      <a:pt x="205" y="302"/>
                    </a:lnTo>
                    <a:lnTo>
                      <a:pt x="207" y="302"/>
                    </a:lnTo>
                    <a:lnTo>
                      <a:pt x="208" y="303"/>
                    </a:lnTo>
                    <a:lnTo>
                      <a:pt x="208" y="303"/>
                    </a:lnTo>
                    <a:lnTo>
                      <a:pt x="209" y="307"/>
                    </a:lnTo>
                    <a:lnTo>
                      <a:pt x="210" y="309"/>
                    </a:lnTo>
                    <a:lnTo>
                      <a:pt x="211" y="309"/>
                    </a:lnTo>
                    <a:lnTo>
                      <a:pt x="211" y="309"/>
                    </a:lnTo>
                    <a:lnTo>
                      <a:pt x="213" y="308"/>
                    </a:lnTo>
                    <a:lnTo>
                      <a:pt x="214" y="307"/>
                    </a:lnTo>
                    <a:lnTo>
                      <a:pt x="214" y="306"/>
                    </a:lnTo>
                    <a:lnTo>
                      <a:pt x="214" y="306"/>
                    </a:lnTo>
                    <a:lnTo>
                      <a:pt x="215" y="302"/>
                    </a:lnTo>
                    <a:lnTo>
                      <a:pt x="215" y="300"/>
                    </a:lnTo>
                    <a:lnTo>
                      <a:pt x="214" y="298"/>
                    </a:lnTo>
                    <a:lnTo>
                      <a:pt x="214" y="298"/>
                    </a:lnTo>
                    <a:lnTo>
                      <a:pt x="210" y="297"/>
                    </a:lnTo>
                    <a:lnTo>
                      <a:pt x="210" y="296"/>
                    </a:lnTo>
                    <a:lnTo>
                      <a:pt x="211" y="294"/>
                    </a:lnTo>
                    <a:lnTo>
                      <a:pt x="211" y="294"/>
                    </a:lnTo>
                    <a:lnTo>
                      <a:pt x="216" y="292"/>
                    </a:lnTo>
                    <a:lnTo>
                      <a:pt x="219" y="291"/>
                    </a:lnTo>
                    <a:lnTo>
                      <a:pt x="220" y="289"/>
                    </a:lnTo>
                    <a:lnTo>
                      <a:pt x="220" y="289"/>
                    </a:lnTo>
                    <a:lnTo>
                      <a:pt x="221" y="286"/>
                    </a:lnTo>
                    <a:lnTo>
                      <a:pt x="224" y="283"/>
                    </a:lnTo>
                    <a:lnTo>
                      <a:pt x="226" y="279"/>
                    </a:lnTo>
                    <a:lnTo>
                      <a:pt x="227" y="277"/>
                    </a:lnTo>
                    <a:lnTo>
                      <a:pt x="227" y="277"/>
                    </a:lnTo>
                    <a:lnTo>
                      <a:pt x="226" y="271"/>
                    </a:lnTo>
                    <a:lnTo>
                      <a:pt x="226" y="268"/>
                    </a:lnTo>
                    <a:lnTo>
                      <a:pt x="227" y="266"/>
                    </a:lnTo>
                    <a:lnTo>
                      <a:pt x="227" y="266"/>
                    </a:lnTo>
                    <a:lnTo>
                      <a:pt x="229" y="265"/>
                    </a:lnTo>
                    <a:lnTo>
                      <a:pt x="229" y="264"/>
                    </a:lnTo>
                    <a:lnTo>
                      <a:pt x="230" y="263"/>
                    </a:lnTo>
                    <a:lnTo>
                      <a:pt x="230" y="263"/>
                    </a:lnTo>
                    <a:lnTo>
                      <a:pt x="229" y="261"/>
                    </a:lnTo>
                    <a:lnTo>
                      <a:pt x="228" y="260"/>
                    </a:lnTo>
                    <a:lnTo>
                      <a:pt x="227" y="258"/>
                    </a:lnTo>
                    <a:lnTo>
                      <a:pt x="228" y="257"/>
                    </a:lnTo>
                    <a:lnTo>
                      <a:pt x="228" y="257"/>
                    </a:lnTo>
                    <a:lnTo>
                      <a:pt x="229" y="255"/>
                    </a:lnTo>
                    <a:lnTo>
                      <a:pt x="228" y="255"/>
                    </a:lnTo>
                    <a:lnTo>
                      <a:pt x="227" y="255"/>
                    </a:lnTo>
                    <a:lnTo>
                      <a:pt x="226" y="256"/>
                    </a:lnTo>
                    <a:lnTo>
                      <a:pt x="226" y="256"/>
                    </a:lnTo>
                    <a:lnTo>
                      <a:pt x="223" y="257"/>
                    </a:lnTo>
                    <a:lnTo>
                      <a:pt x="221" y="256"/>
                    </a:lnTo>
                    <a:lnTo>
                      <a:pt x="222" y="255"/>
                    </a:lnTo>
                    <a:lnTo>
                      <a:pt x="222" y="255"/>
                    </a:lnTo>
                    <a:lnTo>
                      <a:pt x="222" y="253"/>
                    </a:lnTo>
                    <a:lnTo>
                      <a:pt x="222" y="251"/>
                    </a:lnTo>
                    <a:lnTo>
                      <a:pt x="222" y="248"/>
                    </a:lnTo>
                    <a:lnTo>
                      <a:pt x="223" y="246"/>
                    </a:lnTo>
                    <a:lnTo>
                      <a:pt x="223" y="246"/>
                    </a:lnTo>
                    <a:lnTo>
                      <a:pt x="227" y="243"/>
                    </a:lnTo>
                    <a:lnTo>
                      <a:pt x="228" y="240"/>
                    </a:lnTo>
                    <a:lnTo>
                      <a:pt x="228" y="240"/>
                    </a:lnTo>
                    <a:lnTo>
                      <a:pt x="228" y="240"/>
                    </a:lnTo>
                    <a:lnTo>
                      <a:pt x="224" y="240"/>
                    </a:lnTo>
                    <a:lnTo>
                      <a:pt x="222" y="239"/>
                    </a:lnTo>
                    <a:lnTo>
                      <a:pt x="222" y="238"/>
                    </a:lnTo>
                    <a:lnTo>
                      <a:pt x="222" y="238"/>
                    </a:lnTo>
                    <a:lnTo>
                      <a:pt x="222" y="235"/>
                    </a:lnTo>
                    <a:lnTo>
                      <a:pt x="223" y="234"/>
                    </a:lnTo>
                    <a:lnTo>
                      <a:pt x="225" y="232"/>
                    </a:lnTo>
                    <a:lnTo>
                      <a:pt x="225" y="232"/>
                    </a:lnTo>
                    <a:lnTo>
                      <a:pt x="228" y="230"/>
                    </a:lnTo>
                    <a:lnTo>
                      <a:pt x="230" y="228"/>
                    </a:lnTo>
                    <a:lnTo>
                      <a:pt x="231" y="225"/>
                    </a:lnTo>
                    <a:lnTo>
                      <a:pt x="231" y="222"/>
                    </a:lnTo>
                    <a:lnTo>
                      <a:pt x="231" y="222"/>
                    </a:lnTo>
                    <a:lnTo>
                      <a:pt x="232" y="218"/>
                    </a:lnTo>
                    <a:lnTo>
                      <a:pt x="233" y="216"/>
                    </a:lnTo>
                    <a:lnTo>
                      <a:pt x="234" y="215"/>
                    </a:lnTo>
                    <a:lnTo>
                      <a:pt x="234" y="215"/>
                    </a:lnTo>
                    <a:lnTo>
                      <a:pt x="237" y="213"/>
                    </a:lnTo>
                    <a:lnTo>
                      <a:pt x="238" y="212"/>
                    </a:lnTo>
                    <a:lnTo>
                      <a:pt x="240" y="213"/>
                    </a:lnTo>
                    <a:lnTo>
                      <a:pt x="240" y="213"/>
                    </a:lnTo>
                    <a:lnTo>
                      <a:pt x="243" y="215"/>
                    </a:lnTo>
                    <a:lnTo>
                      <a:pt x="244" y="215"/>
                    </a:lnTo>
                    <a:lnTo>
                      <a:pt x="246" y="214"/>
                    </a:lnTo>
                    <a:lnTo>
                      <a:pt x="246" y="214"/>
                    </a:lnTo>
                    <a:lnTo>
                      <a:pt x="249" y="212"/>
                    </a:lnTo>
                    <a:lnTo>
                      <a:pt x="251" y="212"/>
                    </a:lnTo>
                    <a:lnTo>
                      <a:pt x="251" y="213"/>
                    </a:lnTo>
                    <a:lnTo>
                      <a:pt x="251" y="213"/>
                    </a:lnTo>
                    <a:lnTo>
                      <a:pt x="251" y="215"/>
                    </a:lnTo>
                    <a:lnTo>
                      <a:pt x="249" y="218"/>
                    </a:lnTo>
                    <a:lnTo>
                      <a:pt x="249" y="218"/>
                    </a:lnTo>
                    <a:lnTo>
                      <a:pt x="247" y="220"/>
                    </a:lnTo>
                    <a:lnTo>
                      <a:pt x="247" y="221"/>
                    </a:lnTo>
                    <a:lnTo>
                      <a:pt x="248" y="221"/>
                    </a:lnTo>
                    <a:lnTo>
                      <a:pt x="248" y="221"/>
                    </a:lnTo>
                    <a:lnTo>
                      <a:pt x="251" y="221"/>
                    </a:lnTo>
                    <a:lnTo>
                      <a:pt x="252" y="220"/>
                    </a:lnTo>
                    <a:lnTo>
                      <a:pt x="254" y="217"/>
                    </a:lnTo>
                    <a:lnTo>
                      <a:pt x="254" y="217"/>
                    </a:lnTo>
                    <a:lnTo>
                      <a:pt x="255" y="213"/>
                    </a:lnTo>
                    <a:lnTo>
                      <a:pt x="255" y="211"/>
                    </a:lnTo>
                    <a:lnTo>
                      <a:pt x="256" y="208"/>
                    </a:lnTo>
                    <a:lnTo>
                      <a:pt x="256" y="208"/>
                    </a:lnTo>
                    <a:lnTo>
                      <a:pt x="259" y="205"/>
                    </a:lnTo>
                    <a:lnTo>
                      <a:pt x="261" y="203"/>
                    </a:lnTo>
                    <a:lnTo>
                      <a:pt x="261" y="203"/>
                    </a:lnTo>
                    <a:lnTo>
                      <a:pt x="262" y="203"/>
                    </a:lnTo>
                    <a:lnTo>
                      <a:pt x="264" y="204"/>
                    </a:lnTo>
                    <a:lnTo>
                      <a:pt x="267" y="205"/>
                    </a:lnTo>
                    <a:lnTo>
                      <a:pt x="269" y="205"/>
                    </a:lnTo>
                    <a:lnTo>
                      <a:pt x="269" y="205"/>
                    </a:lnTo>
                    <a:lnTo>
                      <a:pt x="272" y="203"/>
                    </a:lnTo>
                    <a:lnTo>
                      <a:pt x="276" y="202"/>
                    </a:lnTo>
                    <a:lnTo>
                      <a:pt x="276" y="202"/>
                    </a:lnTo>
                    <a:lnTo>
                      <a:pt x="280" y="202"/>
                    </a:lnTo>
                    <a:lnTo>
                      <a:pt x="282" y="201"/>
                    </a:lnTo>
                    <a:lnTo>
                      <a:pt x="286" y="200"/>
                    </a:lnTo>
                    <a:lnTo>
                      <a:pt x="286" y="200"/>
                    </a:lnTo>
                    <a:lnTo>
                      <a:pt x="290" y="198"/>
                    </a:lnTo>
                    <a:lnTo>
                      <a:pt x="293" y="197"/>
                    </a:lnTo>
                    <a:lnTo>
                      <a:pt x="293" y="197"/>
                    </a:lnTo>
                    <a:lnTo>
                      <a:pt x="297" y="195"/>
                    </a:lnTo>
                    <a:lnTo>
                      <a:pt x="300" y="193"/>
                    </a:lnTo>
                    <a:lnTo>
                      <a:pt x="300" y="193"/>
                    </a:lnTo>
                    <a:lnTo>
                      <a:pt x="300" y="189"/>
                    </a:lnTo>
                    <a:lnTo>
                      <a:pt x="300" y="189"/>
                    </a:lnTo>
                    <a:lnTo>
                      <a:pt x="299" y="187"/>
                    </a:lnTo>
                    <a:lnTo>
                      <a:pt x="300" y="185"/>
                    </a:lnTo>
                    <a:lnTo>
                      <a:pt x="302" y="184"/>
                    </a:lnTo>
                    <a:lnTo>
                      <a:pt x="302" y="184"/>
                    </a:lnTo>
                    <a:lnTo>
                      <a:pt x="318" y="174"/>
                    </a:lnTo>
                    <a:lnTo>
                      <a:pt x="318" y="174"/>
                    </a:lnTo>
                    <a:lnTo>
                      <a:pt x="325" y="171"/>
                    </a:lnTo>
                    <a:lnTo>
                      <a:pt x="332" y="169"/>
                    </a:lnTo>
                    <a:lnTo>
                      <a:pt x="339" y="166"/>
                    </a:lnTo>
                    <a:lnTo>
                      <a:pt x="341" y="165"/>
                    </a:lnTo>
                    <a:lnTo>
                      <a:pt x="342" y="164"/>
                    </a:lnTo>
                    <a:lnTo>
                      <a:pt x="342" y="164"/>
                    </a:lnTo>
                    <a:lnTo>
                      <a:pt x="341" y="163"/>
                    </a:lnTo>
                    <a:lnTo>
                      <a:pt x="341" y="162"/>
                    </a:lnTo>
                    <a:lnTo>
                      <a:pt x="341" y="161"/>
                    </a:lnTo>
                    <a:lnTo>
                      <a:pt x="344" y="159"/>
                    </a:lnTo>
                    <a:lnTo>
                      <a:pt x="344" y="159"/>
                    </a:lnTo>
                    <a:lnTo>
                      <a:pt x="351" y="155"/>
                    </a:lnTo>
                    <a:lnTo>
                      <a:pt x="356" y="153"/>
                    </a:lnTo>
                    <a:lnTo>
                      <a:pt x="356" y="153"/>
                    </a:lnTo>
                    <a:lnTo>
                      <a:pt x="370" y="150"/>
                    </a:lnTo>
                    <a:lnTo>
                      <a:pt x="380" y="148"/>
                    </a:lnTo>
                    <a:lnTo>
                      <a:pt x="387" y="147"/>
                    </a:lnTo>
                    <a:lnTo>
                      <a:pt x="387" y="147"/>
                    </a:lnTo>
                    <a:lnTo>
                      <a:pt x="396" y="147"/>
                    </a:lnTo>
                    <a:lnTo>
                      <a:pt x="399" y="147"/>
                    </a:lnTo>
                    <a:lnTo>
                      <a:pt x="401" y="148"/>
                    </a:lnTo>
                    <a:lnTo>
                      <a:pt x="401" y="148"/>
                    </a:lnTo>
                    <a:lnTo>
                      <a:pt x="405" y="151"/>
                    </a:lnTo>
                    <a:lnTo>
                      <a:pt x="407" y="154"/>
                    </a:lnTo>
                    <a:lnTo>
                      <a:pt x="407" y="154"/>
                    </a:lnTo>
                    <a:lnTo>
                      <a:pt x="407" y="155"/>
                    </a:lnTo>
                    <a:lnTo>
                      <a:pt x="408" y="156"/>
                    </a:lnTo>
                    <a:lnTo>
                      <a:pt x="414" y="157"/>
                    </a:lnTo>
                    <a:lnTo>
                      <a:pt x="414" y="157"/>
                    </a:lnTo>
                    <a:lnTo>
                      <a:pt x="426" y="157"/>
                    </a:lnTo>
                    <a:lnTo>
                      <a:pt x="436" y="158"/>
                    </a:lnTo>
                    <a:lnTo>
                      <a:pt x="436" y="158"/>
                    </a:lnTo>
                    <a:lnTo>
                      <a:pt x="444" y="161"/>
                    </a:lnTo>
                    <a:lnTo>
                      <a:pt x="444" y="161"/>
                    </a:lnTo>
                    <a:lnTo>
                      <a:pt x="450" y="162"/>
                    </a:lnTo>
                    <a:lnTo>
                      <a:pt x="458" y="163"/>
                    </a:lnTo>
                    <a:lnTo>
                      <a:pt x="465" y="165"/>
                    </a:lnTo>
                    <a:lnTo>
                      <a:pt x="467" y="167"/>
                    </a:lnTo>
                    <a:lnTo>
                      <a:pt x="469" y="168"/>
                    </a:lnTo>
                    <a:lnTo>
                      <a:pt x="469" y="168"/>
                    </a:lnTo>
                    <a:lnTo>
                      <a:pt x="470" y="172"/>
                    </a:lnTo>
                    <a:lnTo>
                      <a:pt x="470" y="175"/>
                    </a:lnTo>
                    <a:lnTo>
                      <a:pt x="471" y="179"/>
                    </a:lnTo>
                    <a:lnTo>
                      <a:pt x="472" y="182"/>
                    </a:lnTo>
                    <a:lnTo>
                      <a:pt x="472" y="182"/>
                    </a:lnTo>
                    <a:lnTo>
                      <a:pt x="474" y="185"/>
                    </a:lnTo>
                    <a:lnTo>
                      <a:pt x="479" y="188"/>
                    </a:lnTo>
                    <a:lnTo>
                      <a:pt x="482" y="190"/>
                    </a:lnTo>
                    <a:lnTo>
                      <a:pt x="485" y="192"/>
                    </a:lnTo>
                    <a:lnTo>
                      <a:pt x="485" y="192"/>
                    </a:lnTo>
                    <a:lnTo>
                      <a:pt x="491" y="193"/>
                    </a:lnTo>
                    <a:lnTo>
                      <a:pt x="495" y="194"/>
                    </a:lnTo>
                    <a:lnTo>
                      <a:pt x="498" y="196"/>
                    </a:lnTo>
                    <a:lnTo>
                      <a:pt x="498" y="196"/>
                    </a:lnTo>
                    <a:lnTo>
                      <a:pt x="502" y="201"/>
                    </a:lnTo>
                    <a:lnTo>
                      <a:pt x="503" y="203"/>
                    </a:lnTo>
                    <a:lnTo>
                      <a:pt x="504" y="206"/>
                    </a:lnTo>
                    <a:lnTo>
                      <a:pt x="504" y="206"/>
                    </a:lnTo>
                    <a:lnTo>
                      <a:pt x="503" y="211"/>
                    </a:lnTo>
                    <a:lnTo>
                      <a:pt x="504" y="214"/>
                    </a:lnTo>
                    <a:lnTo>
                      <a:pt x="504" y="216"/>
                    </a:lnTo>
                    <a:lnTo>
                      <a:pt x="504" y="216"/>
                    </a:lnTo>
                    <a:lnTo>
                      <a:pt x="506" y="217"/>
                    </a:lnTo>
                    <a:lnTo>
                      <a:pt x="509" y="219"/>
                    </a:lnTo>
                    <a:lnTo>
                      <a:pt x="512" y="220"/>
                    </a:lnTo>
                    <a:lnTo>
                      <a:pt x="513" y="222"/>
                    </a:lnTo>
                    <a:lnTo>
                      <a:pt x="513" y="222"/>
                    </a:lnTo>
                    <a:lnTo>
                      <a:pt x="516" y="226"/>
                    </a:lnTo>
                    <a:lnTo>
                      <a:pt x="521" y="231"/>
                    </a:lnTo>
                    <a:lnTo>
                      <a:pt x="521" y="231"/>
                    </a:lnTo>
                    <a:lnTo>
                      <a:pt x="526" y="235"/>
                    </a:lnTo>
                    <a:lnTo>
                      <a:pt x="528" y="236"/>
                    </a:lnTo>
                    <a:lnTo>
                      <a:pt x="529" y="238"/>
                    </a:lnTo>
                    <a:lnTo>
                      <a:pt x="529" y="238"/>
                    </a:lnTo>
                    <a:lnTo>
                      <a:pt x="529" y="242"/>
                    </a:lnTo>
                    <a:lnTo>
                      <a:pt x="528" y="245"/>
                    </a:lnTo>
                    <a:lnTo>
                      <a:pt x="528" y="248"/>
                    </a:lnTo>
                    <a:lnTo>
                      <a:pt x="529" y="249"/>
                    </a:lnTo>
                    <a:lnTo>
                      <a:pt x="530" y="250"/>
                    </a:lnTo>
                    <a:lnTo>
                      <a:pt x="530" y="250"/>
                    </a:lnTo>
                    <a:lnTo>
                      <a:pt x="533" y="249"/>
                    </a:lnTo>
                    <a:lnTo>
                      <a:pt x="536" y="248"/>
                    </a:lnTo>
                    <a:lnTo>
                      <a:pt x="538" y="248"/>
                    </a:lnTo>
                    <a:lnTo>
                      <a:pt x="541" y="249"/>
                    </a:lnTo>
                    <a:lnTo>
                      <a:pt x="542" y="250"/>
                    </a:lnTo>
                    <a:lnTo>
                      <a:pt x="542" y="250"/>
                    </a:lnTo>
                    <a:lnTo>
                      <a:pt x="547" y="257"/>
                    </a:lnTo>
                    <a:lnTo>
                      <a:pt x="552" y="265"/>
                    </a:lnTo>
                    <a:lnTo>
                      <a:pt x="552" y="265"/>
                    </a:lnTo>
                    <a:lnTo>
                      <a:pt x="555" y="269"/>
                    </a:lnTo>
                    <a:lnTo>
                      <a:pt x="556" y="269"/>
                    </a:lnTo>
                    <a:lnTo>
                      <a:pt x="556" y="269"/>
                    </a:lnTo>
                    <a:lnTo>
                      <a:pt x="559" y="258"/>
                    </a:lnTo>
                    <a:lnTo>
                      <a:pt x="562" y="243"/>
                    </a:lnTo>
                    <a:lnTo>
                      <a:pt x="562" y="243"/>
                    </a:lnTo>
                    <a:lnTo>
                      <a:pt x="563" y="229"/>
                    </a:lnTo>
                    <a:lnTo>
                      <a:pt x="565" y="217"/>
                    </a:lnTo>
                    <a:lnTo>
                      <a:pt x="565" y="217"/>
                    </a:lnTo>
                    <a:lnTo>
                      <a:pt x="567" y="210"/>
                    </a:lnTo>
                    <a:lnTo>
                      <a:pt x="567" y="210"/>
                    </a:lnTo>
                    <a:lnTo>
                      <a:pt x="567" y="206"/>
                    </a:lnTo>
                    <a:lnTo>
                      <a:pt x="568" y="203"/>
                    </a:lnTo>
                    <a:lnTo>
                      <a:pt x="568" y="203"/>
                    </a:lnTo>
                    <a:lnTo>
                      <a:pt x="573" y="192"/>
                    </a:lnTo>
                    <a:lnTo>
                      <a:pt x="576" y="185"/>
                    </a:lnTo>
                    <a:lnTo>
                      <a:pt x="578" y="180"/>
                    </a:lnTo>
                    <a:lnTo>
                      <a:pt x="578" y="180"/>
                    </a:lnTo>
                    <a:lnTo>
                      <a:pt x="588" y="166"/>
                    </a:lnTo>
                    <a:lnTo>
                      <a:pt x="588" y="166"/>
                    </a:lnTo>
                    <a:lnTo>
                      <a:pt x="591" y="161"/>
                    </a:lnTo>
                    <a:lnTo>
                      <a:pt x="593" y="155"/>
                    </a:lnTo>
                    <a:lnTo>
                      <a:pt x="593" y="155"/>
                    </a:lnTo>
                    <a:lnTo>
                      <a:pt x="595" y="148"/>
                    </a:lnTo>
                    <a:lnTo>
                      <a:pt x="595" y="148"/>
                    </a:lnTo>
                    <a:lnTo>
                      <a:pt x="596" y="144"/>
                    </a:lnTo>
                    <a:lnTo>
                      <a:pt x="598" y="143"/>
                    </a:lnTo>
                    <a:lnTo>
                      <a:pt x="599" y="142"/>
                    </a:lnTo>
                    <a:lnTo>
                      <a:pt x="599" y="142"/>
                    </a:lnTo>
                    <a:lnTo>
                      <a:pt x="600" y="142"/>
                    </a:lnTo>
                    <a:lnTo>
                      <a:pt x="600" y="142"/>
                    </a:lnTo>
                    <a:lnTo>
                      <a:pt x="598" y="140"/>
                    </a:lnTo>
                    <a:lnTo>
                      <a:pt x="594" y="138"/>
                    </a:lnTo>
                    <a:lnTo>
                      <a:pt x="594" y="13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0" name="フリーフォーム 49">
                <a:extLst>
                  <a:ext uri="{FF2B5EF4-FFF2-40B4-BE49-F238E27FC236}">
                    <a16:creationId xmlns:a16="http://schemas.microsoft.com/office/drawing/2014/main" id="{00000000-0008-0000-0000-00007E050000}"/>
                  </a:ext>
                </a:extLst>
              </p:cNvPr>
              <p:cNvSpPr>
                <a:spLocks/>
              </p:cNvSpPr>
              <p:nvPr/>
            </p:nvSpPr>
            <p:spPr bwMode="auto">
              <a:xfrm>
                <a:off x="214" y="728"/>
                <a:ext cx="35" cy="19"/>
              </a:xfrm>
              <a:custGeom>
                <a:avLst/>
                <a:gdLst>
                  <a:gd name="T0" fmla="*/ 44 w 312"/>
                  <a:gd name="T1" fmla="*/ 165 h 166"/>
                  <a:gd name="T2" fmla="*/ 59 w 312"/>
                  <a:gd name="T3" fmla="*/ 155 h 166"/>
                  <a:gd name="T4" fmla="*/ 80 w 312"/>
                  <a:gd name="T5" fmla="*/ 139 h 166"/>
                  <a:gd name="T6" fmla="*/ 96 w 312"/>
                  <a:gd name="T7" fmla="*/ 131 h 166"/>
                  <a:gd name="T8" fmla="*/ 118 w 312"/>
                  <a:gd name="T9" fmla="*/ 127 h 166"/>
                  <a:gd name="T10" fmla="*/ 130 w 312"/>
                  <a:gd name="T11" fmla="*/ 122 h 166"/>
                  <a:gd name="T12" fmla="*/ 140 w 312"/>
                  <a:gd name="T13" fmla="*/ 135 h 166"/>
                  <a:gd name="T14" fmla="*/ 161 w 312"/>
                  <a:gd name="T15" fmla="*/ 135 h 166"/>
                  <a:gd name="T16" fmla="*/ 178 w 312"/>
                  <a:gd name="T17" fmla="*/ 123 h 166"/>
                  <a:gd name="T18" fmla="*/ 198 w 312"/>
                  <a:gd name="T19" fmla="*/ 121 h 166"/>
                  <a:gd name="T20" fmla="*/ 216 w 312"/>
                  <a:gd name="T21" fmla="*/ 99 h 166"/>
                  <a:gd name="T22" fmla="*/ 251 w 312"/>
                  <a:gd name="T23" fmla="*/ 94 h 166"/>
                  <a:gd name="T24" fmla="*/ 277 w 312"/>
                  <a:gd name="T25" fmla="*/ 98 h 166"/>
                  <a:gd name="T26" fmla="*/ 288 w 312"/>
                  <a:gd name="T27" fmla="*/ 97 h 166"/>
                  <a:gd name="T28" fmla="*/ 311 w 312"/>
                  <a:gd name="T29" fmla="*/ 97 h 166"/>
                  <a:gd name="T30" fmla="*/ 311 w 312"/>
                  <a:gd name="T31" fmla="*/ 80 h 166"/>
                  <a:gd name="T32" fmla="*/ 300 w 312"/>
                  <a:gd name="T33" fmla="*/ 73 h 166"/>
                  <a:gd name="T34" fmla="*/ 293 w 312"/>
                  <a:gd name="T35" fmla="*/ 62 h 166"/>
                  <a:gd name="T36" fmla="*/ 275 w 312"/>
                  <a:gd name="T37" fmla="*/ 61 h 166"/>
                  <a:gd name="T38" fmla="*/ 245 w 312"/>
                  <a:gd name="T39" fmla="*/ 47 h 166"/>
                  <a:gd name="T40" fmla="*/ 250 w 312"/>
                  <a:gd name="T41" fmla="*/ 32 h 166"/>
                  <a:gd name="T42" fmla="*/ 245 w 312"/>
                  <a:gd name="T43" fmla="*/ 23 h 166"/>
                  <a:gd name="T44" fmla="*/ 230 w 312"/>
                  <a:gd name="T45" fmla="*/ 14 h 166"/>
                  <a:gd name="T46" fmla="*/ 223 w 312"/>
                  <a:gd name="T47" fmla="*/ 22 h 166"/>
                  <a:gd name="T48" fmla="*/ 222 w 312"/>
                  <a:gd name="T49" fmla="*/ 27 h 166"/>
                  <a:gd name="T50" fmla="*/ 214 w 312"/>
                  <a:gd name="T51" fmla="*/ 27 h 166"/>
                  <a:gd name="T52" fmla="*/ 213 w 312"/>
                  <a:gd name="T53" fmla="*/ 21 h 166"/>
                  <a:gd name="T54" fmla="*/ 214 w 312"/>
                  <a:gd name="T55" fmla="*/ 6 h 166"/>
                  <a:gd name="T56" fmla="*/ 200 w 312"/>
                  <a:gd name="T57" fmla="*/ 0 h 166"/>
                  <a:gd name="T58" fmla="*/ 199 w 312"/>
                  <a:gd name="T59" fmla="*/ 9 h 166"/>
                  <a:gd name="T60" fmla="*/ 192 w 312"/>
                  <a:gd name="T61" fmla="*/ 11 h 166"/>
                  <a:gd name="T62" fmla="*/ 189 w 312"/>
                  <a:gd name="T63" fmla="*/ 15 h 166"/>
                  <a:gd name="T64" fmla="*/ 183 w 312"/>
                  <a:gd name="T65" fmla="*/ 15 h 166"/>
                  <a:gd name="T66" fmla="*/ 169 w 312"/>
                  <a:gd name="T67" fmla="*/ 22 h 166"/>
                  <a:gd name="T68" fmla="*/ 154 w 312"/>
                  <a:gd name="T69" fmla="*/ 17 h 166"/>
                  <a:gd name="T70" fmla="*/ 145 w 312"/>
                  <a:gd name="T71" fmla="*/ 15 h 166"/>
                  <a:gd name="T72" fmla="*/ 137 w 312"/>
                  <a:gd name="T73" fmla="*/ 7 h 166"/>
                  <a:gd name="T74" fmla="*/ 132 w 312"/>
                  <a:gd name="T75" fmla="*/ 4 h 166"/>
                  <a:gd name="T76" fmla="*/ 127 w 312"/>
                  <a:gd name="T77" fmla="*/ 9 h 166"/>
                  <a:gd name="T78" fmla="*/ 121 w 312"/>
                  <a:gd name="T79" fmla="*/ 7 h 166"/>
                  <a:gd name="T80" fmla="*/ 118 w 312"/>
                  <a:gd name="T81" fmla="*/ 14 h 166"/>
                  <a:gd name="T82" fmla="*/ 103 w 312"/>
                  <a:gd name="T83" fmla="*/ 30 h 166"/>
                  <a:gd name="T84" fmla="*/ 88 w 312"/>
                  <a:gd name="T85" fmla="*/ 38 h 166"/>
                  <a:gd name="T86" fmla="*/ 84 w 312"/>
                  <a:gd name="T87" fmla="*/ 38 h 166"/>
                  <a:gd name="T88" fmla="*/ 81 w 312"/>
                  <a:gd name="T89" fmla="*/ 40 h 166"/>
                  <a:gd name="T90" fmla="*/ 74 w 312"/>
                  <a:gd name="T91" fmla="*/ 49 h 166"/>
                  <a:gd name="T92" fmla="*/ 62 w 312"/>
                  <a:gd name="T93" fmla="*/ 50 h 166"/>
                  <a:gd name="T94" fmla="*/ 56 w 312"/>
                  <a:gd name="T95" fmla="*/ 63 h 166"/>
                  <a:gd name="T96" fmla="*/ 40 w 312"/>
                  <a:gd name="T97" fmla="*/ 68 h 166"/>
                  <a:gd name="T98" fmla="*/ 35 w 312"/>
                  <a:gd name="T99" fmla="*/ 70 h 166"/>
                  <a:gd name="T100" fmla="*/ 21 w 312"/>
                  <a:gd name="T101" fmla="*/ 67 h 166"/>
                  <a:gd name="T102" fmla="*/ 8 w 312"/>
                  <a:gd name="T103" fmla="*/ 60 h 166"/>
                  <a:gd name="T104" fmla="*/ 6 w 312"/>
                  <a:gd name="T105" fmla="*/ 62 h 166"/>
                  <a:gd name="T106" fmla="*/ 14 w 312"/>
                  <a:gd name="T107" fmla="*/ 70 h 166"/>
                  <a:gd name="T108" fmla="*/ 23 w 312"/>
                  <a:gd name="T109" fmla="*/ 80 h 166"/>
                  <a:gd name="T110" fmla="*/ 30 w 312"/>
                  <a:gd name="T111" fmla="*/ 88 h 166"/>
                  <a:gd name="T112" fmla="*/ 27 w 312"/>
                  <a:gd name="T113" fmla="*/ 122 h 166"/>
                  <a:gd name="T114" fmla="*/ 23 w 312"/>
                  <a:gd name="T115" fmla="*/ 147 h 166"/>
                  <a:gd name="T116" fmla="*/ 26 w 312"/>
                  <a:gd name="T117"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166">
                    <a:moveTo>
                      <a:pt x="26" y="156"/>
                    </a:moveTo>
                    <a:lnTo>
                      <a:pt x="26" y="156"/>
                    </a:lnTo>
                    <a:lnTo>
                      <a:pt x="28" y="158"/>
                    </a:lnTo>
                    <a:lnTo>
                      <a:pt x="31" y="159"/>
                    </a:lnTo>
                    <a:lnTo>
                      <a:pt x="39" y="162"/>
                    </a:lnTo>
                    <a:lnTo>
                      <a:pt x="39" y="162"/>
                    </a:lnTo>
                    <a:lnTo>
                      <a:pt x="42" y="163"/>
                    </a:lnTo>
                    <a:lnTo>
                      <a:pt x="44" y="165"/>
                    </a:lnTo>
                    <a:lnTo>
                      <a:pt x="44" y="166"/>
                    </a:lnTo>
                    <a:lnTo>
                      <a:pt x="44" y="166"/>
                    </a:lnTo>
                    <a:lnTo>
                      <a:pt x="51" y="166"/>
                    </a:lnTo>
                    <a:lnTo>
                      <a:pt x="56" y="164"/>
                    </a:lnTo>
                    <a:lnTo>
                      <a:pt x="57" y="163"/>
                    </a:lnTo>
                    <a:lnTo>
                      <a:pt x="58" y="161"/>
                    </a:lnTo>
                    <a:lnTo>
                      <a:pt x="58" y="161"/>
                    </a:lnTo>
                    <a:lnTo>
                      <a:pt x="59" y="155"/>
                    </a:lnTo>
                    <a:lnTo>
                      <a:pt x="60" y="154"/>
                    </a:lnTo>
                    <a:lnTo>
                      <a:pt x="63" y="152"/>
                    </a:lnTo>
                    <a:lnTo>
                      <a:pt x="63" y="152"/>
                    </a:lnTo>
                    <a:lnTo>
                      <a:pt x="68" y="148"/>
                    </a:lnTo>
                    <a:lnTo>
                      <a:pt x="72" y="143"/>
                    </a:lnTo>
                    <a:lnTo>
                      <a:pt x="72" y="143"/>
                    </a:lnTo>
                    <a:lnTo>
                      <a:pt x="76" y="140"/>
                    </a:lnTo>
                    <a:lnTo>
                      <a:pt x="80" y="139"/>
                    </a:lnTo>
                    <a:lnTo>
                      <a:pt x="80" y="139"/>
                    </a:lnTo>
                    <a:lnTo>
                      <a:pt x="84" y="141"/>
                    </a:lnTo>
                    <a:lnTo>
                      <a:pt x="87" y="142"/>
                    </a:lnTo>
                    <a:lnTo>
                      <a:pt x="89" y="141"/>
                    </a:lnTo>
                    <a:lnTo>
                      <a:pt x="89" y="141"/>
                    </a:lnTo>
                    <a:lnTo>
                      <a:pt x="91" y="139"/>
                    </a:lnTo>
                    <a:lnTo>
                      <a:pt x="93" y="137"/>
                    </a:lnTo>
                    <a:lnTo>
                      <a:pt x="96" y="131"/>
                    </a:lnTo>
                    <a:lnTo>
                      <a:pt x="96" y="131"/>
                    </a:lnTo>
                    <a:lnTo>
                      <a:pt x="98" y="130"/>
                    </a:lnTo>
                    <a:lnTo>
                      <a:pt x="102" y="129"/>
                    </a:lnTo>
                    <a:lnTo>
                      <a:pt x="110" y="127"/>
                    </a:lnTo>
                    <a:lnTo>
                      <a:pt x="110" y="127"/>
                    </a:lnTo>
                    <a:lnTo>
                      <a:pt x="114" y="127"/>
                    </a:lnTo>
                    <a:lnTo>
                      <a:pt x="118" y="127"/>
                    </a:lnTo>
                    <a:lnTo>
                      <a:pt x="118" y="127"/>
                    </a:lnTo>
                    <a:lnTo>
                      <a:pt x="120" y="127"/>
                    </a:lnTo>
                    <a:lnTo>
                      <a:pt x="122" y="128"/>
                    </a:lnTo>
                    <a:lnTo>
                      <a:pt x="123" y="129"/>
                    </a:lnTo>
                    <a:lnTo>
                      <a:pt x="125" y="128"/>
                    </a:lnTo>
                    <a:lnTo>
                      <a:pt x="125" y="128"/>
                    </a:lnTo>
                    <a:lnTo>
                      <a:pt x="127" y="126"/>
                    </a:lnTo>
                    <a:lnTo>
                      <a:pt x="128" y="124"/>
                    </a:lnTo>
                    <a:lnTo>
                      <a:pt x="130" y="122"/>
                    </a:lnTo>
                    <a:lnTo>
                      <a:pt x="132" y="122"/>
                    </a:lnTo>
                    <a:lnTo>
                      <a:pt x="132" y="122"/>
                    </a:lnTo>
                    <a:lnTo>
                      <a:pt x="135" y="122"/>
                    </a:lnTo>
                    <a:lnTo>
                      <a:pt x="136" y="124"/>
                    </a:lnTo>
                    <a:lnTo>
                      <a:pt x="137" y="129"/>
                    </a:lnTo>
                    <a:lnTo>
                      <a:pt x="137" y="129"/>
                    </a:lnTo>
                    <a:lnTo>
                      <a:pt x="138" y="132"/>
                    </a:lnTo>
                    <a:lnTo>
                      <a:pt x="140" y="135"/>
                    </a:lnTo>
                    <a:lnTo>
                      <a:pt x="144" y="138"/>
                    </a:lnTo>
                    <a:lnTo>
                      <a:pt x="146" y="139"/>
                    </a:lnTo>
                    <a:lnTo>
                      <a:pt x="148" y="139"/>
                    </a:lnTo>
                    <a:lnTo>
                      <a:pt x="148" y="139"/>
                    </a:lnTo>
                    <a:lnTo>
                      <a:pt x="152" y="139"/>
                    </a:lnTo>
                    <a:lnTo>
                      <a:pt x="155" y="138"/>
                    </a:lnTo>
                    <a:lnTo>
                      <a:pt x="161" y="135"/>
                    </a:lnTo>
                    <a:lnTo>
                      <a:pt x="161" y="135"/>
                    </a:lnTo>
                    <a:lnTo>
                      <a:pt x="164" y="134"/>
                    </a:lnTo>
                    <a:lnTo>
                      <a:pt x="167" y="131"/>
                    </a:lnTo>
                    <a:lnTo>
                      <a:pt x="170" y="128"/>
                    </a:lnTo>
                    <a:lnTo>
                      <a:pt x="172" y="125"/>
                    </a:lnTo>
                    <a:lnTo>
                      <a:pt x="172" y="125"/>
                    </a:lnTo>
                    <a:lnTo>
                      <a:pt x="174" y="124"/>
                    </a:lnTo>
                    <a:lnTo>
                      <a:pt x="175" y="123"/>
                    </a:lnTo>
                    <a:lnTo>
                      <a:pt x="178" y="123"/>
                    </a:lnTo>
                    <a:lnTo>
                      <a:pt x="182" y="124"/>
                    </a:lnTo>
                    <a:lnTo>
                      <a:pt x="185" y="123"/>
                    </a:lnTo>
                    <a:lnTo>
                      <a:pt x="185" y="123"/>
                    </a:lnTo>
                    <a:lnTo>
                      <a:pt x="189" y="122"/>
                    </a:lnTo>
                    <a:lnTo>
                      <a:pt x="192" y="123"/>
                    </a:lnTo>
                    <a:lnTo>
                      <a:pt x="196" y="122"/>
                    </a:lnTo>
                    <a:lnTo>
                      <a:pt x="198" y="121"/>
                    </a:lnTo>
                    <a:lnTo>
                      <a:pt x="198" y="121"/>
                    </a:lnTo>
                    <a:lnTo>
                      <a:pt x="203" y="117"/>
                    </a:lnTo>
                    <a:lnTo>
                      <a:pt x="206" y="113"/>
                    </a:lnTo>
                    <a:lnTo>
                      <a:pt x="206" y="109"/>
                    </a:lnTo>
                    <a:lnTo>
                      <a:pt x="206" y="109"/>
                    </a:lnTo>
                    <a:lnTo>
                      <a:pt x="207" y="106"/>
                    </a:lnTo>
                    <a:lnTo>
                      <a:pt x="208" y="104"/>
                    </a:lnTo>
                    <a:lnTo>
                      <a:pt x="212" y="101"/>
                    </a:lnTo>
                    <a:lnTo>
                      <a:pt x="216" y="99"/>
                    </a:lnTo>
                    <a:lnTo>
                      <a:pt x="221" y="97"/>
                    </a:lnTo>
                    <a:lnTo>
                      <a:pt x="221" y="97"/>
                    </a:lnTo>
                    <a:lnTo>
                      <a:pt x="225" y="96"/>
                    </a:lnTo>
                    <a:lnTo>
                      <a:pt x="230" y="96"/>
                    </a:lnTo>
                    <a:lnTo>
                      <a:pt x="235" y="96"/>
                    </a:lnTo>
                    <a:lnTo>
                      <a:pt x="241" y="96"/>
                    </a:lnTo>
                    <a:lnTo>
                      <a:pt x="241" y="96"/>
                    </a:lnTo>
                    <a:lnTo>
                      <a:pt x="251" y="94"/>
                    </a:lnTo>
                    <a:lnTo>
                      <a:pt x="256" y="95"/>
                    </a:lnTo>
                    <a:lnTo>
                      <a:pt x="260" y="96"/>
                    </a:lnTo>
                    <a:lnTo>
                      <a:pt x="260" y="96"/>
                    </a:lnTo>
                    <a:lnTo>
                      <a:pt x="266" y="98"/>
                    </a:lnTo>
                    <a:lnTo>
                      <a:pt x="269" y="98"/>
                    </a:lnTo>
                    <a:lnTo>
                      <a:pt x="274" y="98"/>
                    </a:lnTo>
                    <a:lnTo>
                      <a:pt x="274" y="98"/>
                    </a:lnTo>
                    <a:lnTo>
                      <a:pt x="277" y="98"/>
                    </a:lnTo>
                    <a:lnTo>
                      <a:pt x="280" y="98"/>
                    </a:lnTo>
                    <a:lnTo>
                      <a:pt x="281" y="98"/>
                    </a:lnTo>
                    <a:lnTo>
                      <a:pt x="281" y="96"/>
                    </a:lnTo>
                    <a:lnTo>
                      <a:pt x="281" y="96"/>
                    </a:lnTo>
                    <a:lnTo>
                      <a:pt x="281" y="94"/>
                    </a:lnTo>
                    <a:lnTo>
                      <a:pt x="282" y="94"/>
                    </a:lnTo>
                    <a:lnTo>
                      <a:pt x="288" y="97"/>
                    </a:lnTo>
                    <a:lnTo>
                      <a:pt x="288" y="97"/>
                    </a:lnTo>
                    <a:lnTo>
                      <a:pt x="293" y="100"/>
                    </a:lnTo>
                    <a:lnTo>
                      <a:pt x="301" y="101"/>
                    </a:lnTo>
                    <a:lnTo>
                      <a:pt x="301" y="101"/>
                    </a:lnTo>
                    <a:lnTo>
                      <a:pt x="307" y="102"/>
                    </a:lnTo>
                    <a:lnTo>
                      <a:pt x="310" y="101"/>
                    </a:lnTo>
                    <a:lnTo>
                      <a:pt x="311" y="99"/>
                    </a:lnTo>
                    <a:lnTo>
                      <a:pt x="311" y="97"/>
                    </a:lnTo>
                    <a:lnTo>
                      <a:pt x="311" y="97"/>
                    </a:lnTo>
                    <a:lnTo>
                      <a:pt x="310" y="95"/>
                    </a:lnTo>
                    <a:lnTo>
                      <a:pt x="311" y="94"/>
                    </a:lnTo>
                    <a:lnTo>
                      <a:pt x="312" y="91"/>
                    </a:lnTo>
                    <a:lnTo>
                      <a:pt x="312" y="91"/>
                    </a:lnTo>
                    <a:lnTo>
                      <a:pt x="312" y="86"/>
                    </a:lnTo>
                    <a:lnTo>
                      <a:pt x="311" y="80"/>
                    </a:lnTo>
                    <a:lnTo>
                      <a:pt x="311" y="80"/>
                    </a:lnTo>
                    <a:lnTo>
                      <a:pt x="311" y="80"/>
                    </a:lnTo>
                    <a:lnTo>
                      <a:pt x="305" y="79"/>
                    </a:lnTo>
                    <a:lnTo>
                      <a:pt x="305" y="79"/>
                    </a:lnTo>
                    <a:lnTo>
                      <a:pt x="297" y="78"/>
                    </a:lnTo>
                    <a:lnTo>
                      <a:pt x="295" y="77"/>
                    </a:lnTo>
                    <a:lnTo>
                      <a:pt x="294" y="76"/>
                    </a:lnTo>
                    <a:lnTo>
                      <a:pt x="295" y="76"/>
                    </a:lnTo>
                    <a:lnTo>
                      <a:pt x="295" y="76"/>
                    </a:lnTo>
                    <a:lnTo>
                      <a:pt x="300" y="73"/>
                    </a:lnTo>
                    <a:lnTo>
                      <a:pt x="304" y="72"/>
                    </a:lnTo>
                    <a:lnTo>
                      <a:pt x="304" y="72"/>
                    </a:lnTo>
                    <a:lnTo>
                      <a:pt x="301" y="71"/>
                    </a:lnTo>
                    <a:lnTo>
                      <a:pt x="299" y="70"/>
                    </a:lnTo>
                    <a:lnTo>
                      <a:pt x="298" y="68"/>
                    </a:lnTo>
                    <a:lnTo>
                      <a:pt x="298" y="68"/>
                    </a:lnTo>
                    <a:lnTo>
                      <a:pt x="296" y="65"/>
                    </a:lnTo>
                    <a:lnTo>
                      <a:pt x="293" y="62"/>
                    </a:lnTo>
                    <a:lnTo>
                      <a:pt x="293" y="62"/>
                    </a:lnTo>
                    <a:lnTo>
                      <a:pt x="291" y="61"/>
                    </a:lnTo>
                    <a:lnTo>
                      <a:pt x="289" y="61"/>
                    </a:lnTo>
                    <a:lnTo>
                      <a:pt x="285" y="62"/>
                    </a:lnTo>
                    <a:lnTo>
                      <a:pt x="285" y="62"/>
                    </a:lnTo>
                    <a:lnTo>
                      <a:pt x="279" y="63"/>
                    </a:lnTo>
                    <a:lnTo>
                      <a:pt x="277" y="62"/>
                    </a:lnTo>
                    <a:lnTo>
                      <a:pt x="275" y="61"/>
                    </a:lnTo>
                    <a:lnTo>
                      <a:pt x="275" y="61"/>
                    </a:lnTo>
                    <a:lnTo>
                      <a:pt x="265" y="54"/>
                    </a:lnTo>
                    <a:lnTo>
                      <a:pt x="256" y="52"/>
                    </a:lnTo>
                    <a:lnTo>
                      <a:pt x="256" y="52"/>
                    </a:lnTo>
                    <a:lnTo>
                      <a:pt x="251" y="50"/>
                    </a:lnTo>
                    <a:lnTo>
                      <a:pt x="247" y="49"/>
                    </a:lnTo>
                    <a:lnTo>
                      <a:pt x="245" y="47"/>
                    </a:lnTo>
                    <a:lnTo>
                      <a:pt x="245" y="47"/>
                    </a:lnTo>
                    <a:lnTo>
                      <a:pt x="243" y="44"/>
                    </a:lnTo>
                    <a:lnTo>
                      <a:pt x="243" y="42"/>
                    </a:lnTo>
                    <a:lnTo>
                      <a:pt x="243" y="40"/>
                    </a:lnTo>
                    <a:lnTo>
                      <a:pt x="245" y="38"/>
                    </a:lnTo>
                    <a:lnTo>
                      <a:pt x="245" y="38"/>
                    </a:lnTo>
                    <a:lnTo>
                      <a:pt x="248" y="35"/>
                    </a:lnTo>
                    <a:lnTo>
                      <a:pt x="249" y="34"/>
                    </a:lnTo>
                    <a:lnTo>
                      <a:pt x="250" y="32"/>
                    </a:lnTo>
                    <a:lnTo>
                      <a:pt x="250" y="32"/>
                    </a:lnTo>
                    <a:lnTo>
                      <a:pt x="249" y="28"/>
                    </a:lnTo>
                    <a:lnTo>
                      <a:pt x="247" y="26"/>
                    </a:lnTo>
                    <a:lnTo>
                      <a:pt x="247" y="26"/>
                    </a:lnTo>
                    <a:lnTo>
                      <a:pt x="247" y="23"/>
                    </a:lnTo>
                    <a:lnTo>
                      <a:pt x="246" y="23"/>
                    </a:lnTo>
                    <a:lnTo>
                      <a:pt x="245" y="23"/>
                    </a:lnTo>
                    <a:lnTo>
                      <a:pt x="245" y="23"/>
                    </a:lnTo>
                    <a:lnTo>
                      <a:pt x="240" y="24"/>
                    </a:lnTo>
                    <a:lnTo>
                      <a:pt x="237" y="25"/>
                    </a:lnTo>
                    <a:lnTo>
                      <a:pt x="236" y="24"/>
                    </a:lnTo>
                    <a:lnTo>
                      <a:pt x="236" y="24"/>
                    </a:lnTo>
                    <a:lnTo>
                      <a:pt x="233" y="17"/>
                    </a:lnTo>
                    <a:lnTo>
                      <a:pt x="232" y="14"/>
                    </a:lnTo>
                    <a:lnTo>
                      <a:pt x="231" y="13"/>
                    </a:lnTo>
                    <a:lnTo>
                      <a:pt x="230" y="14"/>
                    </a:lnTo>
                    <a:lnTo>
                      <a:pt x="230" y="14"/>
                    </a:lnTo>
                    <a:lnTo>
                      <a:pt x="230" y="16"/>
                    </a:lnTo>
                    <a:lnTo>
                      <a:pt x="230" y="18"/>
                    </a:lnTo>
                    <a:lnTo>
                      <a:pt x="230" y="21"/>
                    </a:lnTo>
                    <a:lnTo>
                      <a:pt x="230" y="22"/>
                    </a:lnTo>
                    <a:lnTo>
                      <a:pt x="230" y="22"/>
                    </a:lnTo>
                    <a:lnTo>
                      <a:pt x="223" y="22"/>
                    </a:lnTo>
                    <a:lnTo>
                      <a:pt x="223" y="22"/>
                    </a:lnTo>
                    <a:lnTo>
                      <a:pt x="222" y="23"/>
                    </a:lnTo>
                    <a:lnTo>
                      <a:pt x="221" y="24"/>
                    </a:lnTo>
                    <a:lnTo>
                      <a:pt x="222" y="25"/>
                    </a:lnTo>
                    <a:lnTo>
                      <a:pt x="222" y="25"/>
                    </a:lnTo>
                    <a:lnTo>
                      <a:pt x="223" y="26"/>
                    </a:lnTo>
                    <a:lnTo>
                      <a:pt x="223" y="27"/>
                    </a:lnTo>
                    <a:lnTo>
                      <a:pt x="222" y="27"/>
                    </a:lnTo>
                    <a:lnTo>
                      <a:pt x="222" y="27"/>
                    </a:lnTo>
                    <a:lnTo>
                      <a:pt x="220" y="30"/>
                    </a:lnTo>
                    <a:lnTo>
                      <a:pt x="220" y="30"/>
                    </a:lnTo>
                    <a:lnTo>
                      <a:pt x="219" y="31"/>
                    </a:lnTo>
                    <a:lnTo>
                      <a:pt x="218" y="32"/>
                    </a:lnTo>
                    <a:lnTo>
                      <a:pt x="218" y="32"/>
                    </a:lnTo>
                    <a:lnTo>
                      <a:pt x="218" y="32"/>
                    </a:lnTo>
                    <a:lnTo>
                      <a:pt x="216" y="30"/>
                    </a:lnTo>
                    <a:lnTo>
                      <a:pt x="214" y="27"/>
                    </a:lnTo>
                    <a:lnTo>
                      <a:pt x="214" y="27"/>
                    </a:lnTo>
                    <a:lnTo>
                      <a:pt x="211" y="26"/>
                    </a:lnTo>
                    <a:lnTo>
                      <a:pt x="210" y="25"/>
                    </a:lnTo>
                    <a:lnTo>
                      <a:pt x="211" y="24"/>
                    </a:lnTo>
                    <a:lnTo>
                      <a:pt x="211" y="24"/>
                    </a:lnTo>
                    <a:lnTo>
                      <a:pt x="213" y="23"/>
                    </a:lnTo>
                    <a:lnTo>
                      <a:pt x="213" y="22"/>
                    </a:lnTo>
                    <a:lnTo>
                      <a:pt x="213" y="21"/>
                    </a:lnTo>
                    <a:lnTo>
                      <a:pt x="213" y="21"/>
                    </a:lnTo>
                    <a:lnTo>
                      <a:pt x="213" y="17"/>
                    </a:lnTo>
                    <a:lnTo>
                      <a:pt x="214" y="15"/>
                    </a:lnTo>
                    <a:lnTo>
                      <a:pt x="214" y="15"/>
                    </a:lnTo>
                    <a:lnTo>
                      <a:pt x="215" y="11"/>
                    </a:lnTo>
                    <a:lnTo>
                      <a:pt x="214" y="8"/>
                    </a:lnTo>
                    <a:lnTo>
                      <a:pt x="214" y="8"/>
                    </a:lnTo>
                    <a:lnTo>
                      <a:pt x="214" y="6"/>
                    </a:lnTo>
                    <a:lnTo>
                      <a:pt x="213" y="5"/>
                    </a:lnTo>
                    <a:lnTo>
                      <a:pt x="210" y="3"/>
                    </a:lnTo>
                    <a:lnTo>
                      <a:pt x="210" y="3"/>
                    </a:lnTo>
                    <a:lnTo>
                      <a:pt x="207" y="1"/>
                    </a:lnTo>
                    <a:lnTo>
                      <a:pt x="204" y="0"/>
                    </a:lnTo>
                    <a:lnTo>
                      <a:pt x="204" y="0"/>
                    </a:lnTo>
                    <a:lnTo>
                      <a:pt x="201" y="0"/>
                    </a:lnTo>
                    <a:lnTo>
                      <a:pt x="200" y="0"/>
                    </a:lnTo>
                    <a:lnTo>
                      <a:pt x="199" y="1"/>
                    </a:lnTo>
                    <a:lnTo>
                      <a:pt x="199" y="1"/>
                    </a:lnTo>
                    <a:lnTo>
                      <a:pt x="199" y="3"/>
                    </a:lnTo>
                    <a:lnTo>
                      <a:pt x="200" y="5"/>
                    </a:lnTo>
                    <a:lnTo>
                      <a:pt x="200" y="5"/>
                    </a:lnTo>
                    <a:lnTo>
                      <a:pt x="200" y="6"/>
                    </a:lnTo>
                    <a:lnTo>
                      <a:pt x="200" y="7"/>
                    </a:lnTo>
                    <a:lnTo>
                      <a:pt x="199" y="9"/>
                    </a:lnTo>
                    <a:lnTo>
                      <a:pt x="199" y="9"/>
                    </a:lnTo>
                    <a:lnTo>
                      <a:pt x="198" y="9"/>
                    </a:lnTo>
                    <a:lnTo>
                      <a:pt x="197" y="10"/>
                    </a:lnTo>
                    <a:lnTo>
                      <a:pt x="197" y="10"/>
                    </a:lnTo>
                    <a:lnTo>
                      <a:pt x="198" y="21"/>
                    </a:lnTo>
                    <a:lnTo>
                      <a:pt x="198" y="21"/>
                    </a:lnTo>
                    <a:lnTo>
                      <a:pt x="192" y="11"/>
                    </a:lnTo>
                    <a:lnTo>
                      <a:pt x="192" y="11"/>
                    </a:lnTo>
                    <a:lnTo>
                      <a:pt x="190" y="7"/>
                    </a:lnTo>
                    <a:lnTo>
                      <a:pt x="189" y="6"/>
                    </a:lnTo>
                    <a:lnTo>
                      <a:pt x="189" y="6"/>
                    </a:lnTo>
                    <a:lnTo>
                      <a:pt x="189" y="6"/>
                    </a:lnTo>
                    <a:lnTo>
                      <a:pt x="188" y="8"/>
                    </a:lnTo>
                    <a:lnTo>
                      <a:pt x="188" y="11"/>
                    </a:lnTo>
                    <a:lnTo>
                      <a:pt x="188" y="11"/>
                    </a:lnTo>
                    <a:lnTo>
                      <a:pt x="189" y="15"/>
                    </a:lnTo>
                    <a:lnTo>
                      <a:pt x="188" y="18"/>
                    </a:lnTo>
                    <a:lnTo>
                      <a:pt x="188" y="18"/>
                    </a:lnTo>
                    <a:lnTo>
                      <a:pt x="186" y="21"/>
                    </a:lnTo>
                    <a:lnTo>
                      <a:pt x="185" y="22"/>
                    </a:lnTo>
                    <a:lnTo>
                      <a:pt x="185" y="22"/>
                    </a:lnTo>
                    <a:lnTo>
                      <a:pt x="185" y="22"/>
                    </a:lnTo>
                    <a:lnTo>
                      <a:pt x="184" y="18"/>
                    </a:lnTo>
                    <a:lnTo>
                      <a:pt x="183" y="15"/>
                    </a:lnTo>
                    <a:lnTo>
                      <a:pt x="183" y="15"/>
                    </a:lnTo>
                    <a:lnTo>
                      <a:pt x="179" y="17"/>
                    </a:lnTo>
                    <a:lnTo>
                      <a:pt x="179" y="17"/>
                    </a:lnTo>
                    <a:lnTo>
                      <a:pt x="175" y="18"/>
                    </a:lnTo>
                    <a:lnTo>
                      <a:pt x="174" y="21"/>
                    </a:lnTo>
                    <a:lnTo>
                      <a:pt x="174" y="21"/>
                    </a:lnTo>
                    <a:lnTo>
                      <a:pt x="171" y="22"/>
                    </a:lnTo>
                    <a:lnTo>
                      <a:pt x="169" y="22"/>
                    </a:lnTo>
                    <a:lnTo>
                      <a:pt x="168" y="22"/>
                    </a:lnTo>
                    <a:lnTo>
                      <a:pt x="168" y="22"/>
                    </a:lnTo>
                    <a:lnTo>
                      <a:pt x="163" y="19"/>
                    </a:lnTo>
                    <a:lnTo>
                      <a:pt x="163" y="19"/>
                    </a:lnTo>
                    <a:lnTo>
                      <a:pt x="159" y="19"/>
                    </a:lnTo>
                    <a:lnTo>
                      <a:pt x="156" y="19"/>
                    </a:lnTo>
                    <a:lnTo>
                      <a:pt x="154" y="17"/>
                    </a:lnTo>
                    <a:lnTo>
                      <a:pt x="154" y="17"/>
                    </a:lnTo>
                    <a:lnTo>
                      <a:pt x="151" y="13"/>
                    </a:lnTo>
                    <a:lnTo>
                      <a:pt x="149" y="11"/>
                    </a:lnTo>
                    <a:lnTo>
                      <a:pt x="148" y="11"/>
                    </a:lnTo>
                    <a:lnTo>
                      <a:pt x="148" y="11"/>
                    </a:lnTo>
                    <a:lnTo>
                      <a:pt x="146" y="14"/>
                    </a:lnTo>
                    <a:lnTo>
                      <a:pt x="146" y="15"/>
                    </a:lnTo>
                    <a:lnTo>
                      <a:pt x="145" y="15"/>
                    </a:lnTo>
                    <a:lnTo>
                      <a:pt x="145" y="15"/>
                    </a:lnTo>
                    <a:lnTo>
                      <a:pt x="144" y="13"/>
                    </a:lnTo>
                    <a:lnTo>
                      <a:pt x="143" y="11"/>
                    </a:lnTo>
                    <a:lnTo>
                      <a:pt x="143" y="11"/>
                    </a:lnTo>
                    <a:lnTo>
                      <a:pt x="142" y="10"/>
                    </a:lnTo>
                    <a:lnTo>
                      <a:pt x="139" y="9"/>
                    </a:lnTo>
                    <a:lnTo>
                      <a:pt x="139" y="9"/>
                    </a:lnTo>
                    <a:lnTo>
                      <a:pt x="138" y="7"/>
                    </a:lnTo>
                    <a:lnTo>
                      <a:pt x="137" y="7"/>
                    </a:lnTo>
                    <a:lnTo>
                      <a:pt x="137" y="7"/>
                    </a:lnTo>
                    <a:lnTo>
                      <a:pt x="137" y="7"/>
                    </a:lnTo>
                    <a:lnTo>
                      <a:pt x="136" y="9"/>
                    </a:lnTo>
                    <a:lnTo>
                      <a:pt x="136" y="9"/>
                    </a:lnTo>
                    <a:lnTo>
                      <a:pt x="136" y="9"/>
                    </a:lnTo>
                    <a:lnTo>
                      <a:pt x="134" y="6"/>
                    </a:lnTo>
                    <a:lnTo>
                      <a:pt x="133" y="4"/>
                    </a:lnTo>
                    <a:lnTo>
                      <a:pt x="132" y="4"/>
                    </a:lnTo>
                    <a:lnTo>
                      <a:pt x="132" y="4"/>
                    </a:lnTo>
                    <a:lnTo>
                      <a:pt x="129" y="7"/>
                    </a:lnTo>
                    <a:lnTo>
                      <a:pt x="129" y="7"/>
                    </a:lnTo>
                    <a:lnTo>
                      <a:pt x="129" y="10"/>
                    </a:lnTo>
                    <a:lnTo>
                      <a:pt x="129" y="11"/>
                    </a:lnTo>
                    <a:lnTo>
                      <a:pt x="129" y="11"/>
                    </a:lnTo>
                    <a:lnTo>
                      <a:pt x="129" y="11"/>
                    </a:lnTo>
                    <a:lnTo>
                      <a:pt x="127" y="9"/>
                    </a:lnTo>
                    <a:lnTo>
                      <a:pt x="126" y="8"/>
                    </a:lnTo>
                    <a:lnTo>
                      <a:pt x="126" y="8"/>
                    </a:lnTo>
                    <a:lnTo>
                      <a:pt x="125" y="9"/>
                    </a:lnTo>
                    <a:lnTo>
                      <a:pt x="124" y="10"/>
                    </a:lnTo>
                    <a:lnTo>
                      <a:pt x="124" y="10"/>
                    </a:lnTo>
                    <a:lnTo>
                      <a:pt x="124" y="10"/>
                    </a:lnTo>
                    <a:lnTo>
                      <a:pt x="123" y="9"/>
                    </a:lnTo>
                    <a:lnTo>
                      <a:pt x="121" y="7"/>
                    </a:lnTo>
                    <a:lnTo>
                      <a:pt x="121" y="7"/>
                    </a:lnTo>
                    <a:lnTo>
                      <a:pt x="119" y="7"/>
                    </a:lnTo>
                    <a:lnTo>
                      <a:pt x="118" y="7"/>
                    </a:lnTo>
                    <a:lnTo>
                      <a:pt x="118" y="8"/>
                    </a:lnTo>
                    <a:lnTo>
                      <a:pt x="118" y="8"/>
                    </a:lnTo>
                    <a:lnTo>
                      <a:pt x="118" y="10"/>
                    </a:lnTo>
                    <a:lnTo>
                      <a:pt x="118" y="14"/>
                    </a:lnTo>
                    <a:lnTo>
                      <a:pt x="118" y="14"/>
                    </a:lnTo>
                    <a:lnTo>
                      <a:pt x="119" y="17"/>
                    </a:lnTo>
                    <a:lnTo>
                      <a:pt x="118" y="19"/>
                    </a:lnTo>
                    <a:lnTo>
                      <a:pt x="118" y="19"/>
                    </a:lnTo>
                    <a:lnTo>
                      <a:pt x="114" y="25"/>
                    </a:lnTo>
                    <a:lnTo>
                      <a:pt x="110" y="28"/>
                    </a:lnTo>
                    <a:lnTo>
                      <a:pt x="110" y="28"/>
                    </a:lnTo>
                    <a:lnTo>
                      <a:pt x="106" y="29"/>
                    </a:lnTo>
                    <a:lnTo>
                      <a:pt x="103" y="30"/>
                    </a:lnTo>
                    <a:lnTo>
                      <a:pt x="103" y="30"/>
                    </a:lnTo>
                    <a:lnTo>
                      <a:pt x="96" y="32"/>
                    </a:lnTo>
                    <a:lnTo>
                      <a:pt x="96" y="32"/>
                    </a:lnTo>
                    <a:lnTo>
                      <a:pt x="93" y="34"/>
                    </a:lnTo>
                    <a:lnTo>
                      <a:pt x="90" y="36"/>
                    </a:lnTo>
                    <a:lnTo>
                      <a:pt x="90" y="36"/>
                    </a:lnTo>
                    <a:lnTo>
                      <a:pt x="89" y="37"/>
                    </a:lnTo>
                    <a:lnTo>
                      <a:pt x="88" y="38"/>
                    </a:lnTo>
                    <a:lnTo>
                      <a:pt x="88" y="38"/>
                    </a:lnTo>
                    <a:lnTo>
                      <a:pt x="88" y="41"/>
                    </a:lnTo>
                    <a:lnTo>
                      <a:pt x="88" y="42"/>
                    </a:lnTo>
                    <a:lnTo>
                      <a:pt x="88" y="41"/>
                    </a:lnTo>
                    <a:lnTo>
                      <a:pt x="88" y="41"/>
                    </a:lnTo>
                    <a:lnTo>
                      <a:pt x="85" y="38"/>
                    </a:lnTo>
                    <a:lnTo>
                      <a:pt x="84" y="38"/>
                    </a:lnTo>
                    <a:lnTo>
                      <a:pt x="84" y="38"/>
                    </a:lnTo>
                    <a:lnTo>
                      <a:pt x="86" y="41"/>
                    </a:lnTo>
                    <a:lnTo>
                      <a:pt x="86" y="42"/>
                    </a:lnTo>
                    <a:lnTo>
                      <a:pt x="85" y="43"/>
                    </a:lnTo>
                    <a:lnTo>
                      <a:pt x="85" y="43"/>
                    </a:lnTo>
                    <a:lnTo>
                      <a:pt x="83" y="43"/>
                    </a:lnTo>
                    <a:lnTo>
                      <a:pt x="81" y="42"/>
                    </a:lnTo>
                    <a:lnTo>
                      <a:pt x="81" y="42"/>
                    </a:lnTo>
                    <a:lnTo>
                      <a:pt x="81" y="40"/>
                    </a:lnTo>
                    <a:lnTo>
                      <a:pt x="80" y="39"/>
                    </a:lnTo>
                    <a:lnTo>
                      <a:pt x="80" y="39"/>
                    </a:lnTo>
                    <a:lnTo>
                      <a:pt x="80" y="39"/>
                    </a:lnTo>
                    <a:lnTo>
                      <a:pt x="72" y="43"/>
                    </a:lnTo>
                    <a:lnTo>
                      <a:pt x="72" y="43"/>
                    </a:lnTo>
                    <a:lnTo>
                      <a:pt x="73" y="46"/>
                    </a:lnTo>
                    <a:lnTo>
                      <a:pt x="74" y="48"/>
                    </a:lnTo>
                    <a:lnTo>
                      <a:pt x="74" y="49"/>
                    </a:lnTo>
                    <a:lnTo>
                      <a:pt x="74" y="49"/>
                    </a:lnTo>
                    <a:lnTo>
                      <a:pt x="71" y="49"/>
                    </a:lnTo>
                    <a:lnTo>
                      <a:pt x="68" y="50"/>
                    </a:lnTo>
                    <a:lnTo>
                      <a:pt x="68" y="50"/>
                    </a:lnTo>
                    <a:lnTo>
                      <a:pt x="67" y="49"/>
                    </a:lnTo>
                    <a:lnTo>
                      <a:pt x="67" y="49"/>
                    </a:lnTo>
                    <a:lnTo>
                      <a:pt x="67" y="49"/>
                    </a:lnTo>
                    <a:lnTo>
                      <a:pt x="62" y="50"/>
                    </a:lnTo>
                    <a:lnTo>
                      <a:pt x="62" y="50"/>
                    </a:lnTo>
                    <a:lnTo>
                      <a:pt x="62" y="53"/>
                    </a:lnTo>
                    <a:lnTo>
                      <a:pt x="62" y="55"/>
                    </a:lnTo>
                    <a:lnTo>
                      <a:pt x="63" y="58"/>
                    </a:lnTo>
                    <a:lnTo>
                      <a:pt x="62" y="60"/>
                    </a:lnTo>
                    <a:lnTo>
                      <a:pt x="62" y="60"/>
                    </a:lnTo>
                    <a:lnTo>
                      <a:pt x="56" y="63"/>
                    </a:lnTo>
                    <a:lnTo>
                      <a:pt x="56" y="63"/>
                    </a:lnTo>
                    <a:lnTo>
                      <a:pt x="55" y="65"/>
                    </a:lnTo>
                    <a:lnTo>
                      <a:pt x="53" y="67"/>
                    </a:lnTo>
                    <a:lnTo>
                      <a:pt x="53" y="67"/>
                    </a:lnTo>
                    <a:lnTo>
                      <a:pt x="50" y="69"/>
                    </a:lnTo>
                    <a:lnTo>
                      <a:pt x="47" y="69"/>
                    </a:lnTo>
                    <a:lnTo>
                      <a:pt x="47" y="69"/>
                    </a:lnTo>
                    <a:lnTo>
                      <a:pt x="42" y="69"/>
                    </a:lnTo>
                    <a:lnTo>
                      <a:pt x="40" y="68"/>
                    </a:lnTo>
                    <a:lnTo>
                      <a:pt x="40" y="68"/>
                    </a:lnTo>
                    <a:lnTo>
                      <a:pt x="40" y="68"/>
                    </a:lnTo>
                    <a:lnTo>
                      <a:pt x="41" y="66"/>
                    </a:lnTo>
                    <a:lnTo>
                      <a:pt x="41" y="66"/>
                    </a:lnTo>
                    <a:lnTo>
                      <a:pt x="40" y="66"/>
                    </a:lnTo>
                    <a:lnTo>
                      <a:pt x="40" y="66"/>
                    </a:lnTo>
                    <a:lnTo>
                      <a:pt x="37" y="68"/>
                    </a:lnTo>
                    <a:lnTo>
                      <a:pt x="35" y="70"/>
                    </a:lnTo>
                    <a:lnTo>
                      <a:pt x="33" y="70"/>
                    </a:lnTo>
                    <a:lnTo>
                      <a:pt x="33" y="70"/>
                    </a:lnTo>
                    <a:lnTo>
                      <a:pt x="30" y="69"/>
                    </a:lnTo>
                    <a:lnTo>
                      <a:pt x="27" y="69"/>
                    </a:lnTo>
                    <a:lnTo>
                      <a:pt x="27" y="69"/>
                    </a:lnTo>
                    <a:lnTo>
                      <a:pt x="24" y="69"/>
                    </a:lnTo>
                    <a:lnTo>
                      <a:pt x="22" y="68"/>
                    </a:lnTo>
                    <a:lnTo>
                      <a:pt x="21" y="67"/>
                    </a:lnTo>
                    <a:lnTo>
                      <a:pt x="21" y="67"/>
                    </a:lnTo>
                    <a:lnTo>
                      <a:pt x="20" y="66"/>
                    </a:lnTo>
                    <a:lnTo>
                      <a:pt x="18" y="64"/>
                    </a:lnTo>
                    <a:lnTo>
                      <a:pt x="18" y="64"/>
                    </a:lnTo>
                    <a:lnTo>
                      <a:pt x="15" y="63"/>
                    </a:lnTo>
                    <a:lnTo>
                      <a:pt x="11" y="61"/>
                    </a:lnTo>
                    <a:lnTo>
                      <a:pt x="11" y="61"/>
                    </a:lnTo>
                    <a:lnTo>
                      <a:pt x="8" y="60"/>
                    </a:lnTo>
                    <a:lnTo>
                      <a:pt x="4" y="58"/>
                    </a:lnTo>
                    <a:lnTo>
                      <a:pt x="4" y="58"/>
                    </a:lnTo>
                    <a:lnTo>
                      <a:pt x="1" y="58"/>
                    </a:lnTo>
                    <a:lnTo>
                      <a:pt x="0" y="58"/>
                    </a:lnTo>
                    <a:lnTo>
                      <a:pt x="1" y="59"/>
                    </a:lnTo>
                    <a:lnTo>
                      <a:pt x="1" y="59"/>
                    </a:lnTo>
                    <a:lnTo>
                      <a:pt x="5" y="61"/>
                    </a:lnTo>
                    <a:lnTo>
                      <a:pt x="6" y="62"/>
                    </a:lnTo>
                    <a:lnTo>
                      <a:pt x="7" y="63"/>
                    </a:lnTo>
                    <a:lnTo>
                      <a:pt x="7" y="63"/>
                    </a:lnTo>
                    <a:lnTo>
                      <a:pt x="6" y="65"/>
                    </a:lnTo>
                    <a:lnTo>
                      <a:pt x="5" y="65"/>
                    </a:lnTo>
                    <a:lnTo>
                      <a:pt x="5" y="66"/>
                    </a:lnTo>
                    <a:lnTo>
                      <a:pt x="6" y="66"/>
                    </a:lnTo>
                    <a:lnTo>
                      <a:pt x="6" y="66"/>
                    </a:lnTo>
                    <a:lnTo>
                      <a:pt x="14" y="70"/>
                    </a:lnTo>
                    <a:lnTo>
                      <a:pt x="14" y="70"/>
                    </a:lnTo>
                    <a:lnTo>
                      <a:pt x="16" y="71"/>
                    </a:lnTo>
                    <a:lnTo>
                      <a:pt x="18" y="73"/>
                    </a:lnTo>
                    <a:lnTo>
                      <a:pt x="18" y="73"/>
                    </a:lnTo>
                    <a:lnTo>
                      <a:pt x="19" y="75"/>
                    </a:lnTo>
                    <a:lnTo>
                      <a:pt x="22" y="78"/>
                    </a:lnTo>
                    <a:lnTo>
                      <a:pt x="22" y="78"/>
                    </a:lnTo>
                    <a:lnTo>
                      <a:pt x="23" y="80"/>
                    </a:lnTo>
                    <a:lnTo>
                      <a:pt x="24" y="81"/>
                    </a:lnTo>
                    <a:lnTo>
                      <a:pt x="25" y="81"/>
                    </a:lnTo>
                    <a:lnTo>
                      <a:pt x="25" y="81"/>
                    </a:lnTo>
                    <a:lnTo>
                      <a:pt x="26" y="80"/>
                    </a:lnTo>
                    <a:lnTo>
                      <a:pt x="27" y="81"/>
                    </a:lnTo>
                    <a:lnTo>
                      <a:pt x="27" y="81"/>
                    </a:lnTo>
                    <a:lnTo>
                      <a:pt x="30" y="88"/>
                    </a:lnTo>
                    <a:lnTo>
                      <a:pt x="30" y="88"/>
                    </a:lnTo>
                    <a:lnTo>
                      <a:pt x="31" y="89"/>
                    </a:lnTo>
                    <a:lnTo>
                      <a:pt x="32" y="89"/>
                    </a:lnTo>
                    <a:lnTo>
                      <a:pt x="32" y="90"/>
                    </a:lnTo>
                    <a:lnTo>
                      <a:pt x="32" y="90"/>
                    </a:lnTo>
                    <a:lnTo>
                      <a:pt x="30" y="98"/>
                    </a:lnTo>
                    <a:lnTo>
                      <a:pt x="29" y="108"/>
                    </a:lnTo>
                    <a:lnTo>
                      <a:pt x="29" y="108"/>
                    </a:lnTo>
                    <a:lnTo>
                      <a:pt x="27" y="122"/>
                    </a:lnTo>
                    <a:lnTo>
                      <a:pt x="27" y="122"/>
                    </a:lnTo>
                    <a:lnTo>
                      <a:pt x="27" y="125"/>
                    </a:lnTo>
                    <a:lnTo>
                      <a:pt x="28" y="129"/>
                    </a:lnTo>
                    <a:lnTo>
                      <a:pt x="28" y="129"/>
                    </a:lnTo>
                    <a:lnTo>
                      <a:pt x="27" y="136"/>
                    </a:lnTo>
                    <a:lnTo>
                      <a:pt x="26" y="143"/>
                    </a:lnTo>
                    <a:lnTo>
                      <a:pt x="26" y="143"/>
                    </a:lnTo>
                    <a:lnTo>
                      <a:pt x="23" y="147"/>
                    </a:lnTo>
                    <a:lnTo>
                      <a:pt x="21" y="149"/>
                    </a:lnTo>
                    <a:lnTo>
                      <a:pt x="21" y="149"/>
                    </a:lnTo>
                    <a:lnTo>
                      <a:pt x="18" y="151"/>
                    </a:lnTo>
                    <a:lnTo>
                      <a:pt x="18" y="151"/>
                    </a:lnTo>
                    <a:lnTo>
                      <a:pt x="18" y="151"/>
                    </a:lnTo>
                    <a:lnTo>
                      <a:pt x="22" y="154"/>
                    </a:lnTo>
                    <a:lnTo>
                      <a:pt x="26" y="156"/>
                    </a:lnTo>
                    <a:lnTo>
                      <a:pt x="26" y="15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1" name="フリーフォーム 50">
                <a:extLst>
                  <a:ext uri="{FF2B5EF4-FFF2-40B4-BE49-F238E27FC236}">
                    <a16:creationId xmlns:a16="http://schemas.microsoft.com/office/drawing/2014/main" id="{00000000-0008-0000-0000-00007F050000}"/>
                  </a:ext>
                </a:extLst>
              </p:cNvPr>
              <p:cNvSpPr>
                <a:spLocks/>
              </p:cNvSpPr>
              <p:nvPr/>
            </p:nvSpPr>
            <p:spPr bwMode="auto">
              <a:xfrm>
                <a:off x="219" y="736"/>
                <a:ext cx="42" cy="33"/>
              </a:xfrm>
              <a:custGeom>
                <a:avLst/>
                <a:gdLst>
                  <a:gd name="T0" fmla="*/ 356 w 384"/>
                  <a:gd name="T1" fmla="*/ 169 h 290"/>
                  <a:gd name="T2" fmla="*/ 370 w 384"/>
                  <a:gd name="T3" fmla="*/ 161 h 290"/>
                  <a:gd name="T4" fmla="*/ 348 w 384"/>
                  <a:gd name="T5" fmla="*/ 164 h 290"/>
                  <a:gd name="T6" fmla="*/ 358 w 384"/>
                  <a:gd name="T7" fmla="*/ 147 h 290"/>
                  <a:gd name="T8" fmla="*/ 365 w 384"/>
                  <a:gd name="T9" fmla="*/ 129 h 290"/>
                  <a:gd name="T10" fmla="*/ 365 w 384"/>
                  <a:gd name="T11" fmla="*/ 117 h 290"/>
                  <a:gd name="T12" fmla="*/ 349 w 384"/>
                  <a:gd name="T13" fmla="*/ 103 h 290"/>
                  <a:gd name="T14" fmla="*/ 333 w 384"/>
                  <a:gd name="T15" fmla="*/ 95 h 290"/>
                  <a:gd name="T16" fmla="*/ 330 w 384"/>
                  <a:gd name="T17" fmla="*/ 75 h 290"/>
                  <a:gd name="T18" fmla="*/ 335 w 384"/>
                  <a:gd name="T19" fmla="*/ 48 h 290"/>
                  <a:gd name="T20" fmla="*/ 346 w 384"/>
                  <a:gd name="T21" fmla="*/ 20 h 290"/>
                  <a:gd name="T22" fmla="*/ 330 w 384"/>
                  <a:gd name="T23" fmla="*/ 14 h 290"/>
                  <a:gd name="T24" fmla="*/ 327 w 384"/>
                  <a:gd name="T25" fmla="*/ 2 h 290"/>
                  <a:gd name="T26" fmla="*/ 290 w 384"/>
                  <a:gd name="T27" fmla="*/ 4 h 290"/>
                  <a:gd name="T28" fmla="*/ 275 w 384"/>
                  <a:gd name="T29" fmla="*/ 17 h 290"/>
                  <a:gd name="T30" fmla="*/ 270 w 384"/>
                  <a:gd name="T31" fmla="*/ 28 h 290"/>
                  <a:gd name="T32" fmla="*/ 244 w 384"/>
                  <a:gd name="T33" fmla="*/ 22 h 290"/>
                  <a:gd name="T34" fmla="*/ 229 w 384"/>
                  <a:gd name="T35" fmla="*/ 24 h 290"/>
                  <a:gd name="T36" fmla="*/ 193 w 384"/>
                  <a:gd name="T37" fmla="*/ 22 h 290"/>
                  <a:gd name="T38" fmla="*/ 169 w 384"/>
                  <a:gd name="T39" fmla="*/ 35 h 290"/>
                  <a:gd name="T40" fmla="*/ 152 w 384"/>
                  <a:gd name="T41" fmla="*/ 48 h 290"/>
                  <a:gd name="T42" fmla="*/ 135 w 384"/>
                  <a:gd name="T43" fmla="*/ 51 h 290"/>
                  <a:gd name="T44" fmla="*/ 111 w 384"/>
                  <a:gd name="T45" fmla="*/ 65 h 290"/>
                  <a:gd name="T46" fmla="*/ 99 w 384"/>
                  <a:gd name="T47" fmla="*/ 50 h 290"/>
                  <a:gd name="T48" fmla="*/ 88 w 384"/>
                  <a:gd name="T49" fmla="*/ 54 h 290"/>
                  <a:gd name="T50" fmla="*/ 73 w 384"/>
                  <a:gd name="T51" fmla="*/ 53 h 290"/>
                  <a:gd name="T52" fmla="*/ 52 w 384"/>
                  <a:gd name="T53" fmla="*/ 67 h 290"/>
                  <a:gd name="T54" fmla="*/ 31 w 384"/>
                  <a:gd name="T55" fmla="*/ 74 h 290"/>
                  <a:gd name="T56" fmla="*/ 19 w 384"/>
                  <a:gd name="T57" fmla="*/ 90 h 290"/>
                  <a:gd name="T58" fmla="*/ 3 w 384"/>
                  <a:gd name="T59" fmla="*/ 101 h 290"/>
                  <a:gd name="T60" fmla="*/ 9 w 384"/>
                  <a:gd name="T61" fmla="*/ 112 h 290"/>
                  <a:gd name="T62" fmla="*/ 11 w 384"/>
                  <a:gd name="T63" fmla="*/ 121 h 290"/>
                  <a:gd name="T64" fmla="*/ 10 w 384"/>
                  <a:gd name="T65" fmla="*/ 129 h 290"/>
                  <a:gd name="T66" fmla="*/ 4 w 384"/>
                  <a:gd name="T67" fmla="*/ 143 h 290"/>
                  <a:gd name="T68" fmla="*/ 1 w 384"/>
                  <a:gd name="T69" fmla="*/ 151 h 290"/>
                  <a:gd name="T70" fmla="*/ 28 w 384"/>
                  <a:gd name="T71" fmla="*/ 162 h 290"/>
                  <a:gd name="T72" fmla="*/ 45 w 384"/>
                  <a:gd name="T73" fmla="*/ 165 h 290"/>
                  <a:gd name="T74" fmla="*/ 63 w 384"/>
                  <a:gd name="T75" fmla="*/ 164 h 290"/>
                  <a:gd name="T76" fmla="*/ 83 w 384"/>
                  <a:gd name="T77" fmla="*/ 181 h 290"/>
                  <a:gd name="T78" fmla="*/ 101 w 384"/>
                  <a:gd name="T79" fmla="*/ 180 h 290"/>
                  <a:gd name="T80" fmla="*/ 114 w 384"/>
                  <a:gd name="T81" fmla="*/ 166 h 290"/>
                  <a:gd name="T82" fmla="*/ 124 w 384"/>
                  <a:gd name="T83" fmla="*/ 173 h 290"/>
                  <a:gd name="T84" fmla="*/ 132 w 384"/>
                  <a:gd name="T85" fmla="*/ 180 h 290"/>
                  <a:gd name="T86" fmla="*/ 141 w 384"/>
                  <a:gd name="T87" fmla="*/ 190 h 290"/>
                  <a:gd name="T88" fmla="*/ 143 w 384"/>
                  <a:gd name="T89" fmla="*/ 220 h 290"/>
                  <a:gd name="T90" fmla="*/ 161 w 384"/>
                  <a:gd name="T91" fmla="*/ 227 h 290"/>
                  <a:gd name="T92" fmla="*/ 180 w 384"/>
                  <a:gd name="T93" fmla="*/ 234 h 290"/>
                  <a:gd name="T94" fmla="*/ 180 w 384"/>
                  <a:gd name="T95" fmla="*/ 251 h 290"/>
                  <a:gd name="T96" fmla="*/ 174 w 384"/>
                  <a:gd name="T97" fmla="*/ 261 h 290"/>
                  <a:gd name="T98" fmla="*/ 184 w 384"/>
                  <a:gd name="T99" fmla="*/ 271 h 290"/>
                  <a:gd name="T100" fmla="*/ 192 w 384"/>
                  <a:gd name="T101" fmla="*/ 285 h 290"/>
                  <a:gd name="T102" fmla="*/ 211 w 384"/>
                  <a:gd name="T103" fmla="*/ 288 h 290"/>
                  <a:gd name="T104" fmla="*/ 229 w 384"/>
                  <a:gd name="T105" fmla="*/ 290 h 290"/>
                  <a:gd name="T106" fmla="*/ 236 w 384"/>
                  <a:gd name="T107" fmla="*/ 278 h 290"/>
                  <a:gd name="T108" fmla="*/ 249 w 384"/>
                  <a:gd name="T109" fmla="*/ 269 h 290"/>
                  <a:gd name="T110" fmla="*/ 249 w 384"/>
                  <a:gd name="T111" fmla="*/ 258 h 290"/>
                  <a:gd name="T112" fmla="*/ 268 w 384"/>
                  <a:gd name="T113" fmla="*/ 243 h 290"/>
                  <a:gd name="T114" fmla="*/ 312 w 384"/>
                  <a:gd name="T115" fmla="*/ 216 h 290"/>
                  <a:gd name="T116" fmla="*/ 319 w 384"/>
                  <a:gd name="T117" fmla="*/ 212 h 290"/>
                  <a:gd name="T118" fmla="*/ 330 w 384"/>
                  <a:gd name="T119" fmla="*/ 195 h 290"/>
                  <a:gd name="T120" fmla="*/ 341 w 384"/>
                  <a:gd name="T121" fmla="*/ 189 h 290"/>
                  <a:gd name="T122" fmla="*/ 351 w 384"/>
                  <a:gd name="T123" fmla="*/ 183 h 290"/>
                  <a:gd name="T124" fmla="*/ 384 w 384"/>
                  <a:gd name="T125" fmla="*/ 16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290">
                    <a:moveTo>
                      <a:pt x="384" y="164"/>
                    </a:moveTo>
                    <a:lnTo>
                      <a:pt x="384" y="164"/>
                    </a:lnTo>
                    <a:lnTo>
                      <a:pt x="377" y="166"/>
                    </a:lnTo>
                    <a:lnTo>
                      <a:pt x="371" y="169"/>
                    </a:lnTo>
                    <a:lnTo>
                      <a:pt x="371" y="169"/>
                    </a:lnTo>
                    <a:lnTo>
                      <a:pt x="362" y="169"/>
                    </a:lnTo>
                    <a:lnTo>
                      <a:pt x="357" y="169"/>
                    </a:lnTo>
                    <a:lnTo>
                      <a:pt x="356" y="169"/>
                    </a:lnTo>
                    <a:lnTo>
                      <a:pt x="356" y="169"/>
                    </a:lnTo>
                    <a:lnTo>
                      <a:pt x="356" y="169"/>
                    </a:lnTo>
                    <a:lnTo>
                      <a:pt x="364" y="166"/>
                    </a:lnTo>
                    <a:lnTo>
                      <a:pt x="368" y="165"/>
                    </a:lnTo>
                    <a:lnTo>
                      <a:pt x="371" y="164"/>
                    </a:lnTo>
                    <a:lnTo>
                      <a:pt x="371" y="164"/>
                    </a:lnTo>
                    <a:lnTo>
                      <a:pt x="373" y="162"/>
                    </a:lnTo>
                    <a:lnTo>
                      <a:pt x="370" y="161"/>
                    </a:lnTo>
                    <a:lnTo>
                      <a:pt x="370" y="161"/>
                    </a:lnTo>
                    <a:lnTo>
                      <a:pt x="362" y="161"/>
                    </a:lnTo>
                    <a:lnTo>
                      <a:pt x="357" y="161"/>
                    </a:lnTo>
                    <a:lnTo>
                      <a:pt x="355" y="161"/>
                    </a:lnTo>
                    <a:lnTo>
                      <a:pt x="355" y="161"/>
                    </a:lnTo>
                    <a:lnTo>
                      <a:pt x="350" y="164"/>
                    </a:lnTo>
                    <a:lnTo>
                      <a:pt x="348" y="164"/>
                    </a:lnTo>
                    <a:lnTo>
                      <a:pt x="348" y="164"/>
                    </a:lnTo>
                    <a:lnTo>
                      <a:pt x="347" y="163"/>
                    </a:lnTo>
                    <a:lnTo>
                      <a:pt x="347" y="163"/>
                    </a:lnTo>
                    <a:lnTo>
                      <a:pt x="347" y="158"/>
                    </a:lnTo>
                    <a:lnTo>
                      <a:pt x="347" y="156"/>
                    </a:lnTo>
                    <a:lnTo>
                      <a:pt x="349" y="153"/>
                    </a:lnTo>
                    <a:lnTo>
                      <a:pt x="349" y="153"/>
                    </a:lnTo>
                    <a:lnTo>
                      <a:pt x="353" y="150"/>
                    </a:lnTo>
                    <a:lnTo>
                      <a:pt x="358" y="147"/>
                    </a:lnTo>
                    <a:lnTo>
                      <a:pt x="358" y="147"/>
                    </a:lnTo>
                    <a:lnTo>
                      <a:pt x="363" y="143"/>
                    </a:lnTo>
                    <a:lnTo>
                      <a:pt x="365" y="138"/>
                    </a:lnTo>
                    <a:lnTo>
                      <a:pt x="365" y="138"/>
                    </a:lnTo>
                    <a:lnTo>
                      <a:pt x="367" y="132"/>
                    </a:lnTo>
                    <a:lnTo>
                      <a:pt x="367" y="130"/>
                    </a:lnTo>
                    <a:lnTo>
                      <a:pt x="365" y="129"/>
                    </a:lnTo>
                    <a:lnTo>
                      <a:pt x="365" y="129"/>
                    </a:lnTo>
                    <a:lnTo>
                      <a:pt x="364" y="129"/>
                    </a:lnTo>
                    <a:lnTo>
                      <a:pt x="363" y="127"/>
                    </a:lnTo>
                    <a:lnTo>
                      <a:pt x="363" y="124"/>
                    </a:lnTo>
                    <a:lnTo>
                      <a:pt x="363" y="124"/>
                    </a:lnTo>
                    <a:lnTo>
                      <a:pt x="364" y="122"/>
                    </a:lnTo>
                    <a:lnTo>
                      <a:pt x="365" y="120"/>
                    </a:lnTo>
                    <a:lnTo>
                      <a:pt x="365" y="118"/>
                    </a:lnTo>
                    <a:lnTo>
                      <a:pt x="365" y="117"/>
                    </a:lnTo>
                    <a:lnTo>
                      <a:pt x="365" y="117"/>
                    </a:lnTo>
                    <a:lnTo>
                      <a:pt x="362" y="115"/>
                    </a:lnTo>
                    <a:lnTo>
                      <a:pt x="357" y="114"/>
                    </a:lnTo>
                    <a:lnTo>
                      <a:pt x="355" y="113"/>
                    </a:lnTo>
                    <a:lnTo>
                      <a:pt x="353" y="112"/>
                    </a:lnTo>
                    <a:lnTo>
                      <a:pt x="353" y="112"/>
                    </a:lnTo>
                    <a:lnTo>
                      <a:pt x="351" y="108"/>
                    </a:lnTo>
                    <a:lnTo>
                      <a:pt x="349" y="103"/>
                    </a:lnTo>
                    <a:lnTo>
                      <a:pt x="349" y="103"/>
                    </a:lnTo>
                    <a:lnTo>
                      <a:pt x="348" y="101"/>
                    </a:lnTo>
                    <a:lnTo>
                      <a:pt x="346" y="100"/>
                    </a:lnTo>
                    <a:lnTo>
                      <a:pt x="343" y="99"/>
                    </a:lnTo>
                    <a:lnTo>
                      <a:pt x="343" y="99"/>
                    </a:lnTo>
                    <a:lnTo>
                      <a:pt x="336" y="98"/>
                    </a:lnTo>
                    <a:lnTo>
                      <a:pt x="336" y="98"/>
                    </a:lnTo>
                    <a:lnTo>
                      <a:pt x="333" y="95"/>
                    </a:lnTo>
                    <a:lnTo>
                      <a:pt x="330" y="92"/>
                    </a:lnTo>
                    <a:lnTo>
                      <a:pt x="330" y="92"/>
                    </a:lnTo>
                    <a:lnTo>
                      <a:pt x="328" y="88"/>
                    </a:lnTo>
                    <a:lnTo>
                      <a:pt x="328" y="84"/>
                    </a:lnTo>
                    <a:lnTo>
                      <a:pt x="328" y="84"/>
                    </a:lnTo>
                    <a:lnTo>
                      <a:pt x="328" y="79"/>
                    </a:lnTo>
                    <a:lnTo>
                      <a:pt x="328" y="77"/>
                    </a:lnTo>
                    <a:lnTo>
                      <a:pt x="330" y="75"/>
                    </a:lnTo>
                    <a:lnTo>
                      <a:pt x="330" y="75"/>
                    </a:lnTo>
                    <a:lnTo>
                      <a:pt x="333" y="70"/>
                    </a:lnTo>
                    <a:lnTo>
                      <a:pt x="334" y="67"/>
                    </a:lnTo>
                    <a:lnTo>
                      <a:pt x="334" y="63"/>
                    </a:lnTo>
                    <a:lnTo>
                      <a:pt x="334" y="63"/>
                    </a:lnTo>
                    <a:lnTo>
                      <a:pt x="334" y="53"/>
                    </a:lnTo>
                    <a:lnTo>
                      <a:pt x="335" y="48"/>
                    </a:lnTo>
                    <a:lnTo>
                      <a:pt x="335" y="48"/>
                    </a:lnTo>
                    <a:lnTo>
                      <a:pt x="336" y="40"/>
                    </a:lnTo>
                    <a:lnTo>
                      <a:pt x="337" y="36"/>
                    </a:lnTo>
                    <a:lnTo>
                      <a:pt x="339" y="32"/>
                    </a:lnTo>
                    <a:lnTo>
                      <a:pt x="339" y="32"/>
                    </a:lnTo>
                    <a:lnTo>
                      <a:pt x="345" y="25"/>
                    </a:lnTo>
                    <a:lnTo>
                      <a:pt x="346" y="22"/>
                    </a:lnTo>
                    <a:lnTo>
                      <a:pt x="346" y="21"/>
                    </a:lnTo>
                    <a:lnTo>
                      <a:pt x="346" y="20"/>
                    </a:lnTo>
                    <a:lnTo>
                      <a:pt x="346" y="20"/>
                    </a:lnTo>
                    <a:lnTo>
                      <a:pt x="341" y="18"/>
                    </a:lnTo>
                    <a:lnTo>
                      <a:pt x="339" y="17"/>
                    </a:lnTo>
                    <a:lnTo>
                      <a:pt x="339" y="16"/>
                    </a:lnTo>
                    <a:lnTo>
                      <a:pt x="339" y="16"/>
                    </a:lnTo>
                    <a:lnTo>
                      <a:pt x="338" y="16"/>
                    </a:lnTo>
                    <a:lnTo>
                      <a:pt x="334" y="15"/>
                    </a:lnTo>
                    <a:lnTo>
                      <a:pt x="330" y="14"/>
                    </a:lnTo>
                    <a:lnTo>
                      <a:pt x="328" y="13"/>
                    </a:lnTo>
                    <a:lnTo>
                      <a:pt x="327" y="12"/>
                    </a:lnTo>
                    <a:lnTo>
                      <a:pt x="327" y="12"/>
                    </a:lnTo>
                    <a:lnTo>
                      <a:pt x="326" y="10"/>
                    </a:lnTo>
                    <a:lnTo>
                      <a:pt x="327" y="6"/>
                    </a:lnTo>
                    <a:lnTo>
                      <a:pt x="327" y="3"/>
                    </a:lnTo>
                    <a:lnTo>
                      <a:pt x="327" y="2"/>
                    </a:lnTo>
                    <a:lnTo>
                      <a:pt x="327" y="2"/>
                    </a:lnTo>
                    <a:lnTo>
                      <a:pt x="327" y="2"/>
                    </a:lnTo>
                    <a:lnTo>
                      <a:pt x="321" y="0"/>
                    </a:lnTo>
                    <a:lnTo>
                      <a:pt x="315" y="0"/>
                    </a:lnTo>
                    <a:lnTo>
                      <a:pt x="315" y="0"/>
                    </a:lnTo>
                    <a:lnTo>
                      <a:pt x="306" y="1"/>
                    </a:lnTo>
                    <a:lnTo>
                      <a:pt x="296" y="2"/>
                    </a:lnTo>
                    <a:lnTo>
                      <a:pt x="296" y="2"/>
                    </a:lnTo>
                    <a:lnTo>
                      <a:pt x="290" y="4"/>
                    </a:lnTo>
                    <a:lnTo>
                      <a:pt x="283" y="6"/>
                    </a:lnTo>
                    <a:lnTo>
                      <a:pt x="283" y="6"/>
                    </a:lnTo>
                    <a:lnTo>
                      <a:pt x="279" y="6"/>
                    </a:lnTo>
                    <a:lnTo>
                      <a:pt x="274" y="6"/>
                    </a:lnTo>
                    <a:lnTo>
                      <a:pt x="274" y="6"/>
                    </a:lnTo>
                    <a:lnTo>
                      <a:pt x="274" y="6"/>
                    </a:lnTo>
                    <a:lnTo>
                      <a:pt x="275" y="12"/>
                    </a:lnTo>
                    <a:lnTo>
                      <a:pt x="275" y="17"/>
                    </a:lnTo>
                    <a:lnTo>
                      <a:pt x="275" y="17"/>
                    </a:lnTo>
                    <a:lnTo>
                      <a:pt x="274" y="20"/>
                    </a:lnTo>
                    <a:lnTo>
                      <a:pt x="273" y="21"/>
                    </a:lnTo>
                    <a:lnTo>
                      <a:pt x="274" y="23"/>
                    </a:lnTo>
                    <a:lnTo>
                      <a:pt x="274" y="23"/>
                    </a:lnTo>
                    <a:lnTo>
                      <a:pt x="274" y="25"/>
                    </a:lnTo>
                    <a:lnTo>
                      <a:pt x="273" y="27"/>
                    </a:lnTo>
                    <a:lnTo>
                      <a:pt x="270" y="28"/>
                    </a:lnTo>
                    <a:lnTo>
                      <a:pt x="264" y="27"/>
                    </a:lnTo>
                    <a:lnTo>
                      <a:pt x="264" y="27"/>
                    </a:lnTo>
                    <a:lnTo>
                      <a:pt x="256" y="26"/>
                    </a:lnTo>
                    <a:lnTo>
                      <a:pt x="251" y="23"/>
                    </a:lnTo>
                    <a:lnTo>
                      <a:pt x="251" y="23"/>
                    </a:lnTo>
                    <a:lnTo>
                      <a:pt x="245" y="20"/>
                    </a:lnTo>
                    <a:lnTo>
                      <a:pt x="244" y="20"/>
                    </a:lnTo>
                    <a:lnTo>
                      <a:pt x="244" y="22"/>
                    </a:lnTo>
                    <a:lnTo>
                      <a:pt x="244" y="22"/>
                    </a:lnTo>
                    <a:lnTo>
                      <a:pt x="244" y="24"/>
                    </a:lnTo>
                    <a:lnTo>
                      <a:pt x="243" y="24"/>
                    </a:lnTo>
                    <a:lnTo>
                      <a:pt x="240" y="24"/>
                    </a:lnTo>
                    <a:lnTo>
                      <a:pt x="237" y="24"/>
                    </a:lnTo>
                    <a:lnTo>
                      <a:pt x="237" y="24"/>
                    </a:lnTo>
                    <a:lnTo>
                      <a:pt x="232" y="24"/>
                    </a:lnTo>
                    <a:lnTo>
                      <a:pt x="229" y="24"/>
                    </a:lnTo>
                    <a:lnTo>
                      <a:pt x="223" y="22"/>
                    </a:lnTo>
                    <a:lnTo>
                      <a:pt x="223" y="22"/>
                    </a:lnTo>
                    <a:lnTo>
                      <a:pt x="219" y="21"/>
                    </a:lnTo>
                    <a:lnTo>
                      <a:pt x="214" y="20"/>
                    </a:lnTo>
                    <a:lnTo>
                      <a:pt x="204" y="22"/>
                    </a:lnTo>
                    <a:lnTo>
                      <a:pt x="204" y="22"/>
                    </a:lnTo>
                    <a:lnTo>
                      <a:pt x="198" y="22"/>
                    </a:lnTo>
                    <a:lnTo>
                      <a:pt x="193" y="22"/>
                    </a:lnTo>
                    <a:lnTo>
                      <a:pt x="188" y="22"/>
                    </a:lnTo>
                    <a:lnTo>
                      <a:pt x="184" y="23"/>
                    </a:lnTo>
                    <a:lnTo>
                      <a:pt x="184" y="23"/>
                    </a:lnTo>
                    <a:lnTo>
                      <a:pt x="179" y="25"/>
                    </a:lnTo>
                    <a:lnTo>
                      <a:pt x="175" y="27"/>
                    </a:lnTo>
                    <a:lnTo>
                      <a:pt x="171" y="30"/>
                    </a:lnTo>
                    <a:lnTo>
                      <a:pt x="170" y="32"/>
                    </a:lnTo>
                    <a:lnTo>
                      <a:pt x="169" y="35"/>
                    </a:lnTo>
                    <a:lnTo>
                      <a:pt x="169" y="35"/>
                    </a:lnTo>
                    <a:lnTo>
                      <a:pt x="169" y="39"/>
                    </a:lnTo>
                    <a:lnTo>
                      <a:pt x="166" y="43"/>
                    </a:lnTo>
                    <a:lnTo>
                      <a:pt x="161" y="47"/>
                    </a:lnTo>
                    <a:lnTo>
                      <a:pt x="161" y="47"/>
                    </a:lnTo>
                    <a:lnTo>
                      <a:pt x="159" y="48"/>
                    </a:lnTo>
                    <a:lnTo>
                      <a:pt x="155" y="49"/>
                    </a:lnTo>
                    <a:lnTo>
                      <a:pt x="152" y="48"/>
                    </a:lnTo>
                    <a:lnTo>
                      <a:pt x="148" y="49"/>
                    </a:lnTo>
                    <a:lnTo>
                      <a:pt x="148" y="49"/>
                    </a:lnTo>
                    <a:lnTo>
                      <a:pt x="145" y="50"/>
                    </a:lnTo>
                    <a:lnTo>
                      <a:pt x="141" y="49"/>
                    </a:lnTo>
                    <a:lnTo>
                      <a:pt x="138" y="49"/>
                    </a:lnTo>
                    <a:lnTo>
                      <a:pt x="137" y="50"/>
                    </a:lnTo>
                    <a:lnTo>
                      <a:pt x="135" y="51"/>
                    </a:lnTo>
                    <a:lnTo>
                      <a:pt x="135" y="51"/>
                    </a:lnTo>
                    <a:lnTo>
                      <a:pt x="133" y="54"/>
                    </a:lnTo>
                    <a:lnTo>
                      <a:pt x="130" y="57"/>
                    </a:lnTo>
                    <a:lnTo>
                      <a:pt x="127" y="60"/>
                    </a:lnTo>
                    <a:lnTo>
                      <a:pt x="124" y="61"/>
                    </a:lnTo>
                    <a:lnTo>
                      <a:pt x="124" y="61"/>
                    </a:lnTo>
                    <a:lnTo>
                      <a:pt x="118" y="64"/>
                    </a:lnTo>
                    <a:lnTo>
                      <a:pt x="115" y="65"/>
                    </a:lnTo>
                    <a:lnTo>
                      <a:pt x="111" y="65"/>
                    </a:lnTo>
                    <a:lnTo>
                      <a:pt x="111" y="65"/>
                    </a:lnTo>
                    <a:lnTo>
                      <a:pt x="109" y="65"/>
                    </a:lnTo>
                    <a:lnTo>
                      <a:pt x="107" y="64"/>
                    </a:lnTo>
                    <a:lnTo>
                      <a:pt x="103" y="61"/>
                    </a:lnTo>
                    <a:lnTo>
                      <a:pt x="101" y="58"/>
                    </a:lnTo>
                    <a:lnTo>
                      <a:pt x="100" y="55"/>
                    </a:lnTo>
                    <a:lnTo>
                      <a:pt x="100" y="55"/>
                    </a:lnTo>
                    <a:lnTo>
                      <a:pt x="99" y="50"/>
                    </a:lnTo>
                    <a:lnTo>
                      <a:pt x="98" y="48"/>
                    </a:lnTo>
                    <a:lnTo>
                      <a:pt x="95" y="48"/>
                    </a:lnTo>
                    <a:lnTo>
                      <a:pt x="95" y="48"/>
                    </a:lnTo>
                    <a:lnTo>
                      <a:pt x="93" y="48"/>
                    </a:lnTo>
                    <a:lnTo>
                      <a:pt x="91" y="50"/>
                    </a:lnTo>
                    <a:lnTo>
                      <a:pt x="90" y="52"/>
                    </a:lnTo>
                    <a:lnTo>
                      <a:pt x="88" y="54"/>
                    </a:lnTo>
                    <a:lnTo>
                      <a:pt x="88" y="54"/>
                    </a:lnTo>
                    <a:lnTo>
                      <a:pt x="86" y="55"/>
                    </a:lnTo>
                    <a:lnTo>
                      <a:pt x="85" y="54"/>
                    </a:lnTo>
                    <a:lnTo>
                      <a:pt x="83" y="53"/>
                    </a:lnTo>
                    <a:lnTo>
                      <a:pt x="81" y="53"/>
                    </a:lnTo>
                    <a:lnTo>
                      <a:pt x="81" y="53"/>
                    </a:lnTo>
                    <a:lnTo>
                      <a:pt x="77" y="53"/>
                    </a:lnTo>
                    <a:lnTo>
                      <a:pt x="73" y="53"/>
                    </a:lnTo>
                    <a:lnTo>
                      <a:pt x="73" y="53"/>
                    </a:lnTo>
                    <a:lnTo>
                      <a:pt x="65" y="55"/>
                    </a:lnTo>
                    <a:lnTo>
                      <a:pt x="61" y="56"/>
                    </a:lnTo>
                    <a:lnTo>
                      <a:pt x="59" y="57"/>
                    </a:lnTo>
                    <a:lnTo>
                      <a:pt x="59" y="57"/>
                    </a:lnTo>
                    <a:lnTo>
                      <a:pt x="56" y="63"/>
                    </a:lnTo>
                    <a:lnTo>
                      <a:pt x="54" y="65"/>
                    </a:lnTo>
                    <a:lnTo>
                      <a:pt x="52" y="67"/>
                    </a:lnTo>
                    <a:lnTo>
                      <a:pt x="52" y="67"/>
                    </a:lnTo>
                    <a:lnTo>
                      <a:pt x="50" y="68"/>
                    </a:lnTo>
                    <a:lnTo>
                      <a:pt x="47" y="67"/>
                    </a:lnTo>
                    <a:lnTo>
                      <a:pt x="43" y="65"/>
                    </a:lnTo>
                    <a:lnTo>
                      <a:pt x="43" y="65"/>
                    </a:lnTo>
                    <a:lnTo>
                      <a:pt x="39" y="66"/>
                    </a:lnTo>
                    <a:lnTo>
                      <a:pt x="35" y="69"/>
                    </a:lnTo>
                    <a:lnTo>
                      <a:pt x="35" y="69"/>
                    </a:lnTo>
                    <a:lnTo>
                      <a:pt x="31" y="74"/>
                    </a:lnTo>
                    <a:lnTo>
                      <a:pt x="26" y="78"/>
                    </a:lnTo>
                    <a:lnTo>
                      <a:pt x="26" y="78"/>
                    </a:lnTo>
                    <a:lnTo>
                      <a:pt x="23" y="80"/>
                    </a:lnTo>
                    <a:lnTo>
                      <a:pt x="22" y="81"/>
                    </a:lnTo>
                    <a:lnTo>
                      <a:pt x="21" y="87"/>
                    </a:lnTo>
                    <a:lnTo>
                      <a:pt x="21" y="87"/>
                    </a:lnTo>
                    <a:lnTo>
                      <a:pt x="20" y="89"/>
                    </a:lnTo>
                    <a:lnTo>
                      <a:pt x="19" y="90"/>
                    </a:lnTo>
                    <a:lnTo>
                      <a:pt x="14" y="92"/>
                    </a:lnTo>
                    <a:lnTo>
                      <a:pt x="7" y="92"/>
                    </a:lnTo>
                    <a:lnTo>
                      <a:pt x="7" y="92"/>
                    </a:lnTo>
                    <a:lnTo>
                      <a:pt x="7" y="95"/>
                    </a:lnTo>
                    <a:lnTo>
                      <a:pt x="7" y="97"/>
                    </a:lnTo>
                    <a:lnTo>
                      <a:pt x="6" y="98"/>
                    </a:lnTo>
                    <a:lnTo>
                      <a:pt x="6" y="98"/>
                    </a:lnTo>
                    <a:lnTo>
                      <a:pt x="3" y="101"/>
                    </a:lnTo>
                    <a:lnTo>
                      <a:pt x="2" y="103"/>
                    </a:lnTo>
                    <a:lnTo>
                      <a:pt x="3" y="103"/>
                    </a:lnTo>
                    <a:lnTo>
                      <a:pt x="3" y="103"/>
                    </a:lnTo>
                    <a:lnTo>
                      <a:pt x="5" y="105"/>
                    </a:lnTo>
                    <a:lnTo>
                      <a:pt x="6" y="106"/>
                    </a:lnTo>
                    <a:lnTo>
                      <a:pt x="7" y="110"/>
                    </a:lnTo>
                    <a:lnTo>
                      <a:pt x="7" y="110"/>
                    </a:lnTo>
                    <a:lnTo>
                      <a:pt x="9" y="112"/>
                    </a:lnTo>
                    <a:lnTo>
                      <a:pt x="10" y="114"/>
                    </a:lnTo>
                    <a:lnTo>
                      <a:pt x="11" y="115"/>
                    </a:lnTo>
                    <a:lnTo>
                      <a:pt x="11" y="116"/>
                    </a:lnTo>
                    <a:lnTo>
                      <a:pt x="11" y="116"/>
                    </a:lnTo>
                    <a:lnTo>
                      <a:pt x="11" y="117"/>
                    </a:lnTo>
                    <a:lnTo>
                      <a:pt x="11" y="119"/>
                    </a:lnTo>
                    <a:lnTo>
                      <a:pt x="12" y="120"/>
                    </a:lnTo>
                    <a:lnTo>
                      <a:pt x="11" y="121"/>
                    </a:lnTo>
                    <a:lnTo>
                      <a:pt x="11" y="121"/>
                    </a:lnTo>
                    <a:lnTo>
                      <a:pt x="7" y="124"/>
                    </a:lnTo>
                    <a:lnTo>
                      <a:pt x="5" y="126"/>
                    </a:lnTo>
                    <a:lnTo>
                      <a:pt x="5" y="127"/>
                    </a:lnTo>
                    <a:lnTo>
                      <a:pt x="5" y="127"/>
                    </a:lnTo>
                    <a:lnTo>
                      <a:pt x="6" y="128"/>
                    </a:lnTo>
                    <a:lnTo>
                      <a:pt x="7" y="128"/>
                    </a:lnTo>
                    <a:lnTo>
                      <a:pt x="10" y="129"/>
                    </a:lnTo>
                    <a:lnTo>
                      <a:pt x="9" y="131"/>
                    </a:lnTo>
                    <a:lnTo>
                      <a:pt x="9" y="131"/>
                    </a:lnTo>
                    <a:lnTo>
                      <a:pt x="6" y="134"/>
                    </a:lnTo>
                    <a:lnTo>
                      <a:pt x="5" y="137"/>
                    </a:lnTo>
                    <a:lnTo>
                      <a:pt x="5" y="138"/>
                    </a:lnTo>
                    <a:lnTo>
                      <a:pt x="5" y="138"/>
                    </a:lnTo>
                    <a:lnTo>
                      <a:pt x="5" y="142"/>
                    </a:lnTo>
                    <a:lnTo>
                      <a:pt x="4" y="143"/>
                    </a:lnTo>
                    <a:lnTo>
                      <a:pt x="3" y="144"/>
                    </a:lnTo>
                    <a:lnTo>
                      <a:pt x="3" y="144"/>
                    </a:lnTo>
                    <a:lnTo>
                      <a:pt x="0" y="147"/>
                    </a:lnTo>
                    <a:lnTo>
                      <a:pt x="0" y="148"/>
                    </a:lnTo>
                    <a:lnTo>
                      <a:pt x="0" y="148"/>
                    </a:lnTo>
                    <a:lnTo>
                      <a:pt x="0" y="149"/>
                    </a:lnTo>
                    <a:lnTo>
                      <a:pt x="1" y="150"/>
                    </a:lnTo>
                    <a:lnTo>
                      <a:pt x="1" y="151"/>
                    </a:lnTo>
                    <a:lnTo>
                      <a:pt x="2" y="153"/>
                    </a:lnTo>
                    <a:lnTo>
                      <a:pt x="2" y="153"/>
                    </a:lnTo>
                    <a:lnTo>
                      <a:pt x="6" y="157"/>
                    </a:lnTo>
                    <a:lnTo>
                      <a:pt x="12" y="159"/>
                    </a:lnTo>
                    <a:lnTo>
                      <a:pt x="12" y="159"/>
                    </a:lnTo>
                    <a:lnTo>
                      <a:pt x="20" y="160"/>
                    </a:lnTo>
                    <a:lnTo>
                      <a:pt x="25" y="161"/>
                    </a:lnTo>
                    <a:lnTo>
                      <a:pt x="28" y="162"/>
                    </a:lnTo>
                    <a:lnTo>
                      <a:pt x="28" y="162"/>
                    </a:lnTo>
                    <a:lnTo>
                      <a:pt x="31" y="165"/>
                    </a:lnTo>
                    <a:lnTo>
                      <a:pt x="34" y="166"/>
                    </a:lnTo>
                    <a:lnTo>
                      <a:pt x="36" y="166"/>
                    </a:lnTo>
                    <a:lnTo>
                      <a:pt x="36" y="166"/>
                    </a:lnTo>
                    <a:lnTo>
                      <a:pt x="41" y="165"/>
                    </a:lnTo>
                    <a:lnTo>
                      <a:pt x="42" y="165"/>
                    </a:lnTo>
                    <a:lnTo>
                      <a:pt x="45" y="165"/>
                    </a:lnTo>
                    <a:lnTo>
                      <a:pt x="45" y="165"/>
                    </a:lnTo>
                    <a:lnTo>
                      <a:pt x="52" y="166"/>
                    </a:lnTo>
                    <a:lnTo>
                      <a:pt x="58" y="165"/>
                    </a:lnTo>
                    <a:lnTo>
                      <a:pt x="58" y="165"/>
                    </a:lnTo>
                    <a:lnTo>
                      <a:pt x="61" y="164"/>
                    </a:lnTo>
                    <a:lnTo>
                      <a:pt x="62" y="164"/>
                    </a:lnTo>
                    <a:lnTo>
                      <a:pt x="63" y="164"/>
                    </a:lnTo>
                    <a:lnTo>
                      <a:pt x="63" y="164"/>
                    </a:lnTo>
                    <a:lnTo>
                      <a:pt x="66" y="166"/>
                    </a:lnTo>
                    <a:lnTo>
                      <a:pt x="68" y="169"/>
                    </a:lnTo>
                    <a:lnTo>
                      <a:pt x="68" y="169"/>
                    </a:lnTo>
                    <a:lnTo>
                      <a:pt x="71" y="175"/>
                    </a:lnTo>
                    <a:lnTo>
                      <a:pt x="75" y="178"/>
                    </a:lnTo>
                    <a:lnTo>
                      <a:pt x="78" y="180"/>
                    </a:lnTo>
                    <a:lnTo>
                      <a:pt x="78" y="180"/>
                    </a:lnTo>
                    <a:lnTo>
                      <a:pt x="83" y="181"/>
                    </a:lnTo>
                    <a:lnTo>
                      <a:pt x="86" y="183"/>
                    </a:lnTo>
                    <a:lnTo>
                      <a:pt x="86" y="183"/>
                    </a:lnTo>
                    <a:lnTo>
                      <a:pt x="89" y="185"/>
                    </a:lnTo>
                    <a:lnTo>
                      <a:pt x="91" y="185"/>
                    </a:lnTo>
                    <a:lnTo>
                      <a:pt x="93" y="184"/>
                    </a:lnTo>
                    <a:lnTo>
                      <a:pt x="93" y="184"/>
                    </a:lnTo>
                    <a:lnTo>
                      <a:pt x="99" y="181"/>
                    </a:lnTo>
                    <a:lnTo>
                      <a:pt x="101" y="180"/>
                    </a:lnTo>
                    <a:lnTo>
                      <a:pt x="102" y="178"/>
                    </a:lnTo>
                    <a:lnTo>
                      <a:pt x="102" y="178"/>
                    </a:lnTo>
                    <a:lnTo>
                      <a:pt x="102" y="174"/>
                    </a:lnTo>
                    <a:lnTo>
                      <a:pt x="103" y="171"/>
                    </a:lnTo>
                    <a:lnTo>
                      <a:pt x="105" y="168"/>
                    </a:lnTo>
                    <a:lnTo>
                      <a:pt x="108" y="166"/>
                    </a:lnTo>
                    <a:lnTo>
                      <a:pt x="108" y="166"/>
                    </a:lnTo>
                    <a:lnTo>
                      <a:pt x="114" y="166"/>
                    </a:lnTo>
                    <a:lnTo>
                      <a:pt x="116" y="166"/>
                    </a:lnTo>
                    <a:lnTo>
                      <a:pt x="117" y="168"/>
                    </a:lnTo>
                    <a:lnTo>
                      <a:pt x="117" y="168"/>
                    </a:lnTo>
                    <a:lnTo>
                      <a:pt x="118" y="170"/>
                    </a:lnTo>
                    <a:lnTo>
                      <a:pt x="120" y="172"/>
                    </a:lnTo>
                    <a:lnTo>
                      <a:pt x="122" y="173"/>
                    </a:lnTo>
                    <a:lnTo>
                      <a:pt x="124" y="173"/>
                    </a:lnTo>
                    <a:lnTo>
                      <a:pt x="124" y="173"/>
                    </a:lnTo>
                    <a:lnTo>
                      <a:pt x="128" y="172"/>
                    </a:lnTo>
                    <a:lnTo>
                      <a:pt x="131" y="172"/>
                    </a:lnTo>
                    <a:lnTo>
                      <a:pt x="132" y="173"/>
                    </a:lnTo>
                    <a:lnTo>
                      <a:pt x="132" y="173"/>
                    </a:lnTo>
                    <a:lnTo>
                      <a:pt x="131" y="176"/>
                    </a:lnTo>
                    <a:lnTo>
                      <a:pt x="131" y="178"/>
                    </a:lnTo>
                    <a:lnTo>
                      <a:pt x="132" y="180"/>
                    </a:lnTo>
                    <a:lnTo>
                      <a:pt x="132" y="180"/>
                    </a:lnTo>
                    <a:lnTo>
                      <a:pt x="135" y="183"/>
                    </a:lnTo>
                    <a:lnTo>
                      <a:pt x="137" y="186"/>
                    </a:lnTo>
                    <a:lnTo>
                      <a:pt x="137" y="186"/>
                    </a:lnTo>
                    <a:lnTo>
                      <a:pt x="138" y="187"/>
                    </a:lnTo>
                    <a:lnTo>
                      <a:pt x="139" y="187"/>
                    </a:lnTo>
                    <a:lnTo>
                      <a:pt x="140" y="188"/>
                    </a:lnTo>
                    <a:lnTo>
                      <a:pt x="141" y="190"/>
                    </a:lnTo>
                    <a:lnTo>
                      <a:pt x="141" y="190"/>
                    </a:lnTo>
                    <a:lnTo>
                      <a:pt x="140" y="200"/>
                    </a:lnTo>
                    <a:lnTo>
                      <a:pt x="140" y="205"/>
                    </a:lnTo>
                    <a:lnTo>
                      <a:pt x="140" y="210"/>
                    </a:lnTo>
                    <a:lnTo>
                      <a:pt x="140" y="210"/>
                    </a:lnTo>
                    <a:lnTo>
                      <a:pt x="143" y="217"/>
                    </a:lnTo>
                    <a:lnTo>
                      <a:pt x="144" y="219"/>
                    </a:lnTo>
                    <a:lnTo>
                      <a:pt x="143" y="220"/>
                    </a:lnTo>
                    <a:lnTo>
                      <a:pt x="143" y="220"/>
                    </a:lnTo>
                    <a:lnTo>
                      <a:pt x="142" y="225"/>
                    </a:lnTo>
                    <a:lnTo>
                      <a:pt x="142" y="228"/>
                    </a:lnTo>
                    <a:lnTo>
                      <a:pt x="142" y="229"/>
                    </a:lnTo>
                    <a:lnTo>
                      <a:pt x="143" y="229"/>
                    </a:lnTo>
                    <a:lnTo>
                      <a:pt x="143" y="229"/>
                    </a:lnTo>
                    <a:lnTo>
                      <a:pt x="151" y="228"/>
                    </a:lnTo>
                    <a:lnTo>
                      <a:pt x="157" y="227"/>
                    </a:lnTo>
                    <a:lnTo>
                      <a:pt x="161" y="227"/>
                    </a:lnTo>
                    <a:lnTo>
                      <a:pt x="161" y="227"/>
                    </a:lnTo>
                    <a:lnTo>
                      <a:pt x="170" y="229"/>
                    </a:lnTo>
                    <a:lnTo>
                      <a:pt x="176" y="230"/>
                    </a:lnTo>
                    <a:lnTo>
                      <a:pt x="176" y="230"/>
                    </a:lnTo>
                    <a:lnTo>
                      <a:pt x="179" y="230"/>
                    </a:lnTo>
                    <a:lnTo>
                      <a:pt x="180" y="230"/>
                    </a:lnTo>
                    <a:lnTo>
                      <a:pt x="180" y="234"/>
                    </a:lnTo>
                    <a:lnTo>
                      <a:pt x="180" y="234"/>
                    </a:lnTo>
                    <a:lnTo>
                      <a:pt x="180" y="240"/>
                    </a:lnTo>
                    <a:lnTo>
                      <a:pt x="180" y="242"/>
                    </a:lnTo>
                    <a:lnTo>
                      <a:pt x="182" y="244"/>
                    </a:lnTo>
                    <a:lnTo>
                      <a:pt x="182" y="244"/>
                    </a:lnTo>
                    <a:lnTo>
                      <a:pt x="183" y="246"/>
                    </a:lnTo>
                    <a:lnTo>
                      <a:pt x="183" y="248"/>
                    </a:lnTo>
                    <a:lnTo>
                      <a:pt x="181" y="250"/>
                    </a:lnTo>
                    <a:lnTo>
                      <a:pt x="180" y="251"/>
                    </a:lnTo>
                    <a:lnTo>
                      <a:pt x="180" y="251"/>
                    </a:lnTo>
                    <a:lnTo>
                      <a:pt x="177" y="251"/>
                    </a:lnTo>
                    <a:lnTo>
                      <a:pt x="175" y="252"/>
                    </a:lnTo>
                    <a:lnTo>
                      <a:pt x="173" y="254"/>
                    </a:lnTo>
                    <a:lnTo>
                      <a:pt x="172" y="256"/>
                    </a:lnTo>
                    <a:lnTo>
                      <a:pt x="172" y="256"/>
                    </a:lnTo>
                    <a:lnTo>
                      <a:pt x="173" y="260"/>
                    </a:lnTo>
                    <a:lnTo>
                      <a:pt x="174" y="261"/>
                    </a:lnTo>
                    <a:lnTo>
                      <a:pt x="176" y="263"/>
                    </a:lnTo>
                    <a:lnTo>
                      <a:pt x="176" y="263"/>
                    </a:lnTo>
                    <a:lnTo>
                      <a:pt x="180" y="265"/>
                    </a:lnTo>
                    <a:lnTo>
                      <a:pt x="181" y="267"/>
                    </a:lnTo>
                    <a:lnTo>
                      <a:pt x="182" y="269"/>
                    </a:lnTo>
                    <a:lnTo>
                      <a:pt x="182" y="269"/>
                    </a:lnTo>
                    <a:lnTo>
                      <a:pt x="183" y="270"/>
                    </a:lnTo>
                    <a:lnTo>
                      <a:pt x="184" y="271"/>
                    </a:lnTo>
                    <a:lnTo>
                      <a:pt x="186" y="272"/>
                    </a:lnTo>
                    <a:lnTo>
                      <a:pt x="187" y="273"/>
                    </a:lnTo>
                    <a:lnTo>
                      <a:pt x="187" y="273"/>
                    </a:lnTo>
                    <a:lnTo>
                      <a:pt x="189" y="280"/>
                    </a:lnTo>
                    <a:lnTo>
                      <a:pt x="190" y="284"/>
                    </a:lnTo>
                    <a:lnTo>
                      <a:pt x="191" y="285"/>
                    </a:lnTo>
                    <a:lnTo>
                      <a:pt x="192" y="285"/>
                    </a:lnTo>
                    <a:lnTo>
                      <a:pt x="192" y="285"/>
                    </a:lnTo>
                    <a:lnTo>
                      <a:pt x="196" y="284"/>
                    </a:lnTo>
                    <a:lnTo>
                      <a:pt x="199" y="284"/>
                    </a:lnTo>
                    <a:lnTo>
                      <a:pt x="202" y="285"/>
                    </a:lnTo>
                    <a:lnTo>
                      <a:pt x="202" y="285"/>
                    </a:lnTo>
                    <a:lnTo>
                      <a:pt x="205" y="287"/>
                    </a:lnTo>
                    <a:lnTo>
                      <a:pt x="207" y="288"/>
                    </a:lnTo>
                    <a:lnTo>
                      <a:pt x="211" y="288"/>
                    </a:lnTo>
                    <a:lnTo>
                      <a:pt x="211" y="288"/>
                    </a:lnTo>
                    <a:lnTo>
                      <a:pt x="214" y="288"/>
                    </a:lnTo>
                    <a:lnTo>
                      <a:pt x="218" y="287"/>
                    </a:lnTo>
                    <a:lnTo>
                      <a:pt x="221" y="286"/>
                    </a:lnTo>
                    <a:lnTo>
                      <a:pt x="223" y="286"/>
                    </a:lnTo>
                    <a:lnTo>
                      <a:pt x="223" y="286"/>
                    </a:lnTo>
                    <a:lnTo>
                      <a:pt x="227" y="288"/>
                    </a:lnTo>
                    <a:lnTo>
                      <a:pt x="229" y="290"/>
                    </a:lnTo>
                    <a:lnTo>
                      <a:pt x="229" y="290"/>
                    </a:lnTo>
                    <a:lnTo>
                      <a:pt x="231" y="290"/>
                    </a:lnTo>
                    <a:lnTo>
                      <a:pt x="232" y="288"/>
                    </a:lnTo>
                    <a:lnTo>
                      <a:pt x="232" y="288"/>
                    </a:lnTo>
                    <a:lnTo>
                      <a:pt x="232" y="284"/>
                    </a:lnTo>
                    <a:lnTo>
                      <a:pt x="232" y="281"/>
                    </a:lnTo>
                    <a:lnTo>
                      <a:pt x="232" y="279"/>
                    </a:lnTo>
                    <a:lnTo>
                      <a:pt x="232" y="279"/>
                    </a:lnTo>
                    <a:lnTo>
                      <a:pt x="236" y="278"/>
                    </a:lnTo>
                    <a:lnTo>
                      <a:pt x="239" y="276"/>
                    </a:lnTo>
                    <a:lnTo>
                      <a:pt x="239" y="276"/>
                    </a:lnTo>
                    <a:lnTo>
                      <a:pt x="243" y="277"/>
                    </a:lnTo>
                    <a:lnTo>
                      <a:pt x="245" y="277"/>
                    </a:lnTo>
                    <a:lnTo>
                      <a:pt x="246" y="276"/>
                    </a:lnTo>
                    <a:lnTo>
                      <a:pt x="246" y="276"/>
                    </a:lnTo>
                    <a:lnTo>
                      <a:pt x="249" y="269"/>
                    </a:lnTo>
                    <a:lnTo>
                      <a:pt x="249" y="269"/>
                    </a:lnTo>
                    <a:lnTo>
                      <a:pt x="253" y="263"/>
                    </a:lnTo>
                    <a:lnTo>
                      <a:pt x="255" y="259"/>
                    </a:lnTo>
                    <a:lnTo>
                      <a:pt x="255" y="258"/>
                    </a:lnTo>
                    <a:lnTo>
                      <a:pt x="255" y="258"/>
                    </a:lnTo>
                    <a:lnTo>
                      <a:pt x="255" y="258"/>
                    </a:lnTo>
                    <a:lnTo>
                      <a:pt x="251" y="258"/>
                    </a:lnTo>
                    <a:lnTo>
                      <a:pt x="250" y="258"/>
                    </a:lnTo>
                    <a:lnTo>
                      <a:pt x="249" y="258"/>
                    </a:lnTo>
                    <a:lnTo>
                      <a:pt x="249" y="258"/>
                    </a:lnTo>
                    <a:lnTo>
                      <a:pt x="251" y="255"/>
                    </a:lnTo>
                    <a:lnTo>
                      <a:pt x="254" y="252"/>
                    </a:lnTo>
                    <a:lnTo>
                      <a:pt x="261" y="245"/>
                    </a:lnTo>
                    <a:lnTo>
                      <a:pt x="261" y="245"/>
                    </a:lnTo>
                    <a:lnTo>
                      <a:pt x="263" y="244"/>
                    </a:lnTo>
                    <a:lnTo>
                      <a:pt x="266" y="243"/>
                    </a:lnTo>
                    <a:lnTo>
                      <a:pt x="268" y="243"/>
                    </a:lnTo>
                    <a:lnTo>
                      <a:pt x="271" y="242"/>
                    </a:lnTo>
                    <a:lnTo>
                      <a:pt x="271" y="242"/>
                    </a:lnTo>
                    <a:lnTo>
                      <a:pt x="296" y="227"/>
                    </a:lnTo>
                    <a:lnTo>
                      <a:pt x="296" y="227"/>
                    </a:lnTo>
                    <a:lnTo>
                      <a:pt x="306" y="221"/>
                    </a:lnTo>
                    <a:lnTo>
                      <a:pt x="310" y="218"/>
                    </a:lnTo>
                    <a:lnTo>
                      <a:pt x="312" y="216"/>
                    </a:lnTo>
                    <a:lnTo>
                      <a:pt x="312" y="216"/>
                    </a:lnTo>
                    <a:lnTo>
                      <a:pt x="312" y="214"/>
                    </a:lnTo>
                    <a:lnTo>
                      <a:pt x="313" y="212"/>
                    </a:lnTo>
                    <a:lnTo>
                      <a:pt x="314" y="211"/>
                    </a:lnTo>
                    <a:lnTo>
                      <a:pt x="316" y="211"/>
                    </a:lnTo>
                    <a:lnTo>
                      <a:pt x="316" y="211"/>
                    </a:lnTo>
                    <a:lnTo>
                      <a:pt x="318" y="212"/>
                    </a:lnTo>
                    <a:lnTo>
                      <a:pt x="318" y="212"/>
                    </a:lnTo>
                    <a:lnTo>
                      <a:pt x="319" y="212"/>
                    </a:lnTo>
                    <a:lnTo>
                      <a:pt x="319" y="212"/>
                    </a:lnTo>
                    <a:lnTo>
                      <a:pt x="320" y="206"/>
                    </a:lnTo>
                    <a:lnTo>
                      <a:pt x="321" y="202"/>
                    </a:lnTo>
                    <a:lnTo>
                      <a:pt x="323" y="200"/>
                    </a:lnTo>
                    <a:lnTo>
                      <a:pt x="323" y="200"/>
                    </a:lnTo>
                    <a:lnTo>
                      <a:pt x="326" y="196"/>
                    </a:lnTo>
                    <a:lnTo>
                      <a:pt x="328" y="195"/>
                    </a:lnTo>
                    <a:lnTo>
                      <a:pt x="330" y="195"/>
                    </a:lnTo>
                    <a:lnTo>
                      <a:pt x="330" y="195"/>
                    </a:lnTo>
                    <a:lnTo>
                      <a:pt x="331" y="196"/>
                    </a:lnTo>
                    <a:lnTo>
                      <a:pt x="331" y="196"/>
                    </a:lnTo>
                    <a:lnTo>
                      <a:pt x="334" y="194"/>
                    </a:lnTo>
                    <a:lnTo>
                      <a:pt x="334" y="194"/>
                    </a:lnTo>
                    <a:lnTo>
                      <a:pt x="337" y="191"/>
                    </a:lnTo>
                    <a:lnTo>
                      <a:pt x="338" y="190"/>
                    </a:lnTo>
                    <a:lnTo>
                      <a:pt x="341" y="189"/>
                    </a:lnTo>
                    <a:lnTo>
                      <a:pt x="341" y="189"/>
                    </a:lnTo>
                    <a:lnTo>
                      <a:pt x="345" y="189"/>
                    </a:lnTo>
                    <a:lnTo>
                      <a:pt x="346" y="189"/>
                    </a:lnTo>
                    <a:lnTo>
                      <a:pt x="347" y="189"/>
                    </a:lnTo>
                    <a:lnTo>
                      <a:pt x="347" y="189"/>
                    </a:lnTo>
                    <a:lnTo>
                      <a:pt x="349" y="185"/>
                    </a:lnTo>
                    <a:lnTo>
                      <a:pt x="350" y="184"/>
                    </a:lnTo>
                    <a:lnTo>
                      <a:pt x="351" y="183"/>
                    </a:lnTo>
                    <a:lnTo>
                      <a:pt x="351" y="183"/>
                    </a:lnTo>
                    <a:lnTo>
                      <a:pt x="357" y="181"/>
                    </a:lnTo>
                    <a:lnTo>
                      <a:pt x="367" y="178"/>
                    </a:lnTo>
                    <a:lnTo>
                      <a:pt x="367" y="178"/>
                    </a:lnTo>
                    <a:lnTo>
                      <a:pt x="379" y="170"/>
                    </a:lnTo>
                    <a:lnTo>
                      <a:pt x="383" y="166"/>
                    </a:lnTo>
                    <a:lnTo>
                      <a:pt x="384" y="165"/>
                    </a:lnTo>
                    <a:lnTo>
                      <a:pt x="384" y="164"/>
                    </a:lnTo>
                    <a:lnTo>
                      <a:pt x="384" y="16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2" name="フリーフォーム 51">
                <a:extLst>
                  <a:ext uri="{FF2B5EF4-FFF2-40B4-BE49-F238E27FC236}">
                    <a16:creationId xmlns:a16="http://schemas.microsoft.com/office/drawing/2014/main" id="{00000000-0008-0000-0000-000080050000}"/>
                  </a:ext>
                </a:extLst>
              </p:cNvPr>
              <p:cNvSpPr>
                <a:spLocks/>
              </p:cNvSpPr>
              <p:nvPr/>
            </p:nvSpPr>
            <p:spPr bwMode="auto">
              <a:xfrm>
                <a:off x="154" y="740"/>
                <a:ext cx="66" cy="59"/>
              </a:xfrm>
              <a:custGeom>
                <a:avLst/>
                <a:gdLst>
                  <a:gd name="T0" fmla="*/ 596 w 597"/>
                  <a:gd name="T1" fmla="*/ 81 h 529"/>
                  <a:gd name="T2" fmla="*/ 570 w 597"/>
                  <a:gd name="T3" fmla="*/ 46 h 529"/>
                  <a:gd name="T4" fmla="*/ 546 w 597"/>
                  <a:gd name="T5" fmla="*/ 61 h 529"/>
                  <a:gd name="T6" fmla="*/ 511 w 597"/>
                  <a:gd name="T7" fmla="*/ 71 h 529"/>
                  <a:gd name="T8" fmla="*/ 470 w 597"/>
                  <a:gd name="T9" fmla="*/ 71 h 529"/>
                  <a:gd name="T10" fmla="*/ 443 w 597"/>
                  <a:gd name="T11" fmla="*/ 76 h 529"/>
                  <a:gd name="T12" fmla="*/ 405 w 597"/>
                  <a:gd name="T13" fmla="*/ 95 h 529"/>
                  <a:gd name="T14" fmla="*/ 393 w 597"/>
                  <a:gd name="T15" fmla="*/ 89 h 529"/>
                  <a:gd name="T16" fmla="*/ 360 w 597"/>
                  <a:gd name="T17" fmla="*/ 41 h 529"/>
                  <a:gd name="T18" fmla="*/ 338 w 597"/>
                  <a:gd name="T19" fmla="*/ 10 h 529"/>
                  <a:gd name="T20" fmla="*/ 329 w 597"/>
                  <a:gd name="T21" fmla="*/ 17 h 529"/>
                  <a:gd name="T22" fmla="*/ 305 w 597"/>
                  <a:gd name="T23" fmla="*/ 40 h 529"/>
                  <a:gd name="T24" fmla="*/ 267 w 597"/>
                  <a:gd name="T25" fmla="*/ 95 h 529"/>
                  <a:gd name="T26" fmla="*/ 250 w 597"/>
                  <a:gd name="T27" fmla="*/ 120 h 529"/>
                  <a:gd name="T28" fmla="*/ 232 w 597"/>
                  <a:gd name="T29" fmla="*/ 188 h 529"/>
                  <a:gd name="T30" fmla="*/ 148 w 597"/>
                  <a:gd name="T31" fmla="*/ 256 h 529"/>
                  <a:gd name="T32" fmla="*/ 94 w 597"/>
                  <a:gd name="T33" fmla="*/ 289 h 529"/>
                  <a:gd name="T34" fmla="*/ 80 w 597"/>
                  <a:gd name="T35" fmla="*/ 295 h 529"/>
                  <a:gd name="T36" fmla="*/ 54 w 597"/>
                  <a:gd name="T37" fmla="*/ 303 h 529"/>
                  <a:gd name="T38" fmla="*/ 44 w 597"/>
                  <a:gd name="T39" fmla="*/ 314 h 529"/>
                  <a:gd name="T40" fmla="*/ 8 w 597"/>
                  <a:gd name="T41" fmla="*/ 338 h 529"/>
                  <a:gd name="T42" fmla="*/ 33 w 597"/>
                  <a:gd name="T43" fmla="*/ 328 h 529"/>
                  <a:gd name="T44" fmla="*/ 63 w 597"/>
                  <a:gd name="T45" fmla="*/ 314 h 529"/>
                  <a:gd name="T46" fmla="*/ 112 w 597"/>
                  <a:gd name="T47" fmla="*/ 298 h 529"/>
                  <a:gd name="T48" fmla="*/ 133 w 597"/>
                  <a:gd name="T49" fmla="*/ 294 h 529"/>
                  <a:gd name="T50" fmla="*/ 135 w 597"/>
                  <a:gd name="T51" fmla="*/ 311 h 529"/>
                  <a:gd name="T52" fmla="*/ 140 w 597"/>
                  <a:gd name="T53" fmla="*/ 338 h 529"/>
                  <a:gd name="T54" fmla="*/ 144 w 597"/>
                  <a:gd name="T55" fmla="*/ 361 h 529"/>
                  <a:gd name="T56" fmla="*/ 177 w 597"/>
                  <a:gd name="T57" fmla="*/ 357 h 529"/>
                  <a:gd name="T58" fmla="*/ 163 w 597"/>
                  <a:gd name="T59" fmla="*/ 379 h 529"/>
                  <a:gd name="T60" fmla="*/ 184 w 597"/>
                  <a:gd name="T61" fmla="*/ 376 h 529"/>
                  <a:gd name="T62" fmla="*/ 188 w 597"/>
                  <a:gd name="T63" fmla="*/ 392 h 529"/>
                  <a:gd name="T64" fmla="*/ 182 w 597"/>
                  <a:gd name="T65" fmla="*/ 396 h 529"/>
                  <a:gd name="T66" fmla="*/ 170 w 597"/>
                  <a:gd name="T67" fmla="*/ 411 h 529"/>
                  <a:gd name="T68" fmla="*/ 161 w 597"/>
                  <a:gd name="T69" fmla="*/ 411 h 529"/>
                  <a:gd name="T70" fmla="*/ 146 w 597"/>
                  <a:gd name="T71" fmla="*/ 399 h 529"/>
                  <a:gd name="T72" fmla="*/ 157 w 597"/>
                  <a:gd name="T73" fmla="*/ 415 h 529"/>
                  <a:gd name="T74" fmla="*/ 157 w 597"/>
                  <a:gd name="T75" fmla="*/ 430 h 529"/>
                  <a:gd name="T76" fmla="*/ 178 w 597"/>
                  <a:gd name="T77" fmla="*/ 435 h 529"/>
                  <a:gd name="T78" fmla="*/ 160 w 597"/>
                  <a:gd name="T79" fmla="*/ 439 h 529"/>
                  <a:gd name="T80" fmla="*/ 160 w 597"/>
                  <a:gd name="T81" fmla="*/ 462 h 529"/>
                  <a:gd name="T82" fmla="*/ 139 w 597"/>
                  <a:gd name="T83" fmla="*/ 459 h 529"/>
                  <a:gd name="T84" fmla="*/ 141 w 597"/>
                  <a:gd name="T85" fmla="*/ 474 h 529"/>
                  <a:gd name="T86" fmla="*/ 154 w 597"/>
                  <a:gd name="T87" fmla="*/ 470 h 529"/>
                  <a:gd name="T88" fmla="*/ 167 w 597"/>
                  <a:gd name="T89" fmla="*/ 481 h 529"/>
                  <a:gd name="T90" fmla="*/ 180 w 597"/>
                  <a:gd name="T91" fmla="*/ 504 h 529"/>
                  <a:gd name="T92" fmla="*/ 160 w 597"/>
                  <a:gd name="T93" fmla="*/ 506 h 529"/>
                  <a:gd name="T94" fmla="*/ 181 w 597"/>
                  <a:gd name="T95" fmla="*/ 526 h 529"/>
                  <a:gd name="T96" fmla="*/ 196 w 597"/>
                  <a:gd name="T97" fmla="*/ 513 h 529"/>
                  <a:gd name="T98" fmla="*/ 228 w 597"/>
                  <a:gd name="T99" fmla="*/ 520 h 529"/>
                  <a:gd name="T100" fmla="*/ 236 w 597"/>
                  <a:gd name="T101" fmla="*/ 477 h 529"/>
                  <a:gd name="T102" fmla="*/ 214 w 597"/>
                  <a:gd name="T103" fmla="*/ 412 h 529"/>
                  <a:gd name="T104" fmla="*/ 248 w 597"/>
                  <a:gd name="T105" fmla="*/ 423 h 529"/>
                  <a:gd name="T106" fmla="*/ 301 w 597"/>
                  <a:gd name="T107" fmla="*/ 361 h 529"/>
                  <a:gd name="T108" fmla="*/ 294 w 597"/>
                  <a:gd name="T109" fmla="*/ 312 h 529"/>
                  <a:gd name="T110" fmla="*/ 334 w 597"/>
                  <a:gd name="T111" fmla="*/ 289 h 529"/>
                  <a:gd name="T112" fmla="*/ 379 w 597"/>
                  <a:gd name="T113" fmla="*/ 233 h 529"/>
                  <a:gd name="T114" fmla="*/ 401 w 597"/>
                  <a:gd name="T115" fmla="*/ 190 h 529"/>
                  <a:gd name="T116" fmla="*/ 434 w 597"/>
                  <a:gd name="T117" fmla="*/ 155 h 529"/>
                  <a:gd name="T118" fmla="*/ 486 w 597"/>
                  <a:gd name="T119" fmla="*/ 137 h 529"/>
                  <a:gd name="T120" fmla="*/ 546 w 597"/>
                  <a:gd name="T121" fmla="*/ 11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29">
                    <a:moveTo>
                      <a:pt x="588" y="110"/>
                    </a:moveTo>
                    <a:lnTo>
                      <a:pt x="588" y="110"/>
                    </a:lnTo>
                    <a:lnTo>
                      <a:pt x="589" y="109"/>
                    </a:lnTo>
                    <a:lnTo>
                      <a:pt x="590" y="108"/>
                    </a:lnTo>
                    <a:lnTo>
                      <a:pt x="590" y="104"/>
                    </a:lnTo>
                    <a:lnTo>
                      <a:pt x="590" y="104"/>
                    </a:lnTo>
                    <a:lnTo>
                      <a:pt x="590" y="103"/>
                    </a:lnTo>
                    <a:lnTo>
                      <a:pt x="591" y="100"/>
                    </a:lnTo>
                    <a:lnTo>
                      <a:pt x="594" y="97"/>
                    </a:lnTo>
                    <a:lnTo>
                      <a:pt x="594" y="97"/>
                    </a:lnTo>
                    <a:lnTo>
                      <a:pt x="595" y="95"/>
                    </a:lnTo>
                    <a:lnTo>
                      <a:pt x="592" y="94"/>
                    </a:lnTo>
                    <a:lnTo>
                      <a:pt x="591" y="94"/>
                    </a:lnTo>
                    <a:lnTo>
                      <a:pt x="590" y="93"/>
                    </a:lnTo>
                    <a:lnTo>
                      <a:pt x="590" y="93"/>
                    </a:lnTo>
                    <a:lnTo>
                      <a:pt x="590" y="92"/>
                    </a:lnTo>
                    <a:lnTo>
                      <a:pt x="592" y="90"/>
                    </a:lnTo>
                    <a:lnTo>
                      <a:pt x="596" y="87"/>
                    </a:lnTo>
                    <a:lnTo>
                      <a:pt x="596" y="87"/>
                    </a:lnTo>
                    <a:lnTo>
                      <a:pt x="597" y="86"/>
                    </a:lnTo>
                    <a:lnTo>
                      <a:pt x="596" y="85"/>
                    </a:lnTo>
                    <a:lnTo>
                      <a:pt x="596" y="83"/>
                    </a:lnTo>
                    <a:lnTo>
                      <a:pt x="596" y="82"/>
                    </a:lnTo>
                    <a:lnTo>
                      <a:pt x="596" y="82"/>
                    </a:lnTo>
                    <a:lnTo>
                      <a:pt x="596" y="81"/>
                    </a:lnTo>
                    <a:lnTo>
                      <a:pt x="595" y="80"/>
                    </a:lnTo>
                    <a:lnTo>
                      <a:pt x="594" y="78"/>
                    </a:lnTo>
                    <a:lnTo>
                      <a:pt x="592" y="76"/>
                    </a:lnTo>
                    <a:lnTo>
                      <a:pt x="592" y="76"/>
                    </a:lnTo>
                    <a:lnTo>
                      <a:pt x="591" y="72"/>
                    </a:lnTo>
                    <a:lnTo>
                      <a:pt x="590" y="71"/>
                    </a:lnTo>
                    <a:lnTo>
                      <a:pt x="588" y="69"/>
                    </a:lnTo>
                    <a:lnTo>
                      <a:pt x="588" y="69"/>
                    </a:lnTo>
                    <a:lnTo>
                      <a:pt x="587" y="69"/>
                    </a:lnTo>
                    <a:lnTo>
                      <a:pt x="588" y="67"/>
                    </a:lnTo>
                    <a:lnTo>
                      <a:pt x="591" y="64"/>
                    </a:lnTo>
                    <a:lnTo>
                      <a:pt x="591" y="64"/>
                    </a:lnTo>
                    <a:lnTo>
                      <a:pt x="592" y="63"/>
                    </a:lnTo>
                    <a:lnTo>
                      <a:pt x="592" y="61"/>
                    </a:lnTo>
                    <a:lnTo>
                      <a:pt x="592" y="58"/>
                    </a:lnTo>
                    <a:lnTo>
                      <a:pt x="592" y="58"/>
                    </a:lnTo>
                    <a:lnTo>
                      <a:pt x="592" y="57"/>
                    </a:lnTo>
                    <a:lnTo>
                      <a:pt x="590" y="55"/>
                    </a:lnTo>
                    <a:lnTo>
                      <a:pt x="587" y="54"/>
                    </a:lnTo>
                    <a:lnTo>
                      <a:pt x="587" y="54"/>
                    </a:lnTo>
                    <a:lnTo>
                      <a:pt x="579" y="51"/>
                    </a:lnTo>
                    <a:lnTo>
                      <a:pt x="576" y="50"/>
                    </a:lnTo>
                    <a:lnTo>
                      <a:pt x="574" y="48"/>
                    </a:lnTo>
                    <a:lnTo>
                      <a:pt x="574" y="48"/>
                    </a:lnTo>
                    <a:lnTo>
                      <a:pt x="570" y="46"/>
                    </a:lnTo>
                    <a:lnTo>
                      <a:pt x="566" y="43"/>
                    </a:lnTo>
                    <a:lnTo>
                      <a:pt x="566" y="43"/>
                    </a:lnTo>
                    <a:lnTo>
                      <a:pt x="566" y="43"/>
                    </a:lnTo>
                    <a:lnTo>
                      <a:pt x="560" y="46"/>
                    </a:lnTo>
                    <a:lnTo>
                      <a:pt x="560" y="46"/>
                    </a:lnTo>
                    <a:lnTo>
                      <a:pt x="557" y="48"/>
                    </a:lnTo>
                    <a:lnTo>
                      <a:pt x="557" y="48"/>
                    </a:lnTo>
                    <a:lnTo>
                      <a:pt x="556" y="51"/>
                    </a:lnTo>
                    <a:lnTo>
                      <a:pt x="555" y="52"/>
                    </a:lnTo>
                    <a:lnTo>
                      <a:pt x="554" y="53"/>
                    </a:lnTo>
                    <a:lnTo>
                      <a:pt x="554" y="53"/>
                    </a:lnTo>
                    <a:lnTo>
                      <a:pt x="552" y="53"/>
                    </a:lnTo>
                    <a:lnTo>
                      <a:pt x="551" y="53"/>
                    </a:lnTo>
                    <a:lnTo>
                      <a:pt x="551" y="53"/>
                    </a:lnTo>
                    <a:lnTo>
                      <a:pt x="549" y="56"/>
                    </a:lnTo>
                    <a:lnTo>
                      <a:pt x="549" y="56"/>
                    </a:lnTo>
                    <a:lnTo>
                      <a:pt x="548" y="58"/>
                    </a:lnTo>
                    <a:lnTo>
                      <a:pt x="546" y="58"/>
                    </a:lnTo>
                    <a:lnTo>
                      <a:pt x="546" y="58"/>
                    </a:lnTo>
                    <a:lnTo>
                      <a:pt x="546" y="58"/>
                    </a:lnTo>
                    <a:lnTo>
                      <a:pt x="547" y="59"/>
                    </a:lnTo>
                    <a:lnTo>
                      <a:pt x="547" y="59"/>
                    </a:lnTo>
                    <a:lnTo>
                      <a:pt x="547" y="60"/>
                    </a:lnTo>
                    <a:lnTo>
                      <a:pt x="547" y="60"/>
                    </a:lnTo>
                    <a:lnTo>
                      <a:pt x="546" y="61"/>
                    </a:lnTo>
                    <a:lnTo>
                      <a:pt x="545" y="61"/>
                    </a:lnTo>
                    <a:lnTo>
                      <a:pt x="545" y="61"/>
                    </a:lnTo>
                    <a:lnTo>
                      <a:pt x="544" y="60"/>
                    </a:lnTo>
                    <a:lnTo>
                      <a:pt x="543" y="60"/>
                    </a:lnTo>
                    <a:lnTo>
                      <a:pt x="543" y="60"/>
                    </a:lnTo>
                    <a:lnTo>
                      <a:pt x="543" y="60"/>
                    </a:lnTo>
                    <a:lnTo>
                      <a:pt x="543" y="63"/>
                    </a:lnTo>
                    <a:lnTo>
                      <a:pt x="545" y="64"/>
                    </a:lnTo>
                    <a:lnTo>
                      <a:pt x="545" y="64"/>
                    </a:lnTo>
                    <a:lnTo>
                      <a:pt x="545" y="65"/>
                    </a:lnTo>
                    <a:lnTo>
                      <a:pt x="545" y="66"/>
                    </a:lnTo>
                    <a:lnTo>
                      <a:pt x="543" y="67"/>
                    </a:lnTo>
                    <a:lnTo>
                      <a:pt x="543" y="67"/>
                    </a:lnTo>
                    <a:lnTo>
                      <a:pt x="539" y="69"/>
                    </a:lnTo>
                    <a:lnTo>
                      <a:pt x="539" y="69"/>
                    </a:lnTo>
                    <a:lnTo>
                      <a:pt x="536" y="72"/>
                    </a:lnTo>
                    <a:lnTo>
                      <a:pt x="536" y="72"/>
                    </a:lnTo>
                    <a:lnTo>
                      <a:pt x="535" y="74"/>
                    </a:lnTo>
                    <a:lnTo>
                      <a:pt x="533" y="75"/>
                    </a:lnTo>
                    <a:lnTo>
                      <a:pt x="533" y="75"/>
                    </a:lnTo>
                    <a:lnTo>
                      <a:pt x="520" y="74"/>
                    </a:lnTo>
                    <a:lnTo>
                      <a:pt x="520" y="74"/>
                    </a:lnTo>
                    <a:lnTo>
                      <a:pt x="515" y="72"/>
                    </a:lnTo>
                    <a:lnTo>
                      <a:pt x="511" y="71"/>
                    </a:lnTo>
                    <a:lnTo>
                      <a:pt x="511" y="71"/>
                    </a:lnTo>
                    <a:lnTo>
                      <a:pt x="508" y="69"/>
                    </a:lnTo>
                    <a:lnTo>
                      <a:pt x="505" y="68"/>
                    </a:lnTo>
                    <a:lnTo>
                      <a:pt x="505" y="68"/>
                    </a:lnTo>
                    <a:lnTo>
                      <a:pt x="501" y="68"/>
                    </a:lnTo>
                    <a:lnTo>
                      <a:pt x="494" y="67"/>
                    </a:lnTo>
                    <a:lnTo>
                      <a:pt x="494" y="67"/>
                    </a:lnTo>
                    <a:lnTo>
                      <a:pt x="491" y="67"/>
                    </a:lnTo>
                    <a:lnTo>
                      <a:pt x="488" y="68"/>
                    </a:lnTo>
                    <a:lnTo>
                      <a:pt x="488" y="68"/>
                    </a:lnTo>
                    <a:lnTo>
                      <a:pt x="484" y="69"/>
                    </a:lnTo>
                    <a:lnTo>
                      <a:pt x="480" y="71"/>
                    </a:lnTo>
                    <a:lnTo>
                      <a:pt x="480" y="71"/>
                    </a:lnTo>
                    <a:lnTo>
                      <a:pt x="477" y="71"/>
                    </a:lnTo>
                    <a:lnTo>
                      <a:pt x="476" y="71"/>
                    </a:lnTo>
                    <a:lnTo>
                      <a:pt x="475" y="71"/>
                    </a:lnTo>
                    <a:lnTo>
                      <a:pt x="475" y="71"/>
                    </a:lnTo>
                    <a:lnTo>
                      <a:pt x="472" y="66"/>
                    </a:lnTo>
                    <a:lnTo>
                      <a:pt x="471" y="65"/>
                    </a:lnTo>
                    <a:lnTo>
                      <a:pt x="470" y="65"/>
                    </a:lnTo>
                    <a:lnTo>
                      <a:pt x="470" y="65"/>
                    </a:lnTo>
                    <a:lnTo>
                      <a:pt x="470" y="68"/>
                    </a:lnTo>
                    <a:lnTo>
                      <a:pt x="470" y="68"/>
                    </a:lnTo>
                    <a:lnTo>
                      <a:pt x="471" y="71"/>
                    </a:lnTo>
                    <a:lnTo>
                      <a:pt x="470" y="71"/>
                    </a:lnTo>
                    <a:lnTo>
                      <a:pt x="470" y="71"/>
                    </a:lnTo>
                    <a:lnTo>
                      <a:pt x="470" y="71"/>
                    </a:lnTo>
                    <a:lnTo>
                      <a:pt x="468" y="69"/>
                    </a:lnTo>
                    <a:lnTo>
                      <a:pt x="467" y="68"/>
                    </a:lnTo>
                    <a:lnTo>
                      <a:pt x="467" y="68"/>
                    </a:lnTo>
                    <a:lnTo>
                      <a:pt x="467" y="66"/>
                    </a:lnTo>
                    <a:lnTo>
                      <a:pt x="467" y="66"/>
                    </a:lnTo>
                    <a:lnTo>
                      <a:pt x="466" y="65"/>
                    </a:lnTo>
                    <a:lnTo>
                      <a:pt x="466" y="65"/>
                    </a:lnTo>
                    <a:lnTo>
                      <a:pt x="465" y="65"/>
                    </a:lnTo>
                    <a:lnTo>
                      <a:pt x="465" y="65"/>
                    </a:lnTo>
                    <a:lnTo>
                      <a:pt x="459" y="69"/>
                    </a:lnTo>
                    <a:lnTo>
                      <a:pt x="459" y="69"/>
                    </a:lnTo>
                    <a:lnTo>
                      <a:pt x="456" y="69"/>
                    </a:lnTo>
                    <a:lnTo>
                      <a:pt x="453" y="71"/>
                    </a:lnTo>
                    <a:lnTo>
                      <a:pt x="453" y="71"/>
                    </a:lnTo>
                    <a:lnTo>
                      <a:pt x="451" y="71"/>
                    </a:lnTo>
                    <a:lnTo>
                      <a:pt x="449" y="69"/>
                    </a:lnTo>
                    <a:lnTo>
                      <a:pt x="449" y="69"/>
                    </a:lnTo>
                    <a:lnTo>
                      <a:pt x="446" y="71"/>
                    </a:lnTo>
                    <a:lnTo>
                      <a:pt x="445" y="72"/>
                    </a:lnTo>
                    <a:lnTo>
                      <a:pt x="445" y="72"/>
                    </a:lnTo>
                    <a:lnTo>
                      <a:pt x="445" y="72"/>
                    </a:lnTo>
                    <a:lnTo>
                      <a:pt x="444" y="74"/>
                    </a:lnTo>
                    <a:lnTo>
                      <a:pt x="443" y="76"/>
                    </a:lnTo>
                    <a:lnTo>
                      <a:pt x="443" y="76"/>
                    </a:lnTo>
                    <a:lnTo>
                      <a:pt x="442" y="77"/>
                    </a:lnTo>
                    <a:lnTo>
                      <a:pt x="441" y="77"/>
                    </a:lnTo>
                    <a:lnTo>
                      <a:pt x="441" y="77"/>
                    </a:lnTo>
                    <a:lnTo>
                      <a:pt x="442" y="75"/>
                    </a:lnTo>
                    <a:lnTo>
                      <a:pt x="442" y="73"/>
                    </a:lnTo>
                    <a:lnTo>
                      <a:pt x="441" y="73"/>
                    </a:lnTo>
                    <a:lnTo>
                      <a:pt x="441" y="73"/>
                    </a:lnTo>
                    <a:lnTo>
                      <a:pt x="440" y="73"/>
                    </a:lnTo>
                    <a:lnTo>
                      <a:pt x="439" y="75"/>
                    </a:lnTo>
                    <a:lnTo>
                      <a:pt x="439" y="75"/>
                    </a:lnTo>
                    <a:lnTo>
                      <a:pt x="439" y="78"/>
                    </a:lnTo>
                    <a:lnTo>
                      <a:pt x="438" y="79"/>
                    </a:lnTo>
                    <a:lnTo>
                      <a:pt x="438" y="80"/>
                    </a:lnTo>
                    <a:lnTo>
                      <a:pt x="438" y="80"/>
                    </a:lnTo>
                    <a:lnTo>
                      <a:pt x="422" y="86"/>
                    </a:lnTo>
                    <a:lnTo>
                      <a:pt x="422" y="86"/>
                    </a:lnTo>
                    <a:lnTo>
                      <a:pt x="416" y="88"/>
                    </a:lnTo>
                    <a:lnTo>
                      <a:pt x="412" y="89"/>
                    </a:lnTo>
                    <a:lnTo>
                      <a:pt x="412" y="89"/>
                    </a:lnTo>
                    <a:lnTo>
                      <a:pt x="407" y="90"/>
                    </a:lnTo>
                    <a:lnTo>
                      <a:pt x="405" y="91"/>
                    </a:lnTo>
                    <a:lnTo>
                      <a:pt x="404" y="92"/>
                    </a:lnTo>
                    <a:lnTo>
                      <a:pt x="404" y="92"/>
                    </a:lnTo>
                    <a:lnTo>
                      <a:pt x="405" y="94"/>
                    </a:lnTo>
                    <a:lnTo>
                      <a:pt x="405" y="95"/>
                    </a:lnTo>
                    <a:lnTo>
                      <a:pt x="404" y="94"/>
                    </a:lnTo>
                    <a:lnTo>
                      <a:pt x="404" y="94"/>
                    </a:lnTo>
                    <a:lnTo>
                      <a:pt x="402" y="93"/>
                    </a:lnTo>
                    <a:lnTo>
                      <a:pt x="401" y="92"/>
                    </a:lnTo>
                    <a:lnTo>
                      <a:pt x="399" y="92"/>
                    </a:lnTo>
                    <a:lnTo>
                      <a:pt x="399" y="92"/>
                    </a:lnTo>
                    <a:lnTo>
                      <a:pt x="398" y="93"/>
                    </a:lnTo>
                    <a:lnTo>
                      <a:pt x="397" y="94"/>
                    </a:lnTo>
                    <a:lnTo>
                      <a:pt x="397" y="94"/>
                    </a:lnTo>
                    <a:lnTo>
                      <a:pt x="398" y="97"/>
                    </a:lnTo>
                    <a:lnTo>
                      <a:pt x="397" y="97"/>
                    </a:lnTo>
                    <a:lnTo>
                      <a:pt x="397" y="97"/>
                    </a:lnTo>
                    <a:lnTo>
                      <a:pt x="397" y="97"/>
                    </a:lnTo>
                    <a:lnTo>
                      <a:pt x="396" y="95"/>
                    </a:lnTo>
                    <a:lnTo>
                      <a:pt x="395" y="93"/>
                    </a:lnTo>
                    <a:lnTo>
                      <a:pt x="395" y="93"/>
                    </a:lnTo>
                    <a:lnTo>
                      <a:pt x="396" y="90"/>
                    </a:lnTo>
                    <a:lnTo>
                      <a:pt x="395" y="89"/>
                    </a:lnTo>
                    <a:lnTo>
                      <a:pt x="395" y="89"/>
                    </a:lnTo>
                    <a:lnTo>
                      <a:pt x="395" y="89"/>
                    </a:lnTo>
                    <a:lnTo>
                      <a:pt x="393" y="92"/>
                    </a:lnTo>
                    <a:lnTo>
                      <a:pt x="392" y="93"/>
                    </a:lnTo>
                    <a:lnTo>
                      <a:pt x="392" y="93"/>
                    </a:lnTo>
                    <a:lnTo>
                      <a:pt x="392" y="93"/>
                    </a:lnTo>
                    <a:lnTo>
                      <a:pt x="393" y="89"/>
                    </a:lnTo>
                    <a:lnTo>
                      <a:pt x="393" y="89"/>
                    </a:lnTo>
                    <a:lnTo>
                      <a:pt x="392" y="88"/>
                    </a:lnTo>
                    <a:lnTo>
                      <a:pt x="390" y="87"/>
                    </a:lnTo>
                    <a:lnTo>
                      <a:pt x="390" y="87"/>
                    </a:lnTo>
                    <a:lnTo>
                      <a:pt x="389" y="87"/>
                    </a:lnTo>
                    <a:lnTo>
                      <a:pt x="387" y="87"/>
                    </a:lnTo>
                    <a:lnTo>
                      <a:pt x="387" y="87"/>
                    </a:lnTo>
                    <a:lnTo>
                      <a:pt x="386" y="87"/>
                    </a:lnTo>
                    <a:lnTo>
                      <a:pt x="385" y="85"/>
                    </a:lnTo>
                    <a:lnTo>
                      <a:pt x="385" y="85"/>
                    </a:lnTo>
                    <a:lnTo>
                      <a:pt x="381" y="82"/>
                    </a:lnTo>
                    <a:lnTo>
                      <a:pt x="378" y="78"/>
                    </a:lnTo>
                    <a:lnTo>
                      <a:pt x="378" y="78"/>
                    </a:lnTo>
                    <a:lnTo>
                      <a:pt x="376" y="73"/>
                    </a:lnTo>
                    <a:lnTo>
                      <a:pt x="374" y="68"/>
                    </a:lnTo>
                    <a:lnTo>
                      <a:pt x="374" y="68"/>
                    </a:lnTo>
                    <a:lnTo>
                      <a:pt x="373" y="63"/>
                    </a:lnTo>
                    <a:lnTo>
                      <a:pt x="373" y="63"/>
                    </a:lnTo>
                    <a:lnTo>
                      <a:pt x="370" y="58"/>
                    </a:lnTo>
                    <a:lnTo>
                      <a:pt x="365" y="52"/>
                    </a:lnTo>
                    <a:lnTo>
                      <a:pt x="365" y="52"/>
                    </a:lnTo>
                    <a:lnTo>
                      <a:pt x="363" y="48"/>
                    </a:lnTo>
                    <a:lnTo>
                      <a:pt x="362" y="45"/>
                    </a:lnTo>
                    <a:lnTo>
                      <a:pt x="362" y="45"/>
                    </a:lnTo>
                    <a:lnTo>
                      <a:pt x="360" y="41"/>
                    </a:lnTo>
                    <a:lnTo>
                      <a:pt x="360" y="37"/>
                    </a:lnTo>
                    <a:lnTo>
                      <a:pt x="359" y="36"/>
                    </a:lnTo>
                    <a:lnTo>
                      <a:pt x="359" y="36"/>
                    </a:lnTo>
                    <a:lnTo>
                      <a:pt x="357" y="35"/>
                    </a:lnTo>
                    <a:lnTo>
                      <a:pt x="355" y="34"/>
                    </a:lnTo>
                    <a:lnTo>
                      <a:pt x="355" y="34"/>
                    </a:lnTo>
                    <a:lnTo>
                      <a:pt x="354" y="31"/>
                    </a:lnTo>
                    <a:lnTo>
                      <a:pt x="353" y="29"/>
                    </a:lnTo>
                    <a:lnTo>
                      <a:pt x="353" y="29"/>
                    </a:lnTo>
                    <a:lnTo>
                      <a:pt x="352" y="25"/>
                    </a:lnTo>
                    <a:lnTo>
                      <a:pt x="351" y="23"/>
                    </a:lnTo>
                    <a:lnTo>
                      <a:pt x="350" y="21"/>
                    </a:lnTo>
                    <a:lnTo>
                      <a:pt x="350" y="21"/>
                    </a:lnTo>
                    <a:lnTo>
                      <a:pt x="348" y="19"/>
                    </a:lnTo>
                    <a:lnTo>
                      <a:pt x="347" y="17"/>
                    </a:lnTo>
                    <a:lnTo>
                      <a:pt x="345" y="14"/>
                    </a:lnTo>
                    <a:lnTo>
                      <a:pt x="345" y="14"/>
                    </a:lnTo>
                    <a:lnTo>
                      <a:pt x="345" y="14"/>
                    </a:lnTo>
                    <a:lnTo>
                      <a:pt x="344" y="14"/>
                    </a:lnTo>
                    <a:lnTo>
                      <a:pt x="344" y="14"/>
                    </a:lnTo>
                    <a:lnTo>
                      <a:pt x="342" y="13"/>
                    </a:lnTo>
                    <a:lnTo>
                      <a:pt x="342" y="13"/>
                    </a:lnTo>
                    <a:lnTo>
                      <a:pt x="341" y="11"/>
                    </a:lnTo>
                    <a:lnTo>
                      <a:pt x="340" y="11"/>
                    </a:lnTo>
                    <a:lnTo>
                      <a:pt x="338" y="10"/>
                    </a:lnTo>
                    <a:lnTo>
                      <a:pt x="337" y="9"/>
                    </a:lnTo>
                    <a:lnTo>
                      <a:pt x="337" y="9"/>
                    </a:lnTo>
                    <a:lnTo>
                      <a:pt x="335" y="6"/>
                    </a:lnTo>
                    <a:lnTo>
                      <a:pt x="334" y="3"/>
                    </a:lnTo>
                    <a:lnTo>
                      <a:pt x="334" y="1"/>
                    </a:lnTo>
                    <a:lnTo>
                      <a:pt x="334" y="0"/>
                    </a:lnTo>
                    <a:lnTo>
                      <a:pt x="333" y="1"/>
                    </a:lnTo>
                    <a:lnTo>
                      <a:pt x="333" y="1"/>
                    </a:lnTo>
                    <a:lnTo>
                      <a:pt x="332" y="6"/>
                    </a:lnTo>
                    <a:lnTo>
                      <a:pt x="332" y="9"/>
                    </a:lnTo>
                    <a:lnTo>
                      <a:pt x="331" y="10"/>
                    </a:lnTo>
                    <a:lnTo>
                      <a:pt x="329" y="11"/>
                    </a:lnTo>
                    <a:lnTo>
                      <a:pt x="329" y="11"/>
                    </a:lnTo>
                    <a:lnTo>
                      <a:pt x="324" y="11"/>
                    </a:lnTo>
                    <a:lnTo>
                      <a:pt x="320" y="11"/>
                    </a:lnTo>
                    <a:lnTo>
                      <a:pt x="320" y="11"/>
                    </a:lnTo>
                    <a:lnTo>
                      <a:pt x="316" y="13"/>
                    </a:lnTo>
                    <a:lnTo>
                      <a:pt x="315" y="13"/>
                    </a:lnTo>
                    <a:lnTo>
                      <a:pt x="316" y="14"/>
                    </a:lnTo>
                    <a:lnTo>
                      <a:pt x="316" y="14"/>
                    </a:lnTo>
                    <a:lnTo>
                      <a:pt x="320" y="13"/>
                    </a:lnTo>
                    <a:lnTo>
                      <a:pt x="323" y="13"/>
                    </a:lnTo>
                    <a:lnTo>
                      <a:pt x="325" y="13"/>
                    </a:lnTo>
                    <a:lnTo>
                      <a:pt x="325" y="13"/>
                    </a:lnTo>
                    <a:lnTo>
                      <a:pt x="329" y="17"/>
                    </a:lnTo>
                    <a:lnTo>
                      <a:pt x="330" y="19"/>
                    </a:lnTo>
                    <a:lnTo>
                      <a:pt x="330" y="21"/>
                    </a:lnTo>
                    <a:lnTo>
                      <a:pt x="330" y="21"/>
                    </a:lnTo>
                    <a:lnTo>
                      <a:pt x="328" y="24"/>
                    </a:lnTo>
                    <a:lnTo>
                      <a:pt x="325" y="27"/>
                    </a:lnTo>
                    <a:lnTo>
                      <a:pt x="325" y="27"/>
                    </a:lnTo>
                    <a:lnTo>
                      <a:pt x="327" y="28"/>
                    </a:lnTo>
                    <a:lnTo>
                      <a:pt x="327" y="29"/>
                    </a:lnTo>
                    <a:lnTo>
                      <a:pt x="327" y="30"/>
                    </a:lnTo>
                    <a:lnTo>
                      <a:pt x="327" y="30"/>
                    </a:lnTo>
                    <a:lnTo>
                      <a:pt x="325" y="32"/>
                    </a:lnTo>
                    <a:lnTo>
                      <a:pt x="322" y="35"/>
                    </a:lnTo>
                    <a:lnTo>
                      <a:pt x="322" y="35"/>
                    </a:lnTo>
                    <a:lnTo>
                      <a:pt x="321" y="36"/>
                    </a:lnTo>
                    <a:lnTo>
                      <a:pt x="319" y="35"/>
                    </a:lnTo>
                    <a:lnTo>
                      <a:pt x="318" y="34"/>
                    </a:lnTo>
                    <a:lnTo>
                      <a:pt x="316" y="34"/>
                    </a:lnTo>
                    <a:lnTo>
                      <a:pt x="316" y="34"/>
                    </a:lnTo>
                    <a:lnTo>
                      <a:pt x="313" y="36"/>
                    </a:lnTo>
                    <a:lnTo>
                      <a:pt x="311" y="37"/>
                    </a:lnTo>
                    <a:lnTo>
                      <a:pt x="311" y="37"/>
                    </a:lnTo>
                    <a:lnTo>
                      <a:pt x="309" y="37"/>
                    </a:lnTo>
                    <a:lnTo>
                      <a:pt x="307" y="39"/>
                    </a:lnTo>
                    <a:lnTo>
                      <a:pt x="307" y="39"/>
                    </a:lnTo>
                    <a:lnTo>
                      <a:pt x="305" y="40"/>
                    </a:lnTo>
                    <a:lnTo>
                      <a:pt x="302" y="41"/>
                    </a:lnTo>
                    <a:lnTo>
                      <a:pt x="301" y="44"/>
                    </a:lnTo>
                    <a:lnTo>
                      <a:pt x="301" y="44"/>
                    </a:lnTo>
                    <a:lnTo>
                      <a:pt x="300" y="46"/>
                    </a:lnTo>
                    <a:lnTo>
                      <a:pt x="298" y="48"/>
                    </a:lnTo>
                    <a:lnTo>
                      <a:pt x="295" y="49"/>
                    </a:lnTo>
                    <a:lnTo>
                      <a:pt x="295" y="49"/>
                    </a:lnTo>
                    <a:lnTo>
                      <a:pt x="288" y="53"/>
                    </a:lnTo>
                    <a:lnTo>
                      <a:pt x="282" y="57"/>
                    </a:lnTo>
                    <a:lnTo>
                      <a:pt x="282" y="57"/>
                    </a:lnTo>
                    <a:lnTo>
                      <a:pt x="280" y="57"/>
                    </a:lnTo>
                    <a:lnTo>
                      <a:pt x="278" y="58"/>
                    </a:lnTo>
                    <a:lnTo>
                      <a:pt x="278" y="58"/>
                    </a:lnTo>
                    <a:lnTo>
                      <a:pt x="274" y="60"/>
                    </a:lnTo>
                    <a:lnTo>
                      <a:pt x="271" y="62"/>
                    </a:lnTo>
                    <a:lnTo>
                      <a:pt x="270" y="64"/>
                    </a:lnTo>
                    <a:lnTo>
                      <a:pt x="270" y="64"/>
                    </a:lnTo>
                    <a:lnTo>
                      <a:pt x="270" y="66"/>
                    </a:lnTo>
                    <a:lnTo>
                      <a:pt x="271" y="71"/>
                    </a:lnTo>
                    <a:lnTo>
                      <a:pt x="273" y="74"/>
                    </a:lnTo>
                    <a:lnTo>
                      <a:pt x="273" y="76"/>
                    </a:lnTo>
                    <a:lnTo>
                      <a:pt x="273" y="76"/>
                    </a:lnTo>
                    <a:lnTo>
                      <a:pt x="270" y="86"/>
                    </a:lnTo>
                    <a:lnTo>
                      <a:pt x="267" y="95"/>
                    </a:lnTo>
                    <a:lnTo>
                      <a:pt x="267" y="95"/>
                    </a:lnTo>
                    <a:lnTo>
                      <a:pt x="265" y="97"/>
                    </a:lnTo>
                    <a:lnTo>
                      <a:pt x="264" y="98"/>
                    </a:lnTo>
                    <a:lnTo>
                      <a:pt x="264" y="98"/>
                    </a:lnTo>
                    <a:lnTo>
                      <a:pt x="264" y="101"/>
                    </a:lnTo>
                    <a:lnTo>
                      <a:pt x="264" y="103"/>
                    </a:lnTo>
                    <a:lnTo>
                      <a:pt x="263" y="104"/>
                    </a:lnTo>
                    <a:lnTo>
                      <a:pt x="263" y="104"/>
                    </a:lnTo>
                    <a:lnTo>
                      <a:pt x="260" y="105"/>
                    </a:lnTo>
                    <a:lnTo>
                      <a:pt x="258" y="105"/>
                    </a:lnTo>
                    <a:lnTo>
                      <a:pt x="258" y="105"/>
                    </a:lnTo>
                    <a:lnTo>
                      <a:pt x="255" y="104"/>
                    </a:lnTo>
                    <a:lnTo>
                      <a:pt x="254" y="104"/>
                    </a:lnTo>
                    <a:lnTo>
                      <a:pt x="253" y="104"/>
                    </a:lnTo>
                    <a:lnTo>
                      <a:pt x="253" y="104"/>
                    </a:lnTo>
                    <a:lnTo>
                      <a:pt x="252" y="106"/>
                    </a:lnTo>
                    <a:lnTo>
                      <a:pt x="250" y="108"/>
                    </a:lnTo>
                    <a:lnTo>
                      <a:pt x="249" y="112"/>
                    </a:lnTo>
                    <a:lnTo>
                      <a:pt x="249" y="112"/>
                    </a:lnTo>
                    <a:lnTo>
                      <a:pt x="247" y="114"/>
                    </a:lnTo>
                    <a:lnTo>
                      <a:pt x="247" y="115"/>
                    </a:lnTo>
                    <a:lnTo>
                      <a:pt x="247" y="116"/>
                    </a:lnTo>
                    <a:lnTo>
                      <a:pt x="247" y="116"/>
                    </a:lnTo>
                    <a:lnTo>
                      <a:pt x="249" y="118"/>
                    </a:lnTo>
                    <a:lnTo>
                      <a:pt x="250" y="118"/>
                    </a:lnTo>
                    <a:lnTo>
                      <a:pt x="250" y="120"/>
                    </a:lnTo>
                    <a:lnTo>
                      <a:pt x="250" y="120"/>
                    </a:lnTo>
                    <a:lnTo>
                      <a:pt x="247" y="130"/>
                    </a:lnTo>
                    <a:lnTo>
                      <a:pt x="247" y="130"/>
                    </a:lnTo>
                    <a:lnTo>
                      <a:pt x="245" y="135"/>
                    </a:lnTo>
                    <a:lnTo>
                      <a:pt x="244" y="139"/>
                    </a:lnTo>
                    <a:lnTo>
                      <a:pt x="244" y="139"/>
                    </a:lnTo>
                    <a:lnTo>
                      <a:pt x="244" y="144"/>
                    </a:lnTo>
                    <a:lnTo>
                      <a:pt x="244" y="144"/>
                    </a:lnTo>
                    <a:lnTo>
                      <a:pt x="243" y="148"/>
                    </a:lnTo>
                    <a:lnTo>
                      <a:pt x="243" y="150"/>
                    </a:lnTo>
                    <a:lnTo>
                      <a:pt x="244" y="152"/>
                    </a:lnTo>
                    <a:lnTo>
                      <a:pt x="244" y="152"/>
                    </a:lnTo>
                    <a:lnTo>
                      <a:pt x="246" y="157"/>
                    </a:lnTo>
                    <a:lnTo>
                      <a:pt x="247" y="160"/>
                    </a:lnTo>
                    <a:lnTo>
                      <a:pt x="247" y="160"/>
                    </a:lnTo>
                    <a:lnTo>
                      <a:pt x="247" y="163"/>
                    </a:lnTo>
                    <a:lnTo>
                      <a:pt x="247" y="167"/>
                    </a:lnTo>
                    <a:lnTo>
                      <a:pt x="247" y="167"/>
                    </a:lnTo>
                    <a:lnTo>
                      <a:pt x="243" y="170"/>
                    </a:lnTo>
                    <a:lnTo>
                      <a:pt x="239" y="174"/>
                    </a:lnTo>
                    <a:lnTo>
                      <a:pt x="239" y="174"/>
                    </a:lnTo>
                    <a:lnTo>
                      <a:pt x="238" y="179"/>
                    </a:lnTo>
                    <a:lnTo>
                      <a:pt x="236" y="183"/>
                    </a:lnTo>
                    <a:lnTo>
                      <a:pt x="236" y="183"/>
                    </a:lnTo>
                    <a:lnTo>
                      <a:pt x="232" y="188"/>
                    </a:lnTo>
                    <a:lnTo>
                      <a:pt x="232" y="188"/>
                    </a:lnTo>
                    <a:lnTo>
                      <a:pt x="230" y="191"/>
                    </a:lnTo>
                    <a:lnTo>
                      <a:pt x="227" y="194"/>
                    </a:lnTo>
                    <a:lnTo>
                      <a:pt x="227" y="194"/>
                    </a:lnTo>
                    <a:lnTo>
                      <a:pt x="219" y="198"/>
                    </a:lnTo>
                    <a:lnTo>
                      <a:pt x="219" y="198"/>
                    </a:lnTo>
                    <a:lnTo>
                      <a:pt x="213" y="205"/>
                    </a:lnTo>
                    <a:lnTo>
                      <a:pt x="213" y="205"/>
                    </a:lnTo>
                    <a:lnTo>
                      <a:pt x="210" y="207"/>
                    </a:lnTo>
                    <a:lnTo>
                      <a:pt x="204" y="210"/>
                    </a:lnTo>
                    <a:lnTo>
                      <a:pt x="204" y="210"/>
                    </a:lnTo>
                    <a:lnTo>
                      <a:pt x="194" y="213"/>
                    </a:lnTo>
                    <a:lnTo>
                      <a:pt x="188" y="215"/>
                    </a:lnTo>
                    <a:lnTo>
                      <a:pt x="185" y="217"/>
                    </a:lnTo>
                    <a:lnTo>
                      <a:pt x="183" y="220"/>
                    </a:lnTo>
                    <a:lnTo>
                      <a:pt x="183" y="220"/>
                    </a:lnTo>
                    <a:lnTo>
                      <a:pt x="177" y="224"/>
                    </a:lnTo>
                    <a:lnTo>
                      <a:pt x="169" y="230"/>
                    </a:lnTo>
                    <a:lnTo>
                      <a:pt x="164" y="233"/>
                    </a:lnTo>
                    <a:lnTo>
                      <a:pt x="160" y="237"/>
                    </a:lnTo>
                    <a:lnTo>
                      <a:pt x="160" y="237"/>
                    </a:lnTo>
                    <a:lnTo>
                      <a:pt x="155" y="247"/>
                    </a:lnTo>
                    <a:lnTo>
                      <a:pt x="151" y="252"/>
                    </a:lnTo>
                    <a:lnTo>
                      <a:pt x="150" y="254"/>
                    </a:lnTo>
                    <a:lnTo>
                      <a:pt x="148" y="256"/>
                    </a:lnTo>
                    <a:lnTo>
                      <a:pt x="148" y="256"/>
                    </a:lnTo>
                    <a:lnTo>
                      <a:pt x="138" y="263"/>
                    </a:lnTo>
                    <a:lnTo>
                      <a:pt x="134" y="266"/>
                    </a:lnTo>
                    <a:lnTo>
                      <a:pt x="131" y="267"/>
                    </a:lnTo>
                    <a:lnTo>
                      <a:pt x="131" y="267"/>
                    </a:lnTo>
                    <a:lnTo>
                      <a:pt x="127" y="268"/>
                    </a:lnTo>
                    <a:lnTo>
                      <a:pt x="124" y="269"/>
                    </a:lnTo>
                    <a:lnTo>
                      <a:pt x="124" y="269"/>
                    </a:lnTo>
                    <a:lnTo>
                      <a:pt x="119" y="274"/>
                    </a:lnTo>
                    <a:lnTo>
                      <a:pt x="114" y="278"/>
                    </a:lnTo>
                    <a:lnTo>
                      <a:pt x="114" y="278"/>
                    </a:lnTo>
                    <a:lnTo>
                      <a:pt x="112" y="280"/>
                    </a:lnTo>
                    <a:lnTo>
                      <a:pt x="109" y="281"/>
                    </a:lnTo>
                    <a:lnTo>
                      <a:pt x="108" y="281"/>
                    </a:lnTo>
                    <a:lnTo>
                      <a:pt x="108" y="281"/>
                    </a:lnTo>
                    <a:lnTo>
                      <a:pt x="105" y="281"/>
                    </a:lnTo>
                    <a:lnTo>
                      <a:pt x="103" y="281"/>
                    </a:lnTo>
                    <a:lnTo>
                      <a:pt x="103" y="281"/>
                    </a:lnTo>
                    <a:lnTo>
                      <a:pt x="101" y="284"/>
                    </a:lnTo>
                    <a:lnTo>
                      <a:pt x="100" y="286"/>
                    </a:lnTo>
                    <a:lnTo>
                      <a:pt x="100" y="286"/>
                    </a:lnTo>
                    <a:lnTo>
                      <a:pt x="95" y="287"/>
                    </a:lnTo>
                    <a:lnTo>
                      <a:pt x="92" y="287"/>
                    </a:lnTo>
                    <a:lnTo>
                      <a:pt x="94" y="289"/>
                    </a:lnTo>
                    <a:lnTo>
                      <a:pt x="94" y="289"/>
                    </a:lnTo>
                    <a:lnTo>
                      <a:pt x="92" y="294"/>
                    </a:lnTo>
                    <a:lnTo>
                      <a:pt x="92" y="294"/>
                    </a:lnTo>
                    <a:lnTo>
                      <a:pt x="92" y="297"/>
                    </a:lnTo>
                    <a:lnTo>
                      <a:pt x="92" y="299"/>
                    </a:lnTo>
                    <a:lnTo>
                      <a:pt x="91" y="299"/>
                    </a:lnTo>
                    <a:lnTo>
                      <a:pt x="91" y="299"/>
                    </a:lnTo>
                    <a:lnTo>
                      <a:pt x="91" y="298"/>
                    </a:lnTo>
                    <a:lnTo>
                      <a:pt x="91" y="297"/>
                    </a:lnTo>
                    <a:lnTo>
                      <a:pt x="91" y="296"/>
                    </a:lnTo>
                    <a:lnTo>
                      <a:pt x="90" y="296"/>
                    </a:lnTo>
                    <a:lnTo>
                      <a:pt x="90" y="296"/>
                    </a:lnTo>
                    <a:lnTo>
                      <a:pt x="87" y="295"/>
                    </a:lnTo>
                    <a:lnTo>
                      <a:pt x="86" y="295"/>
                    </a:lnTo>
                    <a:lnTo>
                      <a:pt x="86" y="294"/>
                    </a:lnTo>
                    <a:lnTo>
                      <a:pt x="86" y="294"/>
                    </a:lnTo>
                    <a:lnTo>
                      <a:pt x="87" y="293"/>
                    </a:lnTo>
                    <a:lnTo>
                      <a:pt x="87" y="291"/>
                    </a:lnTo>
                    <a:lnTo>
                      <a:pt x="86" y="291"/>
                    </a:lnTo>
                    <a:lnTo>
                      <a:pt x="86" y="291"/>
                    </a:lnTo>
                    <a:lnTo>
                      <a:pt x="82" y="295"/>
                    </a:lnTo>
                    <a:lnTo>
                      <a:pt x="82" y="295"/>
                    </a:lnTo>
                    <a:lnTo>
                      <a:pt x="81" y="295"/>
                    </a:lnTo>
                    <a:lnTo>
                      <a:pt x="80" y="295"/>
                    </a:lnTo>
                    <a:lnTo>
                      <a:pt x="80" y="295"/>
                    </a:lnTo>
                    <a:lnTo>
                      <a:pt x="80" y="295"/>
                    </a:lnTo>
                    <a:lnTo>
                      <a:pt x="77" y="298"/>
                    </a:lnTo>
                    <a:lnTo>
                      <a:pt x="75" y="300"/>
                    </a:lnTo>
                    <a:lnTo>
                      <a:pt x="75" y="300"/>
                    </a:lnTo>
                    <a:lnTo>
                      <a:pt x="72" y="298"/>
                    </a:lnTo>
                    <a:lnTo>
                      <a:pt x="70" y="297"/>
                    </a:lnTo>
                    <a:lnTo>
                      <a:pt x="69" y="296"/>
                    </a:lnTo>
                    <a:lnTo>
                      <a:pt x="69" y="296"/>
                    </a:lnTo>
                    <a:lnTo>
                      <a:pt x="69" y="297"/>
                    </a:lnTo>
                    <a:lnTo>
                      <a:pt x="69" y="298"/>
                    </a:lnTo>
                    <a:lnTo>
                      <a:pt x="69" y="299"/>
                    </a:lnTo>
                    <a:lnTo>
                      <a:pt x="69" y="300"/>
                    </a:lnTo>
                    <a:lnTo>
                      <a:pt x="69" y="300"/>
                    </a:lnTo>
                    <a:lnTo>
                      <a:pt x="67" y="300"/>
                    </a:lnTo>
                    <a:lnTo>
                      <a:pt x="65" y="299"/>
                    </a:lnTo>
                    <a:lnTo>
                      <a:pt x="63" y="298"/>
                    </a:lnTo>
                    <a:lnTo>
                      <a:pt x="62" y="298"/>
                    </a:lnTo>
                    <a:lnTo>
                      <a:pt x="62" y="298"/>
                    </a:lnTo>
                    <a:lnTo>
                      <a:pt x="61" y="300"/>
                    </a:lnTo>
                    <a:lnTo>
                      <a:pt x="60" y="301"/>
                    </a:lnTo>
                    <a:lnTo>
                      <a:pt x="60" y="304"/>
                    </a:lnTo>
                    <a:lnTo>
                      <a:pt x="56" y="305"/>
                    </a:lnTo>
                    <a:lnTo>
                      <a:pt x="56" y="305"/>
                    </a:lnTo>
                    <a:lnTo>
                      <a:pt x="56" y="303"/>
                    </a:lnTo>
                    <a:lnTo>
                      <a:pt x="56" y="303"/>
                    </a:lnTo>
                    <a:lnTo>
                      <a:pt x="54" y="303"/>
                    </a:lnTo>
                    <a:lnTo>
                      <a:pt x="54" y="303"/>
                    </a:lnTo>
                    <a:lnTo>
                      <a:pt x="51" y="304"/>
                    </a:lnTo>
                    <a:lnTo>
                      <a:pt x="51" y="305"/>
                    </a:lnTo>
                    <a:lnTo>
                      <a:pt x="52" y="305"/>
                    </a:lnTo>
                    <a:lnTo>
                      <a:pt x="52" y="305"/>
                    </a:lnTo>
                    <a:lnTo>
                      <a:pt x="54" y="305"/>
                    </a:lnTo>
                    <a:lnTo>
                      <a:pt x="56" y="306"/>
                    </a:lnTo>
                    <a:lnTo>
                      <a:pt x="56" y="308"/>
                    </a:lnTo>
                    <a:lnTo>
                      <a:pt x="56" y="308"/>
                    </a:lnTo>
                    <a:lnTo>
                      <a:pt x="56" y="310"/>
                    </a:lnTo>
                    <a:lnTo>
                      <a:pt x="57" y="311"/>
                    </a:lnTo>
                    <a:lnTo>
                      <a:pt x="57" y="312"/>
                    </a:lnTo>
                    <a:lnTo>
                      <a:pt x="56" y="313"/>
                    </a:lnTo>
                    <a:lnTo>
                      <a:pt x="56" y="313"/>
                    </a:lnTo>
                    <a:lnTo>
                      <a:pt x="54" y="312"/>
                    </a:lnTo>
                    <a:lnTo>
                      <a:pt x="52" y="311"/>
                    </a:lnTo>
                    <a:lnTo>
                      <a:pt x="51" y="310"/>
                    </a:lnTo>
                    <a:lnTo>
                      <a:pt x="50" y="310"/>
                    </a:lnTo>
                    <a:lnTo>
                      <a:pt x="50" y="310"/>
                    </a:lnTo>
                    <a:lnTo>
                      <a:pt x="49" y="311"/>
                    </a:lnTo>
                    <a:lnTo>
                      <a:pt x="48" y="313"/>
                    </a:lnTo>
                    <a:lnTo>
                      <a:pt x="46" y="317"/>
                    </a:lnTo>
                    <a:lnTo>
                      <a:pt x="46" y="317"/>
                    </a:lnTo>
                    <a:lnTo>
                      <a:pt x="45" y="316"/>
                    </a:lnTo>
                    <a:lnTo>
                      <a:pt x="44" y="314"/>
                    </a:lnTo>
                    <a:lnTo>
                      <a:pt x="44" y="314"/>
                    </a:lnTo>
                    <a:lnTo>
                      <a:pt x="44" y="312"/>
                    </a:lnTo>
                    <a:lnTo>
                      <a:pt x="44" y="311"/>
                    </a:lnTo>
                    <a:lnTo>
                      <a:pt x="43" y="310"/>
                    </a:lnTo>
                    <a:lnTo>
                      <a:pt x="43" y="310"/>
                    </a:lnTo>
                    <a:lnTo>
                      <a:pt x="41" y="311"/>
                    </a:lnTo>
                    <a:lnTo>
                      <a:pt x="37" y="313"/>
                    </a:lnTo>
                    <a:lnTo>
                      <a:pt x="37" y="313"/>
                    </a:lnTo>
                    <a:lnTo>
                      <a:pt x="34" y="316"/>
                    </a:lnTo>
                    <a:lnTo>
                      <a:pt x="32" y="317"/>
                    </a:lnTo>
                    <a:lnTo>
                      <a:pt x="32" y="317"/>
                    </a:lnTo>
                    <a:lnTo>
                      <a:pt x="26" y="320"/>
                    </a:lnTo>
                    <a:lnTo>
                      <a:pt x="26" y="320"/>
                    </a:lnTo>
                    <a:lnTo>
                      <a:pt x="18" y="326"/>
                    </a:lnTo>
                    <a:lnTo>
                      <a:pt x="11" y="329"/>
                    </a:lnTo>
                    <a:lnTo>
                      <a:pt x="8" y="332"/>
                    </a:lnTo>
                    <a:lnTo>
                      <a:pt x="8" y="332"/>
                    </a:lnTo>
                    <a:lnTo>
                      <a:pt x="6" y="336"/>
                    </a:lnTo>
                    <a:lnTo>
                      <a:pt x="5" y="338"/>
                    </a:lnTo>
                    <a:lnTo>
                      <a:pt x="5" y="338"/>
                    </a:lnTo>
                    <a:lnTo>
                      <a:pt x="1" y="340"/>
                    </a:lnTo>
                    <a:lnTo>
                      <a:pt x="0" y="341"/>
                    </a:lnTo>
                    <a:lnTo>
                      <a:pt x="1" y="341"/>
                    </a:lnTo>
                    <a:lnTo>
                      <a:pt x="1" y="341"/>
                    </a:lnTo>
                    <a:lnTo>
                      <a:pt x="8" y="338"/>
                    </a:lnTo>
                    <a:lnTo>
                      <a:pt x="12" y="336"/>
                    </a:lnTo>
                    <a:lnTo>
                      <a:pt x="13" y="335"/>
                    </a:lnTo>
                    <a:lnTo>
                      <a:pt x="13" y="335"/>
                    </a:lnTo>
                    <a:lnTo>
                      <a:pt x="13" y="335"/>
                    </a:lnTo>
                    <a:lnTo>
                      <a:pt x="12" y="333"/>
                    </a:lnTo>
                    <a:lnTo>
                      <a:pt x="12" y="333"/>
                    </a:lnTo>
                    <a:lnTo>
                      <a:pt x="12" y="333"/>
                    </a:lnTo>
                    <a:lnTo>
                      <a:pt x="19" y="329"/>
                    </a:lnTo>
                    <a:lnTo>
                      <a:pt x="25" y="325"/>
                    </a:lnTo>
                    <a:lnTo>
                      <a:pt x="25" y="325"/>
                    </a:lnTo>
                    <a:lnTo>
                      <a:pt x="30" y="322"/>
                    </a:lnTo>
                    <a:lnTo>
                      <a:pt x="34" y="320"/>
                    </a:lnTo>
                    <a:lnTo>
                      <a:pt x="34" y="320"/>
                    </a:lnTo>
                    <a:lnTo>
                      <a:pt x="36" y="321"/>
                    </a:lnTo>
                    <a:lnTo>
                      <a:pt x="36" y="321"/>
                    </a:lnTo>
                    <a:lnTo>
                      <a:pt x="36" y="322"/>
                    </a:lnTo>
                    <a:lnTo>
                      <a:pt x="36" y="322"/>
                    </a:lnTo>
                    <a:lnTo>
                      <a:pt x="35" y="325"/>
                    </a:lnTo>
                    <a:lnTo>
                      <a:pt x="35" y="326"/>
                    </a:lnTo>
                    <a:lnTo>
                      <a:pt x="35" y="326"/>
                    </a:lnTo>
                    <a:lnTo>
                      <a:pt x="37" y="327"/>
                    </a:lnTo>
                    <a:lnTo>
                      <a:pt x="37" y="328"/>
                    </a:lnTo>
                    <a:lnTo>
                      <a:pt x="36" y="328"/>
                    </a:lnTo>
                    <a:lnTo>
                      <a:pt x="36" y="328"/>
                    </a:lnTo>
                    <a:lnTo>
                      <a:pt x="33" y="328"/>
                    </a:lnTo>
                    <a:lnTo>
                      <a:pt x="33" y="328"/>
                    </a:lnTo>
                    <a:lnTo>
                      <a:pt x="31" y="329"/>
                    </a:lnTo>
                    <a:lnTo>
                      <a:pt x="31" y="330"/>
                    </a:lnTo>
                    <a:lnTo>
                      <a:pt x="31" y="330"/>
                    </a:lnTo>
                    <a:lnTo>
                      <a:pt x="31" y="330"/>
                    </a:lnTo>
                    <a:lnTo>
                      <a:pt x="32" y="332"/>
                    </a:lnTo>
                    <a:lnTo>
                      <a:pt x="34" y="332"/>
                    </a:lnTo>
                    <a:lnTo>
                      <a:pt x="34" y="332"/>
                    </a:lnTo>
                    <a:lnTo>
                      <a:pt x="39" y="332"/>
                    </a:lnTo>
                    <a:lnTo>
                      <a:pt x="42" y="332"/>
                    </a:lnTo>
                    <a:lnTo>
                      <a:pt x="44" y="331"/>
                    </a:lnTo>
                    <a:lnTo>
                      <a:pt x="44" y="331"/>
                    </a:lnTo>
                    <a:lnTo>
                      <a:pt x="46" y="328"/>
                    </a:lnTo>
                    <a:lnTo>
                      <a:pt x="49" y="327"/>
                    </a:lnTo>
                    <a:lnTo>
                      <a:pt x="49" y="327"/>
                    </a:lnTo>
                    <a:lnTo>
                      <a:pt x="50" y="327"/>
                    </a:lnTo>
                    <a:lnTo>
                      <a:pt x="50" y="326"/>
                    </a:lnTo>
                    <a:lnTo>
                      <a:pt x="51" y="324"/>
                    </a:lnTo>
                    <a:lnTo>
                      <a:pt x="51" y="321"/>
                    </a:lnTo>
                    <a:lnTo>
                      <a:pt x="51" y="321"/>
                    </a:lnTo>
                    <a:lnTo>
                      <a:pt x="55" y="319"/>
                    </a:lnTo>
                    <a:lnTo>
                      <a:pt x="58" y="318"/>
                    </a:lnTo>
                    <a:lnTo>
                      <a:pt x="58" y="318"/>
                    </a:lnTo>
                    <a:lnTo>
                      <a:pt x="61" y="316"/>
                    </a:lnTo>
                    <a:lnTo>
                      <a:pt x="63" y="314"/>
                    </a:lnTo>
                    <a:lnTo>
                      <a:pt x="63" y="314"/>
                    </a:lnTo>
                    <a:lnTo>
                      <a:pt x="66" y="313"/>
                    </a:lnTo>
                    <a:lnTo>
                      <a:pt x="70" y="312"/>
                    </a:lnTo>
                    <a:lnTo>
                      <a:pt x="70" y="312"/>
                    </a:lnTo>
                    <a:lnTo>
                      <a:pt x="73" y="312"/>
                    </a:lnTo>
                    <a:lnTo>
                      <a:pt x="76" y="310"/>
                    </a:lnTo>
                    <a:lnTo>
                      <a:pt x="80" y="308"/>
                    </a:lnTo>
                    <a:lnTo>
                      <a:pt x="80" y="308"/>
                    </a:lnTo>
                    <a:lnTo>
                      <a:pt x="82" y="308"/>
                    </a:lnTo>
                    <a:lnTo>
                      <a:pt x="84" y="308"/>
                    </a:lnTo>
                    <a:lnTo>
                      <a:pt x="84" y="308"/>
                    </a:lnTo>
                    <a:lnTo>
                      <a:pt x="92" y="303"/>
                    </a:lnTo>
                    <a:lnTo>
                      <a:pt x="92" y="303"/>
                    </a:lnTo>
                    <a:lnTo>
                      <a:pt x="96" y="300"/>
                    </a:lnTo>
                    <a:lnTo>
                      <a:pt x="101" y="297"/>
                    </a:lnTo>
                    <a:lnTo>
                      <a:pt x="101" y="297"/>
                    </a:lnTo>
                    <a:lnTo>
                      <a:pt x="104" y="293"/>
                    </a:lnTo>
                    <a:lnTo>
                      <a:pt x="106" y="289"/>
                    </a:lnTo>
                    <a:lnTo>
                      <a:pt x="106" y="289"/>
                    </a:lnTo>
                    <a:lnTo>
                      <a:pt x="106" y="289"/>
                    </a:lnTo>
                    <a:lnTo>
                      <a:pt x="108" y="290"/>
                    </a:lnTo>
                    <a:lnTo>
                      <a:pt x="109" y="294"/>
                    </a:lnTo>
                    <a:lnTo>
                      <a:pt x="109" y="294"/>
                    </a:lnTo>
                    <a:lnTo>
                      <a:pt x="112" y="297"/>
                    </a:lnTo>
                    <a:lnTo>
                      <a:pt x="112" y="298"/>
                    </a:lnTo>
                    <a:lnTo>
                      <a:pt x="113" y="297"/>
                    </a:lnTo>
                    <a:lnTo>
                      <a:pt x="113" y="297"/>
                    </a:lnTo>
                    <a:lnTo>
                      <a:pt x="114" y="290"/>
                    </a:lnTo>
                    <a:lnTo>
                      <a:pt x="115" y="288"/>
                    </a:lnTo>
                    <a:lnTo>
                      <a:pt x="116" y="287"/>
                    </a:lnTo>
                    <a:lnTo>
                      <a:pt x="117" y="287"/>
                    </a:lnTo>
                    <a:lnTo>
                      <a:pt x="117" y="287"/>
                    </a:lnTo>
                    <a:lnTo>
                      <a:pt x="123" y="288"/>
                    </a:lnTo>
                    <a:lnTo>
                      <a:pt x="125" y="288"/>
                    </a:lnTo>
                    <a:lnTo>
                      <a:pt x="125" y="287"/>
                    </a:lnTo>
                    <a:lnTo>
                      <a:pt x="125" y="287"/>
                    </a:lnTo>
                    <a:lnTo>
                      <a:pt x="122" y="284"/>
                    </a:lnTo>
                    <a:lnTo>
                      <a:pt x="122" y="282"/>
                    </a:lnTo>
                    <a:lnTo>
                      <a:pt x="123" y="282"/>
                    </a:lnTo>
                    <a:lnTo>
                      <a:pt x="123" y="282"/>
                    </a:lnTo>
                    <a:lnTo>
                      <a:pt x="125" y="283"/>
                    </a:lnTo>
                    <a:lnTo>
                      <a:pt x="126" y="285"/>
                    </a:lnTo>
                    <a:lnTo>
                      <a:pt x="126" y="285"/>
                    </a:lnTo>
                    <a:lnTo>
                      <a:pt x="127" y="285"/>
                    </a:lnTo>
                    <a:lnTo>
                      <a:pt x="128" y="287"/>
                    </a:lnTo>
                    <a:lnTo>
                      <a:pt x="128" y="287"/>
                    </a:lnTo>
                    <a:lnTo>
                      <a:pt x="131" y="291"/>
                    </a:lnTo>
                    <a:lnTo>
                      <a:pt x="132" y="294"/>
                    </a:lnTo>
                    <a:lnTo>
                      <a:pt x="133" y="294"/>
                    </a:lnTo>
                    <a:lnTo>
                      <a:pt x="133" y="294"/>
                    </a:lnTo>
                    <a:lnTo>
                      <a:pt x="138" y="294"/>
                    </a:lnTo>
                    <a:lnTo>
                      <a:pt x="144" y="294"/>
                    </a:lnTo>
                    <a:lnTo>
                      <a:pt x="144" y="294"/>
                    </a:lnTo>
                    <a:lnTo>
                      <a:pt x="145" y="294"/>
                    </a:lnTo>
                    <a:lnTo>
                      <a:pt x="146" y="295"/>
                    </a:lnTo>
                    <a:lnTo>
                      <a:pt x="146" y="296"/>
                    </a:lnTo>
                    <a:lnTo>
                      <a:pt x="146" y="296"/>
                    </a:lnTo>
                    <a:lnTo>
                      <a:pt x="144" y="297"/>
                    </a:lnTo>
                    <a:lnTo>
                      <a:pt x="139" y="299"/>
                    </a:lnTo>
                    <a:lnTo>
                      <a:pt x="139" y="299"/>
                    </a:lnTo>
                    <a:lnTo>
                      <a:pt x="138" y="299"/>
                    </a:lnTo>
                    <a:lnTo>
                      <a:pt x="138" y="299"/>
                    </a:lnTo>
                    <a:lnTo>
                      <a:pt x="141" y="300"/>
                    </a:lnTo>
                    <a:lnTo>
                      <a:pt x="141" y="300"/>
                    </a:lnTo>
                    <a:lnTo>
                      <a:pt x="142" y="300"/>
                    </a:lnTo>
                    <a:lnTo>
                      <a:pt x="142" y="301"/>
                    </a:lnTo>
                    <a:lnTo>
                      <a:pt x="142" y="302"/>
                    </a:lnTo>
                    <a:lnTo>
                      <a:pt x="142" y="304"/>
                    </a:lnTo>
                    <a:lnTo>
                      <a:pt x="142" y="304"/>
                    </a:lnTo>
                    <a:lnTo>
                      <a:pt x="140" y="306"/>
                    </a:lnTo>
                    <a:lnTo>
                      <a:pt x="138" y="307"/>
                    </a:lnTo>
                    <a:lnTo>
                      <a:pt x="136" y="308"/>
                    </a:lnTo>
                    <a:lnTo>
                      <a:pt x="135" y="309"/>
                    </a:lnTo>
                    <a:lnTo>
                      <a:pt x="135" y="309"/>
                    </a:lnTo>
                    <a:lnTo>
                      <a:pt x="135" y="311"/>
                    </a:lnTo>
                    <a:lnTo>
                      <a:pt x="136" y="312"/>
                    </a:lnTo>
                    <a:lnTo>
                      <a:pt x="137" y="313"/>
                    </a:lnTo>
                    <a:lnTo>
                      <a:pt x="138" y="314"/>
                    </a:lnTo>
                    <a:lnTo>
                      <a:pt x="138" y="314"/>
                    </a:lnTo>
                    <a:lnTo>
                      <a:pt x="137" y="317"/>
                    </a:lnTo>
                    <a:lnTo>
                      <a:pt x="136" y="318"/>
                    </a:lnTo>
                    <a:lnTo>
                      <a:pt x="136" y="318"/>
                    </a:lnTo>
                    <a:lnTo>
                      <a:pt x="136" y="319"/>
                    </a:lnTo>
                    <a:lnTo>
                      <a:pt x="136" y="320"/>
                    </a:lnTo>
                    <a:lnTo>
                      <a:pt x="135" y="320"/>
                    </a:lnTo>
                    <a:lnTo>
                      <a:pt x="135" y="320"/>
                    </a:lnTo>
                    <a:lnTo>
                      <a:pt x="133" y="321"/>
                    </a:lnTo>
                    <a:lnTo>
                      <a:pt x="132" y="322"/>
                    </a:lnTo>
                    <a:lnTo>
                      <a:pt x="130" y="325"/>
                    </a:lnTo>
                    <a:lnTo>
                      <a:pt x="130" y="325"/>
                    </a:lnTo>
                    <a:lnTo>
                      <a:pt x="133" y="331"/>
                    </a:lnTo>
                    <a:lnTo>
                      <a:pt x="133" y="331"/>
                    </a:lnTo>
                    <a:lnTo>
                      <a:pt x="134" y="331"/>
                    </a:lnTo>
                    <a:lnTo>
                      <a:pt x="137" y="332"/>
                    </a:lnTo>
                    <a:lnTo>
                      <a:pt x="137" y="332"/>
                    </a:lnTo>
                    <a:lnTo>
                      <a:pt x="139" y="333"/>
                    </a:lnTo>
                    <a:lnTo>
                      <a:pt x="141" y="334"/>
                    </a:lnTo>
                    <a:lnTo>
                      <a:pt x="141" y="336"/>
                    </a:lnTo>
                    <a:lnTo>
                      <a:pt x="140" y="338"/>
                    </a:lnTo>
                    <a:lnTo>
                      <a:pt x="140" y="338"/>
                    </a:lnTo>
                    <a:lnTo>
                      <a:pt x="137" y="341"/>
                    </a:lnTo>
                    <a:lnTo>
                      <a:pt x="135" y="343"/>
                    </a:lnTo>
                    <a:lnTo>
                      <a:pt x="135" y="343"/>
                    </a:lnTo>
                    <a:lnTo>
                      <a:pt x="133" y="343"/>
                    </a:lnTo>
                    <a:lnTo>
                      <a:pt x="132" y="345"/>
                    </a:lnTo>
                    <a:lnTo>
                      <a:pt x="132" y="345"/>
                    </a:lnTo>
                    <a:lnTo>
                      <a:pt x="130" y="348"/>
                    </a:lnTo>
                    <a:lnTo>
                      <a:pt x="129" y="350"/>
                    </a:lnTo>
                    <a:lnTo>
                      <a:pt x="129" y="350"/>
                    </a:lnTo>
                    <a:lnTo>
                      <a:pt x="128" y="351"/>
                    </a:lnTo>
                    <a:lnTo>
                      <a:pt x="129" y="352"/>
                    </a:lnTo>
                    <a:lnTo>
                      <a:pt x="130" y="352"/>
                    </a:lnTo>
                    <a:lnTo>
                      <a:pt x="130" y="352"/>
                    </a:lnTo>
                    <a:lnTo>
                      <a:pt x="131" y="353"/>
                    </a:lnTo>
                    <a:lnTo>
                      <a:pt x="132" y="353"/>
                    </a:lnTo>
                    <a:lnTo>
                      <a:pt x="133" y="354"/>
                    </a:lnTo>
                    <a:lnTo>
                      <a:pt x="135" y="354"/>
                    </a:lnTo>
                    <a:lnTo>
                      <a:pt x="135" y="354"/>
                    </a:lnTo>
                    <a:lnTo>
                      <a:pt x="137" y="356"/>
                    </a:lnTo>
                    <a:lnTo>
                      <a:pt x="138" y="358"/>
                    </a:lnTo>
                    <a:lnTo>
                      <a:pt x="139" y="359"/>
                    </a:lnTo>
                    <a:lnTo>
                      <a:pt x="140" y="360"/>
                    </a:lnTo>
                    <a:lnTo>
                      <a:pt x="140" y="360"/>
                    </a:lnTo>
                    <a:lnTo>
                      <a:pt x="142" y="360"/>
                    </a:lnTo>
                    <a:lnTo>
                      <a:pt x="144" y="361"/>
                    </a:lnTo>
                    <a:lnTo>
                      <a:pt x="146" y="361"/>
                    </a:lnTo>
                    <a:lnTo>
                      <a:pt x="147" y="360"/>
                    </a:lnTo>
                    <a:lnTo>
                      <a:pt x="147" y="360"/>
                    </a:lnTo>
                    <a:lnTo>
                      <a:pt x="149" y="358"/>
                    </a:lnTo>
                    <a:lnTo>
                      <a:pt x="149" y="356"/>
                    </a:lnTo>
                    <a:lnTo>
                      <a:pt x="149" y="354"/>
                    </a:lnTo>
                    <a:lnTo>
                      <a:pt x="151" y="356"/>
                    </a:lnTo>
                    <a:lnTo>
                      <a:pt x="151" y="356"/>
                    </a:lnTo>
                    <a:lnTo>
                      <a:pt x="155" y="359"/>
                    </a:lnTo>
                    <a:lnTo>
                      <a:pt x="157" y="360"/>
                    </a:lnTo>
                    <a:lnTo>
                      <a:pt x="158" y="359"/>
                    </a:lnTo>
                    <a:lnTo>
                      <a:pt x="158" y="359"/>
                    </a:lnTo>
                    <a:lnTo>
                      <a:pt x="161" y="357"/>
                    </a:lnTo>
                    <a:lnTo>
                      <a:pt x="163" y="354"/>
                    </a:lnTo>
                    <a:lnTo>
                      <a:pt x="165" y="354"/>
                    </a:lnTo>
                    <a:lnTo>
                      <a:pt x="165" y="354"/>
                    </a:lnTo>
                    <a:lnTo>
                      <a:pt x="167" y="353"/>
                    </a:lnTo>
                    <a:lnTo>
                      <a:pt x="169" y="352"/>
                    </a:lnTo>
                    <a:lnTo>
                      <a:pt x="170" y="351"/>
                    </a:lnTo>
                    <a:lnTo>
                      <a:pt x="172" y="352"/>
                    </a:lnTo>
                    <a:lnTo>
                      <a:pt x="172" y="352"/>
                    </a:lnTo>
                    <a:lnTo>
                      <a:pt x="174" y="356"/>
                    </a:lnTo>
                    <a:lnTo>
                      <a:pt x="176" y="357"/>
                    </a:lnTo>
                    <a:lnTo>
                      <a:pt x="177" y="357"/>
                    </a:lnTo>
                    <a:lnTo>
                      <a:pt x="177" y="357"/>
                    </a:lnTo>
                    <a:lnTo>
                      <a:pt x="182" y="356"/>
                    </a:lnTo>
                    <a:lnTo>
                      <a:pt x="183" y="357"/>
                    </a:lnTo>
                    <a:lnTo>
                      <a:pt x="183" y="357"/>
                    </a:lnTo>
                    <a:lnTo>
                      <a:pt x="183" y="357"/>
                    </a:lnTo>
                    <a:lnTo>
                      <a:pt x="179" y="358"/>
                    </a:lnTo>
                    <a:lnTo>
                      <a:pt x="178" y="358"/>
                    </a:lnTo>
                    <a:lnTo>
                      <a:pt x="177" y="359"/>
                    </a:lnTo>
                    <a:lnTo>
                      <a:pt x="177" y="359"/>
                    </a:lnTo>
                    <a:lnTo>
                      <a:pt x="174" y="361"/>
                    </a:lnTo>
                    <a:lnTo>
                      <a:pt x="173" y="362"/>
                    </a:lnTo>
                    <a:lnTo>
                      <a:pt x="172" y="363"/>
                    </a:lnTo>
                    <a:lnTo>
                      <a:pt x="172" y="363"/>
                    </a:lnTo>
                    <a:lnTo>
                      <a:pt x="170" y="362"/>
                    </a:lnTo>
                    <a:lnTo>
                      <a:pt x="169" y="362"/>
                    </a:lnTo>
                    <a:lnTo>
                      <a:pt x="169" y="364"/>
                    </a:lnTo>
                    <a:lnTo>
                      <a:pt x="169" y="364"/>
                    </a:lnTo>
                    <a:lnTo>
                      <a:pt x="168" y="368"/>
                    </a:lnTo>
                    <a:lnTo>
                      <a:pt x="168" y="369"/>
                    </a:lnTo>
                    <a:lnTo>
                      <a:pt x="167" y="370"/>
                    </a:lnTo>
                    <a:lnTo>
                      <a:pt x="167" y="370"/>
                    </a:lnTo>
                    <a:lnTo>
                      <a:pt x="165" y="373"/>
                    </a:lnTo>
                    <a:lnTo>
                      <a:pt x="163" y="376"/>
                    </a:lnTo>
                    <a:lnTo>
                      <a:pt x="163" y="376"/>
                    </a:lnTo>
                    <a:lnTo>
                      <a:pt x="163" y="378"/>
                    </a:lnTo>
                    <a:lnTo>
                      <a:pt x="163" y="379"/>
                    </a:lnTo>
                    <a:lnTo>
                      <a:pt x="164" y="379"/>
                    </a:lnTo>
                    <a:lnTo>
                      <a:pt x="164" y="379"/>
                    </a:lnTo>
                    <a:lnTo>
                      <a:pt x="167" y="378"/>
                    </a:lnTo>
                    <a:lnTo>
                      <a:pt x="168" y="377"/>
                    </a:lnTo>
                    <a:lnTo>
                      <a:pt x="168" y="376"/>
                    </a:lnTo>
                    <a:lnTo>
                      <a:pt x="168" y="376"/>
                    </a:lnTo>
                    <a:lnTo>
                      <a:pt x="167" y="374"/>
                    </a:lnTo>
                    <a:lnTo>
                      <a:pt x="167" y="373"/>
                    </a:lnTo>
                    <a:lnTo>
                      <a:pt x="167" y="373"/>
                    </a:lnTo>
                    <a:lnTo>
                      <a:pt x="168" y="373"/>
                    </a:lnTo>
                    <a:lnTo>
                      <a:pt x="170" y="373"/>
                    </a:lnTo>
                    <a:lnTo>
                      <a:pt x="170" y="373"/>
                    </a:lnTo>
                    <a:lnTo>
                      <a:pt x="170" y="373"/>
                    </a:lnTo>
                    <a:lnTo>
                      <a:pt x="170" y="372"/>
                    </a:lnTo>
                    <a:lnTo>
                      <a:pt x="171" y="372"/>
                    </a:lnTo>
                    <a:lnTo>
                      <a:pt x="172" y="373"/>
                    </a:lnTo>
                    <a:lnTo>
                      <a:pt x="172" y="373"/>
                    </a:lnTo>
                    <a:lnTo>
                      <a:pt x="176" y="374"/>
                    </a:lnTo>
                    <a:lnTo>
                      <a:pt x="177" y="376"/>
                    </a:lnTo>
                    <a:lnTo>
                      <a:pt x="177" y="376"/>
                    </a:lnTo>
                    <a:lnTo>
                      <a:pt x="177" y="377"/>
                    </a:lnTo>
                    <a:lnTo>
                      <a:pt x="179" y="377"/>
                    </a:lnTo>
                    <a:lnTo>
                      <a:pt x="179" y="377"/>
                    </a:lnTo>
                    <a:lnTo>
                      <a:pt x="184" y="376"/>
                    </a:lnTo>
                    <a:lnTo>
                      <a:pt x="184" y="376"/>
                    </a:lnTo>
                    <a:lnTo>
                      <a:pt x="186" y="375"/>
                    </a:lnTo>
                    <a:lnTo>
                      <a:pt x="187" y="375"/>
                    </a:lnTo>
                    <a:lnTo>
                      <a:pt x="187" y="376"/>
                    </a:lnTo>
                    <a:lnTo>
                      <a:pt x="187" y="376"/>
                    </a:lnTo>
                    <a:lnTo>
                      <a:pt x="187" y="377"/>
                    </a:lnTo>
                    <a:lnTo>
                      <a:pt x="186" y="378"/>
                    </a:lnTo>
                    <a:lnTo>
                      <a:pt x="184" y="379"/>
                    </a:lnTo>
                    <a:lnTo>
                      <a:pt x="184" y="379"/>
                    </a:lnTo>
                    <a:lnTo>
                      <a:pt x="182" y="380"/>
                    </a:lnTo>
                    <a:lnTo>
                      <a:pt x="182" y="381"/>
                    </a:lnTo>
                    <a:lnTo>
                      <a:pt x="182" y="382"/>
                    </a:lnTo>
                    <a:lnTo>
                      <a:pt x="182" y="382"/>
                    </a:lnTo>
                    <a:lnTo>
                      <a:pt x="185" y="383"/>
                    </a:lnTo>
                    <a:lnTo>
                      <a:pt x="187" y="386"/>
                    </a:lnTo>
                    <a:lnTo>
                      <a:pt x="187" y="386"/>
                    </a:lnTo>
                    <a:lnTo>
                      <a:pt x="188" y="389"/>
                    </a:lnTo>
                    <a:lnTo>
                      <a:pt x="190" y="389"/>
                    </a:lnTo>
                    <a:lnTo>
                      <a:pt x="190" y="389"/>
                    </a:lnTo>
                    <a:lnTo>
                      <a:pt x="191" y="390"/>
                    </a:lnTo>
                    <a:lnTo>
                      <a:pt x="192" y="391"/>
                    </a:lnTo>
                    <a:lnTo>
                      <a:pt x="192" y="391"/>
                    </a:lnTo>
                    <a:lnTo>
                      <a:pt x="192" y="392"/>
                    </a:lnTo>
                    <a:lnTo>
                      <a:pt x="192" y="392"/>
                    </a:lnTo>
                    <a:lnTo>
                      <a:pt x="190" y="392"/>
                    </a:lnTo>
                    <a:lnTo>
                      <a:pt x="188" y="392"/>
                    </a:lnTo>
                    <a:lnTo>
                      <a:pt x="188" y="392"/>
                    </a:lnTo>
                    <a:lnTo>
                      <a:pt x="187" y="390"/>
                    </a:lnTo>
                    <a:lnTo>
                      <a:pt x="185" y="389"/>
                    </a:lnTo>
                    <a:lnTo>
                      <a:pt x="185" y="389"/>
                    </a:lnTo>
                    <a:lnTo>
                      <a:pt x="184" y="386"/>
                    </a:lnTo>
                    <a:lnTo>
                      <a:pt x="183" y="385"/>
                    </a:lnTo>
                    <a:lnTo>
                      <a:pt x="182" y="386"/>
                    </a:lnTo>
                    <a:lnTo>
                      <a:pt x="182" y="386"/>
                    </a:lnTo>
                    <a:lnTo>
                      <a:pt x="180" y="388"/>
                    </a:lnTo>
                    <a:lnTo>
                      <a:pt x="179" y="390"/>
                    </a:lnTo>
                    <a:lnTo>
                      <a:pt x="179" y="390"/>
                    </a:lnTo>
                    <a:lnTo>
                      <a:pt x="178" y="392"/>
                    </a:lnTo>
                    <a:lnTo>
                      <a:pt x="178" y="393"/>
                    </a:lnTo>
                    <a:lnTo>
                      <a:pt x="178" y="394"/>
                    </a:lnTo>
                    <a:lnTo>
                      <a:pt x="178" y="394"/>
                    </a:lnTo>
                    <a:lnTo>
                      <a:pt x="180" y="394"/>
                    </a:lnTo>
                    <a:lnTo>
                      <a:pt x="181" y="395"/>
                    </a:lnTo>
                    <a:lnTo>
                      <a:pt x="181" y="395"/>
                    </a:lnTo>
                    <a:lnTo>
                      <a:pt x="183" y="393"/>
                    </a:lnTo>
                    <a:lnTo>
                      <a:pt x="184" y="393"/>
                    </a:lnTo>
                    <a:lnTo>
                      <a:pt x="184" y="395"/>
                    </a:lnTo>
                    <a:lnTo>
                      <a:pt x="184" y="395"/>
                    </a:lnTo>
                    <a:lnTo>
                      <a:pt x="184" y="396"/>
                    </a:lnTo>
                    <a:lnTo>
                      <a:pt x="182" y="396"/>
                    </a:lnTo>
                    <a:lnTo>
                      <a:pt x="182" y="396"/>
                    </a:lnTo>
                    <a:lnTo>
                      <a:pt x="180" y="396"/>
                    </a:lnTo>
                    <a:lnTo>
                      <a:pt x="179" y="397"/>
                    </a:lnTo>
                    <a:lnTo>
                      <a:pt x="177" y="398"/>
                    </a:lnTo>
                    <a:lnTo>
                      <a:pt x="177" y="398"/>
                    </a:lnTo>
                    <a:lnTo>
                      <a:pt x="171" y="401"/>
                    </a:lnTo>
                    <a:lnTo>
                      <a:pt x="171" y="401"/>
                    </a:lnTo>
                    <a:lnTo>
                      <a:pt x="170" y="402"/>
                    </a:lnTo>
                    <a:lnTo>
                      <a:pt x="170" y="403"/>
                    </a:lnTo>
                    <a:lnTo>
                      <a:pt x="171" y="403"/>
                    </a:lnTo>
                    <a:lnTo>
                      <a:pt x="171" y="403"/>
                    </a:lnTo>
                    <a:lnTo>
                      <a:pt x="173" y="402"/>
                    </a:lnTo>
                    <a:lnTo>
                      <a:pt x="174" y="403"/>
                    </a:lnTo>
                    <a:lnTo>
                      <a:pt x="176" y="404"/>
                    </a:lnTo>
                    <a:lnTo>
                      <a:pt x="176" y="404"/>
                    </a:lnTo>
                    <a:lnTo>
                      <a:pt x="177" y="411"/>
                    </a:lnTo>
                    <a:lnTo>
                      <a:pt x="177" y="411"/>
                    </a:lnTo>
                    <a:lnTo>
                      <a:pt x="177" y="413"/>
                    </a:lnTo>
                    <a:lnTo>
                      <a:pt x="176" y="414"/>
                    </a:lnTo>
                    <a:lnTo>
                      <a:pt x="174" y="413"/>
                    </a:lnTo>
                    <a:lnTo>
                      <a:pt x="174" y="413"/>
                    </a:lnTo>
                    <a:lnTo>
                      <a:pt x="173" y="411"/>
                    </a:lnTo>
                    <a:lnTo>
                      <a:pt x="172" y="410"/>
                    </a:lnTo>
                    <a:lnTo>
                      <a:pt x="172" y="410"/>
                    </a:lnTo>
                    <a:lnTo>
                      <a:pt x="171" y="410"/>
                    </a:lnTo>
                    <a:lnTo>
                      <a:pt x="170" y="411"/>
                    </a:lnTo>
                    <a:lnTo>
                      <a:pt x="170" y="411"/>
                    </a:lnTo>
                    <a:lnTo>
                      <a:pt x="170" y="413"/>
                    </a:lnTo>
                    <a:lnTo>
                      <a:pt x="170" y="414"/>
                    </a:lnTo>
                    <a:lnTo>
                      <a:pt x="169" y="415"/>
                    </a:lnTo>
                    <a:lnTo>
                      <a:pt x="169" y="415"/>
                    </a:lnTo>
                    <a:lnTo>
                      <a:pt x="166" y="416"/>
                    </a:lnTo>
                    <a:lnTo>
                      <a:pt x="166" y="416"/>
                    </a:lnTo>
                    <a:lnTo>
                      <a:pt x="165" y="415"/>
                    </a:lnTo>
                    <a:lnTo>
                      <a:pt x="166" y="415"/>
                    </a:lnTo>
                    <a:lnTo>
                      <a:pt x="167" y="414"/>
                    </a:lnTo>
                    <a:lnTo>
                      <a:pt x="167" y="414"/>
                    </a:lnTo>
                    <a:lnTo>
                      <a:pt x="168" y="414"/>
                    </a:lnTo>
                    <a:lnTo>
                      <a:pt x="168" y="413"/>
                    </a:lnTo>
                    <a:lnTo>
                      <a:pt x="169" y="412"/>
                    </a:lnTo>
                    <a:lnTo>
                      <a:pt x="169" y="412"/>
                    </a:lnTo>
                    <a:lnTo>
                      <a:pt x="168" y="411"/>
                    </a:lnTo>
                    <a:lnTo>
                      <a:pt x="167" y="409"/>
                    </a:lnTo>
                    <a:lnTo>
                      <a:pt x="167" y="409"/>
                    </a:lnTo>
                    <a:lnTo>
                      <a:pt x="167" y="408"/>
                    </a:lnTo>
                    <a:lnTo>
                      <a:pt x="167" y="408"/>
                    </a:lnTo>
                    <a:lnTo>
                      <a:pt x="167" y="408"/>
                    </a:lnTo>
                    <a:lnTo>
                      <a:pt x="164" y="409"/>
                    </a:lnTo>
                    <a:lnTo>
                      <a:pt x="162" y="410"/>
                    </a:lnTo>
                    <a:lnTo>
                      <a:pt x="162" y="410"/>
                    </a:lnTo>
                    <a:lnTo>
                      <a:pt x="161" y="411"/>
                    </a:lnTo>
                    <a:lnTo>
                      <a:pt x="159" y="409"/>
                    </a:lnTo>
                    <a:lnTo>
                      <a:pt x="159" y="409"/>
                    </a:lnTo>
                    <a:lnTo>
                      <a:pt x="158" y="407"/>
                    </a:lnTo>
                    <a:lnTo>
                      <a:pt x="158" y="406"/>
                    </a:lnTo>
                    <a:lnTo>
                      <a:pt x="157" y="404"/>
                    </a:lnTo>
                    <a:lnTo>
                      <a:pt x="157" y="404"/>
                    </a:lnTo>
                    <a:lnTo>
                      <a:pt x="158" y="399"/>
                    </a:lnTo>
                    <a:lnTo>
                      <a:pt x="158" y="399"/>
                    </a:lnTo>
                    <a:lnTo>
                      <a:pt x="158" y="398"/>
                    </a:lnTo>
                    <a:lnTo>
                      <a:pt x="157" y="398"/>
                    </a:lnTo>
                    <a:lnTo>
                      <a:pt x="155" y="400"/>
                    </a:lnTo>
                    <a:lnTo>
                      <a:pt x="155" y="400"/>
                    </a:lnTo>
                    <a:lnTo>
                      <a:pt x="154" y="400"/>
                    </a:lnTo>
                    <a:lnTo>
                      <a:pt x="152" y="401"/>
                    </a:lnTo>
                    <a:lnTo>
                      <a:pt x="151" y="400"/>
                    </a:lnTo>
                    <a:lnTo>
                      <a:pt x="150" y="400"/>
                    </a:lnTo>
                    <a:lnTo>
                      <a:pt x="150" y="400"/>
                    </a:lnTo>
                    <a:lnTo>
                      <a:pt x="148" y="398"/>
                    </a:lnTo>
                    <a:lnTo>
                      <a:pt x="145" y="398"/>
                    </a:lnTo>
                    <a:lnTo>
                      <a:pt x="145" y="398"/>
                    </a:lnTo>
                    <a:lnTo>
                      <a:pt x="141" y="399"/>
                    </a:lnTo>
                    <a:lnTo>
                      <a:pt x="140" y="399"/>
                    </a:lnTo>
                    <a:lnTo>
                      <a:pt x="141" y="399"/>
                    </a:lnTo>
                    <a:lnTo>
                      <a:pt x="141" y="399"/>
                    </a:lnTo>
                    <a:lnTo>
                      <a:pt x="146" y="399"/>
                    </a:lnTo>
                    <a:lnTo>
                      <a:pt x="147" y="399"/>
                    </a:lnTo>
                    <a:lnTo>
                      <a:pt x="148" y="399"/>
                    </a:lnTo>
                    <a:lnTo>
                      <a:pt x="148" y="399"/>
                    </a:lnTo>
                    <a:lnTo>
                      <a:pt x="149" y="402"/>
                    </a:lnTo>
                    <a:lnTo>
                      <a:pt x="150" y="404"/>
                    </a:lnTo>
                    <a:lnTo>
                      <a:pt x="150" y="404"/>
                    </a:lnTo>
                    <a:lnTo>
                      <a:pt x="150" y="406"/>
                    </a:lnTo>
                    <a:lnTo>
                      <a:pt x="151" y="406"/>
                    </a:lnTo>
                    <a:lnTo>
                      <a:pt x="152" y="406"/>
                    </a:lnTo>
                    <a:lnTo>
                      <a:pt x="152" y="406"/>
                    </a:lnTo>
                    <a:lnTo>
                      <a:pt x="154" y="405"/>
                    </a:lnTo>
                    <a:lnTo>
                      <a:pt x="154" y="404"/>
                    </a:lnTo>
                    <a:lnTo>
                      <a:pt x="154" y="405"/>
                    </a:lnTo>
                    <a:lnTo>
                      <a:pt x="154" y="405"/>
                    </a:lnTo>
                    <a:lnTo>
                      <a:pt x="155" y="408"/>
                    </a:lnTo>
                    <a:lnTo>
                      <a:pt x="157" y="410"/>
                    </a:lnTo>
                    <a:lnTo>
                      <a:pt x="157" y="410"/>
                    </a:lnTo>
                    <a:lnTo>
                      <a:pt x="159" y="412"/>
                    </a:lnTo>
                    <a:lnTo>
                      <a:pt x="160" y="412"/>
                    </a:lnTo>
                    <a:lnTo>
                      <a:pt x="160" y="413"/>
                    </a:lnTo>
                    <a:lnTo>
                      <a:pt x="160" y="413"/>
                    </a:lnTo>
                    <a:lnTo>
                      <a:pt x="159" y="414"/>
                    </a:lnTo>
                    <a:lnTo>
                      <a:pt x="158" y="415"/>
                    </a:lnTo>
                    <a:lnTo>
                      <a:pt x="157" y="415"/>
                    </a:lnTo>
                    <a:lnTo>
                      <a:pt x="157" y="415"/>
                    </a:lnTo>
                    <a:lnTo>
                      <a:pt x="156" y="414"/>
                    </a:lnTo>
                    <a:lnTo>
                      <a:pt x="154" y="415"/>
                    </a:lnTo>
                    <a:lnTo>
                      <a:pt x="154" y="415"/>
                    </a:lnTo>
                    <a:lnTo>
                      <a:pt x="150" y="416"/>
                    </a:lnTo>
                    <a:lnTo>
                      <a:pt x="150" y="416"/>
                    </a:lnTo>
                    <a:lnTo>
                      <a:pt x="149" y="417"/>
                    </a:lnTo>
                    <a:lnTo>
                      <a:pt x="149" y="419"/>
                    </a:lnTo>
                    <a:lnTo>
                      <a:pt x="149" y="419"/>
                    </a:lnTo>
                    <a:lnTo>
                      <a:pt x="148" y="420"/>
                    </a:lnTo>
                    <a:lnTo>
                      <a:pt x="147" y="421"/>
                    </a:lnTo>
                    <a:lnTo>
                      <a:pt x="147" y="421"/>
                    </a:lnTo>
                    <a:lnTo>
                      <a:pt x="147" y="422"/>
                    </a:lnTo>
                    <a:lnTo>
                      <a:pt x="149" y="422"/>
                    </a:lnTo>
                    <a:lnTo>
                      <a:pt x="149" y="422"/>
                    </a:lnTo>
                    <a:lnTo>
                      <a:pt x="151" y="423"/>
                    </a:lnTo>
                    <a:lnTo>
                      <a:pt x="152" y="424"/>
                    </a:lnTo>
                    <a:lnTo>
                      <a:pt x="153" y="425"/>
                    </a:lnTo>
                    <a:lnTo>
                      <a:pt x="153" y="425"/>
                    </a:lnTo>
                    <a:lnTo>
                      <a:pt x="153" y="427"/>
                    </a:lnTo>
                    <a:lnTo>
                      <a:pt x="153" y="429"/>
                    </a:lnTo>
                    <a:lnTo>
                      <a:pt x="153" y="429"/>
                    </a:lnTo>
                    <a:lnTo>
                      <a:pt x="154" y="430"/>
                    </a:lnTo>
                    <a:lnTo>
                      <a:pt x="156" y="430"/>
                    </a:lnTo>
                    <a:lnTo>
                      <a:pt x="156" y="430"/>
                    </a:lnTo>
                    <a:lnTo>
                      <a:pt x="157" y="430"/>
                    </a:lnTo>
                    <a:lnTo>
                      <a:pt x="158" y="429"/>
                    </a:lnTo>
                    <a:lnTo>
                      <a:pt x="158" y="429"/>
                    </a:lnTo>
                    <a:lnTo>
                      <a:pt x="159" y="428"/>
                    </a:lnTo>
                    <a:lnTo>
                      <a:pt x="161" y="428"/>
                    </a:lnTo>
                    <a:lnTo>
                      <a:pt x="161" y="428"/>
                    </a:lnTo>
                    <a:lnTo>
                      <a:pt x="163" y="428"/>
                    </a:lnTo>
                    <a:lnTo>
                      <a:pt x="163" y="429"/>
                    </a:lnTo>
                    <a:lnTo>
                      <a:pt x="163" y="429"/>
                    </a:lnTo>
                    <a:lnTo>
                      <a:pt x="164" y="430"/>
                    </a:lnTo>
                    <a:lnTo>
                      <a:pt x="165" y="430"/>
                    </a:lnTo>
                    <a:lnTo>
                      <a:pt x="168" y="428"/>
                    </a:lnTo>
                    <a:lnTo>
                      <a:pt x="171" y="429"/>
                    </a:lnTo>
                    <a:lnTo>
                      <a:pt x="171" y="429"/>
                    </a:lnTo>
                    <a:lnTo>
                      <a:pt x="171" y="429"/>
                    </a:lnTo>
                    <a:lnTo>
                      <a:pt x="172" y="431"/>
                    </a:lnTo>
                    <a:lnTo>
                      <a:pt x="172" y="431"/>
                    </a:lnTo>
                    <a:lnTo>
                      <a:pt x="172" y="432"/>
                    </a:lnTo>
                    <a:lnTo>
                      <a:pt x="172" y="433"/>
                    </a:lnTo>
                    <a:lnTo>
                      <a:pt x="172" y="433"/>
                    </a:lnTo>
                    <a:lnTo>
                      <a:pt x="177" y="434"/>
                    </a:lnTo>
                    <a:lnTo>
                      <a:pt x="177" y="434"/>
                    </a:lnTo>
                    <a:lnTo>
                      <a:pt x="178" y="434"/>
                    </a:lnTo>
                    <a:lnTo>
                      <a:pt x="179" y="434"/>
                    </a:lnTo>
                    <a:lnTo>
                      <a:pt x="178" y="435"/>
                    </a:lnTo>
                    <a:lnTo>
                      <a:pt x="178" y="435"/>
                    </a:lnTo>
                    <a:lnTo>
                      <a:pt x="176" y="438"/>
                    </a:lnTo>
                    <a:lnTo>
                      <a:pt x="174" y="438"/>
                    </a:lnTo>
                    <a:lnTo>
                      <a:pt x="174" y="438"/>
                    </a:lnTo>
                    <a:lnTo>
                      <a:pt x="172" y="436"/>
                    </a:lnTo>
                    <a:lnTo>
                      <a:pt x="170" y="435"/>
                    </a:lnTo>
                    <a:lnTo>
                      <a:pt x="168" y="435"/>
                    </a:lnTo>
                    <a:lnTo>
                      <a:pt x="168" y="435"/>
                    </a:lnTo>
                    <a:lnTo>
                      <a:pt x="165" y="436"/>
                    </a:lnTo>
                    <a:lnTo>
                      <a:pt x="164" y="437"/>
                    </a:lnTo>
                    <a:lnTo>
                      <a:pt x="162" y="436"/>
                    </a:lnTo>
                    <a:lnTo>
                      <a:pt x="162" y="436"/>
                    </a:lnTo>
                    <a:lnTo>
                      <a:pt x="161" y="435"/>
                    </a:lnTo>
                    <a:lnTo>
                      <a:pt x="160" y="435"/>
                    </a:lnTo>
                    <a:lnTo>
                      <a:pt x="159" y="434"/>
                    </a:lnTo>
                    <a:lnTo>
                      <a:pt x="157" y="434"/>
                    </a:lnTo>
                    <a:lnTo>
                      <a:pt x="157" y="434"/>
                    </a:lnTo>
                    <a:lnTo>
                      <a:pt x="154" y="435"/>
                    </a:lnTo>
                    <a:lnTo>
                      <a:pt x="154" y="435"/>
                    </a:lnTo>
                    <a:lnTo>
                      <a:pt x="155" y="435"/>
                    </a:lnTo>
                    <a:lnTo>
                      <a:pt x="155" y="435"/>
                    </a:lnTo>
                    <a:lnTo>
                      <a:pt x="159" y="436"/>
                    </a:lnTo>
                    <a:lnTo>
                      <a:pt x="160" y="436"/>
                    </a:lnTo>
                    <a:lnTo>
                      <a:pt x="161" y="437"/>
                    </a:lnTo>
                    <a:lnTo>
                      <a:pt x="161" y="437"/>
                    </a:lnTo>
                    <a:lnTo>
                      <a:pt x="160" y="439"/>
                    </a:lnTo>
                    <a:lnTo>
                      <a:pt x="160" y="440"/>
                    </a:lnTo>
                    <a:lnTo>
                      <a:pt x="161" y="440"/>
                    </a:lnTo>
                    <a:lnTo>
                      <a:pt x="161" y="440"/>
                    </a:lnTo>
                    <a:lnTo>
                      <a:pt x="163" y="441"/>
                    </a:lnTo>
                    <a:lnTo>
                      <a:pt x="163" y="443"/>
                    </a:lnTo>
                    <a:lnTo>
                      <a:pt x="163" y="443"/>
                    </a:lnTo>
                    <a:lnTo>
                      <a:pt x="164" y="444"/>
                    </a:lnTo>
                    <a:lnTo>
                      <a:pt x="165" y="445"/>
                    </a:lnTo>
                    <a:lnTo>
                      <a:pt x="164" y="446"/>
                    </a:lnTo>
                    <a:lnTo>
                      <a:pt x="164" y="446"/>
                    </a:lnTo>
                    <a:lnTo>
                      <a:pt x="163" y="447"/>
                    </a:lnTo>
                    <a:lnTo>
                      <a:pt x="161" y="449"/>
                    </a:lnTo>
                    <a:lnTo>
                      <a:pt x="161" y="449"/>
                    </a:lnTo>
                    <a:lnTo>
                      <a:pt x="161" y="449"/>
                    </a:lnTo>
                    <a:lnTo>
                      <a:pt x="161" y="451"/>
                    </a:lnTo>
                    <a:lnTo>
                      <a:pt x="161" y="453"/>
                    </a:lnTo>
                    <a:lnTo>
                      <a:pt x="161" y="453"/>
                    </a:lnTo>
                    <a:lnTo>
                      <a:pt x="162" y="454"/>
                    </a:lnTo>
                    <a:lnTo>
                      <a:pt x="164" y="456"/>
                    </a:lnTo>
                    <a:lnTo>
                      <a:pt x="164" y="456"/>
                    </a:lnTo>
                    <a:lnTo>
                      <a:pt x="165" y="459"/>
                    </a:lnTo>
                    <a:lnTo>
                      <a:pt x="165" y="460"/>
                    </a:lnTo>
                    <a:lnTo>
                      <a:pt x="164" y="461"/>
                    </a:lnTo>
                    <a:lnTo>
                      <a:pt x="164" y="461"/>
                    </a:lnTo>
                    <a:lnTo>
                      <a:pt x="160" y="462"/>
                    </a:lnTo>
                    <a:lnTo>
                      <a:pt x="157" y="463"/>
                    </a:lnTo>
                    <a:lnTo>
                      <a:pt x="156" y="463"/>
                    </a:lnTo>
                    <a:lnTo>
                      <a:pt x="156" y="463"/>
                    </a:lnTo>
                    <a:lnTo>
                      <a:pt x="156" y="462"/>
                    </a:lnTo>
                    <a:lnTo>
                      <a:pt x="155" y="461"/>
                    </a:lnTo>
                    <a:lnTo>
                      <a:pt x="154" y="461"/>
                    </a:lnTo>
                    <a:lnTo>
                      <a:pt x="154" y="461"/>
                    </a:lnTo>
                    <a:lnTo>
                      <a:pt x="153" y="462"/>
                    </a:lnTo>
                    <a:lnTo>
                      <a:pt x="153" y="464"/>
                    </a:lnTo>
                    <a:lnTo>
                      <a:pt x="153" y="465"/>
                    </a:lnTo>
                    <a:lnTo>
                      <a:pt x="151" y="465"/>
                    </a:lnTo>
                    <a:lnTo>
                      <a:pt x="151" y="465"/>
                    </a:lnTo>
                    <a:lnTo>
                      <a:pt x="149" y="463"/>
                    </a:lnTo>
                    <a:lnTo>
                      <a:pt x="147" y="461"/>
                    </a:lnTo>
                    <a:lnTo>
                      <a:pt x="147" y="461"/>
                    </a:lnTo>
                    <a:lnTo>
                      <a:pt x="145" y="460"/>
                    </a:lnTo>
                    <a:lnTo>
                      <a:pt x="144" y="460"/>
                    </a:lnTo>
                    <a:lnTo>
                      <a:pt x="144" y="460"/>
                    </a:lnTo>
                    <a:lnTo>
                      <a:pt x="142" y="459"/>
                    </a:lnTo>
                    <a:lnTo>
                      <a:pt x="142" y="458"/>
                    </a:lnTo>
                    <a:lnTo>
                      <a:pt x="142" y="457"/>
                    </a:lnTo>
                    <a:lnTo>
                      <a:pt x="141" y="457"/>
                    </a:lnTo>
                    <a:lnTo>
                      <a:pt x="141" y="457"/>
                    </a:lnTo>
                    <a:lnTo>
                      <a:pt x="140" y="458"/>
                    </a:lnTo>
                    <a:lnTo>
                      <a:pt x="139" y="459"/>
                    </a:lnTo>
                    <a:lnTo>
                      <a:pt x="138" y="462"/>
                    </a:lnTo>
                    <a:lnTo>
                      <a:pt x="138" y="462"/>
                    </a:lnTo>
                    <a:lnTo>
                      <a:pt x="138" y="463"/>
                    </a:lnTo>
                    <a:lnTo>
                      <a:pt x="138" y="464"/>
                    </a:lnTo>
                    <a:lnTo>
                      <a:pt x="138" y="466"/>
                    </a:lnTo>
                    <a:lnTo>
                      <a:pt x="138" y="466"/>
                    </a:lnTo>
                    <a:lnTo>
                      <a:pt x="135" y="471"/>
                    </a:lnTo>
                    <a:lnTo>
                      <a:pt x="135" y="471"/>
                    </a:lnTo>
                    <a:lnTo>
                      <a:pt x="133" y="473"/>
                    </a:lnTo>
                    <a:lnTo>
                      <a:pt x="132" y="476"/>
                    </a:lnTo>
                    <a:lnTo>
                      <a:pt x="132" y="476"/>
                    </a:lnTo>
                    <a:lnTo>
                      <a:pt x="131" y="477"/>
                    </a:lnTo>
                    <a:lnTo>
                      <a:pt x="131" y="478"/>
                    </a:lnTo>
                    <a:lnTo>
                      <a:pt x="133" y="479"/>
                    </a:lnTo>
                    <a:lnTo>
                      <a:pt x="133" y="479"/>
                    </a:lnTo>
                    <a:lnTo>
                      <a:pt x="135" y="480"/>
                    </a:lnTo>
                    <a:lnTo>
                      <a:pt x="136" y="480"/>
                    </a:lnTo>
                    <a:lnTo>
                      <a:pt x="136" y="479"/>
                    </a:lnTo>
                    <a:lnTo>
                      <a:pt x="136" y="479"/>
                    </a:lnTo>
                    <a:lnTo>
                      <a:pt x="137" y="477"/>
                    </a:lnTo>
                    <a:lnTo>
                      <a:pt x="139" y="476"/>
                    </a:lnTo>
                    <a:lnTo>
                      <a:pt x="139" y="476"/>
                    </a:lnTo>
                    <a:lnTo>
                      <a:pt x="141" y="475"/>
                    </a:lnTo>
                    <a:lnTo>
                      <a:pt x="141" y="475"/>
                    </a:lnTo>
                    <a:lnTo>
                      <a:pt x="141" y="474"/>
                    </a:lnTo>
                    <a:lnTo>
                      <a:pt x="141" y="474"/>
                    </a:lnTo>
                    <a:lnTo>
                      <a:pt x="138" y="472"/>
                    </a:lnTo>
                    <a:lnTo>
                      <a:pt x="138" y="471"/>
                    </a:lnTo>
                    <a:lnTo>
                      <a:pt x="138" y="471"/>
                    </a:lnTo>
                    <a:lnTo>
                      <a:pt x="138" y="471"/>
                    </a:lnTo>
                    <a:lnTo>
                      <a:pt x="139" y="469"/>
                    </a:lnTo>
                    <a:lnTo>
                      <a:pt x="139" y="467"/>
                    </a:lnTo>
                    <a:lnTo>
                      <a:pt x="139" y="467"/>
                    </a:lnTo>
                    <a:lnTo>
                      <a:pt x="140" y="466"/>
                    </a:lnTo>
                    <a:lnTo>
                      <a:pt x="141" y="464"/>
                    </a:lnTo>
                    <a:lnTo>
                      <a:pt x="142" y="464"/>
                    </a:lnTo>
                    <a:lnTo>
                      <a:pt x="142" y="464"/>
                    </a:lnTo>
                    <a:lnTo>
                      <a:pt x="146" y="464"/>
                    </a:lnTo>
                    <a:lnTo>
                      <a:pt x="148" y="465"/>
                    </a:lnTo>
                    <a:lnTo>
                      <a:pt x="148" y="466"/>
                    </a:lnTo>
                    <a:lnTo>
                      <a:pt x="148" y="466"/>
                    </a:lnTo>
                    <a:lnTo>
                      <a:pt x="149" y="467"/>
                    </a:lnTo>
                    <a:lnTo>
                      <a:pt x="149" y="467"/>
                    </a:lnTo>
                    <a:lnTo>
                      <a:pt x="150" y="467"/>
                    </a:lnTo>
                    <a:lnTo>
                      <a:pt x="150" y="467"/>
                    </a:lnTo>
                    <a:lnTo>
                      <a:pt x="151" y="466"/>
                    </a:lnTo>
                    <a:lnTo>
                      <a:pt x="152" y="466"/>
                    </a:lnTo>
                    <a:lnTo>
                      <a:pt x="153" y="466"/>
                    </a:lnTo>
                    <a:lnTo>
                      <a:pt x="153" y="466"/>
                    </a:lnTo>
                    <a:lnTo>
                      <a:pt x="154" y="470"/>
                    </a:lnTo>
                    <a:lnTo>
                      <a:pt x="155" y="471"/>
                    </a:lnTo>
                    <a:lnTo>
                      <a:pt x="155" y="470"/>
                    </a:lnTo>
                    <a:lnTo>
                      <a:pt x="155" y="470"/>
                    </a:lnTo>
                    <a:lnTo>
                      <a:pt x="155" y="468"/>
                    </a:lnTo>
                    <a:lnTo>
                      <a:pt x="155" y="467"/>
                    </a:lnTo>
                    <a:lnTo>
                      <a:pt x="157" y="467"/>
                    </a:lnTo>
                    <a:lnTo>
                      <a:pt x="157" y="467"/>
                    </a:lnTo>
                    <a:lnTo>
                      <a:pt x="159" y="467"/>
                    </a:lnTo>
                    <a:lnTo>
                      <a:pt x="161" y="467"/>
                    </a:lnTo>
                    <a:lnTo>
                      <a:pt x="162" y="467"/>
                    </a:lnTo>
                    <a:lnTo>
                      <a:pt x="163" y="467"/>
                    </a:lnTo>
                    <a:lnTo>
                      <a:pt x="163" y="467"/>
                    </a:lnTo>
                    <a:lnTo>
                      <a:pt x="163" y="468"/>
                    </a:lnTo>
                    <a:lnTo>
                      <a:pt x="164" y="469"/>
                    </a:lnTo>
                    <a:lnTo>
                      <a:pt x="166" y="468"/>
                    </a:lnTo>
                    <a:lnTo>
                      <a:pt x="166" y="468"/>
                    </a:lnTo>
                    <a:lnTo>
                      <a:pt x="166" y="470"/>
                    </a:lnTo>
                    <a:lnTo>
                      <a:pt x="166" y="472"/>
                    </a:lnTo>
                    <a:lnTo>
                      <a:pt x="166" y="472"/>
                    </a:lnTo>
                    <a:lnTo>
                      <a:pt x="166" y="474"/>
                    </a:lnTo>
                    <a:lnTo>
                      <a:pt x="166" y="476"/>
                    </a:lnTo>
                    <a:lnTo>
                      <a:pt x="166" y="476"/>
                    </a:lnTo>
                    <a:lnTo>
                      <a:pt x="166" y="479"/>
                    </a:lnTo>
                    <a:lnTo>
                      <a:pt x="166" y="481"/>
                    </a:lnTo>
                    <a:lnTo>
                      <a:pt x="167" y="481"/>
                    </a:lnTo>
                    <a:lnTo>
                      <a:pt x="167" y="481"/>
                    </a:lnTo>
                    <a:lnTo>
                      <a:pt x="168" y="481"/>
                    </a:lnTo>
                    <a:lnTo>
                      <a:pt x="169" y="480"/>
                    </a:lnTo>
                    <a:lnTo>
                      <a:pt x="170" y="480"/>
                    </a:lnTo>
                    <a:lnTo>
                      <a:pt x="171" y="480"/>
                    </a:lnTo>
                    <a:lnTo>
                      <a:pt x="171" y="480"/>
                    </a:lnTo>
                    <a:lnTo>
                      <a:pt x="172" y="481"/>
                    </a:lnTo>
                    <a:lnTo>
                      <a:pt x="173" y="484"/>
                    </a:lnTo>
                    <a:lnTo>
                      <a:pt x="173" y="486"/>
                    </a:lnTo>
                    <a:lnTo>
                      <a:pt x="173" y="486"/>
                    </a:lnTo>
                    <a:lnTo>
                      <a:pt x="173" y="490"/>
                    </a:lnTo>
                    <a:lnTo>
                      <a:pt x="173" y="491"/>
                    </a:lnTo>
                    <a:lnTo>
                      <a:pt x="174" y="493"/>
                    </a:lnTo>
                    <a:lnTo>
                      <a:pt x="174" y="493"/>
                    </a:lnTo>
                    <a:lnTo>
                      <a:pt x="177" y="496"/>
                    </a:lnTo>
                    <a:lnTo>
                      <a:pt x="178" y="498"/>
                    </a:lnTo>
                    <a:lnTo>
                      <a:pt x="179" y="498"/>
                    </a:lnTo>
                    <a:lnTo>
                      <a:pt x="179" y="498"/>
                    </a:lnTo>
                    <a:lnTo>
                      <a:pt x="182" y="499"/>
                    </a:lnTo>
                    <a:lnTo>
                      <a:pt x="183" y="500"/>
                    </a:lnTo>
                    <a:lnTo>
                      <a:pt x="183" y="501"/>
                    </a:lnTo>
                    <a:lnTo>
                      <a:pt x="183" y="501"/>
                    </a:lnTo>
                    <a:lnTo>
                      <a:pt x="183" y="504"/>
                    </a:lnTo>
                    <a:lnTo>
                      <a:pt x="180" y="504"/>
                    </a:lnTo>
                    <a:lnTo>
                      <a:pt x="180" y="504"/>
                    </a:lnTo>
                    <a:lnTo>
                      <a:pt x="177" y="504"/>
                    </a:lnTo>
                    <a:lnTo>
                      <a:pt x="174" y="503"/>
                    </a:lnTo>
                    <a:lnTo>
                      <a:pt x="174" y="502"/>
                    </a:lnTo>
                    <a:lnTo>
                      <a:pt x="174" y="502"/>
                    </a:lnTo>
                    <a:lnTo>
                      <a:pt x="172" y="500"/>
                    </a:lnTo>
                    <a:lnTo>
                      <a:pt x="172" y="498"/>
                    </a:lnTo>
                    <a:lnTo>
                      <a:pt x="172" y="498"/>
                    </a:lnTo>
                    <a:lnTo>
                      <a:pt x="173" y="495"/>
                    </a:lnTo>
                    <a:lnTo>
                      <a:pt x="174" y="495"/>
                    </a:lnTo>
                    <a:lnTo>
                      <a:pt x="173" y="495"/>
                    </a:lnTo>
                    <a:lnTo>
                      <a:pt x="173" y="495"/>
                    </a:lnTo>
                    <a:lnTo>
                      <a:pt x="170" y="494"/>
                    </a:lnTo>
                    <a:lnTo>
                      <a:pt x="170" y="494"/>
                    </a:lnTo>
                    <a:lnTo>
                      <a:pt x="169" y="495"/>
                    </a:lnTo>
                    <a:lnTo>
                      <a:pt x="169" y="495"/>
                    </a:lnTo>
                    <a:lnTo>
                      <a:pt x="167" y="497"/>
                    </a:lnTo>
                    <a:lnTo>
                      <a:pt x="167" y="498"/>
                    </a:lnTo>
                    <a:lnTo>
                      <a:pt x="167" y="498"/>
                    </a:lnTo>
                    <a:lnTo>
                      <a:pt x="165" y="501"/>
                    </a:lnTo>
                    <a:lnTo>
                      <a:pt x="163" y="503"/>
                    </a:lnTo>
                    <a:lnTo>
                      <a:pt x="163" y="503"/>
                    </a:lnTo>
                    <a:lnTo>
                      <a:pt x="163" y="504"/>
                    </a:lnTo>
                    <a:lnTo>
                      <a:pt x="162" y="505"/>
                    </a:lnTo>
                    <a:lnTo>
                      <a:pt x="160" y="506"/>
                    </a:lnTo>
                    <a:lnTo>
                      <a:pt x="160" y="506"/>
                    </a:lnTo>
                    <a:lnTo>
                      <a:pt x="158" y="506"/>
                    </a:lnTo>
                    <a:lnTo>
                      <a:pt x="155" y="508"/>
                    </a:lnTo>
                    <a:lnTo>
                      <a:pt x="152" y="511"/>
                    </a:lnTo>
                    <a:lnTo>
                      <a:pt x="152" y="511"/>
                    </a:lnTo>
                    <a:lnTo>
                      <a:pt x="155" y="510"/>
                    </a:lnTo>
                    <a:lnTo>
                      <a:pt x="157" y="510"/>
                    </a:lnTo>
                    <a:lnTo>
                      <a:pt x="159" y="511"/>
                    </a:lnTo>
                    <a:lnTo>
                      <a:pt x="159" y="511"/>
                    </a:lnTo>
                    <a:lnTo>
                      <a:pt x="162" y="513"/>
                    </a:lnTo>
                    <a:lnTo>
                      <a:pt x="163" y="516"/>
                    </a:lnTo>
                    <a:lnTo>
                      <a:pt x="163" y="517"/>
                    </a:lnTo>
                    <a:lnTo>
                      <a:pt x="163" y="517"/>
                    </a:lnTo>
                    <a:lnTo>
                      <a:pt x="164" y="525"/>
                    </a:lnTo>
                    <a:lnTo>
                      <a:pt x="164" y="525"/>
                    </a:lnTo>
                    <a:lnTo>
                      <a:pt x="164" y="526"/>
                    </a:lnTo>
                    <a:lnTo>
                      <a:pt x="165" y="528"/>
                    </a:lnTo>
                    <a:lnTo>
                      <a:pt x="167" y="528"/>
                    </a:lnTo>
                    <a:lnTo>
                      <a:pt x="169" y="528"/>
                    </a:lnTo>
                    <a:lnTo>
                      <a:pt x="169" y="528"/>
                    </a:lnTo>
                    <a:lnTo>
                      <a:pt x="172" y="528"/>
                    </a:lnTo>
                    <a:lnTo>
                      <a:pt x="176" y="529"/>
                    </a:lnTo>
                    <a:lnTo>
                      <a:pt x="176" y="529"/>
                    </a:lnTo>
                    <a:lnTo>
                      <a:pt x="179" y="528"/>
                    </a:lnTo>
                    <a:lnTo>
                      <a:pt x="180" y="527"/>
                    </a:lnTo>
                    <a:lnTo>
                      <a:pt x="181" y="526"/>
                    </a:lnTo>
                    <a:lnTo>
                      <a:pt x="181" y="526"/>
                    </a:lnTo>
                    <a:lnTo>
                      <a:pt x="182" y="523"/>
                    </a:lnTo>
                    <a:lnTo>
                      <a:pt x="182" y="521"/>
                    </a:lnTo>
                    <a:lnTo>
                      <a:pt x="182" y="521"/>
                    </a:lnTo>
                    <a:lnTo>
                      <a:pt x="182" y="521"/>
                    </a:lnTo>
                    <a:lnTo>
                      <a:pt x="177" y="523"/>
                    </a:lnTo>
                    <a:lnTo>
                      <a:pt x="174" y="523"/>
                    </a:lnTo>
                    <a:lnTo>
                      <a:pt x="174" y="522"/>
                    </a:lnTo>
                    <a:lnTo>
                      <a:pt x="174" y="522"/>
                    </a:lnTo>
                    <a:lnTo>
                      <a:pt x="174" y="521"/>
                    </a:lnTo>
                    <a:lnTo>
                      <a:pt x="176" y="521"/>
                    </a:lnTo>
                    <a:lnTo>
                      <a:pt x="177" y="520"/>
                    </a:lnTo>
                    <a:lnTo>
                      <a:pt x="178" y="518"/>
                    </a:lnTo>
                    <a:lnTo>
                      <a:pt x="178" y="518"/>
                    </a:lnTo>
                    <a:lnTo>
                      <a:pt x="179" y="515"/>
                    </a:lnTo>
                    <a:lnTo>
                      <a:pt x="179" y="512"/>
                    </a:lnTo>
                    <a:lnTo>
                      <a:pt x="179" y="512"/>
                    </a:lnTo>
                    <a:lnTo>
                      <a:pt x="181" y="510"/>
                    </a:lnTo>
                    <a:lnTo>
                      <a:pt x="183" y="510"/>
                    </a:lnTo>
                    <a:lnTo>
                      <a:pt x="183" y="510"/>
                    </a:lnTo>
                    <a:lnTo>
                      <a:pt x="184" y="511"/>
                    </a:lnTo>
                    <a:lnTo>
                      <a:pt x="187" y="512"/>
                    </a:lnTo>
                    <a:lnTo>
                      <a:pt x="187" y="512"/>
                    </a:lnTo>
                    <a:lnTo>
                      <a:pt x="193" y="512"/>
                    </a:lnTo>
                    <a:lnTo>
                      <a:pt x="196" y="513"/>
                    </a:lnTo>
                    <a:lnTo>
                      <a:pt x="196" y="513"/>
                    </a:lnTo>
                    <a:lnTo>
                      <a:pt x="200" y="515"/>
                    </a:lnTo>
                    <a:lnTo>
                      <a:pt x="202" y="516"/>
                    </a:lnTo>
                    <a:lnTo>
                      <a:pt x="203" y="517"/>
                    </a:lnTo>
                    <a:lnTo>
                      <a:pt x="203" y="517"/>
                    </a:lnTo>
                    <a:lnTo>
                      <a:pt x="204" y="518"/>
                    </a:lnTo>
                    <a:lnTo>
                      <a:pt x="205" y="518"/>
                    </a:lnTo>
                    <a:lnTo>
                      <a:pt x="207" y="519"/>
                    </a:lnTo>
                    <a:lnTo>
                      <a:pt x="207" y="520"/>
                    </a:lnTo>
                    <a:lnTo>
                      <a:pt x="207" y="520"/>
                    </a:lnTo>
                    <a:lnTo>
                      <a:pt x="207" y="521"/>
                    </a:lnTo>
                    <a:lnTo>
                      <a:pt x="206" y="522"/>
                    </a:lnTo>
                    <a:lnTo>
                      <a:pt x="205" y="523"/>
                    </a:lnTo>
                    <a:lnTo>
                      <a:pt x="206" y="524"/>
                    </a:lnTo>
                    <a:lnTo>
                      <a:pt x="206" y="524"/>
                    </a:lnTo>
                    <a:lnTo>
                      <a:pt x="209" y="524"/>
                    </a:lnTo>
                    <a:lnTo>
                      <a:pt x="210" y="524"/>
                    </a:lnTo>
                    <a:lnTo>
                      <a:pt x="212" y="522"/>
                    </a:lnTo>
                    <a:lnTo>
                      <a:pt x="212" y="522"/>
                    </a:lnTo>
                    <a:lnTo>
                      <a:pt x="219" y="520"/>
                    </a:lnTo>
                    <a:lnTo>
                      <a:pt x="223" y="519"/>
                    </a:lnTo>
                    <a:lnTo>
                      <a:pt x="225" y="519"/>
                    </a:lnTo>
                    <a:lnTo>
                      <a:pt x="225" y="519"/>
                    </a:lnTo>
                    <a:lnTo>
                      <a:pt x="228" y="520"/>
                    </a:lnTo>
                    <a:lnTo>
                      <a:pt x="228" y="520"/>
                    </a:lnTo>
                    <a:lnTo>
                      <a:pt x="227" y="517"/>
                    </a:lnTo>
                    <a:lnTo>
                      <a:pt x="227" y="515"/>
                    </a:lnTo>
                    <a:lnTo>
                      <a:pt x="227" y="515"/>
                    </a:lnTo>
                    <a:lnTo>
                      <a:pt x="228" y="513"/>
                    </a:lnTo>
                    <a:lnTo>
                      <a:pt x="231" y="513"/>
                    </a:lnTo>
                    <a:lnTo>
                      <a:pt x="234" y="512"/>
                    </a:lnTo>
                    <a:lnTo>
                      <a:pt x="236" y="511"/>
                    </a:lnTo>
                    <a:lnTo>
                      <a:pt x="236" y="511"/>
                    </a:lnTo>
                    <a:lnTo>
                      <a:pt x="237" y="509"/>
                    </a:lnTo>
                    <a:lnTo>
                      <a:pt x="236" y="507"/>
                    </a:lnTo>
                    <a:lnTo>
                      <a:pt x="236" y="504"/>
                    </a:lnTo>
                    <a:lnTo>
                      <a:pt x="237" y="501"/>
                    </a:lnTo>
                    <a:lnTo>
                      <a:pt x="237" y="501"/>
                    </a:lnTo>
                    <a:lnTo>
                      <a:pt x="239" y="498"/>
                    </a:lnTo>
                    <a:lnTo>
                      <a:pt x="239" y="498"/>
                    </a:lnTo>
                    <a:lnTo>
                      <a:pt x="239" y="496"/>
                    </a:lnTo>
                    <a:lnTo>
                      <a:pt x="239" y="496"/>
                    </a:lnTo>
                    <a:lnTo>
                      <a:pt x="238" y="495"/>
                    </a:lnTo>
                    <a:lnTo>
                      <a:pt x="239" y="493"/>
                    </a:lnTo>
                    <a:lnTo>
                      <a:pt x="239" y="491"/>
                    </a:lnTo>
                    <a:lnTo>
                      <a:pt x="239" y="488"/>
                    </a:lnTo>
                    <a:lnTo>
                      <a:pt x="239" y="488"/>
                    </a:lnTo>
                    <a:lnTo>
                      <a:pt x="237" y="483"/>
                    </a:lnTo>
                    <a:lnTo>
                      <a:pt x="236" y="477"/>
                    </a:lnTo>
                    <a:lnTo>
                      <a:pt x="236" y="477"/>
                    </a:lnTo>
                    <a:lnTo>
                      <a:pt x="232" y="467"/>
                    </a:lnTo>
                    <a:lnTo>
                      <a:pt x="232" y="467"/>
                    </a:lnTo>
                    <a:lnTo>
                      <a:pt x="231" y="464"/>
                    </a:lnTo>
                    <a:lnTo>
                      <a:pt x="231" y="462"/>
                    </a:lnTo>
                    <a:lnTo>
                      <a:pt x="231" y="458"/>
                    </a:lnTo>
                    <a:lnTo>
                      <a:pt x="231" y="458"/>
                    </a:lnTo>
                    <a:lnTo>
                      <a:pt x="233" y="451"/>
                    </a:lnTo>
                    <a:lnTo>
                      <a:pt x="232" y="445"/>
                    </a:lnTo>
                    <a:lnTo>
                      <a:pt x="232" y="445"/>
                    </a:lnTo>
                    <a:lnTo>
                      <a:pt x="232" y="443"/>
                    </a:lnTo>
                    <a:lnTo>
                      <a:pt x="231" y="443"/>
                    </a:lnTo>
                    <a:lnTo>
                      <a:pt x="229" y="442"/>
                    </a:lnTo>
                    <a:lnTo>
                      <a:pt x="227" y="440"/>
                    </a:lnTo>
                    <a:lnTo>
                      <a:pt x="227" y="440"/>
                    </a:lnTo>
                    <a:lnTo>
                      <a:pt x="223" y="436"/>
                    </a:lnTo>
                    <a:lnTo>
                      <a:pt x="220" y="431"/>
                    </a:lnTo>
                    <a:lnTo>
                      <a:pt x="220" y="431"/>
                    </a:lnTo>
                    <a:lnTo>
                      <a:pt x="219" y="429"/>
                    </a:lnTo>
                    <a:lnTo>
                      <a:pt x="220" y="426"/>
                    </a:lnTo>
                    <a:lnTo>
                      <a:pt x="220" y="424"/>
                    </a:lnTo>
                    <a:lnTo>
                      <a:pt x="219" y="421"/>
                    </a:lnTo>
                    <a:lnTo>
                      <a:pt x="219" y="421"/>
                    </a:lnTo>
                    <a:lnTo>
                      <a:pt x="215" y="416"/>
                    </a:lnTo>
                    <a:lnTo>
                      <a:pt x="214" y="414"/>
                    </a:lnTo>
                    <a:lnTo>
                      <a:pt x="214" y="412"/>
                    </a:lnTo>
                    <a:lnTo>
                      <a:pt x="214" y="412"/>
                    </a:lnTo>
                    <a:lnTo>
                      <a:pt x="219" y="409"/>
                    </a:lnTo>
                    <a:lnTo>
                      <a:pt x="220" y="408"/>
                    </a:lnTo>
                    <a:lnTo>
                      <a:pt x="221" y="408"/>
                    </a:lnTo>
                    <a:lnTo>
                      <a:pt x="221" y="408"/>
                    </a:lnTo>
                    <a:lnTo>
                      <a:pt x="221" y="410"/>
                    </a:lnTo>
                    <a:lnTo>
                      <a:pt x="224" y="413"/>
                    </a:lnTo>
                    <a:lnTo>
                      <a:pt x="224" y="413"/>
                    </a:lnTo>
                    <a:lnTo>
                      <a:pt x="226" y="415"/>
                    </a:lnTo>
                    <a:lnTo>
                      <a:pt x="227" y="419"/>
                    </a:lnTo>
                    <a:lnTo>
                      <a:pt x="228" y="422"/>
                    </a:lnTo>
                    <a:lnTo>
                      <a:pt x="229" y="423"/>
                    </a:lnTo>
                    <a:lnTo>
                      <a:pt x="229" y="423"/>
                    </a:lnTo>
                    <a:lnTo>
                      <a:pt x="234" y="424"/>
                    </a:lnTo>
                    <a:lnTo>
                      <a:pt x="236" y="425"/>
                    </a:lnTo>
                    <a:lnTo>
                      <a:pt x="238" y="427"/>
                    </a:lnTo>
                    <a:lnTo>
                      <a:pt x="238" y="427"/>
                    </a:lnTo>
                    <a:lnTo>
                      <a:pt x="239" y="429"/>
                    </a:lnTo>
                    <a:lnTo>
                      <a:pt x="241" y="429"/>
                    </a:lnTo>
                    <a:lnTo>
                      <a:pt x="242" y="429"/>
                    </a:lnTo>
                    <a:lnTo>
                      <a:pt x="242" y="427"/>
                    </a:lnTo>
                    <a:lnTo>
                      <a:pt x="242" y="427"/>
                    </a:lnTo>
                    <a:lnTo>
                      <a:pt x="244" y="426"/>
                    </a:lnTo>
                    <a:lnTo>
                      <a:pt x="246" y="424"/>
                    </a:lnTo>
                    <a:lnTo>
                      <a:pt x="248" y="423"/>
                    </a:lnTo>
                    <a:lnTo>
                      <a:pt x="250" y="421"/>
                    </a:lnTo>
                    <a:lnTo>
                      <a:pt x="250" y="421"/>
                    </a:lnTo>
                    <a:lnTo>
                      <a:pt x="255" y="414"/>
                    </a:lnTo>
                    <a:lnTo>
                      <a:pt x="257" y="410"/>
                    </a:lnTo>
                    <a:lnTo>
                      <a:pt x="258" y="407"/>
                    </a:lnTo>
                    <a:lnTo>
                      <a:pt x="258" y="407"/>
                    </a:lnTo>
                    <a:lnTo>
                      <a:pt x="258" y="403"/>
                    </a:lnTo>
                    <a:lnTo>
                      <a:pt x="259" y="402"/>
                    </a:lnTo>
                    <a:lnTo>
                      <a:pt x="261" y="402"/>
                    </a:lnTo>
                    <a:lnTo>
                      <a:pt x="261" y="402"/>
                    </a:lnTo>
                    <a:lnTo>
                      <a:pt x="266" y="400"/>
                    </a:lnTo>
                    <a:lnTo>
                      <a:pt x="268" y="399"/>
                    </a:lnTo>
                    <a:lnTo>
                      <a:pt x="270" y="397"/>
                    </a:lnTo>
                    <a:lnTo>
                      <a:pt x="270" y="397"/>
                    </a:lnTo>
                    <a:lnTo>
                      <a:pt x="270" y="394"/>
                    </a:lnTo>
                    <a:lnTo>
                      <a:pt x="270" y="390"/>
                    </a:lnTo>
                    <a:lnTo>
                      <a:pt x="271" y="385"/>
                    </a:lnTo>
                    <a:lnTo>
                      <a:pt x="273" y="380"/>
                    </a:lnTo>
                    <a:lnTo>
                      <a:pt x="273" y="380"/>
                    </a:lnTo>
                    <a:lnTo>
                      <a:pt x="278" y="374"/>
                    </a:lnTo>
                    <a:lnTo>
                      <a:pt x="281" y="371"/>
                    </a:lnTo>
                    <a:lnTo>
                      <a:pt x="284" y="370"/>
                    </a:lnTo>
                    <a:lnTo>
                      <a:pt x="284" y="370"/>
                    </a:lnTo>
                    <a:lnTo>
                      <a:pt x="292" y="366"/>
                    </a:lnTo>
                    <a:lnTo>
                      <a:pt x="301" y="361"/>
                    </a:lnTo>
                    <a:lnTo>
                      <a:pt x="301" y="361"/>
                    </a:lnTo>
                    <a:lnTo>
                      <a:pt x="306" y="359"/>
                    </a:lnTo>
                    <a:lnTo>
                      <a:pt x="310" y="358"/>
                    </a:lnTo>
                    <a:lnTo>
                      <a:pt x="314" y="357"/>
                    </a:lnTo>
                    <a:lnTo>
                      <a:pt x="316" y="354"/>
                    </a:lnTo>
                    <a:lnTo>
                      <a:pt x="316" y="354"/>
                    </a:lnTo>
                    <a:lnTo>
                      <a:pt x="316" y="346"/>
                    </a:lnTo>
                    <a:lnTo>
                      <a:pt x="315" y="342"/>
                    </a:lnTo>
                    <a:lnTo>
                      <a:pt x="314" y="339"/>
                    </a:lnTo>
                    <a:lnTo>
                      <a:pt x="314" y="339"/>
                    </a:lnTo>
                    <a:lnTo>
                      <a:pt x="311" y="337"/>
                    </a:lnTo>
                    <a:lnTo>
                      <a:pt x="307" y="334"/>
                    </a:lnTo>
                    <a:lnTo>
                      <a:pt x="303" y="332"/>
                    </a:lnTo>
                    <a:lnTo>
                      <a:pt x="300" y="328"/>
                    </a:lnTo>
                    <a:lnTo>
                      <a:pt x="300" y="328"/>
                    </a:lnTo>
                    <a:lnTo>
                      <a:pt x="300" y="325"/>
                    </a:lnTo>
                    <a:lnTo>
                      <a:pt x="301" y="322"/>
                    </a:lnTo>
                    <a:lnTo>
                      <a:pt x="301" y="320"/>
                    </a:lnTo>
                    <a:lnTo>
                      <a:pt x="300" y="319"/>
                    </a:lnTo>
                    <a:lnTo>
                      <a:pt x="300" y="319"/>
                    </a:lnTo>
                    <a:lnTo>
                      <a:pt x="298" y="318"/>
                    </a:lnTo>
                    <a:lnTo>
                      <a:pt x="296" y="316"/>
                    </a:lnTo>
                    <a:lnTo>
                      <a:pt x="295" y="314"/>
                    </a:lnTo>
                    <a:lnTo>
                      <a:pt x="294" y="312"/>
                    </a:lnTo>
                    <a:lnTo>
                      <a:pt x="294" y="312"/>
                    </a:lnTo>
                    <a:lnTo>
                      <a:pt x="294" y="310"/>
                    </a:lnTo>
                    <a:lnTo>
                      <a:pt x="292" y="309"/>
                    </a:lnTo>
                    <a:lnTo>
                      <a:pt x="291" y="308"/>
                    </a:lnTo>
                    <a:lnTo>
                      <a:pt x="291" y="306"/>
                    </a:lnTo>
                    <a:lnTo>
                      <a:pt x="291" y="306"/>
                    </a:lnTo>
                    <a:lnTo>
                      <a:pt x="293" y="303"/>
                    </a:lnTo>
                    <a:lnTo>
                      <a:pt x="292" y="302"/>
                    </a:lnTo>
                    <a:lnTo>
                      <a:pt x="291" y="300"/>
                    </a:lnTo>
                    <a:lnTo>
                      <a:pt x="291" y="300"/>
                    </a:lnTo>
                    <a:lnTo>
                      <a:pt x="286" y="298"/>
                    </a:lnTo>
                    <a:lnTo>
                      <a:pt x="285" y="296"/>
                    </a:lnTo>
                    <a:lnTo>
                      <a:pt x="286" y="295"/>
                    </a:lnTo>
                    <a:lnTo>
                      <a:pt x="286" y="295"/>
                    </a:lnTo>
                    <a:lnTo>
                      <a:pt x="288" y="293"/>
                    </a:lnTo>
                    <a:lnTo>
                      <a:pt x="292" y="290"/>
                    </a:lnTo>
                    <a:lnTo>
                      <a:pt x="296" y="288"/>
                    </a:lnTo>
                    <a:lnTo>
                      <a:pt x="300" y="287"/>
                    </a:lnTo>
                    <a:lnTo>
                      <a:pt x="300" y="287"/>
                    </a:lnTo>
                    <a:lnTo>
                      <a:pt x="313" y="289"/>
                    </a:lnTo>
                    <a:lnTo>
                      <a:pt x="324" y="290"/>
                    </a:lnTo>
                    <a:lnTo>
                      <a:pt x="324" y="290"/>
                    </a:lnTo>
                    <a:lnTo>
                      <a:pt x="328" y="289"/>
                    </a:lnTo>
                    <a:lnTo>
                      <a:pt x="330" y="289"/>
                    </a:lnTo>
                    <a:lnTo>
                      <a:pt x="334" y="289"/>
                    </a:lnTo>
                    <a:lnTo>
                      <a:pt x="334" y="289"/>
                    </a:lnTo>
                    <a:lnTo>
                      <a:pt x="341" y="289"/>
                    </a:lnTo>
                    <a:lnTo>
                      <a:pt x="345" y="288"/>
                    </a:lnTo>
                    <a:lnTo>
                      <a:pt x="349" y="287"/>
                    </a:lnTo>
                    <a:lnTo>
                      <a:pt x="352" y="285"/>
                    </a:lnTo>
                    <a:lnTo>
                      <a:pt x="352" y="285"/>
                    </a:lnTo>
                    <a:lnTo>
                      <a:pt x="355" y="282"/>
                    </a:lnTo>
                    <a:lnTo>
                      <a:pt x="358" y="278"/>
                    </a:lnTo>
                    <a:lnTo>
                      <a:pt x="363" y="270"/>
                    </a:lnTo>
                    <a:lnTo>
                      <a:pt x="363" y="270"/>
                    </a:lnTo>
                    <a:lnTo>
                      <a:pt x="366" y="267"/>
                    </a:lnTo>
                    <a:lnTo>
                      <a:pt x="369" y="265"/>
                    </a:lnTo>
                    <a:lnTo>
                      <a:pt x="375" y="261"/>
                    </a:lnTo>
                    <a:lnTo>
                      <a:pt x="375" y="261"/>
                    </a:lnTo>
                    <a:lnTo>
                      <a:pt x="376" y="259"/>
                    </a:lnTo>
                    <a:lnTo>
                      <a:pt x="376" y="257"/>
                    </a:lnTo>
                    <a:lnTo>
                      <a:pt x="375" y="255"/>
                    </a:lnTo>
                    <a:lnTo>
                      <a:pt x="374" y="252"/>
                    </a:lnTo>
                    <a:lnTo>
                      <a:pt x="374" y="252"/>
                    </a:lnTo>
                    <a:lnTo>
                      <a:pt x="370" y="245"/>
                    </a:lnTo>
                    <a:lnTo>
                      <a:pt x="369" y="243"/>
                    </a:lnTo>
                    <a:lnTo>
                      <a:pt x="370" y="241"/>
                    </a:lnTo>
                    <a:lnTo>
                      <a:pt x="370" y="241"/>
                    </a:lnTo>
                    <a:lnTo>
                      <a:pt x="372" y="238"/>
                    </a:lnTo>
                    <a:lnTo>
                      <a:pt x="376" y="236"/>
                    </a:lnTo>
                    <a:lnTo>
                      <a:pt x="379" y="233"/>
                    </a:lnTo>
                    <a:lnTo>
                      <a:pt x="379" y="232"/>
                    </a:lnTo>
                    <a:lnTo>
                      <a:pt x="380" y="231"/>
                    </a:lnTo>
                    <a:lnTo>
                      <a:pt x="380" y="231"/>
                    </a:lnTo>
                    <a:lnTo>
                      <a:pt x="378" y="225"/>
                    </a:lnTo>
                    <a:lnTo>
                      <a:pt x="378" y="224"/>
                    </a:lnTo>
                    <a:lnTo>
                      <a:pt x="378" y="221"/>
                    </a:lnTo>
                    <a:lnTo>
                      <a:pt x="378" y="221"/>
                    </a:lnTo>
                    <a:lnTo>
                      <a:pt x="378" y="215"/>
                    </a:lnTo>
                    <a:lnTo>
                      <a:pt x="379" y="211"/>
                    </a:lnTo>
                    <a:lnTo>
                      <a:pt x="380" y="210"/>
                    </a:lnTo>
                    <a:lnTo>
                      <a:pt x="381" y="209"/>
                    </a:lnTo>
                    <a:lnTo>
                      <a:pt x="381" y="209"/>
                    </a:lnTo>
                    <a:lnTo>
                      <a:pt x="384" y="209"/>
                    </a:lnTo>
                    <a:lnTo>
                      <a:pt x="388" y="208"/>
                    </a:lnTo>
                    <a:lnTo>
                      <a:pt x="392" y="208"/>
                    </a:lnTo>
                    <a:lnTo>
                      <a:pt x="393" y="207"/>
                    </a:lnTo>
                    <a:lnTo>
                      <a:pt x="394" y="206"/>
                    </a:lnTo>
                    <a:lnTo>
                      <a:pt x="394" y="206"/>
                    </a:lnTo>
                    <a:lnTo>
                      <a:pt x="394" y="203"/>
                    </a:lnTo>
                    <a:lnTo>
                      <a:pt x="394" y="199"/>
                    </a:lnTo>
                    <a:lnTo>
                      <a:pt x="393" y="195"/>
                    </a:lnTo>
                    <a:lnTo>
                      <a:pt x="394" y="193"/>
                    </a:lnTo>
                    <a:lnTo>
                      <a:pt x="395" y="192"/>
                    </a:lnTo>
                    <a:lnTo>
                      <a:pt x="395" y="192"/>
                    </a:lnTo>
                    <a:lnTo>
                      <a:pt x="401" y="190"/>
                    </a:lnTo>
                    <a:lnTo>
                      <a:pt x="403" y="189"/>
                    </a:lnTo>
                    <a:lnTo>
                      <a:pt x="404" y="187"/>
                    </a:lnTo>
                    <a:lnTo>
                      <a:pt x="404" y="187"/>
                    </a:lnTo>
                    <a:lnTo>
                      <a:pt x="403" y="185"/>
                    </a:lnTo>
                    <a:lnTo>
                      <a:pt x="403" y="184"/>
                    </a:lnTo>
                    <a:lnTo>
                      <a:pt x="404" y="182"/>
                    </a:lnTo>
                    <a:lnTo>
                      <a:pt x="404" y="182"/>
                    </a:lnTo>
                    <a:lnTo>
                      <a:pt x="406" y="180"/>
                    </a:lnTo>
                    <a:lnTo>
                      <a:pt x="407" y="178"/>
                    </a:lnTo>
                    <a:lnTo>
                      <a:pt x="408" y="176"/>
                    </a:lnTo>
                    <a:lnTo>
                      <a:pt x="408" y="176"/>
                    </a:lnTo>
                    <a:lnTo>
                      <a:pt x="408" y="171"/>
                    </a:lnTo>
                    <a:lnTo>
                      <a:pt x="408" y="169"/>
                    </a:lnTo>
                    <a:lnTo>
                      <a:pt x="410" y="167"/>
                    </a:lnTo>
                    <a:lnTo>
                      <a:pt x="410" y="167"/>
                    </a:lnTo>
                    <a:lnTo>
                      <a:pt x="415" y="162"/>
                    </a:lnTo>
                    <a:lnTo>
                      <a:pt x="419" y="155"/>
                    </a:lnTo>
                    <a:lnTo>
                      <a:pt x="419" y="155"/>
                    </a:lnTo>
                    <a:lnTo>
                      <a:pt x="421" y="151"/>
                    </a:lnTo>
                    <a:lnTo>
                      <a:pt x="421" y="150"/>
                    </a:lnTo>
                    <a:lnTo>
                      <a:pt x="423" y="151"/>
                    </a:lnTo>
                    <a:lnTo>
                      <a:pt x="423" y="151"/>
                    </a:lnTo>
                    <a:lnTo>
                      <a:pt x="428" y="155"/>
                    </a:lnTo>
                    <a:lnTo>
                      <a:pt x="430" y="156"/>
                    </a:lnTo>
                    <a:lnTo>
                      <a:pt x="434" y="155"/>
                    </a:lnTo>
                    <a:lnTo>
                      <a:pt x="434" y="155"/>
                    </a:lnTo>
                    <a:lnTo>
                      <a:pt x="440" y="152"/>
                    </a:lnTo>
                    <a:lnTo>
                      <a:pt x="442" y="151"/>
                    </a:lnTo>
                    <a:lnTo>
                      <a:pt x="442" y="149"/>
                    </a:lnTo>
                    <a:lnTo>
                      <a:pt x="442" y="149"/>
                    </a:lnTo>
                    <a:lnTo>
                      <a:pt x="444" y="142"/>
                    </a:lnTo>
                    <a:lnTo>
                      <a:pt x="446" y="139"/>
                    </a:lnTo>
                    <a:lnTo>
                      <a:pt x="447" y="137"/>
                    </a:lnTo>
                    <a:lnTo>
                      <a:pt x="447" y="137"/>
                    </a:lnTo>
                    <a:lnTo>
                      <a:pt x="450" y="137"/>
                    </a:lnTo>
                    <a:lnTo>
                      <a:pt x="452" y="137"/>
                    </a:lnTo>
                    <a:lnTo>
                      <a:pt x="456" y="138"/>
                    </a:lnTo>
                    <a:lnTo>
                      <a:pt x="456" y="138"/>
                    </a:lnTo>
                    <a:lnTo>
                      <a:pt x="458" y="139"/>
                    </a:lnTo>
                    <a:lnTo>
                      <a:pt x="459" y="141"/>
                    </a:lnTo>
                    <a:lnTo>
                      <a:pt x="461" y="142"/>
                    </a:lnTo>
                    <a:lnTo>
                      <a:pt x="465" y="142"/>
                    </a:lnTo>
                    <a:lnTo>
                      <a:pt x="465" y="142"/>
                    </a:lnTo>
                    <a:lnTo>
                      <a:pt x="469" y="140"/>
                    </a:lnTo>
                    <a:lnTo>
                      <a:pt x="474" y="137"/>
                    </a:lnTo>
                    <a:lnTo>
                      <a:pt x="477" y="135"/>
                    </a:lnTo>
                    <a:lnTo>
                      <a:pt x="480" y="134"/>
                    </a:lnTo>
                    <a:lnTo>
                      <a:pt x="480" y="134"/>
                    </a:lnTo>
                    <a:lnTo>
                      <a:pt x="484" y="136"/>
                    </a:lnTo>
                    <a:lnTo>
                      <a:pt x="486" y="137"/>
                    </a:lnTo>
                    <a:lnTo>
                      <a:pt x="488" y="136"/>
                    </a:lnTo>
                    <a:lnTo>
                      <a:pt x="488" y="136"/>
                    </a:lnTo>
                    <a:lnTo>
                      <a:pt x="493" y="134"/>
                    </a:lnTo>
                    <a:lnTo>
                      <a:pt x="498" y="132"/>
                    </a:lnTo>
                    <a:lnTo>
                      <a:pt x="500" y="131"/>
                    </a:lnTo>
                    <a:lnTo>
                      <a:pt x="500" y="131"/>
                    </a:lnTo>
                    <a:lnTo>
                      <a:pt x="507" y="131"/>
                    </a:lnTo>
                    <a:lnTo>
                      <a:pt x="513" y="132"/>
                    </a:lnTo>
                    <a:lnTo>
                      <a:pt x="517" y="132"/>
                    </a:lnTo>
                    <a:lnTo>
                      <a:pt x="517" y="132"/>
                    </a:lnTo>
                    <a:lnTo>
                      <a:pt x="524" y="135"/>
                    </a:lnTo>
                    <a:lnTo>
                      <a:pt x="527" y="136"/>
                    </a:lnTo>
                    <a:lnTo>
                      <a:pt x="530" y="135"/>
                    </a:lnTo>
                    <a:lnTo>
                      <a:pt x="530" y="135"/>
                    </a:lnTo>
                    <a:lnTo>
                      <a:pt x="530" y="134"/>
                    </a:lnTo>
                    <a:lnTo>
                      <a:pt x="530" y="131"/>
                    </a:lnTo>
                    <a:lnTo>
                      <a:pt x="530" y="129"/>
                    </a:lnTo>
                    <a:lnTo>
                      <a:pt x="531" y="128"/>
                    </a:lnTo>
                    <a:lnTo>
                      <a:pt x="531" y="128"/>
                    </a:lnTo>
                    <a:lnTo>
                      <a:pt x="536" y="125"/>
                    </a:lnTo>
                    <a:lnTo>
                      <a:pt x="539" y="120"/>
                    </a:lnTo>
                    <a:lnTo>
                      <a:pt x="539" y="120"/>
                    </a:lnTo>
                    <a:lnTo>
                      <a:pt x="541" y="118"/>
                    </a:lnTo>
                    <a:lnTo>
                      <a:pt x="543" y="116"/>
                    </a:lnTo>
                    <a:lnTo>
                      <a:pt x="546" y="114"/>
                    </a:lnTo>
                    <a:lnTo>
                      <a:pt x="548" y="114"/>
                    </a:lnTo>
                    <a:lnTo>
                      <a:pt x="548" y="114"/>
                    </a:lnTo>
                    <a:lnTo>
                      <a:pt x="552" y="117"/>
                    </a:lnTo>
                    <a:lnTo>
                      <a:pt x="554" y="118"/>
                    </a:lnTo>
                    <a:lnTo>
                      <a:pt x="557" y="118"/>
                    </a:lnTo>
                    <a:lnTo>
                      <a:pt x="557" y="118"/>
                    </a:lnTo>
                    <a:lnTo>
                      <a:pt x="559" y="117"/>
                    </a:lnTo>
                    <a:lnTo>
                      <a:pt x="563" y="116"/>
                    </a:lnTo>
                    <a:lnTo>
                      <a:pt x="565" y="114"/>
                    </a:lnTo>
                    <a:lnTo>
                      <a:pt x="567" y="114"/>
                    </a:lnTo>
                    <a:lnTo>
                      <a:pt x="567" y="114"/>
                    </a:lnTo>
                    <a:lnTo>
                      <a:pt x="571" y="115"/>
                    </a:lnTo>
                    <a:lnTo>
                      <a:pt x="572" y="115"/>
                    </a:lnTo>
                    <a:lnTo>
                      <a:pt x="574" y="115"/>
                    </a:lnTo>
                    <a:lnTo>
                      <a:pt x="574" y="115"/>
                    </a:lnTo>
                    <a:lnTo>
                      <a:pt x="580" y="114"/>
                    </a:lnTo>
                    <a:lnTo>
                      <a:pt x="585" y="114"/>
                    </a:lnTo>
                    <a:lnTo>
                      <a:pt x="585" y="114"/>
                    </a:lnTo>
                    <a:lnTo>
                      <a:pt x="585" y="113"/>
                    </a:lnTo>
                    <a:lnTo>
                      <a:pt x="588" y="110"/>
                    </a:lnTo>
                    <a:lnTo>
                      <a:pt x="588" y="11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3" name="フリーフォーム 52">
                <a:extLst>
                  <a:ext uri="{FF2B5EF4-FFF2-40B4-BE49-F238E27FC236}">
                    <a16:creationId xmlns:a16="http://schemas.microsoft.com/office/drawing/2014/main" id="{00000000-0008-0000-0000-000081050000}"/>
                  </a:ext>
                </a:extLst>
              </p:cNvPr>
              <p:cNvSpPr>
                <a:spLocks/>
              </p:cNvSpPr>
              <p:nvPr/>
            </p:nvSpPr>
            <p:spPr bwMode="auto">
              <a:xfrm>
                <a:off x="78" y="830"/>
                <a:ext cx="43" cy="57"/>
              </a:xfrm>
              <a:custGeom>
                <a:avLst/>
                <a:gdLst>
                  <a:gd name="T0" fmla="*/ 382 w 394"/>
                  <a:gd name="T1" fmla="*/ 247 h 513"/>
                  <a:gd name="T2" fmla="*/ 340 w 394"/>
                  <a:gd name="T3" fmla="*/ 247 h 513"/>
                  <a:gd name="T4" fmla="*/ 329 w 394"/>
                  <a:gd name="T5" fmla="*/ 202 h 513"/>
                  <a:gd name="T6" fmla="*/ 292 w 394"/>
                  <a:gd name="T7" fmla="*/ 179 h 513"/>
                  <a:gd name="T8" fmla="*/ 284 w 394"/>
                  <a:gd name="T9" fmla="*/ 138 h 513"/>
                  <a:gd name="T10" fmla="*/ 244 w 394"/>
                  <a:gd name="T11" fmla="*/ 95 h 513"/>
                  <a:gd name="T12" fmla="*/ 223 w 394"/>
                  <a:gd name="T13" fmla="*/ 60 h 513"/>
                  <a:gd name="T14" fmla="*/ 187 w 394"/>
                  <a:gd name="T15" fmla="*/ 26 h 513"/>
                  <a:gd name="T16" fmla="*/ 160 w 394"/>
                  <a:gd name="T17" fmla="*/ 37 h 513"/>
                  <a:gd name="T18" fmla="*/ 130 w 394"/>
                  <a:gd name="T19" fmla="*/ 48 h 513"/>
                  <a:gd name="T20" fmla="*/ 94 w 394"/>
                  <a:gd name="T21" fmla="*/ 34 h 513"/>
                  <a:gd name="T22" fmla="*/ 66 w 394"/>
                  <a:gd name="T23" fmla="*/ 46 h 513"/>
                  <a:gd name="T24" fmla="*/ 31 w 394"/>
                  <a:gd name="T25" fmla="*/ 43 h 513"/>
                  <a:gd name="T26" fmla="*/ 34 w 394"/>
                  <a:gd name="T27" fmla="*/ 22 h 513"/>
                  <a:gd name="T28" fmla="*/ 27 w 394"/>
                  <a:gd name="T29" fmla="*/ 1 h 513"/>
                  <a:gd name="T30" fmla="*/ 22 w 394"/>
                  <a:gd name="T31" fmla="*/ 11 h 513"/>
                  <a:gd name="T32" fmla="*/ 9 w 394"/>
                  <a:gd name="T33" fmla="*/ 11 h 513"/>
                  <a:gd name="T34" fmla="*/ 8 w 394"/>
                  <a:gd name="T35" fmla="*/ 44 h 513"/>
                  <a:gd name="T36" fmla="*/ 37 w 394"/>
                  <a:gd name="T37" fmla="*/ 63 h 513"/>
                  <a:gd name="T38" fmla="*/ 32 w 394"/>
                  <a:gd name="T39" fmla="*/ 94 h 513"/>
                  <a:gd name="T40" fmla="*/ 45 w 394"/>
                  <a:gd name="T41" fmla="*/ 129 h 513"/>
                  <a:gd name="T42" fmla="*/ 40 w 394"/>
                  <a:gd name="T43" fmla="*/ 162 h 513"/>
                  <a:gd name="T44" fmla="*/ 31 w 394"/>
                  <a:gd name="T45" fmla="*/ 189 h 513"/>
                  <a:gd name="T46" fmla="*/ 48 w 394"/>
                  <a:gd name="T47" fmla="*/ 205 h 513"/>
                  <a:gd name="T48" fmla="*/ 70 w 394"/>
                  <a:gd name="T49" fmla="*/ 226 h 513"/>
                  <a:gd name="T50" fmla="*/ 76 w 394"/>
                  <a:gd name="T51" fmla="*/ 314 h 513"/>
                  <a:gd name="T52" fmla="*/ 29 w 394"/>
                  <a:gd name="T53" fmla="*/ 337 h 513"/>
                  <a:gd name="T54" fmla="*/ 6 w 394"/>
                  <a:gd name="T55" fmla="*/ 343 h 513"/>
                  <a:gd name="T56" fmla="*/ 29 w 394"/>
                  <a:gd name="T57" fmla="*/ 361 h 513"/>
                  <a:gd name="T58" fmla="*/ 38 w 394"/>
                  <a:gd name="T59" fmla="*/ 381 h 513"/>
                  <a:gd name="T60" fmla="*/ 39 w 394"/>
                  <a:gd name="T61" fmla="*/ 396 h 513"/>
                  <a:gd name="T62" fmla="*/ 62 w 394"/>
                  <a:gd name="T63" fmla="*/ 408 h 513"/>
                  <a:gd name="T64" fmla="*/ 119 w 394"/>
                  <a:gd name="T65" fmla="*/ 408 h 513"/>
                  <a:gd name="T66" fmla="*/ 156 w 394"/>
                  <a:gd name="T67" fmla="*/ 444 h 513"/>
                  <a:gd name="T68" fmla="*/ 179 w 394"/>
                  <a:gd name="T69" fmla="*/ 438 h 513"/>
                  <a:gd name="T70" fmla="*/ 200 w 394"/>
                  <a:gd name="T71" fmla="*/ 422 h 513"/>
                  <a:gd name="T72" fmla="*/ 188 w 394"/>
                  <a:gd name="T73" fmla="*/ 398 h 513"/>
                  <a:gd name="T74" fmla="*/ 164 w 394"/>
                  <a:gd name="T75" fmla="*/ 353 h 513"/>
                  <a:gd name="T76" fmla="*/ 150 w 394"/>
                  <a:gd name="T77" fmla="*/ 315 h 513"/>
                  <a:gd name="T78" fmla="*/ 158 w 394"/>
                  <a:gd name="T79" fmla="*/ 299 h 513"/>
                  <a:gd name="T80" fmla="*/ 173 w 394"/>
                  <a:gd name="T81" fmla="*/ 255 h 513"/>
                  <a:gd name="T82" fmla="*/ 193 w 394"/>
                  <a:gd name="T83" fmla="*/ 212 h 513"/>
                  <a:gd name="T84" fmla="*/ 236 w 394"/>
                  <a:gd name="T85" fmla="*/ 220 h 513"/>
                  <a:gd name="T86" fmla="*/ 252 w 394"/>
                  <a:gd name="T87" fmla="*/ 247 h 513"/>
                  <a:gd name="T88" fmla="*/ 222 w 394"/>
                  <a:gd name="T89" fmla="*/ 278 h 513"/>
                  <a:gd name="T90" fmla="*/ 215 w 394"/>
                  <a:gd name="T91" fmla="*/ 254 h 513"/>
                  <a:gd name="T92" fmla="*/ 178 w 394"/>
                  <a:gd name="T93" fmla="*/ 265 h 513"/>
                  <a:gd name="T94" fmla="*/ 213 w 394"/>
                  <a:gd name="T95" fmla="*/ 283 h 513"/>
                  <a:gd name="T96" fmla="*/ 212 w 394"/>
                  <a:gd name="T97" fmla="*/ 313 h 513"/>
                  <a:gd name="T98" fmla="*/ 241 w 394"/>
                  <a:gd name="T99" fmla="*/ 356 h 513"/>
                  <a:gd name="T100" fmla="*/ 244 w 394"/>
                  <a:gd name="T101" fmla="*/ 411 h 513"/>
                  <a:gd name="T102" fmla="*/ 234 w 394"/>
                  <a:gd name="T103" fmla="*/ 445 h 513"/>
                  <a:gd name="T104" fmla="*/ 199 w 394"/>
                  <a:gd name="T105" fmla="*/ 484 h 513"/>
                  <a:gd name="T106" fmla="*/ 201 w 394"/>
                  <a:gd name="T107" fmla="*/ 512 h 513"/>
                  <a:gd name="T108" fmla="*/ 220 w 394"/>
                  <a:gd name="T109" fmla="*/ 500 h 513"/>
                  <a:gd name="T110" fmla="*/ 242 w 394"/>
                  <a:gd name="T111" fmla="*/ 485 h 513"/>
                  <a:gd name="T112" fmla="*/ 293 w 394"/>
                  <a:gd name="T113" fmla="*/ 462 h 513"/>
                  <a:gd name="T114" fmla="*/ 319 w 394"/>
                  <a:gd name="T115" fmla="*/ 442 h 513"/>
                  <a:gd name="T116" fmla="*/ 335 w 394"/>
                  <a:gd name="T117" fmla="*/ 419 h 513"/>
                  <a:gd name="T118" fmla="*/ 366 w 394"/>
                  <a:gd name="T119" fmla="*/ 394 h 513"/>
                  <a:gd name="T120" fmla="*/ 359 w 394"/>
                  <a:gd name="T121" fmla="*/ 383 h 513"/>
                  <a:gd name="T122" fmla="*/ 329 w 394"/>
                  <a:gd name="T123" fmla="*/ 352 h 513"/>
                  <a:gd name="T124" fmla="*/ 366 w 394"/>
                  <a:gd name="T125" fmla="*/ 31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 h="513">
                    <a:moveTo>
                      <a:pt x="392" y="298"/>
                    </a:moveTo>
                    <a:lnTo>
                      <a:pt x="392" y="298"/>
                    </a:lnTo>
                    <a:lnTo>
                      <a:pt x="393" y="297"/>
                    </a:lnTo>
                    <a:lnTo>
                      <a:pt x="393" y="294"/>
                    </a:lnTo>
                    <a:lnTo>
                      <a:pt x="392" y="289"/>
                    </a:lnTo>
                    <a:lnTo>
                      <a:pt x="390" y="279"/>
                    </a:lnTo>
                    <a:lnTo>
                      <a:pt x="390" y="279"/>
                    </a:lnTo>
                    <a:lnTo>
                      <a:pt x="390" y="277"/>
                    </a:lnTo>
                    <a:lnTo>
                      <a:pt x="391" y="274"/>
                    </a:lnTo>
                    <a:lnTo>
                      <a:pt x="394" y="271"/>
                    </a:lnTo>
                    <a:lnTo>
                      <a:pt x="394" y="271"/>
                    </a:lnTo>
                    <a:lnTo>
                      <a:pt x="394" y="269"/>
                    </a:lnTo>
                    <a:lnTo>
                      <a:pt x="393" y="267"/>
                    </a:lnTo>
                    <a:lnTo>
                      <a:pt x="390" y="264"/>
                    </a:lnTo>
                    <a:lnTo>
                      <a:pt x="390" y="264"/>
                    </a:lnTo>
                    <a:lnTo>
                      <a:pt x="388" y="260"/>
                    </a:lnTo>
                    <a:lnTo>
                      <a:pt x="387" y="256"/>
                    </a:lnTo>
                    <a:lnTo>
                      <a:pt x="387" y="256"/>
                    </a:lnTo>
                    <a:lnTo>
                      <a:pt x="385" y="252"/>
                    </a:lnTo>
                    <a:lnTo>
                      <a:pt x="382" y="247"/>
                    </a:lnTo>
                    <a:lnTo>
                      <a:pt x="382" y="247"/>
                    </a:lnTo>
                    <a:lnTo>
                      <a:pt x="380" y="246"/>
                    </a:lnTo>
                    <a:lnTo>
                      <a:pt x="379" y="246"/>
                    </a:lnTo>
                    <a:lnTo>
                      <a:pt x="374" y="250"/>
                    </a:lnTo>
                    <a:lnTo>
                      <a:pt x="374" y="250"/>
                    </a:lnTo>
                    <a:lnTo>
                      <a:pt x="370" y="252"/>
                    </a:lnTo>
                    <a:lnTo>
                      <a:pt x="368" y="252"/>
                    </a:lnTo>
                    <a:lnTo>
                      <a:pt x="365" y="250"/>
                    </a:lnTo>
                    <a:lnTo>
                      <a:pt x="365" y="250"/>
                    </a:lnTo>
                    <a:lnTo>
                      <a:pt x="357" y="244"/>
                    </a:lnTo>
                    <a:lnTo>
                      <a:pt x="353" y="240"/>
                    </a:lnTo>
                    <a:lnTo>
                      <a:pt x="351" y="239"/>
                    </a:lnTo>
                    <a:lnTo>
                      <a:pt x="351" y="239"/>
                    </a:lnTo>
                    <a:lnTo>
                      <a:pt x="349" y="240"/>
                    </a:lnTo>
                    <a:lnTo>
                      <a:pt x="347" y="242"/>
                    </a:lnTo>
                    <a:lnTo>
                      <a:pt x="342" y="249"/>
                    </a:lnTo>
                    <a:lnTo>
                      <a:pt x="342" y="249"/>
                    </a:lnTo>
                    <a:lnTo>
                      <a:pt x="342" y="249"/>
                    </a:lnTo>
                    <a:lnTo>
                      <a:pt x="341" y="249"/>
                    </a:lnTo>
                    <a:lnTo>
                      <a:pt x="340" y="247"/>
                    </a:lnTo>
                    <a:lnTo>
                      <a:pt x="338" y="240"/>
                    </a:lnTo>
                    <a:lnTo>
                      <a:pt x="338" y="240"/>
                    </a:lnTo>
                    <a:lnTo>
                      <a:pt x="338" y="239"/>
                    </a:lnTo>
                    <a:lnTo>
                      <a:pt x="336" y="238"/>
                    </a:lnTo>
                    <a:lnTo>
                      <a:pt x="334" y="237"/>
                    </a:lnTo>
                    <a:lnTo>
                      <a:pt x="333" y="235"/>
                    </a:lnTo>
                    <a:lnTo>
                      <a:pt x="333" y="235"/>
                    </a:lnTo>
                    <a:lnTo>
                      <a:pt x="332" y="233"/>
                    </a:lnTo>
                    <a:lnTo>
                      <a:pt x="333" y="230"/>
                    </a:lnTo>
                    <a:lnTo>
                      <a:pt x="334" y="227"/>
                    </a:lnTo>
                    <a:lnTo>
                      <a:pt x="334" y="227"/>
                    </a:lnTo>
                    <a:lnTo>
                      <a:pt x="334" y="225"/>
                    </a:lnTo>
                    <a:lnTo>
                      <a:pt x="332" y="223"/>
                    </a:lnTo>
                    <a:lnTo>
                      <a:pt x="331" y="221"/>
                    </a:lnTo>
                    <a:lnTo>
                      <a:pt x="329" y="218"/>
                    </a:lnTo>
                    <a:lnTo>
                      <a:pt x="329" y="218"/>
                    </a:lnTo>
                    <a:lnTo>
                      <a:pt x="329" y="214"/>
                    </a:lnTo>
                    <a:lnTo>
                      <a:pt x="329" y="208"/>
                    </a:lnTo>
                    <a:lnTo>
                      <a:pt x="329" y="202"/>
                    </a:lnTo>
                    <a:lnTo>
                      <a:pt x="329" y="202"/>
                    </a:lnTo>
                    <a:lnTo>
                      <a:pt x="320" y="201"/>
                    </a:lnTo>
                    <a:lnTo>
                      <a:pt x="320" y="201"/>
                    </a:lnTo>
                    <a:lnTo>
                      <a:pt x="317" y="200"/>
                    </a:lnTo>
                    <a:lnTo>
                      <a:pt x="316" y="198"/>
                    </a:lnTo>
                    <a:lnTo>
                      <a:pt x="315" y="195"/>
                    </a:lnTo>
                    <a:lnTo>
                      <a:pt x="315" y="195"/>
                    </a:lnTo>
                    <a:lnTo>
                      <a:pt x="316" y="194"/>
                    </a:lnTo>
                    <a:lnTo>
                      <a:pt x="317" y="194"/>
                    </a:lnTo>
                    <a:lnTo>
                      <a:pt x="318" y="193"/>
                    </a:lnTo>
                    <a:lnTo>
                      <a:pt x="319" y="192"/>
                    </a:lnTo>
                    <a:lnTo>
                      <a:pt x="319" y="192"/>
                    </a:lnTo>
                    <a:lnTo>
                      <a:pt x="319" y="191"/>
                    </a:lnTo>
                    <a:lnTo>
                      <a:pt x="318" y="190"/>
                    </a:lnTo>
                    <a:lnTo>
                      <a:pt x="314" y="188"/>
                    </a:lnTo>
                    <a:lnTo>
                      <a:pt x="304" y="186"/>
                    </a:lnTo>
                    <a:lnTo>
                      <a:pt x="304" y="186"/>
                    </a:lnTo>
                    <a:lnTo>
                      <a:pt x="299" y="185"/>
                    </a:lnTo>
                    <a:lnTo>
                      <a:pt x="295" y="183"/>
                    </a:lnTo>
                    <a:lnTo>
                      <a:pt x="295" y="183"/>
                    </a:lnTo>
                    <a:lnTo>
                      <a:pt x="292" y="179"/>
                    </a:lnTo>
                    <a:lnTo>
                      <a:pt x="290" y="179"/>
                    </a:lnTo>
                    <a:lnTo>
                      <a:pt x="290" y="179"/>
                    </a:lnTo>
                    <a:lnTo>
                      <a:pt x="285" y="178"/>
                    </a:lnTo>
                    <a:lnTo>
                      <a:pt x="282" y="177"/>
                    </a:lnTo>
                    <a:lnTo>
                      <a:pt x="279" y="176"/>
                    </a:lnTo>
                    <a:lnTo>
                      <a:pt x="279" y="176"/>
                    </a:lnTo>
                    <a:lnTo>
                      <a:pt x="278" y="173"/>
                    </a:lnTo>
                    <a:lnTo>
                      <a:pt x="279" y="169"/>
                    </a:lnTo>
                    <a:lnTo>
                      <a:pt x="279" y="169"/>
                    </a:lnTo>
                    <a:lnTo>
                      <a:pt x="281" y="167"/>
                    </a:lnTo>
                    <a:lnTo>
                      <a:pt x="279" y="165"/>
                    </a:lnTo>
                    <a:lnTo>
                      <a:pt x="279" y="165"/>
                    </a:lnTo>
                    <a:lnTo>
                      <a:pt x="279" y="163"/>
                    </a:lnTo>
                    <a:lnTo>
                      <a:pt x="279" y="161"/>
                    </a:lnTo>
                    <a:lnTo>
                      <a:pt x="282" y="155"/>
                    </a:lnTo>
                    <a:lnTo>
                      <a:pt x="282" y="155"/>
                    </a:lnTo>
                    <a:lnTo>
                      <a:pt x="285" y="146"/>
                    </a:lnTo>
                    <a:lnTo>
                      <a:pt x="285" y="141"/>
                    </a:lnTo>
                    <a:lnTo>
                      <a:pt x="284" y="138"/>
                    </a:lnTo>
                    <a:lnTo>
                      <a:pt x="284" y="138"/>
                    </a:lnTo>
                    <a:lnTo>
                      <a:pt x="279" y="131"/>
                    </a:lnTo>
                    <a:lnTo>
                      <a:pt x="276" y="128"/>
                    </a:lnTo>
                    <a:lnTo>
                      <a:pt x="273" y="125"/>
                    </a:lnTo>
                    <a:lnTo>
                      <a:pt x="273" y="125"/>
                    </a:lnTo>
                    <a:lnTo>
                      <a:pt x="270" y="123"/>
                    </a:lnTo>
                    <a:lnTo>
                      <a:pt x="266" y="123"/>
                    </a:lnTo>
                    <a:lnTo>
                      <a:pt x="263" y="123"/>
                    </a:lnTo>
                    <a:lnTo>
                      <a:pt x="260" y="123"/>
                    </a:lnTo>
                    <a:lnTo>
                      <a:pt x="260" y="123"/>
                    </a:lnTo>
                    <a:lnTo>
                      <a:pt x="257" y="122"/>
                    </a:lnTo>
                    <a:lnTo>
                      <a:pt x="255" y="120"/>
                    </a:lnTo>
                    <a:lnTo>
                      <a:pt x="254" y="117"/>
                    </a:lnTo>
                    <a:lnTo>
                      <a:pt x="254" y="117"/>
                    </a:lnTo>
                    <a:lnTo>
                      <a:pt x="253" y="112"/>
                    </a:lnTo>
                    <a:lnTo>
                      <a:pt x="251" y="110"/>
                    </a:lnTo>
                    <a:lnTo>
                      <a:pt x="247" y="106"/>
                    </a:lnTo>
                    <a:lnTo>
                      <a:pt x="247" y="106"/>
                    </a:lnTo>
                    <a:lnTo>
                      <a:pt x="245" y="103"/>
                    </a:lnTo>
                    <a:lnTo>
                      <a:pt x="244" y="99"/>
                    </a:lnTo>
                    <a:lnTo>
                      <a:pt x="244" y="95"/>
                    </a:lnTo>
                    <a:lnTo>
                      <a:pt x="243" y="90"/>
                    </a:lnTo>
                    <a:lnTo>
                      <a:pt x="243" y="90"/>
                    </a:lnTo>
                    <a:lnTo>
                      <a:pt x="241" y="87"/>
                    </a:lnTo>
                    <a:lnTo>
                      <a:pt x="239" y="84"/>
                    </a:lnTo>
                    <a:lnTo>
                      <a:pt x="236" y="82"/>
                    </a:lnTo>
                    <a:lnTo>
                      <a:pt x="234" y="79"/>
                    </a:lnTo>
                    <a:lnTo>
                      <a:pt x="234" y="79"/>
                    </a:lnTo>
                    <a:lnTo>
                      <a:pt x="231" y="76"/>
                    </a:lnTo>
                    <a:lnTo>
                      <a:pt x="228" y="75"/>
                    </a:lnTo>
                    <a:lnTo>
                      <a:pt x="222" y="74"/>
                    </a:lnTo>
                    <a:lnTo>
                      <a:pt x="222" y="74"/>
                    </a:lnTo>
                    <a:lnTo>
                      <a:pt x="220" y="73"/>
                    </a:lnTo>
                    <a:lnTo>
                      <a:pt x="219" y="73"/>
                    </a:lnTo>
                    <a:lnTo>
                      <a:pt x="218" y="68"/>
                    </a:lnTo>
                    <a:lnTo>
                      <a:pt x="218" y="68"/>
                    </a:lnTo>
                    <a:lnTo>
                      <a:pt x="218" y="66"/>
                    </a:lnTo>
                    <a:lnTo>
                      <a:pt x="219" y="64"/>
                    </a:lnTo>
                    <a:lnTo>
                      <a:pt x="222" y="62"/>
                    </a:lnTo>
                    <a:lnTo>
                      <a:pt x="222" y="62"/>
                    </a:lnTo>
                    <a:lnTo>
                      <a:pt x="223" y="60"/>
                    </a:lnTo>
                    <a:lnTo>
                      <a:pt x="223" y="58"/>
                    </a:lnTo>
                    <a:lnTo>
                      <a:pt x="224" y="54"/>
                    </a:lnTo>
                    <a:lnTo>
                      <a:pt x="224" y="54"/>
                    </a:lnTo>
                    <a:lnTo>
                      <a:pt x="223" y="54"/>
                    </a:lnTo>
                    <a:lnTo>
                      <a:pt x="218" y="51"/>
                    </a:lnTo>
                    <a:lnTo>
                      <a:pt x="218" y="51"/>
                    </a:lnTo>
                    <a:lnTo>
                      <a:pt x="211" y="46"/>
                    </a:lnTo>
                    <a:lnTo>
                      <a:pt x="206" y="41"/>
                    </a:lnTo>
                    <a:lnTo>
                      <a:pt x="206" y="41"/>
                    </a:lnTo>
                    <a:lnTo>
                      <a:pt x="202" y="37"/>
                    </a:lnTo>
                    <a:lnTo>
                      <a:pt x="201" y="35"/>
                    </a:lnTo>
                    <a:lnTo>
                      <a:pt x="200" y="33"/>
                    </a:lnTo>
                    <a:lnTo>
                      <a:pt x="200" y="33"/>
                    </a:lnTo>
                    <a:lnTo>
                      <a:pt x="200" y="32"/>
                    </a:lnTo>
                    <a:lnTo>
                      <a:pt x="199" y="32"/>
                    </a:lnTo>
                    <a:lnTo>
                      <a:pt x="196" y="31"/>
                    </a:lnTo>
                    <a:lnTo>
                      <a:pt x="189" y="30"/>
                    </a:lnTo>
                    <a:lnTo>
                      <a:pt x="189" y="30"/>
                    </a:lnTo>
                    <a:lnTo>
                      <a:pt x="188" y="29"/>
                    </a:lnTo>
                    <a:lnTo>
                      <a:pt x="187" y="26"/>
                    </a:lnTo>
                    <a:lnTo>
                      <a:pt x="186" y="19"/>
                    </a:lnTo>
                    <a:lnTo>
                      <a:pt x="186" y="19"/>
                    </a:lnTo>
                    <a:lnTo>
                      <a:pt x="185" y="17"/>
                    </a:lnTo>
                    <a:lnTo>
                      <a:pt x="183" y="17"/>
                    </a:lnTo>
                    <a:lnTo>
                      <a:pt x="179" y="17"/>
                    </a:lnTo>
                    <a:lnTo>
                      <a:pt x="179" y="17"/>
                    </a:lnTo>
                    <a:lnTo>
                      <a:pt x="178" y="17"/>
                    </a:lnTo>
                    <a:lnTo>
                      <a:pt x="178" y="18"/>
                    </a:lnTo>
                    <a:lnTo>
                      <a:pt x="179" y="23"/>
                    </a:lnTo>
                    <a:lnTo>
                      <a:pt x="179" y="23"/>
                    </a:lnTo>
                    <a:lnTo>
                      <a:pt x="179" y="27"/>
                    </a:lnTo>
                    <a:lnTo>
                      <a:pt x="177" y="30"/>
                    </a:lnTo>
                    <a:lnTo>
                      <a:pt x="174" y="32"/>
                    </a:lnTo>
                    <a:lnTo>
                      <a:pt x="170" y="33"/>
                    </a:lnTo>
                    <a:lnTo>
                      <a:pt x="170" y="33"/>
                    </a:lnTo>
                    <a:lnTo>
                      <a:pt x="166" y="33"/>
                    </a:lnTo>
                    <a:lnTo>
                      <a:pt x="163" y="34"/>
                    </a:lnTo>
                    <a:lnTo>
                      <a:pt x="161" y="36"/>
                    </a:lnTo>
                    <a:lnTo>
                      <a:pt x="160" y="37"/>
                    </a:lnTo>
                    <a:lnTo>
                      <a:pt x="160" y="37"/>
                    </a:lnTo>
                    <a:lnTo>
                      <a:pt x="158" y="38"/>
                    </a:lnTo>
                    <a:lnTo>
                      <a:pt x="156" y="39"/>
                    </a:lnTo>
                    <a:lnTo>
                      <a:pt x="150" y="38"/>
                    </a:lnTo>
                    <a:lnTo>
                      <a:pt x="150" y="38"/>
                    </a:lnTo>
                    <a:lnTo>
                      <a:pt x="148" y="37"/>
                    </a:lnTo>
                    <a:lnTo>
                      <a:pt x="147" y="38"/>
                    </a:lnTo>
                    <a:lnTo>
                      <a:pt x="143" y="40"/>
                    </a:lnTo>
                    <a:lnTo>
                      <a:pt x="143" y="40"/>
                    </a:lnTo>
                    <a:lnTo>
                      <a:pt x="141" y="40"/>
                    </a:lnTo>
                    <a:lnTo>
                      <a:pt x="141" y="39"/>
                    </a:lnTo>
                    <a:lnTo>
                      <a:pt x="140" y="38"/>
                    </a:lnTo>
                    <a:lnTo>
                      <a:pt x="139" y="37"/>
                    </a:lnTo>
                    <a:lnTo>
                      <a:pt x="139" y="37"/>
                    </a:lnTo>
                    <a:lnTo>
                      <a:pt x="137" y="37"/>
                    </a:lnTo>
                    <a:lnTo>
                      <a:pt x="137" y="37"/>
                    </a:lnTo>
                    <a:lnTo>
                      <a:pt x="138" y="41"/>
                    </a:lnTo>
                    <a:lnTo>
                      <a:pt x="138" y="41"/>
                    </a:lnTo>
                    <a:lnTo>
                      <a:pt x="138" y="43"/>
                    </a:lnTo>
                    <a:lnTo>
                      <a:pt x="136" y="44"/>
                    </a:lnTo>
                    <a:lnTo>
                      <a:pt x="130" y="48"/>
                    </a:lnTo>
                    <a:lnTo>
                      <a:pt x="130" y="48"/>
                    </a:lnTo>
                    <a:lnTo>
                      <a:pt x="128" y="49"/>
                    </a:lnTo>
                    <a:lnTo>
                      <a:pt x="126" y="49"/>
                    </a:lnTo>
                    <a:lnTo>
                      <a:pt x="121" y="49"/>
                    </a:lnTo>
                    <a:lnTo>
                      <a:pt x="114" y="46"/>
                    </a:lnTo>
                    <a:lnTo>
                      <a:pt x="114" y="46"/>
                    </a:lnTo>
                    <a:lnTo>
                      <a:pt x="111" y="44"/>
                    </a:lnTo>
                    <a:lnTo>
                      <a:pt x="108" y="39"/>
                    </a:lnTo>
                    <a:lnTo>
                      <a:pt x="108" y="39"/>
                    </a:lnTo>
                    <a:lnTo>
                      <a:pt x="106" y="34"/>
                    </a:lnTo>
                    <a:lnTo>
                      <a:pt x="102" y="30"/>
                    </a:lnTo>
                    <a:lnTo>
                      <a:pt x="102" y="30"/>
                    </a:lnTo>
                    <a:lnTo>
                      <a:pt x="97" y="25"/>
                    </a:lnTo>
                    <a:lnTo>
                      <a:pt x="97" y="25"/>
                    </a:lnTo>
                    <a:lnTo>
                      <a:pt x="96" y="28"/>
                    </a:lnTo>
                    <a:lnTo>
                      <a:pt x="96" y="31"/>
                    </a:lnTo>
                    <a:lnTo>
                      <a:pt x="96" y="31"/>
                    </a:lnTo>
                    <a:lnTo>
                      <a:pt x="95" y="33"/>
                    </a:lnTo>
                    <a:lnTo>
                      <a:pt x="94" y="34"/>
                    </a:lnTo>
                    <a:lnTo>
                      <a:pt x="94" y="34"/>
                    </a:lnTo>
                    <a:lnTo>
                      <a:pt x="93" y="38"/>
                    </a:lnTo>
                    <a:lnTo>
                      <a:pt x="93" y="40"/>
                    </a:lnTo>
                    <a:lnTo>
                      <a:pt x="92" y="41"/>
                    </a:lnTo>
                    <a:lnTo>
                      <a:pt x="92" y="41"/>
                    </a:lnTo>
                    <a:lnTo>
                      <a:pt x="89" y="44"/>
                    </a:lnTo>
                    <a:lnTo>
                      <a:pt x="89" y="44"/>
                    </a:lnTo>
                    <a:lnTo>
                      <a:pt x="89" y="45"/>
                    </a:lnTo>
                    <a:lnTo>
                      <a:pt x="87" y="45"/>
                    </a:lnTo>
                    <a:lnTo>
                      <a:pt x="87" y="45"/>
                    </a:lnTo>
                    <a:lnTo>
                      <a:pt x="86" y="44"/>
                    </a:lnTo>
                    <a:lnTo>
                      <a:pt x="85" y="44"/>
                    </a:lnTo>
                    <a:lnTo>
                      <a:pt x="85" y="44"/>
                    </a:lnTo>
                    <a:lnTo>
                      <a:pt x="78" y="49"/>
                    </a:lnTo>
                    <a:lnTo>
                      <a:pt x="78" y="49"/>
                    </a:lnTo>
                    <a:lnTo>
                      <a:pt x="75" y="50"/>
                    </a:lnTo>
                    <a:lnTo>
                      <a:pt x="71" y="50"/>
                    </a:lnTo>
                    <a:lnTo>
                      <a:pt x="71" y="50"/>
                    </a:lnTo>
                    <a:lnTo>
                      <a:pt x="68" y="48"/>
                    </a:lnTo>
                    <a:lnTo>
                      <a:pt x="66" y="46"/>
                    </a:lnTo>
                    <a:lnTo>
                      <a:pt x="66" y="46"/>
                    </a:lnTo>
                    <a:lnTo>
                      <a:pt x="66" y="44"/>
                    </a:lnTo>
                    <a:lnTo>
                      <a:pt x="66" y="43"/>
                    </a:lnTo>
                    <a:lnTo>
                      <a:pt x="65" y="42"/>
                    </a:lnTo>
                    <a:lnTo>
                      <a:pt x="65" y="42"/>
                    </a:lnTo>
                    <a:lnTo>
                      <a:pt x="63" y="42"/>
                    </a:lnTo>
                    <a:lnTo>
                      <a:pt x="61" y="42"/>
                    </a:lnTo>
                    <a:lnTo>
                      <a:pt x="61" y="42"/>
                    </a:lnTo>
                    <a:lnTo>
                      <a:pt x="55" y="41"/>
                    </a:lnTo>
                    <a:lnTo>
                      <a:pt x="55" y="41"/>
                    </a:lnTo>
                    <a:lnTo>
                      <a:pt x="49" y="41"/>
                    </a:lnTo>
                    <a:lnTo>
                      <a:pt x="45" y="41"/>
                    </a:lnTo>
                    <a:lnTo>
                      <a:pt x="42" y="42"/>
                    </a:lnTo>
                    <a:lnTo>
                      <a:pt x="42" y="42"/>
                    </a:lnTo>
                    <a:lnTo>
                      <a:pt x="38" y="46"/>
                    </a:lnTo>
                    <a:lnTo>
                      <a:pt x="34" y="48"/>
                    </a:lnTo>
                    <a:lnTo>
                      <a:pt x="34" y="48"/>
                    </a:lnTo>
                    <a:lnTo>
                      <a:pt x="32" y="49"/>
                    </a:lnTo>
                    <a:lnTo>
                      <a:pt x="31" y="48"/>
                    </a:lnTo>
                    <a:lnTo>
                      <a:pt x="31" y="43"/>
                    </a:lnTo>
                    <a:lnTo>
                      <a:pt x="31" y="43"/>
                    </a:lnTo>
                    <a:lnTo>
                      <a:pt x="31" y="40"/>
                    </a:lnTo>
                    <a:lnTo>
                      <a:pt x="32" y="38"/>
                    </a:lnTo>
                    <a:lnTo>
                      <a:pt x="35" y="36"/>
                    </a:lnTo>
                    <a:lnTo>
                      <a:pt x="35" y="36"/>
                    </a:lnTo>
                    <a:lnTo>
                      <a:pt x="37" y="34"/>
                    </a:lnTo>
                    <a:lnTo>
                      <a:pt x="39" y="33"/>
                    </a:lnTo>
                    <a:lnTo>
                      <a:pt x="39" y="33"/>
                    </a:lnTo>
                    <a:lnTo>
                      <a:pt x="42" y="32"/>
                    </a:lnTo>
                    <a:lnTo>
                      <a:pt x="42" y="31"/>
                    </a:lnTo>
                    <a:lnTo>
                      <a:pt x="42" y="30"/>
                    </a:lnTo>
                    <a:lnTo>
                      <a:pt x="42" y="30"/>
                    </a:lnTo>
                    <a:lnTo>
                      <a:pt x="41" y="27"/>
                    </a:lnTo>
                    <a:lnTo>
                      <a:pt x="40" y="26"/>
                    </a:lnTo>
                    <a:lnTo>
                      <a:pt x="39" y="25"/>
                    </a:lnTo>
                    <a:lnTo>
                      <a:pt x="39" y="25"/>
                    </a:lnTo>
                    <a:lnTo>
                      <a:pt x="37" y="26"/>
                    </a:lnTo>
                    <a:lnTo>
                      <a:pt x="36" y="27"/>
                    </a:lnTo>
                    <a:lnTo>
                      <a:pt x="35" y="26"/>
                    </a:lnTo>
                    <a:lnTo>
                      <a:pt x="35" y="26"/>
                    </a:lnTo>
                    <a:lnTo>
                      <a:pt x="34" y="22"/>
                    </a:lnTo>
                    <a:lnTo>
                      <a:pt x="34" y="18"/>
                    </a:lnTo>
                    <a:lnTo>
                      <a:pt x="35" y="17"/>
                    </a:lnTo>
                    <a:lnTo>
                      <a:pt x="35" y="17"/>
                    </a:lnTo>
                    <a:lnTo>
                      <a:pt x="37" y="15"/>
                    </a:lnTo>
                    <a:lnTo>
                      <a:pt x="38" y="14"/>
                    </a:lnTo>
                    <a:lnTo>
                      <a:pt x="38" y="14"/>
                    </a:lnTo>
                    <a:lnTo>
                      <a:pt x="38" y="13"/>
                    </a:lnTo>
                    <a:lnTo>
                      <a:pt x="37" y="12"/>
                    </a:lnTo>
                    <a:lnTo>
                      <a:pt x="35" y="11"/>
                    </a:lnTo>
                    <a:lnTo>
                      <a:pt x="35" y="11"/>
                    </a:lnTo>
                    <a:lnTo>
                      <a:pt x="34" y="8"/>
                    </a:lnTo>
                    <a:lnTo>
                      <a:pt x="33" y="6"/>
                    </a:lnTo>
                    <a:lnTo>
                      <a:pt x="32" y="4"/>
                    </a:lnTo>
                    <a:lnTo>
                      <a:pt x="32" y="4"/>
                    </a:lnTo>
                    <a:lnTo>
                      <a:pt x="31" y="3"/>
                    </a:lnTo>
                    <a:lnTo>
                      <a:pt x="30" y="2"/>
                    </a:lnTo>
                    <a:lnTo>
                      <a:pt x="30" y="1"/>
                    </a:lnTo>
                    <a:lnTo>
                      <a:pt x="29" y="0"/>
                    </a:lnTo>
                    <a:lnTo>
                      <a:pt x="29" y="0"/>
                    </a:lnTo>
                    <a:lnTo>
                      <a:pt x="27" y="1"/>
                    </a:lnTo>
                    <a:lnTo>
                      <a:pt x="26" y="3"/>
                    </a:lnTo>
                    <a:lnTo>
                      <a:pt x="26" y="3"/>
                    </a:lnTo>
                    <a:lnTo>
                      <a:pt x="26" y="5"/>
                    </a:lnTo>
                    <a:lnTo>
                      <a:pt x="26" y="6"/>
                    </a:lnTo>
                    <a:lnTo>
                      <a:pt x="25" y="5"/>
                    </a:lnTo>
                    <a:lnTo>
                      <a:pt x="25" y="5"/>
                    </a:lnTo>
                    <a:lnTo>
                      <a:pt x="25" y="3"/>
                    </a:lnTo>
                    <a:lnTo>
                      <a:pt x="23" y="2"/>
                    </a:lnTo>
                    <a:lnTo>
                      <a:pt x="23" y="1"/>
                    </a:lnTo>
                    <a:lnTo>
                      <a:pt x="23" y="0"/>
                    </a:lnTo>
                    <a:lnTo>
                      <a:pt x="23" y="0"/>
                    </a:lnTo>
                    <a:lnTo>
                      <a:pt x="22" y="1"/>
                    </a:lnTo>
                    <a:lnTo>
                      <a:pt x="22" y="2"/>
                    </a:lnTo>
                    <a:lnTo>
                      <a:pt x="21" y="4"/>
                    </a:lnTo>
                    <a:lnTo>
                      <a:pt x="21" y="4"/>
                    </a:lnTo>
                    <a:lnTo>
                      <a:pt x="20" y="5"/>
                    </a:lnTo>
                    <a:lnTo>
                      <a:pt x="20" y="6"/>
                    </a:lnTo>
                    <a:lnTo>
                      <a:pt x="21" y="8"/>
                    </a:lnTo>
                    <a:lnTo>
                      <a:pt x="21" y="8"/>
                    </a:lnTo>
                    <a:lnTo>
                      <a:pt x="22" y="11"/>
                    </a:lnTo>
                    <a:lnTo>
                      <a:pt x="22" y="12"/>
                    </a:lnTo>
                    <a:lnTo>
                      <a:pt x="22" y="12"/>
                    </a:lnTo>
                    <a:lnTo>
                      <a:pt x="22" y="12"/>
                    </a:lnTo>
                    <a:lnTo>
                      <a:pt x="18" y="8"/>
                    </a:lnTo>
                    <a:lnTo>
                      <a:pt x="16" y="6"/>
                    </a:lnTo>
                    <a:lnTo>
                      <a:pt x="14" y="5"/>
                    </a:lnTo>
                    <a:lnTo>
                      <a:pt x="14" y="5"/>
                    </a:lnTo>
                    <a:lnTo>
                      <a:pt x="13" y="5"/>
                    </a:lnTo>
                    <a:lnTo>
                      <a:pt x="12" y="6"/>
                    </a:lnTo>
                    <a:lnTo>
                      <a:pt x="12" y="6"/>
                    </a:lnTo>
                    <a:lnTo>
                      <a:pt x="10" y="6"/>
                    </a:lnTo>
                    <a:lnTo>
                      <a:pt x="10" y="6"/>
                    </a:lnTo>
                    <a:lnTo>
                      <a:pt x="7" y="6"/>
                    </a:lnTo>
                    <a:lnTo>
                      <a:pt x="6" y="6"/>
                    </a:lnTo>
                    <a:lnTo>
                      <a:pt x="5" y="7"/>
                    </a:lnTo>
                    <a:lnTo>
                      <a:pt x="5" y="7"/>
                    </a:lnTo>
                    <a:lnTo>
                      <a:pt x="6" y="8"/>
                    </a:lnTo>
                    <a:lnTo>
                      <a:pt x="7" y="9"/>
                    </a:lnTo>
                    <a:lnTo>
                      <a:pt x="9" y="11"/>
                    </a:lnTo>
                    <a:lnTo>
                      <a:pt x="9" y="11"/>
                    </a:lnTo>
                    <a:lnTo>
                      <a:pt x="7" y="12"/>
                    </a:lnTo>
                    <a:lnTo>
                      <a:pt x="3" y="15"/>
                    </a:lnTo>
                    <a:lnTo>
                      <a:pt x="3" y="15"/>
                    </a:lnTo>
                    <a:lnTo>
                      <a:pt x="1" y="17"/>
                    </a:lnTo>
                    <a:lnTo>
                      <a:pt x="0" y="18"/>
                    </a:lnTo>
                    <a:lnTo>
                      <a:pt x="1" y="19"/>
                    </a:lnTo>
                    <a:lnTo>
                      <a:pt x="1" y="19"/>
                    </a:lnTo>
                    <a:lnTo>
                      <a:pt x="3" y="22"/>
                    </a:lnTo>
                    <a:lnTo>
                      <a:pt x="3" y="22"/>
                    </a:lnTo>
                    <a:lnTo>
                      <a:pt x="4" y="22"/>
                    </a:lnTo>
                    <a:lnTo>
                      <a:pt x="4" y="24"/>
                    </a:lnTo>
                    <a:lnTo>
                      <a:pt x="4" y="24"/>
                    </a:lnTo>
                    <a:lnTo>
                      <a:pt x="6" y="28"/>
                    </a:lnTo>
                    <a:lnTo>
                      <a:pt x="7" y="31"/>
                    </a:lnTo>
                    <a:lnTo>
                      <a:pt x="8" y="33"/>
                    </a:lnTo>
                    <a:lnTo>
                      <a:pt x="8" y="33"/>
                    </a:lnTo>
                    <a:lnTo>
                      <a:pt x="7" y="39"/>
                    </a:lnTo>
                    <a:lnTo>
                      <a:pt x="8" y="42"/>
                    </a:lnTo>
                    <a:lnTo>
                      <a:pt x="8" y="44"/>
                    </a:lnTo>
                    <a:lnTo>
                      <a:pt x="8" y="44"/>
                    </a:lnTo>
                    <a:lnTo>
                      <a:pt x="16" y="50"/>
                    </a:lnTo>
                    <a:lnTo>
                      <a:pt x="16" y="50"/>
                    </a:lnTo>
                    <a:lnTo>
                      <a:pt x="19" y="54"/>
                    </a:lnTo>
                    <a:lnTo>
                      <a:pt x="22" y="56"/>
                    </a:lnTo>
                    <a:lnTo>
                      <a:pt x="22" y="56"/>
                    </a:lnTo>
                    <a:lnTo>
                      <a:pt x="27" y="55"/>
                    </a:lnTo>
                    <a:lnTo>
                      <a:pt x="28" y="55"/>
                    </a:lnTo>
                    <a:lnTo>
                      <a:pt x="29" y="56"/>
                    </a:lnTo>
                    <a:lnTo>
                      <a:pt x="29" y="56"/>
                    </a:lnTo>
                    <a:lnTo>
                      <a:pt x="29" y="61"/>
                    </a:lnTo>
                    <a:lnTo>
                      <a:pt x="29" y="61"/>
                    </a:lnTo>
                    <a:lnTo>
                      <a:pt x="32" y="64"/>
                    </a:lnTo>
                    <a:lnTo>
                      <a:pt x="33" y="64"/>
                    </a:lnTo>
                    <a:lnTo>
                      <a:pt x="33" y="64"/>
                    </a:lnTo>
                    <a:lnTo>
                      <a:pt x="33" y="62"/>
                    </a:lnTo>
                    <a:lnTo>
                      <a:pt x="34" y="61"/>
                    </a:lnTo>
                    <a:lnTo>
                      <a:pt x="34" y="61"/>
                    </a:lnTo>
                    <a:lnTo>
                      <a:pt x="34" y="61"/>
                    </a:lnTo>
                    <a:lnTo>
                      <a:pt x="35" y="63"/>
                    </a:lnTo>
                    <a:lnTo>
                      <a:pt x="37" y="63"/>
                    </a:lnTo>
                    <a:lnTo>
                      <a:pt x="38" y="63"/>
                    </a:lnTo>
                    <a:lnTo>
                      <a:pt x="39" y="64"/>
                    </a:lnTo>
                    <a:lnTo>
                      <a:pt x="39" y="64"/>
                    </a:lnTo>
                    <a:lnTo>
                      <a:pt x="41" y="67"/>
                    </a:lnTo>
                    <a:lnTo>
                      <a:pt x="42" y="70"/>
                    </a:lnTo>
                    <a:lnTo>
                      <a:pt x="42" y="70"/>
                    </a:lnTo>
                    <a:lnTo>
                      <a:pt x="41" y="72"/>
                    </a:lnTo>
                    <a:lnTo>
                      <a:pt x="40" y="76"/>
                    </a:lnTo>
                    <a:lnTo>
                      <a:pt x="40" y="76"/>
                    </a:lnTo>
                    <a:lnTo>
                      <a:pt x="37" y="80"/>
                    </a:lnTo>
                    <a:lnTo>
                      <a:pt x="36" y="83"/>
                    </a:lnTo>
                    <a:lnTo>
                      <a:pt x="36" y="83"/>
                    </a:lnTo>
                    <a:lnTo>
                      <a:pt x="35" y="86"/>
                    </a:lnTo>
                    <a:lnTo>
                      <a:pt x="35" y="87"/>
                    </a:lnTo>
                    <a:lnTo>
                      <a:pt x="34" y="88"/>
                    </a:lnTo>
                    <a:lnTo>
                      <a:pt x="34" y="88"/>
                    </a:lnTo>
                    <a:lnTo>
                      <a:pt x="33" y="89"/>
                    </a:lnTo>
                    <a:lnTo>
                      <a:pt x="32" y="91"/>
                    </a:lnTo>
                    <a:lnTo>
                      <a:pt x="32" y="91"/>
                    </a:lnTo>
                    <a:lnTo>
                      <a:pt x="32" y="94"/>
                    </a:lnTo>
                    <a:lnTo>
                      <a:pt x="31" y="97"/>
                    </a:lnTo>
                    <a:lnTo>
                      <a:pt x="31" y="97"/>
                    </a:lnTo>
                    <a:lnTo>
                      <a:pt x="30" y="99"/>
                    </a:lnTo>
                    <a:lnTo>
                      <a:pt x="29" y="99"/>
                    </a:lnTo>
                    <a:lnTo>
                      <a:pt x="30" y="100"/>
                    </a:lnTo>
                    <a:lnTo>
                      <a:pt x="30" y="100"/>
                    </a:lnTo>
                    <a:lnTo>
                      <a:pt x="35" y="100"/>
                    </a:lnTo>
                    <a:lnTo>
                      <a:pt x="37" y="100"/>
                    </a:lnTo>
                    <a:lnTo>
                      <a:pt x="39" y="101"/>
                    </a:lnTo>
                    <a:lnTo>
                      <a:pt x="39" y="101"/>
                    </a:lnTo>
                    <a:lnTo>
                      <a:pt x="39" y="102"/>
                    </a:lnTo>
                    <a:lnTo>
                      <a:pt x="39" y="103"/>
                    </a:lnTo>
                    <a:lnTo>
                      <a:pt x="39" y="104"/>
                    </a:lnTo>
                    <a:lnTo>
                      <a:pt x="39" y="106"/>
                    </a:lnTo>
                    <a:lnTo>
                      <a:pt x="39" y="106"/>
                    </a:lnTo>
                    <a:lnTo>
                      <a:pt x="41" y="109"/>
                    </a:lnTo>
                    <a:lnTo>
                      <a:pt x="42" y="113"/>
                    </a:lnTo>
                    <a:lnTo>
                      <a:pt x="42" y="113"/>
                    </a:lnTo>
                    <a:lnTo>
                      <a:pt x="43" y="121"/>
                    </a:lnTo>
                    <a:lnTo>
                      <a:pt x="45" y="129"/>
                    </a:lnTo>
                    <a:lnTo>
                      <a:pt x="45" y="129"/>
                    </a:lnTo>
                    <a:lnTo>
                      <a:pt x="45" y="134"/>
                    </a:lnTo>
                    <a:lnTo>
                      <a:pt x="45" y="139"/>
                    </a:lnTo>
                    <a:lnTo>
                      <a:pt x="45" y="139"/>
                    </a:lnTo>
                    <a:lnTo>
                      <a:pt x="43" y="147"/>
                    </a:lnTo>
                    <a:lnTo>
                      <a:pt x="43" y="147"/>
                    </a:lnTo>
                    <a:lnTo>
                      <a:pt x="40" y="150"/>
                    </a:lnTo>
                    <a:lnTo>
                      <a:pt x="40" y="150"/>
                    </a:lnTo>
                    <a:lnTo>
                      <a:pt x="39" y="152"/>
                    </a:lnTo>
                    <a:lnTo>
                      <a:pt x="38" y="154"/>
                    </a:lnTo>
                    <a:lnTo>
                      <a:pt x="38" y="154"/>
                    </a:lnTo>
                    <a:lnTo>
                      <a:pt x="37" y="154"/>
                    </a:lnTo>
                    <a:lnTo>
                      <a:pt x="37" y="155"/>
                    </a:lnTo>
                    <a:lnTo>
                      <a:pt x="37" y="155"/>
                    </a:lnTo>
                    <a:lnTo>
                      <a:pt x="38" y="158"/>
                    </a:lnTo>
                    <a:lnTo>
                      <a:pt x="40" y="161"/>
                    </a:lnTo>
                    <a:lnTo>
                      <a:pt x="42" y="163"/>
                    </a:lnTo>
                    <a:lnTo>
                      <a:pt x="42" y="163"/>
                    </a:lnTo>
                    <a:lnTo>
                      <a:pt x="43" y="163"/>
                    </a:lnTo>
                    <a:lnTo>
                      <a:pt x="40" y="162"/>
                    </a:lnTo>
                    <a:lnTo>
                      <a:pt x="36" y="161"/>
                    </a:lnTo>
                    <a:lnTo>
                      <a:pt x="36" y="161"/>
                    </a:lnTo>
                    <a:lnTo>
                      <a:pt x="35" y="165"/>
                    </a:lnTo>
                    <a:lnTo>
                      <a:pt x="34" y="168"/>
                    </a:lnTo>
                    <a:lnTo>
                      <a:pt x="32" y="170"/>
                    </a:lnTo>
                    <a:lnTo>
                      <a:pt x="32" y="170"/>
                    </a:lnTo>
                    <a:lnTo>
                      <a:pt x="29" y="172"/>
                    </a:lnTo>
                    <a:lnTo>
                      <a:pt x="29" y="174"/>
                    </a:lnTo>
                    <a:lnTo>
                      <a:pt x="29" y="174"/>
                    </a:lnTo>
                    <a:lnTo>
                      <a:pt x="29" y="176"/>
                    </a:lnTo>
                    <a:lnTo>
                      <a:pt x="29" y="177"/>
                    </a:lnTo>
                    <a:lnTo>
                      <a:pt x="29" y="179"/>
                    </a:lnTo>
                    <a:lnTo>
                      <a:pt x="29" y="179"/>
                    </a:lnTo>
                    <a:lnTo>
                      <a:pt x="27" y="182"/>
                    </a:lnTo>
                    <a:lnTo>
                      <a:pt x="27" y="183"/>
                    </a:lnTo>
                    <a:lnTo>
                      <a:pt x="27" y="185"/>
                    </a:lnTo>
                    <a:lnTo>
                      <a:pt x="27" y="185"/>
                    </a:lnTo>
                    <a:lnTo>
                      <a:pt x="29" y="187"/>
                    </a:lnTo>
                    <a:lnTo>
                      <a:pt x="31" y="189"/>
                    </a:lnTo>
                    <a:lnTo>
                      <a:pt x="31" y="189"/>
                    </a:lnTo>
                    <a:lnTo>
                      <a:pt x="33" y="192"/>
                    </a:lnTo>
                    <a:lnTo>
                      <a:pt x="34" y="194"/>
                    </a:lnTo>
                    <a:lnTo>
                      <a:pt x="34" y="196"/>
                    </a:lnTo>
                    <a:lnTo>
                      <a:pt x="34" y="196"/>
                    </a:lnTo>
                    <a:lnTo>
                      <a:pt x="34" y="200"/>
                    </a:lnTo>
                    <a:lnTo>
                      <a:pt x="34" y="201"/>
                    </a:lnTo>
                    <a:lnTo>
                      <a:pt x="35" y="201"/>
                    </a:lnTo>
                    <a:lnTo>
                      <a:pt x="35" y="201"/>
                    </a:lnTo>
                    <a:lnTo>
                      <a:pt x="36" y="200"/>
                    </a:lnTo>
                    <a:lnTo>
                      <a:pt x="37" y="199"/>
                    </a:lnTo>
                    <a:lnTo>
                      <a:pt x="38" y="198"/>
                    </a:lnTo>
                    <a:lnTo>
                      <a:pt x="39" y="198"/>
                    </a:lnTo>
                    <a:lnTo>
                      <a:pt x="39" y="198"/>
                    </a:lnTo>
                    <a:lnTo>
                      <a:pt x="41" y="199"/>
                    </a:lnTo>
                    <a:lnTo>
                      <a:pt x="43" y="199"/>
                    </a:lnTo>
                    <a:lnTo>
                      <a:pt x="45" y="200"/>
                    </a:lnTo>
                    <a:lnTo>
                      <a:pt x="46" y="201"/>
                    </a:lnTo>
                    <a:lnTo>
                      <a:pt x="46" y="201"/>
                    </a:lnTo>
                    <a:lnTo>
                      <a:pt x="48" y="204"/>
                    </a:lnTo>
                    <a:lnTo>
                      <a:pt x="48" y="205"/>
                    </a:lnTo>
                    <a:lnTo>
                      <a:pt x="50" y="206"/>
                    </a:lnTo>
                    <a:lnTo>
                      <a:pt x="50" y="206"/>
                    </a:lnTo>
                    <a:lnTo>
                      <a:pt x="53" y="208"/>
                    </a:lnTo>
                    <a:lnTo>
                      <a:pt x="55" y="210"/>
                    </a:lnTo>
                    <a:lnTo>
                      <a:pt x="55" y="210"/>
                    </a:lnTo>
                    <a:lnTo>
                      <a:pt x="57" y="212"/>
                    </a:lnTo>
                    <a:lnTo>
                      <a:pt x="57" y="213"/>
                    </a:lnTo>
                    <a:lnTo>
                      <a:pt x="59" y="214"/>
                    </a:lnTo>
                    <a:lnTo>
                      <a:pt x="59" y="214"/>
                    </a:lnTo>
                    <a:lnTo>
                      <a:pt x="60" y="214"/>
                    </a:lnTo>
                    <a:lnTo>
                      <a:pt x="60" y="216"/>
                    </a:lnTo>
                    <a:lnTo>
                      <a:pt x="60" y="216"/>
                    </a:lnTo>
                    <a:lnTo>
                      <a:pt x="59" y="218"/>
                    </a:lnTo>
                    <a:lnTo>
                      <a:pt x="61" y="219"/>
                    </a:lnTo>
                    <a:lnTo>
                      <a:pt x="61" y="219"/>
                    </a:lnTo>
                    <a:lnTo>
                      <a:pt x="64" y="220"/>
                    </a:lnTo>
                    <a:lnTo>
                      <a:pt x="66" y="221"/>
                    </a:lnTo>
                    <a:lnTo>
                      <a:pt x="67" y="223"/>
                    </a:lnTo>
                    <a:lnTo>
                      <a:pt x="67" y="223"/>
                    </a:lnTo>
                    <a:lnTo>
                      <a:pt x="70" y="226"/>
                    </a:lnTo>
                    <a:lnTo>
                      <a:pt x="71" y="229"/>
                    </a:lnTo>
                    <a:lnTo>
                      <a:pt x="71" y="229"/>
                    </a:lnTo>
                    <a:lnTo>
                      <a:pt x="72" y="234"/>
                    </a:lnTo>
                    <a:lnTo>
                      <a:pt x="73" y="236"/>
                    </a:lnTo>
                    <a:lnTo>
                      <a:pt x="74" y="237"/>
                    </a:lnTo>
                    <a:lnTo>
                      <a:pt x="74" y="237"/>
                    </a:lnTo>
                    <a:lnTo>
                      <a:pt x="77" y="238"/>
                    </a:lnTo>
                    <a:lnTo>
                      <a:pt x="78" y="239"/>
                    </a:lnTo>
                    <a:lnTo>
                      <a:pt x="78" y="239"/>
                    </a:lnTo>
                    <a:lnTo>
                      <a:pt x="81" y="246"/>
                    </a:lnTo>
                    <a:lnTo>
                      <a:pt x="83" y="254"/>
                    </a:lnTo>
                    <a:lnTo>
                      <a:pt x="85" y="261"/>
                    </a:lnTo>
                    <a:lnTo>
                      <a:pt x="86" y="266"/>
                    </a:lnTo>
                    <a:lnTo>
                      <a:pt x="86" y="266"/>
                    </a:lnTo>
                    <a:lnTo>
                      <a:pt x="85" y="273"/>
                    </a:lnTo>
                    <a:lnTo>
                      <a:pt x="85" y="284"/>
                    </a:lnTo>
                    <a:lnTo>
                      <a:pt x="82" y="298"/>
                    </a:lnTo>
                    <a:lnTo>
                      <a:pt x="79" y="305"/>
                    </a:lnTo>
                    <a:lnTo>
                      <a:pt x="76" y="314"/>
                    </a:lnTo>
                    <a:lnTo>
                      <a:pt x="76" y="314"/>
                    </a:lnTo>
                    <a:lnTo>
                      <a:pt x="69" y="327"/>
                    </a:lnTo>
                    <a:lnTo>
                      <a:pt x="63" y="335"/>
                    </a:lnTo>
                    <a:lnTo>
                      <a:pt x="57" y="340"/>
                    </a:lnTo>
                    <a:lnTo>
                      <a:pt x="51" y="342"/>
                    </a:lnTo>
                    <a:lnTo>
                      <a:pt x="51" y="342"/>
                    </a:lnTo>
                    <a:lnTo>
                      <a:pt x="44" y="345"/>
                    </a:lnTo>
                    <a:lnTo>
                      <a:pt x="42" y="345"/>
                    </a:lnTo>
                    <a:lnTo>
                      <a:pt x="41" y="345"/>
                    </a:lnTo>
                    <a:lnTo>
                      <a:pt x="41" y="345"/>
                    </a:lnTo>
                    <a:lnTo>
                      <a:pt x="37" y="342"/>
                    </a:lnTo>
                    <a:lnTo>
                      <a:pt x="36" y="340"/>
                    </a:lnTo>
                    <a:lnTo>
                      <a:pt x="35" y="339"/>
                    </a:lnTo>
                    <a:lnTo>
                      <a:pt x="35" y="339"/>
                    </a:lnTo>
                    <a:lnTo>
                      <a:pt x="36" y="335"/>
                    </a:lnTo>
                    <a:lnTo>
                      <a:pt x="36" y="334"/>
                    </a:lnTo>
                    <a:lnTo>
                      <a:pt x="35" y="334"/>
                    </a:lnTo>
                    <a:lnTo>
                      <a:pt x="35" y="334"/>
                    </a:lnTo>
                    <a:lnTo>
                      <a:pt x="32" y="337"/>
                    </a:lnTo>
                    <a:lnTo>
                      <a:pt x="30" y="337"/>
                    </a:lnTo>
                    <a:lnTo>
                      <a:pt x="29" y="337"/>
                    </a:lnTo>
                    <a:lnTo>
                      <a:pt x="29" y="337"/>
                    </a:lnTo>
                    <a:lnTo>
                      <a:pt x="26" y="332"/>
                    </a:lnTo>
                    <a:lnTo>
                      <a:pt x="23" y="330"/>
                    </a:lnTo>
                    <a:lnTo>
                      <a:pt x="22" y="329"/>
                    </a:lnTo>
                    <a:lnTo>
                      <a:pt x="22" y="329"/>
                    </a:lnTo>
                    <a:lnTo>
                      <a:pt x="20" y="331"/>
                    </a:lnTo>
                    <a:lnTo>
                      <a:pt x="19" y="333"/>
                    </a:lnTo>
                    <a:lnTo>
                      <a:pt x="17" y="336"/>
                    </a:lnTo>
                    <a:lnTo>
                      <a:pt x="15" y="339"/>
                    </a:lnTo>
                    <a:lnTo>
                      <a:pt x="15" y="339"/>
                    </a:lnTo>
                    <a:lnTo>
                      <a:pt x="13" y="337"/>
                    </a:lnTo>
                    <a:lnTo>
                      <a:pt x="12" y="337"/>
                    </a:lnTo>
                    <a:lnTo>
                      <a:pt x="11" y="336"/>
                    </a:lnTo>
                    <a:lnTo>
                      <a:pt x="9" y="336"/>
                    </a:lnTo>
                    <a:lnTo>
                      <a:pt x="9" y="336"/>
                    </a:lnTo>
                    <a:lnTo>
                      <a:pt x="7" y="339"/>
                    </a:lnTo>
                    <a:lnTo>
                      <a:pt x="5" y="341"/>
                    </a:lnTo>
                    <a:lnTo>
                      <a:pt x="5" y="343"/>
                    </a:lnTo>
                    <a:lnTo>
                      <a:pt x="5" y="343"/>
                    </a:lnTo>
                    <a:lnTo>
                      <a:pt x="6" y="343"/>
                    </a:lnTo>
                    <a:lnTo>
                      <a:pt x="6" y="343"/>
                    </a:lnTo>
                    <a:lnTo>
                      <a:pt x="8" y="339"/>
                    </a:lnTo>
                    <a:lnTo>
                      <a:pt x="9" y="339"/>
                    </a:lnTo>
                    <a:lnTo>
                      <a:pt x="11" y="340"/>
                    </a:lnTo>
                    <a:lnTo>
                      <a:pt x="11" y="340"/>
                    </a:lnTo>
                    <a:lnTo>
                      <a:pt x="17" y="345"/>
                    </a:lnTo>
                    <a:lnTo>
                      <a:pt x="19" y="347"/>
                    </a:lnTo>
                    <a:lnTo>
                      <a:pt x="20" y="350"/>
                    </a:lnTo>
                    <a:lnTo>
                      <a:pt x="20" y="350"/>
                    </a:lnTo>
                    <a:lnTo>
                      <a:pt x="19" y="352"/>
                    </a:lnTo>
                    <a:lnTo>
                      <a:pt x="19" y="353"/>
                    </a:lnTo>
                    <a:lnTo>
                      <a:pt x="19" y="354"/>
                    </a:lnTo>
                    <a:lnTo>
                      <a:pt x="20" y="355"/>
                    </a:lnTo>
                    <a:lnTo>
                      <a:pt x="20" y="355"/>
                    </a:lnTo>
                    <a:lnTo>
                      <a:pt x="22" y="355"/>
                    </a:lnTo>
                    <a:lnTo>
                      <a:pt x="25" y="355"/>
                    </a:lnTo>
                    <a:lnTo>
                      <a:pt x="26" y="355"/>
                    </a:lnTo>
                    <a:lnTo>
                      <a:pt x="27" y="357"/>
                    </a:lnTo>
                    <a:lnTo>
                      <a:pt x="27" y="357"/>
                    </a:lnTo>
                    <a:lnTo>
                      <a:pt x="29" y="361"/>
                    </a:lnTo>
                    <a:lnTo>
                      <a:pt x="30" y="362"/>
                    </a:lnTo>
                    <a:lnTo>
                      <a:pt x="32" y="363"/>
                    </a:lnTo>
                    <a:lnTo>
                      <a:pt x="32" y="363"/>
                    </a:lnTo>
                    <a:lnTo>
                      <a:pt x="35" y="363"/>
                    </a:lnTo>
                    <a:lnTo>
                      <a:pt x="37" y="364"/>
                    </a:lnTo>
                    <a:lnTo>
                      <a:pt x="38" y="366"/>
                    </a:lnTo>
                    <a:lnTo>
                      <a:pt x="38" y="366"/>
                    </a:lnTo>
                    <a:lnTo>
                      <a:pt x="41" y="373"/>
                    </a:lnTo>
                    <a:lnTo>
                      <a:pt x="41" y="375"/>
                    </a:lnTo>
                    <a:lnTo>
                      <a:pt x="41" y="375"/>
                    </a:lnTo>
                    <a:lnTo>
                      <a:pt x="40" y="375"/>
                    </a:lnTo>
                    <a:lnTo>
                      <a:pt x="40" y="375"/>
                    </a:lnTo>
                    <a:lnTo>
                      <a:pt x="35" y="375"/>
                    </a:lnTo>
                    <a:lnTo>
                      <a:pt x="33" y="375"/>
                    </a:lnTo>
                    <a:lnTo>
                      <a:pt x="33" y="375"/>
                    </a:lnTo>
                    <a:lnTo>
                      <a:pt x="30" y="378"/>
                    </a:lnTo>
                    <a:lnTo>
                      <a:pt x="29" y="379"/>
                    </a:lnTo>
                    <a:lnTo>
                      <a:pt x="30" y="380"/>
                    </a:lnTo>
                    <a:lnTo>
                      <a:pt x="30" y="380"/>
                    </a:lnTo>
                    <a:lnTo>
                      <a:pt x="38" y="381"/>
                    </a:lnTo>
                    <a:lnTo>
                      <a:pt x="38" y="381"/>
                    </a:lnTo>
                    <a:lnTo>
                      <a:pt x="41" y="380"/>
                    </a:lnTo>
                    <a:lnTo>
                      <a:pt x="43" y="380"/>
                    </a:lnTo>
                    <a:lnTo>
                      <a:pt x="43" y="380"/>
                    </a:lnTo>
                    <a:lnTo>
                      <a:pt x="43" y="380"/>
                    </a:lnTo>
                    <a:lnTo>
                      <a:pt x="44" y="382"/>
                    </a:lnTo>
                    <a:lnTo>
                      <a:pt x="44" y="382"/>
                    </a:lnTo>
                    <a:lnTo>
                      <a:pt x="45" y="383"/>
                    </a:lnTo>
                    <a:lnTo>
                      <a:pt x="46" y="383"/>
                    </a:lnTo>
                    <a:lnTo>
                      <a:pt x="47" y="383"/>
                    </a:lnTo>
                    <a:lnTo>
                      <a:pt x="47" y="384"/>
                    </a:lnTo>
                    <a:lnTo>
                      <a:pt x="47" y="384"/>
                    </a:lnTo>
                    <a:lnTo>
                      <a:pt x="45" y="386"/>
                    </a:lnTo>
                    <a:lnTo>
                      <a:pt x="43" y="387"/>
                    </a:lnTo>
                    <a:lnTo>
                      <a:pt x="40" y="389"/>
                    </a:lnTo>
                    <a:lnTo>
                      <a:pt x="40" y="389"/>
                    </a:lnTo>
                    <a:lnTo>
                      <a:pt x="38" y="393"/>
                    </a:lnTo>
                    <a:lnTo>
                      <a:pt x="38" y="396"/>
                    </a:lnTo>
                    <a:lnTo>
                      <a:pt x="38" y="396"/>
                    </a:lnTo>
                    <a:lnTo>
                      <a:pt x="39" y="396"/>
                    </a:lnTo>
                    <a:lnTo>
                      <a:pt x="39" y="396"/>
                    </a:lnTo>
                    <a:lnTo>
                      <a:pt x="43" y="392"/>
                    </a:lnTo>
                    <a:lnTo>
                      <a:pt x="44" y="391"/>
                    </a:lnTo>
                    <a:lnTo>
                      <a:pt x="44" y="392"/>
                    </a:lnTo>
                    <a:lnTo>
                      <a:pt x="44" y="392"/>
                    </a:lnTo>
                    <a:lnTo>
                      <a:pt x="45" y="397"/>
                    </a:lnTo>
                    <a:lnTo>
                      <a:pt x="45" y="400"/>
                    </a:lnTo>
                    <a:lnTo>
                      <a:pt x="45" y="403"/>
                    </a:lnTo>
                    <a:lnTo>
                      <a:pt x="45" y="403"/>
                    </a:lnTo>
                    <a:lnTo>
                      <a:pt x="43" y="406"/>
                    </a:lnTo>
                    <a:lnTo>
                      <a:pt x="43" y="408"/>
                    </a:lnTo>
                    <a:lnTo>
                      <a:pt x="44" y="408"/>
                    </a:lnTo>
                    <a:lnTo>
                      <a:pt x="44" y="408"/>
                    </a:lnTo>
                    <a:lnTo>
                      <a:pt x="48" y="407"/>
                    </a:lnTo>
                    <a:lnTo>
                      <a:pt x="52" y="407"/>
                    </a:lnTo>
                    <a:lnTo>
                      <a:pt x="52" y="407"/>
                    </a:lnTo>
                    <a:lnTo>
                      <a:pt x="58" y="407"/>
                    </a:lnTo>
                    <a:lnTo>
                      <a:pt x="60" y="407"/>
                    </a:lnTo>
                    <a:lnTo>
                      <a:pt x="62" y="408"/>
                    </a:lnTo>
                    <a:lnTo>
                      <a:pt x="62" y="408"/>
                    </a:lnTo>
                    <a:lnTo>
                      <a:pt x="65" y="410"/>
                    </a:lnTo>
                    <a:lnTo>
                      <a:pt x="66" y="410"/>
                    </a:lnTo>
                    <a:lnTo>
                      <a:pt x="66" y="409"/>
                    </a:lnTo>
                    <a:lnTo>
                      <a:pt x="66" y="409"/>
                    </a:lnTo>
                    <a:lnTo>
                      <a:pt x="66" y="404"/>
                    </a:lnTo>
                    <a:lnTo>
                      <a:pt x="67" y="402"/>
                    </a:lnTo>
                    <a:lnTo>
                      <a:pt x="68" y="400"/>
                    </a:lnTo>
                    <a:lnTo>
                      <a:pt x="68" y="400"/>
                    </a:lnTo>
                    <a:lnTo>
                      <a:pt x="70" y="400"/>
                    </a:lnTo>
                    <a:lnTo>
                      <a:pt x="72" y="402"/>
                    </a:lnTo>
                    <a:lnTo>
                      <a:pt x="77" y="404"/>
                    </a:lnTo>
                    <a:lnTo>
                      <a:pt x="77" y="404"/>
                    </a:lnTo>
                    <a:lnTo>
                      <a:pt x="81" y="406"/>
                    </a:lnTo>
                    <a:lnTo>
                      <a:pt x="89" y="407"/>
                    </a:lnTo>
                    <a:lnTo>
                      <a:pt x="89" y="407"/>
                    </a:lnTo>
                    <a:lnTo>
                      <a:pt x="99" y="408"/>
                    </a:lnTo>
                    <a:lnTo>
                      <a:pt x="110" y="409"/>
                    </a:lnTo>
                    <a:lnTo>
                      <a:pt x="110" y="409"/>
                    </a:lnTo>
                    <a:lnTo>
                      <a:pt x="115" y="409"/>
                    </a:lnTo>
                    <a:lnTo>
                      <a:pt x="119" y="408"/>
                    </a:lnTo>
                    <a:lnTo>
                      <a:pt x="123" y="408"/>
                    </a:lnTo>
                    <a:lnTo>
                      <a:pt x="128" y="409"/>
                    </a:lnTo>
                    <a:lnTo>
                      <a:pt x="128" y="409"/>
                    </a:lnTo>
                    <a:lnTo>
                      <a:pt x="133" y="411"/>
                    </a:lnTo>
                    <a:lnTo>
                      <a:pt x="137" y="414"/>
                    </a:lnTo>
                    <a:lnTo>
                      <a:pt x="143" y="420"/>
                    </a:lnTo>
                    <a:lnTo>
                      <a:pt x="143" y="420"/>
                    </a:lnTo>
                    <a:lnTo>
                      <a:pt x="146" y="423"/>
                    </a:lnTo>
                    <a:lnTo>
                      <a:pt x="147" y="426"/>
                    </a:lnTo>
                    <a:lnTo>
                      <a:pt x="147" y="429"/>
                    </a:lnTo>
                    <a:lnTo>
                      <a:pt x="147" y="431"/>
                    </a:lnTo>
                    <a:lnTo>
                      <a:pt x="147" y="431"/>
                    </a:lnTo>
                    <a:lnTo>
                      <a:pt x="146" y="436"/>
                    </a:lnTo>
                    <a:lnTo>
                      <a:pt x="146" y="439"/>
                    </a:lnTo>
                    <a:lnTo>
                      <a:pt x="146" y="441"/>
                    </a:lnTo>
                    <a:lnTo>
                      <a:pt x="146" y="441"/>
                    </a:lnTo>
                    <a:lnTo>
                      <a:pt x="150" y="444"/>
                    </a:lnTo>
                    <a:lnTo>
                      <a:pt x="153" y="445"/>
                    </a:lnTo>
                    <a:lnTo>
                      <a:pt x="156" y="444"/>
                    </a:lnTo>
                    <a:lnTo>
                      <a:pt x="156" y="444"/>
                    </a:lnTo>
                    <a:lnTo>
                      <a:pt x="161" y="440"/>
                    </a:lnTo>
                    <a:lnTo>
                      <a:pt x="164" y="439"/>
                    </a:lnTo>
                    <a:lnTo>
                      <a:pt x="164" y="439"/>
                    </a:lnTo>
                    <a:lnTo>
                      <a:pt x="168" y="441"/>
                    </a:lnTo>
                    <a:lnTo>
                      <a:pt x="172" y="446"/>
                    </a:lnTo>
                    <a:lnTo>
                      <a:pt x="172" y="446"/>
                    </a:lnTo>
                    <a:lnTo>
                      <a:pt x="175" y="448"/>
                    </a:lnTo>
                    <a:lnTo>
                      <a:pt x="175" y="448"/>
                    </a:lnTo>
                    <a:lnTo>
                      <a:pt x="176" y="448"/>
                    </a:lnTo>
                    <a:lnTo>
                      <a:pt x="176" y="448"/>
                    </a:lnTo>
                    <a:lnTo>
                      <a:pt x="177" y="446"/>
                    </a:lnTo>
                    <a:lnTo>
                      <a:pt x="177" y="445"/>
                    </a:lnTo>
                    <a:lnTo>
                      <a:pt x="177" y="444"/>
                    </a:lnTo>
                    <a:lnTo>
                      <a:pt x="177" y="444"/>
                    </a:lnTo>
                    <a:lnTo>
                      <a:pt x="174" y="444"/>
                    </a:lnTo>
                    <a:lnTo>
                      <a:pt x="174" y="444"/>
                    </a:lnTo>
                    <a:lnTo>
                      <a:pt x="174" y="443"/>
                    </a:lnTo>
                    <a:lnTo>
                      <a:pt x="174" y="443"/>
                    </a:lnTo>
                    <a:lnTo>
                      <a:pt x="177" y="439"/>
                    </a:lnTo>
                    <a:lnTo>
                      <a:pt x="179" y="438"/>
                    </a:lnTo>
                    <a:lnTo>
                      <a:pt x="182" y="437"/>
                    </a:lnTo>
                    <a:lnTo>
                      <a:pt x="182" y="437"/>
                    </a:lnTo>
                    <a:lnTo>
                      <a:pt x="188" y="437"/>
                    </a:lnTo>
                    <a:lnTo>
                      <a:pt x="190" y="436"/>
                    </a:lnTo>
                    <a:lnTo>
                      <a:pt x="192" y="435"/>
                    </a:lnTo>
                    <a:lnTo>
                      <a:pt x="192" y="435"/>
                    </a:lnTo>
                    <a:lnTo>
                      <a:pt x="194" y="432"/>
                    </a:lnTo>
                    <a:lnTo>
                      <a:pt x="195" y="431"/>
                    </a:lnTo>
                    <a:lnTo>
                      <a:pt x="196" y="430"/>
                    </a:lnTo>
                    <a:lnTo>
                      <a:pt x="196" y="428"/>
                    </a:lnTo>
                    <a:lnTo>
                      <a:pt x="196" y="428"/>
                    </a:lnTo>
                    <a:lnTo>
                      <a:pt x="194" y="426"/>
                    </a:lnTo>
                    <a:lnTo>
                      <a:pt x="193" y="425"/>
                    </a:lnTo>
                    <a:lnTo>
                      <a:pt x="192" y="425"/>
                    </a:lnTo>
                    <a:lnTo>
                      <a:pt x="193" y="424"/>
                    </a:lnTo>
                    <a:lnTo>
                      <a:pt x="193" y="424"/>
                    </a:lnTo>
                    <a:lnTo>
                      <a:pt x="195" y="423"/>
                    </a:lnTo>
                    <a:lnTo>
                      <a:pt x="198" y="423"/>
                    </a:lnTo>
                    <a:lnTo>
                      <a:pt x="200" y="423"/>
                    </a:lnTo>
                    <a:lnTo>
                      <a:pt x="200" y="422"/>
                    </a:lnTo>
                    <a:lnTo>
                      <a:pt x="200" y="422"/>
                    </a:lnTo>
                    <a:lnTo>
                      <a:pt x="200" y="422"/>
                    </a:lnTo>
                    <a:lnTo>
                      <a:pt x="197" y="417"/>
                    </a:lnTo>
                    <a:lnTo>
                      <a:pt x="197" y="414"/>
                    </a:lnTo>
                    <a:lnTo>
                      <a:pt x="197" y="411"/>
                    </a:lnTo>
                    <a:lnTo>
                      <a:pt x="197" y="411"/>
                    </a:lnTo>
                    <a:lnTo>
                      <a:pt x="200" y="409"/>
                    </a:lnTo>
                    <a:lnTo>
                      <a:pt x="202" y="406"/>
                    </a:lnTo>
                    <a:lnTo>
                      <a:pt x="204" y="404"/>
                    </a:lnTo>
                    <a:lnTo>
                      <a:pt x="204" y="403"/>
                    </a:lnTo>
                    <a:lnTo>
                      <a:pt x="204" y="403"/>
                    </a:lnTo>
                    <a:lnTo>
                      <a:pt x="204" y="403"/>
                    </a:lnTo>
                    <a:lnTo>
                      <a:pt x="201" y="400"/>
                    </a:lnTo>
                    <a:lnTo>
                      <a:pt x="200" y="399"/>
                    </a:lnTo>
                    <a:lnTo>
                      <a:pt x="199" y="399"/>
                    </a:lnTo>
                    <a:lnTo>
                      <a:pt x="199" y="399"/>
                    </a:lnTo>
                    <a:lnTo>
                      <a:pt x="193" y="400"/>
                    </a:lnTo>
                    <a:lnTo>
                      <a:pt x="190" y="399"/>
                    </a:lnTo>
                    <a:lnTo>
                      <a:pt x="188" y="398"/>
                    </a:lnTo>
                    <a:lnTo>
                      <a:pt x="188" y="398"/>
                    </a:lnTo>
                    <a:lnTo>
                      <a:pt x="186" y="394"/>
                    </a:lnTo>
                    <a:lnTo>
                      <a:pt x="185" y="393"/>
                    </a:lnTo>
                    <a:lnTo>
                      <a:pt x="183" y="392"/>
                    </a:lnTo>
                    <a:lnTo>
                      <a:pt x="183" y="392"/>
                    </a:lnTo>
                    <a:lnTo>
                      <a:pt x="179" y="390"/>
                    </a:lnTo>
                    <a:lnTo>
                      <a:pt x="178" y="389"/>
                    </a:lnTo>
                    <a:lnTo>
                      <a:pt x="178" y="389"/>
                    </a:lnTo>
                    <a:lnTo>
                      <a:pt x="174" y="386"/>
                    </a:lnTo>
                    <a:lnTo>
                      <a:pt x="171" y="385"/>
                    </a:lnTo>
                    <a:lnTo>
                      <a:pt x="169" y="383"/>
                    </a:lnTo>
                    <a:lnTo>
                      <a:pt x="169" y="383"/>
                    </a:lnTo>
                    <a:lnTo>
                      <a:pt x="168" y="380"/>
                    </a:lnTo>
                    <a:lnTo>
                      <a:pt x="167" y="374"/>
                    </a:lnTo>
                    <a:lnTo>
                      <a:pt x="164" y="362"/>
                    </a:lnTo>
                    <a:lnTo>
                      <a:pt x="164" y="362"/>
                    </a:lnTo>
                    <a:lnTo>
                      <a:pt x="163" y="358"/>
                    </a:lnTo>
                    <a:lnTo>
                      <a:pt x="164" y="356"/>
                    </a:lnTo>
                    <a:lnTo>
                      <a:pt x="164" y="354"/>
                    </a:lnTo>
                    <a:lnTo>
                      <a:pt x="164" y="353"/>
                    </a:lnTo>
                    <a:lnTo>
                      <a:pt x="164" y="353"/>
                    </a:lnTo>
                    <a:lnTo>
                      <a:pt x="161" y="351"/>
                    </a:lnTo>
                    <a:lnTo>
                      <a:pt x="159" y="348"/>
                    </a:lnTo>
                    <a:lnTo>
                      <a:pt x="159" y="348"/>
                    </a:lnTo>
                    <a:lnTo>
                      <a:pt x="157" y="344"/>
                    </a:lnTo>
                    <a:lnTo>
                      <a:pt x="155" y="339"/>
                    </a:lnTo>
                    <a:lnTo>
                      <a:pt x="155" y="339"/>
                    </a:lnTo>
                    <a:lnTo>
                      <a:pt x="151" y="329"/>
                    </a:lnTo>
                    <a:lnTo>
                      <a:pt x="149" y="321"/>
                    </a:lnTo>
                    <a:lnTo>
                      <a:pt x="149" y="321"/>
                    </a:lnTo>
                    <a:lnTo>
                      <a:pt x="149" y="320"/>
                    </a:lnTo>
                    <a:lnTo>
                      <a:pt x="150" y="319"/>
                    </a:lnTo>
                    <a:lnTo>
                      <a:pt x="153" y="319"/>
                    </a:lnTo>
                    <a:lnTo>
                      <a:pt x="155" y="319"/>
                    </a:lnTo>
                    <a:lnTo>
                      <a:pt x="155" y="319"/>
                    </a:lnTo>
                    <a:lnTo>
                      <a:pt x="155" y="319"/>
                    </a:lnTo>
                    <a:lnTo>
                      <a:pt x="155" y="318"/>
                    </a:lnTo>
                    <a:lnTo>
                      <a:pt x="156" y="318"/>
                    </a:lnTo>
                    <a:lnTo>
                      <a:pt x="155" y="318"/>
                    </a:lnTo>
                    <a:lnTo>
                      <a:pt x="155" y="318"/>
                    </a:lnTo>
                    <a:lnTo>
                      <a:pt x="150" y="315"/>
                    </a:lnTo>
                    <a:lnTo>
                      <a:pt x="149" y="314"/>
                    </a:lnTo>
                    <a:lnTo>
                      <a:pt x="149" y="313"/>
                    </a:lnTo>
                    <a:lnTo>
                      <a:pt x="149" y="313"/>
                    </a:lnTo>
                    <a:lnTo>
                      <a:pt x="154" y="312"/>
                    </a:lnTo>
                    <a:lnTo>
                      <a:pt x="156" y="311"/>
                    </a:lnTo>
                    <a:lnTo>
                      <a:pt x="157" y="310"/>
                    </a:lnTo>
                    <a:lnTo>
                      <a:pt x="157" y="310"/>
                    </a:lnTo>
                    <a:lnTo>
                      <a:pt x="157" y="303"/>
                    </a:lnTo>
                    <a:lnTo>
                      <a:pt x="157" y="303"/>
                    </a:lnTo>
                    <a:lnTo>
                      <a:pt x="155" y="302"/>
                    </a:lnTo>
                    <a:lnTo>
                      <a:pt x="154" y="302"/>
                    </a:lnTo>
                    <a:lnTo>
                      <a:pt x="153" y="301"/>
                    </a:lnTo>
                    <a:lnTo>
                      <a:pt x="153" y="301"/>
                    </a:lnTo>
                    <a:lnTo>
                      <a:pt x="153" y="300"/>
                    </a:lnTo>
                    <a:lnTo>
                      <a:pt x="154" y="300"/>
                    </a:lnTo>
                    <a:lnTo>
                      <a:pt x="154" y="300"/>
                    </a:lnTo>
                    <a:lnTo>
                      <a:pt x="156" y="300"/>
                    </a:lnTo>
                    <a:lnTo>
                      <a:pt x="157" y="300"/>
                    </a:lnTo>
                    <a:lnTo>
                      <a:pt x="158" y="299"/>
                    </a:lnTo>
                    <a:lnTo>
                      <a:pt x="158" y="299"/>
                    </a:lnTo>
                    <a:lnTo>
                      <a:pt x="158" y="295"/>
                    </a:lnTo>
                    <a:lnTo>
                      <a:pt x="160" y="290"/>
                    </a:lnTo>
                    <a:lnTo>
                      <a:pt x="160" y="290"/>
                    </a:lnTo>
                    <a:lnTo>
                      <a:pt x="162" y="286"/>
                    </a:lnTo>
                    <a:lnTo>
                      <a:pt x="164" y="283"/>
                    </a:lnTo>
                    <a:lnTo>
                      <a:pt x="164" y="283"/>
                    </a:lnTo>
                    <a:lnTo>
                      <a:pt x="167" y="279"/>
                    </a:lnTo>
                    <a:lnTo>
                      <a:pt x="168" y="277"/>
                    </a:lnTo>
                    <a:lnTo>
                      <a:pt x="169" y="274"/>
                    </a:lnTo>
                    <a:lnTo>
                      <a:pt x="169" y="274"/>
                    </a:lnTo>
                    <a:lnTo>
                      <a:pt x="169" y="263"/>
                    </a:lnTo>
                    <a:lnTo>
                      <a:pt x="169" y="263"/>
                    </a:lnTo>
                    <a:lnTo>
                      <a:pt x="169" y="262"/>
                    </a:lnTo>
                    <a:lnTo>
                      <a:pt x="170" y="261"/>
                    </a:lnTo>
                    <a:lnTo>
                      <a:pt x="171" y="261"/>
                    </a:lnTo>
                    <a:lnTo>
                      <a:pt x="172" y="260"/>
                    </a:lnTo>
                    <a:lnTo>
                      <a:pt x="172" y="260"/>
                    </a:lnTo>
                    <a:lnTo>
                      <a:pt x="171" y="257"/>
                    </a:lnTo>
                    <a:lnTo>
                      <a:pt x="172" y="256"/>
                    </a:lnTo>
                    <a:lnTo>
                      <a:pt x="173" y="255"/>
                    </a:lnTo>
                    <a:lnTo>
                      <a:pt x="173" y="255"/>
                    </a:lnTo>
                    <a:lnTo>
                      <a:pt x="178" y="253"/>
                    </a:lnTo>
                    <a:lnTo>
                      <a:pt x="181" y="251"/>
                    </a:lnTo>
                    <a:lnTo>
                      <a:pt x="182" y="250"/>
                    </a:lnTo>
                    <a:lnTo>
                      <a:pt x="182" y="250"/>
                    </a:lnTo>
                    <a:lnTo>
                      <a:pt x="183" y="246"/>
                    </a:lnTo>
                    <a:lnTo>
                      <a:pt x="185" y="242"/>
                    </a:lnTo>
                    <a:lnTo>
                      <a:pt x="185" y="242"/>
                    </a:lnTo>
                    <a:lnTo>
                      <a:pt x="186" y="240"/>
                    </a:lnTo>
                    <a:lnTo>
                      <a:pt x="187" y="237"/>
                    </a:lnTo>
                    <a:lnTo>
                      <a:pt x="187" y="237"/>
                    </a:lnTo>
                    <a:lnTo>
                      <a:pt x="186" y="231"/>
                    </a:lnTo>
                    <a:lnTo>
                      <a:pt x="186" y="226"/>
                    </a:lnTo>
                    <a:lnTo>
                      <a:pt x="186" y="226"/>
                    </a:lnTo>
                    <a:lnTo>
                      <a:pt x="187" y="221"/>
                    </a:lnTo>
                    <a:lnTo>
                      <a:pt x="187" y="219"/>
                    </a:lnTo>
                    <a:lnTo>
                      <a:pt x="189" y="217"/>
                    </a:lnTo>
                    <a:lnTo>
                      <a:pt x="189" y="217"/>
                    </a:lnTo>
                    <a:lnTo>
                      <a:pt x="191" y="215"/>
                    </a:lnTo>
                    <a:lnTo>
                      <a:pt x="193" y="212"/>
                    </a:lnTo>
                    <a:lnTo>
                      <a:pt x="193" y="212"/>
                    </a:lnTo>
                    <a:lnTo>
                      <a:pt x="195" y="209"/>
                    </a:lnTo>
                    <a:lnTo>
                      <a:pt x="198" y="208"/>
                    </a:lnTo>
                    <a:lnTo>
                      <a:pt x="203" y="207"/>
                    </a:lnTo>
                    <a:lnTo>
                      <a:pt x="203" y="207"/>
                    </a:lnTo>
                    <a:lnTo>
                      <a:pt x="215" y="209"/>
                    </a:lnTo>
                    <a:lnTo>
                      <a:pt x="215" y="209"/>
                    </a:lnTo>
                    <a:lnTo>
                      <a:pt x="221" y="212"/>
                    </a:lnTo>
                    <a:lnTo>
                      <a:pt x="225" y="214"/>
                    </a:lnTo>
                    <a:lnTo>
                      <a:pt x="225" y="214"/>
                    </a:lnTo>
                    <a:lnTo>
                      <a:pt x="226" y="215"/>
                    </a:lnTo>
                    <a:lnTo>
                      <a:pt x="226" y="216"/>
                    </a:lnTo>
                    <a:lnTo>
                      <a:pt x="226" y="217"/>
                    </a:lnTo>
                    <a:lnTo>
                      <a:pt x="227" y="218"/>
                    </a:lnTo>
                    <a:lnTo>
                      <a:pt x="227" y="218"/>
                    </a:lnTo>
                    <a:lnTo>
                      <a:pt x="227" y="218"/>
                    </a:lnTo>
                    <a:lnTo>
                      <a:pt x="227" y="217"/>
                    </a:lnTo>
                    <a:lnTo>
                      <a:pt x="230" y="218"/>
                    </a:lnTo>
                    <a:lnTo>
                      <a:pt x="230" y="218"/>
                    </a:lnTo>
                    <a:lnTo>
                      <a:pt x="236" y="220"/>
                    </a:lnTo>
                    <a:lnTo>
                      <a:pt x="241" y="221"/>
                    </a:lnTo>
                    <a:lnTo>
                      <a:pt x="241" y="221"/>
                    </a:lnTo>
                    <a:lnTo>
                      <a:pt x="246" y="221"/>
                    </a:lnTo>
                    <a:lnTo>
                      <a:pt x="250" y="223"/>
                    </a:lnTo>
                    <a:lnTo>
                      <a:pt x="250" y="223"/>
                    </a:lnTo>
                    <a:lnTo>
                      <a:pt x="250" y="225"/>
                    </a:lnTo>
                    <a:lnTo>
                      <a:pt x="250" y="226"/>
                    </a:lnTo>
                    <a:lnTo>
                      <a:pt x="251" y="227"/>
                    </a:lnTo>
                    <a:lnTo>
                      <a:pt x="251" y="227"/>
                    </a:lnTo>
                    <a:lnTo>
                      <a:pt x="254" y="229"/>
                    </a:lnTo>
                    <a:lnTo>
                      <a:pt x="255" y="231"/>
                    </a:lnTo>
                    <a:lnTo>
                      <a:pt x="256" y="233"/>
                    </a:lnTo>
                    <a:lnTo>
                      <a:pt x="256" y="233"/>
                    </a:lnTo>
                    <a:lnTo>
                      <a:pt x="258" y="238"/>
                    </a:lnTo>
                    <a:lnTo>
                      <a:pt x="258" y="240"/>
                    </a:lnTo>
                    <a:lnTo>
                      <a:pt x="258" y="241"/>
                    </a:lnTo>
                    <a:lnTo>
                      <a:pt x="258" y="241"/>
                    </a:lnTo>
                    <a:lnTo>
                      <a:pt x="255" y="244"/>
                    </a:lnTo>
                    <a:lnTo>
                      <a:pt x="252" y="247"/>
                    </a:lnTo>
                    <a:lnTo>
                      <a:pt x="252" y="247"/>
                    </a:lnTo>
                    <a:lnTo>
                      <a:pt x="250" y="252"/>
                    </a:lnTo>
                    <a:lnTo>
                      <a:pt x="247" y="257"/>
                    </a:lnTo>
                    <a:lnTo>
                      <a:pt x="247" y="257"/>
                    </a:lnTo>
                    <a:lnTo>
                      <a:pt x="246" y="258"/>
                    </a:lnTo>
                    <a:lnTo>
                      <a:pt x="245" y="258"/>
                    </a:lnTo>
                    <a:lnTo>
                      <a:pt x="244" y="259"/>
                    </a:lnTo>
                    <a:lnTo>
                      <a:pt x="244" y="261"/>
                    </a:lnTo>
                    <a:lnTo>
                      <a:pt x="244" y="261"/>
                    </a:lnTo>
                    <a:lnTo>
                      <a:pt x="245" y="264"/>
                    </a:lnTo>
                    <a:lnTo>
                      <a:pt x="245" y="266"/>
                    </a:lnTo>
                    <a:lnTo>
                      <a:pt x="243" y="268"/>
                    </a:lnTo>
                    <a:lnTo>
                      <a:pt x="243" y="268"/>
                    </a:lnTo>
                    <a:lnTo>
                      <a:pt x="238" y="274"/>
                    </a:lnTo>
                    <a:lnTo>
                      <a:pt x="238" y="274"/>
                    </a:lnTo>
                    <a:lnTo>
                      <a:pt x="236" y="277"/>
                    </a:lnTo>
                    <a:lnTo>
                      <a:pt x="234" y="277"/>
                    </a:lnTo>
                    <a:lnTo>
                      <a:pt x="234" y="277"/>
                    </a:lnTo>
                    <a:lnTo>
                      <a:pt x="227" y="278"/>
                    </a:lnTo>
                    <a:lnTo>
                      <a:pt x="222" y="278"/>
                    </a:lnTo>
                    <a:lnTo>
                      <a:pt x="222" y="278"/>
                    </a:lnTo>
                    <a:lnTo>
                      <a:pt x="219" y="276"/>
                    </a:lnTo>
                    <a:lnTo>
                      <a:pt x="219" y="274"/>
                    </a:lnTo>
                    <a:lnTo>
                      <a:pt x="219" y="273"/>
                    </a:lnTo>
                    <a:lnTo>
                      <a:pt x="219" y="273"/>
                    </a:lnTo>
                    <a:lnTo>
                      <a:pt x="220" y="273"/>
                    </a:lnTo>
                    <a:lnTo>
                      <a:pt x="220" y="272"/>
                    </a:lnTo>
                    <a:lnTo>
                      <a:pt x="220" y="271"/>
                    </a:lnTo>
                    <a:lnTo>
                      <a:pt x="220" y="270"/>
                    </a:lnTo>
                    <a:lnTo>
                      <a:pt x="220" y="270"/>
                    </a:lnTo>
                    <a:lnTo>
                      <a:pt x="222" y="269"/>
                    </a:lnTo>
                    <a:lnTo>
                      <a:pt x="222" y="268"/>
                    </a:lnTo>
                    <a:lnTo>
                      <a:pt x="222" y="266"/>
                    </a:lnTo>
                    <a:lnTo>
                      <a:pt x="222" y="266"/>
                    </a:lnTo>
                    <a:lnTo>
                      <a:pt x="221" y="264"/>
                    </a:lnTo>
                    <a:lnTo>
                      <a:pt x="221" y="262"/>
                    </a:lnTo>
                    <a:lnTo>
                      <a:pt x="221" y="262"/>
                    </a:lnTo>
                    <a:lnTo>
                      <a:pt x="220" y="260"/>
                    </a:lnTo>
                    <a:lnTo>
                      <a:pt x="218" y="257"/>
                    </a:lnTo>
                    <a:lnTo>
                      <a:pt x="218" y="257"/>
                    </a:lnTo>
                    <a:lnTo>
                      <a:pt x="215" y="254"/>
                    </a:lnTo>
                    <a:lnTo>
                      <a:pt x="212" y="252"/>
                    </a:lnTo>
                    <a:lnTo>
                      <a:pt x="212" y="252"/>
                    </a:lnTo>
                    <a:lnTo>
                      <a:pt x="210" y="252"/>
                    </a:lnTo>
                    <a:lnTo>
                      <a:pt x="209" y="252"/>
                    </a:lnTo>
                    <a:lnTo>
                      <a:pt x="208" y="252"/>
                    </a:lnTo>
                    <a:lnTo>
                      <a:pt x="208" y="252"/>
                    </a:lnTo>
                    <a:lnTo>
                      <a:pt x="207" y="251"/>
                    </a:lnTo>
                    <a:lnTo>
                      <a:pt x="205" y="251"/>
                    </a:lnTo>
                    <a:lnTo>
                      <a:pt x="205" y="251"/>
                    </a:lnTo>
                    <a:lnTo>
                      <a:pt x="201" y="252"/>
                    </a:lnTo>
                    <a:lnTo>
                      <a:pt x="197" y="253"/>
                    </a:lnTo>
                    <a:lnTo>
                      <a:pt x="197" y="253"/>
                    </a:lnTo>
                    <a:lnTo>
                      <a:pt x="192" y="253"/>
                    </a:lnTo>
                    <a:lnTo>
                      <a:pt x="189" y="254"/>
                    </a:lnTo>
                    <a:lnTo>
                      <a:pt x="187" y="254"/>
                    </a:lnTo>
                    <a:lnTo>
                      <a:pt x="187" y="254"/>
                    </a:lnTo>
                    <a:lnTo>
                      <a:pt x="182" y="262"/>
                    </a:lnTo>
                    <a:lnTo>
                      <a:pt x="182" y="262"/>
                    </a:lnTo>
                    <a:lnTo>
                      <a:pt x="179" y="264"/>
                    </a:lnTo>
                    <a:lnTo>
                      <a:pt x="178" y="265"/>
                    </a:lnTo>
                    <a:lnTo>
                      <a:pt x="177" y="267"/>
                    </a:lnTo>
                    <a:lnTo>
                      <a:pt x="177" y="267"/>
                    </a:lnTo>
                    <a:lnTo>
                      <a:pt x="178" y="269"/>
                    </a:lnTo>
                    <a:lnTo>
                      <a:pt x="179" y="271"/>
                    </a:lnTo>
                    <a:lnTo>
                      <a:pt x="179" y="271"/>
                    </a:lnTo>
                    <a:lnTo>
                      <a:pt x="182" y="274"/>
                    </a:lnTo>
                    <a:lnTo>
                      <a:pt x="186" y="278"/>
                    </a:lnTo>
                    <a:lnTo>
                      <a:pt x="186" y="278"/>
                    </a:lnTo>
                    <a:lnTo>
                      <a:pt x="189" y="282"/>
                    </a:lnTo>
                    <a:lnTo>
                      <a:pt x="191" y="284"/>
                    </a:lnTo>
                    <a:lnTo>
                      <a:pt x="193" y="285"/>
                    </a:lnTo>
                    <a:lnTo>
                      <a:pt x="193" y="285"/>
                    </a:lnTo>
                    <a:lnTo>
                      <a:pt x="197" y="285"/>
                    </a:lnTo>
                    <a:lnTo>
                      <a:pt x="201" y="285"/>
                    </a:lnTo>
                    <a:lnTo>
                      <a:pt x="201" y="285"/>
                    </a:lnTo>
                    <a:lnTo>
                      <a:pt x="206" y="285"/>
                    </a:lnTo>
                    <a:lnTo>
                      <a:pt x="208" y="285"/>
                    </a:lnTo>
                    <a:lnTo>
                      <a:pt x="209" y="285"/>
                    </a:lnTo>
                    <a:lnTo>
                      <a:pt x="209" y="285"/>
                    </a:lnTo>
                    <a:lnTo>
                      <a:pt x="213" y="283"/>
                    </a:lnTo>
                    <a:lnTo>
                      <a:pt x="215" y="284"/>
                    </a:lnTo>
                    <a:lnTo>
                      <a:pt x="215" y="284"/>
                    </a:lnTo>
                    <a:lnTo>
                      <a:pt x="217" y="287"/>
                    </a:lnTo>
                    <a:lnTo>
                      <a:pt x="217" y="289"/>
                    </a:lnTo>
                    <a:lnTo>
                      <a:pt x="215" y="290"/>
                    </a:lnTo>
                    <a:lnTo>
                      <a:pt x="215" y="290"/>
                    </a:lnTo>
                    <a:lnTo>
                      <a:pt x="213" y="293"/>
                    </a:lnTo>
                    <a:lnTo>
                      <a:pt x="212" y="297"/>
                    </a:lnTo>
                    <a:lnTo>
                      <a:pt x="212" y="297"/>
                    </a:lnTo>
                    <a:lnTo>
                      <a:pt x="212" y="299"/>
                    </a:lnTo>
                    <a:lnTo>
                      <a:pt x="212" y="302"/>
                    </a:lnTo>
                    <a:lnTo>
                      <a:pt x="212" y="302"/>
                    </a:lnTo>
                    <a:lnTo>
                      <a:pt x="212" y="304"/>
                    </a:lnTo>
                    <a:lnTo>
                      <a:pt x="213" y="305"/>
                    </a:lnTo>
                    <a:lnTo>
                      <a:pt x="212" y="307"/>
                    </a:lnTo>
                    <a:lnTo>
                      <a:pt x="212" y="307"/>
                    </a:lnTo>
                    <a:lnTo>
                      <a:pt x="211" y="309"/>
                    </a:lnTo>
                    <a:lnTo>
                      <a:pt x="211" y="310"/>
                    </a:lnTo>
                    <a:lnTo>
                      <a:pt x="212" y="311"/>
                    </a:lnTo>
                    <a:lnTo>
                      <a:pt x="212" y="313"/>
                    </a:lnTo>
                    <a:lnTo>
                      <a:pt x="212" y="313"/>
                    </a:lnTo>
                    <a:lnTo>
                      <a:pt x="212" y="318"/>
                    </a:lnTo>
                    <a:lnTo>
                      <a:pt x="213" y="320"/>
                    </a:lnTo>
                    <a:lnTo>
                      <a:pt x="214" y="322"/>
                    </a:lnTo>
                    <a:lnTo>
                      <a:pt x="214" y="322"/>
                    </a:lnTo>
                    <a:lnTo>
                      <a:pt x="218" y="324"/>
                    </a:lnTo>
                    <a:lnTo>
                      <a:pt x="223" y="326"/>
                    </a:lnTo>
                    <a:lnTo>
                      <a:pt x="223" y="326"/>
                    </a:lnTo>
                    <a:lnTo>
                      <a:pt x="226" y="327"/>
                    </a:lnTo>
                    <a:lnTo>
                      <a:pt x="230" y="332"/>
                    </a:lnTo>
                    <a:lnTo>
                      <a:pt x="230" y="332"/>
                    </a:lnTo>
                    <a:lnTo>
                      <a:pt x="232" y="336"/>
                    </a:lnTo>
                    <a:lnTo>
                      <a:pt x="233" y="339"/>
                    </a:lnTo>
                    <a:lnTo>
                      <a:pt x="234" y="341"/>
                    </a:lnTo>
                    <a:lnTo>
                      <a:pt x="234" y="343"/>
                    </a:lnTo>
                    <a:lnTo>
                      <a:pt x="234" y="343"/>
                    </a:lnTo>
                    <a:lnTo>
                      <a:pt x="237" y="346"/>
                    </a:lnTo>
                    <a:lnTo>
                      <a:pt x="239" y="351"/>
                    </a:lnTo>
                    <a:lnTo>
                      <a:pt x="239" y="351"/>
                    </a:lnTo>
                    <a:lnTo>
                      <a:pt x="241" y="356"/>
                    </a:lnTo>
                    <a:lnTo>
                      <a:pt x="243" y="359"/>
                    </a:lnTo>
                    <a:lnTo>
                      <a:pt x="243" y="359"/>
                    </a:lnTo>
                    <a:lnTo>
                      <a:pt x="245" y="363"/>
                    </a:lnTo>
                    <a:lnTo>
                      <a:pt x="246" y="365"/>
                    </a:lnTo>
                    <a:lnTo>
                      <a:pt x="247" y="367"/>
                    </a:lnTo>
                    <a:lnTo>
                      <a:pt x="247" y="367"/>
                    </a:lnTo>
                    <a:lnTo>
                      <a:pt x="250" y="374"/>
                    </a:lnTo>
                    <a:lnTo>
                      <a:pt x="250" y="377"/>
                    </a:lnTo>
                    <a:lnTo>
                      <a:pt x="250" y="379"/>
                    </a:lnTo>
                    <a:lnTo>
                      <a:pt x="250" y="379"/>
                    </a:lnTo>
                    <a:lnTo>
                      <a:pt x="247" y="383"/>
                    </a:lnTo>
                    <a:lnTo>
                      <a:pt x="246" y="387"/>
                    </a:lnTo>
                    <a:lnTo>
                      <a:pt x="246" y="387"/>
                    </a:lnTo>
                    <a:lnTo>
                      <a:pt x="246" y="393"/>
                    </a:lnTo>
                    <a:lnTo>
                      <a:pt x="245" y="400"/>
                    </a:lnTo>
                    <a:lnTo>
                      <a:pt x="245" y="400"/>
                    </a:lnTo>
                    <a:lnTo>
                      <a:pt x="245" y="407"/>
                    </a:lnTo>
                    <a:lnTo>
                      <a:pt x="245" y="410"/>
                    </a:lnTo>
                    <a:lnTo>
                      <a:pt x="244" y="411"/>
                    </a:lnTo>
                    <a:lnTo>
                      <a:pt x="244" y="411"/>
                    </a:lnTo>
                    <a:lnTo>
                      <a:pt x="241" y="412"/>
                    </a:lnTo>
                    <a:lnTo>
                      <a:pt x="239" y="414"/>
                    </a:lnTo>
                    <a:lnTo>
                      <a:pt x="239" y="414"/>
                    </a:lnTo>
                    <a:lnTo>
                      <a:pt x="236" y="422"/>
                    </a:lnTo>
                    <a:lnTo>
                      <a:pt x="236" y="422"/>
                    </a:lnTo>
                    <a:lnTo>
                      <a:pt x="235" y="423"/>
                    </a:lnTo>
                    <a:lnTo>
                      <a:pt x="234" y="423"/>
                    </a:lnTo>
                    <a:lnTo>
                      <a:pt x="234" y="425"/>
                    </a:lnTo>
                    <a:lnTo>
                      <a:pt x="234" y="425"/>
                    </a:lnTo>
                    <a:lnTo>
                      <a:pt x="234" y="429"/>
                    </a:lnTo>
                    <a:lnTo>
                      <a:pt x="234" y="431"/>
                    </a:lnTo>
                    <a:lnTo>
                      <a:pt x="235" y="432"/>
                    </a:lnTo>
                    <a:lnTo>
                      <a:pt x="235" y="432"/>
                    </a:lnTo>
                    <a:lnTo>
                      <a:pt x="237" y="435"/>
                    </a:lnTo>
                    <a:lnTo>
                      <a:pt x="238" y="438"/>
                    </a:lnTo>
                    <a:lnTo>
                      <a:pt x="238" y="438"/>
                    </a:lnTo>
                    <a:lnTo>
                      <a:pt x="236" y="440"/>
                    </a:lnTo>
                    <a:lnTo>
                      <a:pt x="234" y="443"/>
                    </a:lnTo>
                    <a:lnTo>
                      <a:pt x="234" y="445"/>
                    </a:lnTo>
                    <a:lnTo>
                      <a:pt x="234" y="445"/>
                    </a:lnTo>
                    <a:lnTo>
                      <a:pt x="231" y="453"/>
                    </a:lnTo>
                    <a:lnTo>
                      <a:pt x="229" y="459"/>
                    </a:lnTo>
                    <a:lnTo>
                      <a:pt x="229" y="459"/>
                    </a:lnTo>
                    <a:lnTo>
                      <a:pt x="227" y="462"/>
                    </a:lnTo>
                    <a:lnTo>
                      <a:pt x="225" y="463"/>
                    </a:lnTo>
                    <a:lnTo>
                      <a:pt x="224" y="463"/>
                    </a:lnTo>
                    <a:lnTo>
                      <a:pt x="224" y="463"/>
                    </a:lnTo>
                    <a:lnTo>
                      <a:pt x="221" y="463"/>
                    </a:lnTo>
                    <a:lnTo>
                      <a:pt x="219" y="464"/>
                    </a:lnTo>
                    <a:lnTo>
                      <a:pt x="218" y="466"/>
                    </a:lnTo>
                    <a:lnTo>
                      <a:pt x="218" y="466"/>
                    </a:lnTo>
                    <a:lnTo>
                      <a:pt x="212" y="470"/>
                    </a:lnTo>
                    <a:lnTo>
                      <a:pt x="208" y="474"/>
                    </a:lnTo>
                    <a:lnTo>
                      <a:pt x="208" y="474"/>
                    </a:lnTo>
                    <a:lnTo>
                      <a:pt x="205" y="476"/>
                    </a:lnTo>
                    <a:lnTo>
                      <a:pt x="203" y="478"/>
                    </a:lnTo>
                    <a:lnTo>
                      <a:pt x="203" y="478"/>
                    </a:lnTo>
                    <a:lnTo>
                      <a:pt x="200" y="481"/>
                    </a:lnTo>
                    <a:lnTo>
                      <a:pt x="199" y="483"/>
                    </a:lnTo>
                    <a:lnTo>
                      <a:pt x="199" y="484"/>
                    </a:lnTo>
                    <a:lnTo>
                      <a:pt x="199" y="484"/>
                    </a:lnTo>
                    <a:lnTo>
                      <a:pt x="200" y="485"/>
                    </a:lnTo>
                    <a:lnTo>
                      <a:pt x="203" y="486"/>
                    </a:lnTo>
                    <a:lnTo>
                      <a:pt x="203" y="486"/>
                    </a:lnTo>
                    <a:lnTo>
                      <a:pt x="205" y="487"/>
                    </a:lnTo>
                    <a:lnTo>
                      <a:pt x="206" y="487"/>
                    </a:lnTo>
                    <a:lnTo>
                      <a:pt x="206" y="488"/>
                    </a:lnTo>
                    <a:lnTo>
                      <a:pt x="206" y="488"/>
                    </a:lnTo>
                    <a:lnTo>
                      <a:pt x="205" y="493"/>
                    </a:lnTo>
                    <a:lnTo>
                      <a:pt x="205" y="493"/>
                    </a:lnTo>
                    <a:lnTo>
                      <a:pt x="205" y="500"/>
                    </a:lnTo>
                    <a:lnTo>
                      <a:pt x="205" y="500"/>
                    </a:lnTo>
                    <a:lnTo>
                      <a:pt x="202" y="507"/>
                    </a:lnTo>
                    <a:lnTo>
                      <a:pt x="202" y="507"/>
                    </a:lnTo>
                    <a:lnTo>
                      <a:pt x="200" y="511"/>
                    </a:lnTo>
                    <a:lnTo>
                      <a:pt x="200" y="512"/>
                    </a:lnTo>
                    <a:lnTo>
                      <a:pt x="200" y="513"/>
                    </a:lnTo>
                    <a:lnTo>
                      <a:pt x="200" y="513"/>
                    </a:lnTo>
                    <a:lnTo>
                      <a:pt x="201" y="512"/>
                    </a:lnTo>
                    <a:lnTo>
                      <a:pt x="201" y="512"/>
                    </a:lnTo>
                    <a:lnTo>
                      <a:pt x="202" y="510"/>
                    </a:lnTo>
                    <a:lnTo>
                      <a:pt x="202" y="510"/>
                    </a:lnTo>
                    <a:lnTo>
                      <a:pt x="204" y="509"/>
                    </a:lnTo>
                    <a:lnTo>
                      <a:pt x="205" y="508"/>
                    </a:lnTo>
                    <a:lnTo>
                      <a:pt x="206" y="509"/>
                    </a:lnTo>
                    <a:lnTo>
                      <a:pt x="206" y="509"/>
                    </a:lnTo>
                    <a:lnTo>
                      <a:pt x="207" y="509"/>
                    </a:lnTo>
                    <a:lnTo>
                      <a:pt x="208" y="509"/>
                    </a:lnTo>
                    <a:lnTo>
                      <a:pt x="210" y="508"/>
                    </a:lnTo>
                    <a:lnTo>
                      <a:pt x="210" y="508"/>
                    </a:lnTo>
                    <a:lnTo>
                      <a:pt x="211" y="504"/>
                    </a:lnTo>
                    <a:lnTo>
                      <a:pt x="211" y="504"/>
                    </a:lnTo>
                    <a:lnTo>
                      <a:pt x="215" y="501"/>
                    </a:lnTo>
                    <a:lnTo>
                      <a:pt x="215" y="501"/>
                    </a:lnTo>
                    <a:lnTo>
                      <a:pt x="217" y="501"/>
                    </a:lnTo>
                    <a:lnTo>
                      <a:pt x="218" y="501"/>
                    </a:lnTo>
                    <a:lnTo>
                      <a:pt x="219" y="502"/>
                    </a:lnTo>
                    <a:lnTo>
                      <a:pt x="220" y="501"/>
                    </a:lnTo>
                    <a:lnTo>
                      <a:pt x="220" y="501"/>
                    </a:lnTo>
                    <a:lnTo>
                      <a:pt x="220" y="500"/>
                    </a:lnTo>
                    <a:lnTo>
                      <a:pt x="220" y="498"/>
                    </a:lnTo>
                    <a:lnTo>
                      <a:pt x="220" y="496"/>
                    </a:lnTo>
                    <a:lnTo>
                      <a:pt x="221" y="495"/>
                    </a:lnTo>
                    <a:lnTo>
                      <a:pt x="221" y="495"/>
                    </a:lnTo>
                    <a:lnTo>
                      <a:pt x="223" y="493"/>
                    </a:lnTo>
                    <a:lnTo>
                      <a:pt x="226" y="492"/>
                    </a:lnTo>
                    <a:lnTo>
                      <a:pt x="226" y="492"/>
                    </a:lnTo>
                    <a:lnTo>
                      <a:pt x="229" y="490"/>
                    </a:lnTo>
                    <a:lnTo>
                      <a:pt x="231" y="488"/>
                    </a:lnTo>
                    <a:lnTo>
                      <a:pt x="231" y="488"/>
                    </a:lnTo>
                    <a:lnTo>
                      <a:pt x="232" y="487"/>
                    </a:lnTo>
                    <a:lnTo>
                      <a:pt x="233" y="488"/>
                    </a:lnTo>
                    <a:lnTo>
                      <a:pt x="233" y="488"/>
                    </a:lnTo>
                    <a:lnTo>
                      <a:pt x="234" y="490"/>
                    </a:lnTo>
                    <a:lnTo>
                      <a:pt x="235" y="490"/>
                    </a:lnTo>
                    <a:lnTo>
                      <a:pt x="236" y="490"/>
                    </a:lnTo>
                    <a:lnTo>
                      <a:pt x="236" y="490"/>
                    </a:lnTo>
                    <a:lnTo>
                      <a:pt x="238" y="487"/>
                    </a:lnTo>
                    <a:lnTo>
                      <a:pt x="242" y="485"/>
                    </a:lnTo>
                    <a:lnTo>
                      <a:pt x="242" y="485"/>
                    </a:lnTo>
                    <a:lnTo>
                      <a:pt x="245" y="483"/>
                    </a:lnTo>
                    <a:lnTo>
                      <a:pt x="247" y="480"/>
                    </a:lnTo>
                    <a:lnTo>
                      <a:pt x="247" y="480"/>
                    </a:lnTo>
                    <a:lnTo>
                      <a:pt x="250" y="479"/>
                    </a:lnTo>
                    <a:lnTo>
                      <a:pt x="252" y="479"/>
                    </a:lnTo>
                    <a:lnTo>
                      <a:pt x="252" y="479"/>
                    </a:lnTo>
                    <a:lnTo>
                      <a:pt x="254" y="477"/>
                    </a:lnTo>
                    <a:lnTo>
                      <a:pt x="255" y="476"/>
                    </a:lnTo>
                    <a:lnTo>
                      <a:pt x="256" y="476"/>
                    </a:lnTo>
                    <a:lnTo>
                      <a:pt x="256" y="476"/>
                    </a:lnTo>
                    <a:lnTo>
                      <a:pt x="264" y="476"/>
                    </a:lnTo>
                    <a:lnTo>
                      <a:pt x="269" y="476"/>
                    </a:lnTo>
                    <a:lnTo>
                      <a:pt x="272" y="475"/>
                    </a:lnTo>
                    <a:lnTo>
                      <a:pt x="272" y="475"/>
                    </a:lnTo>
                    <a:lnTo>
                      <a:pt x="279" y="470"/>
                    </a:lnTo>
                    <a:lnTo>
                      <a:pt x="285" y="467"/>
                    </a:lnTo>
                    <a:lnTo>
                      <a:pt x="288" y="466"/>
                    </a:lnTo>
                    <a:lnTo>
                      <a:pt x="288" y="466"/>
                    </a:lnTo>
                    <a:lnTo>
                      <a:pt x="291" y="464"/>
                    </a:lnTo>
                    <a:lnTo>
                      <a:pt x="293" y="462"/>
                    </a:lnTo>
                    <a:lnTo>
                      <a:pt x="293" y="462"/>
                    </a:lnTo>
                    <a:lnTo>
                      <a:pt x="294" y="461"/>
                    </a:lnTo>
                    <a:lnTo>
                      <a:pt x="296" y="460"/>
                    </a:lnTo>
                    <a:lnTo>
                      <a:pt x="299" y="460"/>
                    </a:lnTo>
                    <a:lnTo>
                      <a:pt x="299" y="460"/>
                    </a:lnTo>
                    <a:lnTo>
                      <a:pt x="307" y="456"/>
                    </a:lnTo>
                    <a:lnTo>
                      <a:pt x="311" y="453"/>
                    </a:lnTo>
                    <a:lnTo>
                      <a:pt x="312" y="452"/>
                    </a:lnTo>
                    <a:lnTo>
                      <a:pt x="314" y="450"/>
                    </a:lnTo>
                    <a:lnTo>
                      <a:pt x="314" y="450"/>
                    </a:lnTo>
                    <a:lnTo>
                      <a:pt x="312" y="448"/>
                    </a:lnTo>
                    <a:lnTo>
                      <a:pt x="311" y="446"/>
                    </a:lnTo>
                    <a:lnTo>
                      <a:pt x="311" y="444"/>
                    </a:lnTo>
                    <a:lnTo>
                      <a:pt x="312" y="443"/>
                    </a:lnTo>
                    <a:lnTo>
                      <a:pt x="312" y="443"/>
                    </a:lnTo>
                    <a:lnTo>
                      <a:pt x="315" y="443"/>
                    </a:lnTo>
                    <a:lnTo>
                      <a:pt x="317" y="443"/>
                    </a:lnTo>
                    <a:lnTo>
                      <a:pt x="319" y="443"/>
                    </a:lnTo>
                    <a:lnTo>
                      <a:pt x="319" y="442"/>
                    </a:lnTo>
                    <a:lnTo>
                      <a:pt x="319" y="442"/>
                    </a:lnTo>
                    <a:lnTo>
                      <a:pt x="316" y="440"/>
                    </a:lnTo>
                    <a:lnTo>
                      <a:pt x="316" y="439"/>
                    </a:lnTo>
                    <a:lnTo>
                      <a:pt x="316" y="438"/>
                    </a:lnTo>
                    <a:lnTo>
                      <a:pt x="316" y="438"/>
                    </a:lnTo>
                    <a:lnTo>
                      <a:pt x="320" y="436"/>
                    </a:lnTo>
                    <a:lnTo>
                      <a:pt x="323" y="434"/>
                    </a:lnTo>
                    <a:lnTo>
                      <a:pt x="323" y="434"/>
                    </a:lnTo>
                    <a:lnTo>
                      <a:pt x="325" y="430"/>
                    </a:lnTo>
                    <a:lnTo>
                      <a:pt x="326" y="429"/>
                    </a:lnTo>
                    <a:lnTo>
                      <a:pt x="326" y="427"/>
                    </a:lnTo>
                    <a:lnTo>
                      <a:pt x="326" y="427"/>
                    </a:lnTo>
                    <a:lnTo>
                      <a:pt x="326" y="423"/>
                    </a:lnTo>
                    <a:lnTo>
                      <a:pt x="326" y="421"/>
                    </a:lnTo>
                    <a:lnTo>
                      <a:pt x="327" y="420"/>
                    </a:lnTo>
                    <a:lnTo>
                      <a:pt x="327" y="420"/>
                    </a:lnTo>
                    <a:lnTo>
                      <a:pt x="329" y="419"/>
                    </a:lnTo>
                    <a:lnTo>
                      <a:pt x="331" y="420"/>
                    </a:lnTo>
                    <a:lnTo>
                      <a:pt x="333" y="420"/>
                    </a:lnTo>
                    <a:lnTo>
                      <a:pt x="335" y="419"/>
                    </a:lnTo>
                    <a:lnTo>
                      <a:pt x="335" y="419"/>
                    </a:lnTo>
                    <a:lnTo>
                      <a:pt x="341" y="418"/>
                    </a:lnTo>
                    <a:lnTo>
                      <a:pt x="344" y="418"/>
                    </a:lnTo>
                    <a:lnTo>
                      <a:pt x="347" y="417"/>
                    </a:lnTo>
                    <a:lnTo>
                      <a:pt x="347" y="417"/>
                    </a:lnTo>
                    <a:lnTo>
                      <a:pt x="349" y="413"/>
                    </a:lnTo>
                    <a:lnTo>
                      <a:pt x="351" y="411"/>
                    </a:lnTo>
                    <a:lnTo>
                      <a:pt x="352" y="409"/>
                    </a:lnTo>
                    <a:lnTo>
                      <a:pt x="352" y="409"/>
                    </a:lnTo>
                    <a:lnTo>
                      <a:pt x="357" y="407"/>
                    </a:lnTo>
                    <a:lnTo>
                      <a:pt x="359" y="406"/>
                    </a:lnTo>
                    <a:lnTo>
                      <a:pt x="360" y="404"/>
                    </a:lnTo>
                    <a:lnTo>
                      <a:pt x="360" y="404"/>
                    </a:lnTo>
                    <a:lnTo>
                      <a:pt x="363" y="402"/>
                    </a:lnTo>
                    <a:lnTo>
                      <a:pt x="364" y="400"/>
                    </a:lnTo>
                    <a:lnTo>
                      <a:pt x="364" y="400"/>
                    </a:lnTo>
                    <a:lnTo>
                      <a:pt x="366" y="399"/>
                    </a:lnTo>
                    <a:lnTo>
                      <a:pt x="367" y="397"/>
                    </a:lnTo>
                    <a:lnTo>
                      <a:pt x="367" y="396"/>
                    </a:lnTo>
                    <a:lnTo>
                      <a:pt x="367" y="396"/>
                    </a:lnTo>
                    <a:lnTo>
                      <a:pt x="366" y="394"/>
                    </a:lnTo>
                    <a:lnTo>
                      <a:pt x="366" y="393"/>
                    </a:lnTo>
                    <a:lnTo>
                      <a:pt x="365" y="394"/>
                    </a:lnTo>
                    <a:lnTo>
                      <a:pt x="365" y="394"/>
                    </a:lnTo>
                    <a:lnTo>
                      <a:pt x="363" y="395"/>
                    </a:lnTo>
                    <a:lnTo>
                      <a:pt x="361" y="397"/>
                    </a:lnTo>
                    <a:lnTo>
                      <a:pt x="361" y="397"/>
                    </a:lnTo>
                    <a:lnTo>
                      <a:pt x="356" y="398"/>
                    </a:lnTo>
                    <a:lnTo>
                      <a:pt x="353" y="399"/>
                    </a:lnTo>
                    <a:lnTo>
                      <a:pt x="351" y="398"/>
                    </a:lnTo>
                    <a:lnTo>
                      <a:pt x="351" y="398"/>
                    </a:lnTo>
                    <a:lnTo>
                      <a:pt x="349" y="394"/>
                    </a:lnTo>
                    <a:lnTo>
                      <a:pt x="349" y="393"/>
                    </a:lnTo>
                    <a:lnTo>
                      <a:pt x="350" y="392"/>
                    </a:lnTo>
                    <a:lnTo>
                      <a:pt x="350" y="392"/>
                    </a:lnTo>
                    <a:lnTo>
                      <a:pt x="353" y="390"/>
                    </a:lnTo>
                    <a:lnTo>
                      <a:pt x="354" y="389"/>
                    </a:lnTo>
                    <a:lnTo>
                      <a:pt x="354" y="389"/>
                    </a:lnTo>
                    <a:lnTo>
                      <a:pt x="357" y="386"/>
                    </a:lnTo>
                    <a:lnTo>
                      <a:pt x="359" y="383"/>
                    </a:lnTo>
                    <a:lnTo>
                      <a:pt x="359" y="383"/>
                    </a:lnTo>
                    <a:lnTo>
                      <a:pt x="359" y="378"/>
                    </a:lnTo>
                    <a:lnTo>
                      <a:pt x="359" y="376"/>
                    </a:lnTo>
                    <a:lnTo>
                      <a:pt x="358" y="375"/>
                    </a:lnTo>
                    <a:lnTo>
                      <a:pt x="358" y="375"/>
                    </a:lnTo>
                    <a:lnTo>
                      <a:pt x="353" y="374"/>
                    </a:lnTo>
                    <a:lnTo>
                      <a:pt x="353" y="374"/>
                    </a:lnTo>
                    <a:lnTo>
                      <a:pt x="350" y="373"/>
                    </a:lnTo>
                    <a:lnTo>
                      <a:pt x="346" y="372"/>
                    </a:lnTo>
                    <a:lnTo>
                      <a:pt x="346" y="372"/>
                    </a:lnTo>
                    <a:lnTo>
                      <a:pt x="343" y="371"/>
                    </a:lnTo>
                    <a:lnTo>
                      <a:pt x="341" y="369"/>
                    </a:lnTo>
                    <a:lnTo>
                      <a:pt x="337" y="366"/>
                    </a:lnTo>
                    <a:lnTo>
                      <a:pt x="337" y="366"/>
                    </a:lnTo>
                    <a:lnTo>
                      <a:pt x="332" y="364"/>
                    </a:lnTo>
                    <a:lnTo>
                      <a:pt x="329" y="363"/>
                    </a:lnTo>
                    <a:lnTo>
                      <a:pt x="328" y="362"/>
                    </a:lnTo>
                    <a:lnTo>
                      <a:pt x="328" y="362"/>
                    </a:lnTo>
                    <a:lnTo>
                      <a:pt x="327" y="360"/>
                    </a:lnTo>
                    <a:lnTo>
                      <a:pt x="327" y="357"/>
                    </a:lnTo>
                    <a:lnTo>
                      <a:pt x="329" y="352"/>
                    </a:lnTo>
                    <a:lnTo>
                      <a:pt x="329" y="352"/>
                    </a:lnTo>
                    <a:lnTo>
                      <a:pt x="333" y="342"/>
                    </a:lnTo>
                    <a:lnTo>
                      <a:pt x="335" y="336"/>
                    </a:lnTo>
                    <a:lnTo>
                      <a:pt x="338" y="332"/>
                    </a:lnTo>
                    <a:lnTo>
                      <a:pt x="338" y="332"/>
                    </a:lnTo>
                    <a:lnTo>
                      <a:pt x="346" y="326"/>
                    </a:lnTo>
                    <a:lnTo>
                      <a:pt x="352" y="323"/>
                    </a:lnTo>
                    <a:lnTo>
                      <a:pt x="352" y="323"/>
                    </a:lnTo>
                    <a:lnTo>
                      <a:pt x="353" y="322"/>
                    </a:lnTo>
                    <a:lnTo>
                      <a:pt x="354" y="322"/>
                    </a:lnTo>
                    <a:lnTo>
                      <a:pt x="355" y="322"/>
                    </a:lnTo>
                    <a:lnTo>
                      <a:pt x="356" y="322"/>
                    </a:lnTo>
                    <a:lnTo>
                      <a:pt x="356" y="322"/>
                    </a:lnTo>
                    <a:lnTo>
                      <a:pt x="358" y="319"/>
                    </a:lnTo>
                    <a:lnTo>
                      <a:pt x="360" y="317"/>
                    </a:lnTo>
                    <a:lnTo>
                      <a:pt x="360" y="317"/>
                    </a:lnTo>
                    <a:lnTo>
                      <a:pt x="363" y="316"/>
                    </a:lnTo>
                    <a:lnTo>
                      <a:pt x="365" y="317"/>
                    </a:lnTo>
                    <a:lnTo>
                      <a:pt x="366" y="318"/>
                    </a:lnTo>
                    <a:lnTo>
                      <a:pt x="366" y="318"/>
                    </a:lnTo>
                    <a:lnTo>
                      <a:pt x="368" y="320"/>
                    </a:lnTo>
                    <a:lnTo>
                      <a:pt x="369" y="321"/>
                    </a:lnTo>
                    <a:lnTo>
                      <a:pt x="369" y="321"/>
                    </a:lnTo>
                    <a:lnTo>
                      <a:pt x="376" y="322"/>
                    </a:lnTo>
                    <a:lnTo>
                      <a:pt x="376" y="322"/>
                    </a:lnTo>
                    <a:lnTo>
                      <a:pt x="380" y="313"/>
                    </a:lnTo>
                    <a:lnTo>
                      <a:pt x="381" y="309"/>
                    </a:lnTo>
                    <a:lnTo>
                      <a:pt x="383" y="305"/>
                    </a:lnTo>
                    <a:lnTo>
                      <a:pt x="383" y="305"/>
                    </a:lnTo>
                    <a:lnTo>
                      <a:pt x="385" y="302"/>
                    </a:lnTo>
                    <a:lnTo>
                      <a:pt x="388" y="301"/>
                    </a:lnTo>
                    <a:lnTo>
                      <a:pt x="390" y="300"/>
                    </a:lnTo>
                    <a:lnTo>
                      <a:pt x="392" y="298"/>
                    </a:lnTo>
                    <a:lnTo>
                      <a:pt x="392" y="29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4" name="フリーフォーム 53">
                <a:extLst>
                  <a:ext uri="{FF2B5EF4-FFF2-40B4-BE49-F238E27FC236}">
                    <a16:creationId xmlns:a16="http://schemas.microsoft.com/office/drawing/2014/main" id="{00000000-0008-0000-0000-000082050000}"/>
                  </a:ext>
                </a:extLst>
              </p:cNvPr>
              <p:cNvSpPr>
                <a:spLocks/>
              </p:cNvSpPr>
              <p:nvPr/>
            </p:nvSpPr>
            <p:spPr bwMode="auto">
              <a:xfrm>
                <a:off x="102" y="802"/>
                <a:ext cx="46" cy="68"/>
              </a:xfrm>
              <a:custGeom>
                <a:avLst/>
                <a:gdLst>
                  <a:gd name="T0" fmla="*/ 382 w 418"/>
                  <a:gd name="T1" fmla="*/ 2 h 617"/>
                  <a:gd name="T2" fmla="*/ 365 w 418"/>
                  <a:gd name="T3" fmla="*/ 15 h 617"/>
                  <a:gd name="T4" fmla="*/ 333 w 418"/>
                  <a:gd name="T5" fmla="*/ 29 h 617"/>
                  <a:gd name="T6" fmla="*/ 286 w 418"/>
                  <a:gd name="T7" fmla="*/ 28 h 617"/>
                  <a:gd name="T8" fmla="*/ 264 w 418"/>
                  <a:gd name="T9" fmla="*/ 4 h 617"/>
                  <a:gd name="T10" fmla="*/ 235 w 418"/>
                  <a:gd name="T11" fmla="*/ 14 h 617"/>
                  <a:gd name="T12" fmla="*/ 195 w 418"/>
                  <a:gd name="T13" fmla="*/ 14 h 617"/>
                  <a:gd name="T14" fmla="*/ 179 w 418"/>
                  <a:gd name="T15" fmla="*/ 45 h 617"/>
                  <a:gd name="T16" fmla="*/ 167 w 418"/>
                  <a:gd name="T17" fmla="*/ 71 h 617"/>
                  <a:gd name="T18" fmla="*/ 148 w 418"/>
                  <a:gd name="T19" fmla="*/ 85 h 617"/>
                  <a:gd name="T20" fmla="*/ 134 w 418"/>
                  <a:gd name="T21" fmla="*/ 108 h 617"/>
                  <a:gd name="T22" fmla="*/ 113 w 418"/>
                  <a:gd name="T23" fmla="*/ 124 h 617"/>
                  <a:gd name="T24" fmla="*/ 113 w 418"/>
                  <a:gd name="T25" fmla="*/ 165 h 617"/>
                  <a:gd name="T26" fmla="*/ 133 w 418"/>
                  <a:gd name="T27" fmla="*/ 196 h 617"/>
                  <a:gd name="T28" fmla="*/ 144 w 418"/>
                  <a:gd name="T29" fmla="*/ 215 h 617"/>
                  <a:gd name="T30" fmla="*/ 124 w 418"/>
                  <a:gd name="T31" fmla="*/ 241 h 617"/>
                  <a:gd name="T32" fmla="*/ 132 w 418"/>
                  <a:gd name="T33" fmla="*/ 259 h 617"/>
                  <a:gd name="T34" fmla="*/ 143 w 418"/>
                  <a:gd name="T35" fmla="*/ 287 h 617"/>
                  <a:gd name="T36" fmla="*/ 107 w 418"/>
                  <a:gd name="T37" fmla="*/ 283 h 617"/>
                  <a:gd name="T38" fmla="*/ 74 w 418"/>
                  <a:gd name="T39" fmla="*/ 296 h 617"/>
                  <a:gd name="T40" fmla="*/ 54 w 418"/>
                  <a:gd name="T41" fmla="*/ 310 h 617"/>
                  <a:gd name="T42" fmla="*/ 24 w 418"/>
                  <a:gd name="T43" fmla="*/ 311 h 617"/>
                  <a:gd name="T44" fmla="*/ 1 w 418"/>
                  <a:gd name="T45" fmla="*/ 319 h 617"/>
                  <a:gd name="T46" fmla="*/ 25 w 418"/>
                  <a:gd name="T47" fmla="*/ 345 h 617"/>
                  <a:gd name="T48" fmla="*/ 45 w 418"/>
                  <a:gd name="T49" fmla="*/ 378 h 617"/>
                  <a:gd name="T50" fmla="*/ 61 w 418"/>
                  <a:gd name="T51" fmla="*/ 420 h 617"/>
                  <a:gd name="T52" fmla="*/ 81 w 418"/>
                  <a:gd name="T53" fmla="*/ 440 h 617"/>
                  <a:gd name="T54" fmla="*/ 102 w 418"/>
                  <a:gd name="T55" fmla="*/ 456 h 617"/>
                  <a:gd name="T56" fmla="*/ 115 w 418"/>
                  <a:gd name="T57" fmla="*/ 490 h 617"/>
                  <a:gd name="T58" fmla="*/ 133 w 418"/>
                  <a:gd name="T59" fmla="*/ 494 h 617"/>
                  <a:gd name="T60" fmla="*/ 169 w 418"/>
                  <a:gd name="T61" fmla="*/ 511 h 617"/>
                  <a:gd name="T62" fmla="*/ 174 w 418"/>
                  <a:gd name="T63" fmla="*/ 553 h 617"/>
                  <a:gd name="T64" fmla="*/ 169 w 418"/>
                  <a:gd name="T65" fmla="*/ 580 h 617"/>
                  <a:gd name="T66" fmla="*/ 189 w 418"/>
                  <a:gd name="T67" fmla="*/ 594 h 617"/>
                  <a:gd name="T68" fmla="*/ 213 w 418"/>
                  <a:gd name="T69" fmla="*/ 609 h 617"/>
                  <a:gd name="T70" fmla="*/ 221 w 418"/>
                  <a:gd name="T71" fmla="*/ 605 h 617"/>
                  <a:gd name="T72" fmla="*/ 232 w 418"/>
                  <a:gd name="T73" fmla="*/ 578 h 617"/>
                  <a:gd name="T74" fmla="*/ 238 w 418"/>
                  <a:gd name="T75" fmla="*/ 556 h 617"/>
                  <a:gd name="T76" fmla="*/ 241 w 418"/>
                  <a:gd name="T77" fmla="*/ 536 h 617"/>
                  <a:gd name="T78" fmla="*/ 269 w 418"/>
                  <a:gd name="T79" fmla="*/ 506 h 617"/>
                  <a:gd name="T80" fmla="*/ 268 w 418"/>
                  <a:gd name="T81" fmla="*/ 489 h 617"/>
                  <a:gd name="T82" fmla="*/ 272 w 418"/>
                  <a:gd name="T83" fmla="*/ 468 h 617"/>
                  <a:gd name="T84" fmla="*/ 272 w 418"/>
                  <a:gd name="T85" fmla="*/ 436 h 617"/>
                  <a:gd name="T86" fmla="*/ 278 w 418"/>
                  <a:gd name="T87" fmla="*/ 356 h 617"/>
                  <a:gd name="T88" fmla="*/ 306 w 418"/>
                  <a:gd name="T89" fmla="*/ 262 h 617"/>
                  <a:gd name="T90" fmla="*/ 327 w 418"/>
                  <a:gd name="T91" fmla="*/ 209 h 617"/>
                  <a:gd name="T92" fmla="*/ 342 w 418"/>
                  <a:gd name="T93" fmla="*/ 179 h 617"/>
                  <a:gd name="T94" fmla="*/ 340 w 418"/>
                  <a:gd name="T95" fmla="*/ 172 h 617"/>
                  <a:gd name="T96" fmla="*/ 336 w 418"/>
                  <a:gd name="T97" fmla="*/ 160 h 617"/>
                  <a:gd name="T98" fmla="*/ 345 w 418"/>
                  <a:gd name="T99" fmla="*/ 152 h 617"/>
                  <a:gd name="T100" fmla="*/ 359 w 418"/>
                  <a:gd name="T101" fmla="*/ 153 h 617"/>
                  <a:gd name="T102" fmla="*/ 359 w 418"/>
                  <a:gd name="T103" fmla="*/ 137 h 617"/>
                  <a:gd name="T104" fmla="*/ 345 w 418"/>
                  <a:gd name="T105" fmla="*/ 128 h 617"/>
                  <a:gd name="T106" fmla="*/ 359 w 418"/>
                  <a:gd name="T107" fmla="*/ 103 h 617"/>
                  <a:gd name="T108" fmla="*/ 374 w 418"/>
                  <a:gd name="T109" fmla="*/ 98 h 617"/>
                  <a:gd name="T110" fmla="*/ 379 w 418"/>
                  <a:gd name="T111" fmla="*/ 83 h 617"/>
                  <a:gd name="T112" fmla="*/ 378 w 418"/>
                  <a:gd name="T113" fmla="*/ 76 h 617"/>
                  <a:gd name="T114" fmla="*/ 389 w 418"/>
                  <a:gd name="T115" fmla="*/ 68 h 617"/>
                  <a:gd name="T116" fmla="*/ 402 w 418"/>
                  <a:gd name="T117" fmla="*/ 61 h 617"/>
                  <a:gd name="T118" fmla="*/ 412 w 418"/>
                  <a:gd name="T119" fmla="*/ 51 h 617"/>
                  <a:gd name="T120" fmla="*/ 406 w 418"/>
                  <a:gd name="T121" fmla="*/ 4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8" h="617">
                    <a:moveTo>
                      <a:pt x="411" y="11"/>
                    </a:moveTo>
                    <a:lnTo>
                      <a:pt x="411" y="11"/>
                    </a:lnTo>
                    <a:lnTo>
                      <a:pt x="410" y="9"/>
                    </a:lnTo>
                    <a:lnTo>
                      <a:pt x="409" y="8"/>
                    </a:lnTo>
                    <a:lnTo>
                      <a:pt x="407" y="8"/>
                    </a:lnTo>
                    <a:lnTo>
                      <a:pt x="407" y="8"/>
                    </a:lnTo>
                    <a:lnTo>
                      <a:pt x="403" y="7"/>
                    </a:lnTo>
                    <a:lnTo>
                      <a:pt x="400" y="5"/>
                    </a:lnTo>
                    <a:lnTo>
                      <a:pt x="400" y="5"/>
                    </a:lnTo>
                    <a:lnTo>
                      <a:pt x="396" y="6"/>
                    </a:lnTo>
                    <a:lnTo>
                      <a:pt x="390" y="6"/>
                    </a:lnTo>
                    <a:lnTo>
                      <a:pt x="390" y="6"/>
                    </a:lnTo>
                    <a:lnTo>
                      <a:pt x="387" y="6"/>
                    </a:lnTo>
                    <a:lnTo>
                      <a:pt x="385" y="4"/>
                    </a:lnTo>
                    <a:lnTo>
                      <a:pt x="382" y="2"/>
                    </a:lnTo>
                    <a:lnTo>
                      <a:pt x="380" y="1"/>
                    </a:lnTo>
                    <a:lnTo>
                      <a:pt x="380" y="1"/>
                    </a:lnTo>
                    <a:lnTo>
                      <a:pt x="377" y="1"/>
                    </a:lnTo>
                    <a:lnTo>
                      <a:pt x="374" y="1"/>
                    </a:lnTo>
                    <a:lnTo>
                      <a:pt x="369" y="3"/>
                    </a:lnTo>
                    <a:lnTo>
                      <a:pt x="369" y="3"/>
                    </a:lnTo>
                    <a:lnTo>
                      <a:pt x="368" y="3"/>
                    </a:lnTo>
                    <a:lnTo>
                      <a:pt x="368" y="4"/>
                    </a:lnTo>
                    <a:lnTo>
                      <a:pt x="369" y="7"/>
                    </a:lnTo>
                    <a:lnTo>
                      <a:pt x="369" y="7"/>
                    </a:lnTo>
                    <a:lnTo>
                      <a:pt x="368" y="8"/>
                    </a:lnTo>
                    <a:lnTo>
                      <a:pt x="367" y="11"/>
                    </a:lnTo>
                    <a:lnTo>
                      <a:pt x="366" y="13"/>
                    </a:lnTo>
                    <a:lnTo>
                      <a:pt x="365" y="15"/>
                    </a:lnTo>
                    <a:lnTo>
                      <a:pt x="365" y="15"/>
                    </a:lnTo>
                    <a:lnTo>
                      <a:pt x="365" y="17"/>
                    </a:lnTo>
                    <a:lnTo>
                      <a:pt x="364" y="18"/>
                    </a:lnTo>
                    <a:lnTo>
                      <a:pt x="362" y="19"/>
                    </a:lnTo>
                    <a:lnTo>
                      <a:pt x="362" y="19"/>
                    </a:lnTo>
                    <a:lnTo>
                      <a:pt x="361" y="24"/>
                    </a:lnTo>
                    <a:lnTo>
                      <a:pt x="361" y="28"/>
                    </a:lnTo>
                    <a:lnTo>
                      <a:pt x="361" y="28"/>
                    </a:lnTo>
                    <a:lnTo>
                      <a:pt x="360" y="29"/>
                    </a:lnTo>
                    <a:lnTo>
                      <a:pt x="358" y="28"/>
                    </a:lnTo>
                    <a:lnTo>
                      <a:pt x="354" y="27"/>
                    </a:lnTo>
                    <a:lnTo>
                      <a:pt x="354" y="27"/>
                    </a:lnTo>
                    <a:lnTo>
                      <a:pt x="347" y="29"/>
                    </a:lnTo>
                    <a:lnTo>
                      <a:pt x="340" y="30"/>
                    </a:lnTo>
                    <a:lnTo>
                      <a:pt x="340" y="30"/>
                    </a:lnTo>
                    <a:lnTo>
                      <a:pt x="333" y="29"/>
                    </a:lnTo>
                    <a:lnTo>
                      <a:pt x="324" y="28"/>
                    </a:lnTo>
                    <a:lnTo>
                      <a:pt x="324" y="28"/>
                    </a:lnTo>
                    <a:lnTo>
                      <a:pt x="321" y="27"/>
                    </a:lnTo>
                    <a:lnTo>
                      <a:pt x="316" y="28"/>
                    </a:lnTo>
                    <a:lnTo>
                      <a:pt x="314" y="29"/>
                    </a:lnTo>
                    <a:lnTo>
                      <a:pt x="312" y="31"/>
                    </a:lnTo>
                    <a:lnTo>
                      <a:pt x="312" y="31"/>
                    </a:lnTo>
                    <a:lnTo>
                      <a:pt x="310" y="33"/>
                    </a:lnTo>
                    <a:lnTo>
                      <a:pt x="307" y="35"/>
                    </a:lnTo>
                    <a:lnTo>
                      <a:pt x="304" y="35"/>
                    </a:lnTo>
                    <a:lnTo>
                      <a:pt x="301" y="35"/>
                    </a:lnTo>
                    <a:lnTo>
                      <a:pt x="301" y="35"/>
                    </a:lnTo>
                    <a:lnTo>
                      <a:pt x="297" y="34"/>
                    </a:lnTo>
                    <a:lnTo>
                      <a:pt x="292" y="32"/>
                    </a:lnTo>
                    <a:lnTo>
                      <a:pt x="286" y="28"/>
                    </a:lnTo>
                    <a:lnTo>
                      <a:pt x="286" y="28"/>
                    </a:lnTo>
                    <a:lnTo>
                      <a:pt x="285" y="26"/>
                    </a:lnTo>
                    <a:lnTo>
                      <a:pt x="286" y="22"/>
                    </a:lnTo>
                    <a:lnTo>
                      <a:pt x="289" y="16"/>
                    </a:lnTo>
                    <a:lnTo>
                      <a:pt x="289" y="16"/>
                    </a:lnTo>
                    <a:lnTo>
                      <a:pt x="288" y="14"/>
                    </a:lnTo>
                    <a:lnTo>
                      <a:pt x="285" y="12"/>
                    </a:lnTo>
                    <a:lnTo>
                      <a:pt x="279" y="7"/>
                    </a:lnTo>
                    <a:lnTo>
                      <a:pt x="279" y="7"/>
                    </a:lnTo>
                    <a:lnTo>
                      <a:pt x="276" y="3"/>
                    </a:lnTo>
                    <a:lnTo>
                      <a:pt x="274" y="0"/>
                    </a:lnTo>
                    <a:lnTo>
                      <a:pt x="273" y="0"/>
                    </a:lnTo>
                    <a:lnTo>
                      <a:pt x="273" y="0"/>
                    </a:lnTo>
                    <a:lnTo>
                      <a:pt x="269" y="2"/>
                    </a:lnTo>
                    <a:lnTo>
                      <a:pt x="264" y="4"/>
                    </a:lnTo>
                    <a:lnTo>
                      <a:pt x="264" y="4"/>
                    </a:lnTo>
                    <a:lnTo>
                      <a:pt x="262" y="4"/>
                    </a:lnTo>
                    <a:lnTo>
                      <a:pt x="260" y="6"/>
                    </a:lnTo>
                    <a:lnTo>
                      <a:pt x="257" y="10"/>
                    </a:lnTo>
                    <a:lnTo>
                      <a:pt x="257" y="10"/>
                    </a:lnTo>
                    <a:lnTo>
                      <a:pt x="254" y="11"/>
                    </a:lnTo>
                    <a:lnTo>
                      <a:pt x="252" y="11"/>
                    </a:lnTo>
                    <a:lnTo>
                      <a:pt x="250" y="11"/>
                    </a:lnTo>
                    <a:lnTo>
                      <a:pt x="247" y="10"/>
                    </a:lnTo>
                    <a:lnTo>
                      <a:pt x="247" y="10"/>
                    </a:lnTo>
                    <a:lnTo>
                      <a:pt x="244" y="11"/>
                    </a:lnTo>
                    <a:lnTo>
                      <a:pt x="241" y="12"/>
                    </a:lnTo>
                    <a:lnTo>
                      <a:pt x="238" y="13"/>
                    </a:lnTo>
                    <a:lnTo>
                      <a:pt x="235" y="14"/>
                    </a:lnTo>
                    <a:lnTo>
                      <a:pt x="235" y="14"/>
                    </a:lnTo>
                    <a:lnTo>
                      <a:pt x="232" y="13"/>
                    </a:lnTo>
                    <a:lnTo>
                      <a:pt x="231" y="12"/>
                    </a:lnTo>
                    <a:lnTo>
                      <a:pt x="230" y="8"/>
                    </a:lnTo>
                    <a:lnTo>
                      <a:pt x="230" y="8"/>
                    </a:lnTo>
                    <a:lnTo>
                      <a:pt x="229" y="6"/>
                    </a:lnTo>
                    <a:lnTo>
                      <a:pt x="227" y="5"/>
                    </a:lnTo>
                    <a:lnTo>
                      <a:pt x="225" y="4"/>
                    </a:lnTo>
                    <a:lnTo>
                      <a:pt x="222" y="3"/>
                    </a:lnTo>
                    <a:lnTo>
                      <a:pt x="222" y="3"/>
                    </a:lnTo>
                    <a:lnTo>
                      <a:pt x="204" y="4"/>
                    </a:lnTo>
                    <a:lnTo>
                      <a:pt x="204" y="4"/>
                    </a:lnTo>
                    <a:lnTo>
                      <a:pt x="201" y="5"/>
                    </a:lnTo>
                    <a:lnTo>
                      <a:pt x="198" y="8"/>
                    </a:lnTo>
                    <a:lnTo>
                      <a:pt x="195" y="14"/>
                    </a:lnTo>
                    <a:lnTo>
                      <a:pt x="195" y="14"/>
                    </a:lnTo>
                    <a:lnTo>
                      <a:pt x="193" y="19"/>
                    </a:lnTo>
                    <a:lnTo>
                      <a:pt x="189" y="24"/>
                    </a:lnTo>
                    <a:lnTo>
                      <a:pt x="189" y="24"/>
                    </a:lnTo>
                    <a:lnTo>
                      <a:pt x="189" y="25"/>
                    </a:lnTo>
                    <a:lnTo>
                      <a:pt x="190" y="26"/>
                    </a:lnTo>
                    <a:lnTo>
                      <a:pt x="194" y="28"/>
                    </a:lnTo>
                    <a:lnTo>
                      <a:pt x="194" y="28"/>
                    </a:lnTo>
                    <a:lnTo>
                      <a:pt x="194" y="29"/>
                    </a:lnTo>
                    <a:lnTo>
                      <a:pt x="193" y="30"/>
                    </a:lnTo>
                    <a:lnTo>
                      <a:pt x="192" y="33"/>
                    </a:lnTo>
                    <a:lnTo>
                      <a:pt x="187" y="39"/>
                    </a:lnTo>
                    <a:lnTo>
                      <a:pt x="187" y="39"/>
                    </a:lnTo>
                    <a:lnTo>
                      <a:pt x="183" y="42"/>
                    </a:lnTo>
                    <a:lnTo>
                      <a:pt x="179" y="45"/>
                    </a:lnTo>
                    <a:lnTo>
                      <a:pt x="179" y="45"/>
                    </a:lnTo>
                    <a:lnTo>
                      <a:pt x="176" y="46"/>
                    </a:lnTo>
                    <a:lnTo>
                      <a:pt x="174" y="47"/>
                    </a:lnTo>
                    <a:lnTo>
                      <a:pt x="170" y="51"/>
                    </a:lnTo>
                    <a:lnTo>
                      <a:pt x="170" y="51"/>
                    </a:lnTo>
                    <a:lnTo>
                      <a:pt x="170" y="52"/>
                    </a:lnTo>
                    <a:lnTo>
                      <a:pt x="170" y="56"/>
                    </a:lnTo>
                    <a:lnTo>
                      <a:pt x="170" y="58"/>
                    </a:lnTo>
                    <a:lnTo>
                      <a:pt x="169" y="60"/>
                    </a:lnTo>
                    <a:lnTo>
                      <a:pt x="169" y="60"/>
                    </a:lnTo>
                    <a:lnTo>
                      <a:pt x="167" y="63"/>
                    </a:lnTo>
                    <a:lnTo>
                      <a:pt x="167" y="65"/>
                    </a:lnTo>
                    <a:lnTo>
                      <a:pt x="168" y="69"/>
                    </a:lnTo>
                    <a:lnTo>
                      <a:pt x="168" y="69"/>
                    </a:lnTo>
                    <a:lnTo>
                      <a:pt x="167" y="70"/>
                    </a:lnTo>
                    <a:lnTo>
                      <a:pt x="167" y="71"/>
                    </a:lnTo>
                    <a:lnTo>
                      <a:pt x="165" y="70"/>
                    </a:lnTo>
                    <a:lnTo>
                      <a:pt x="163" y="69"/>
                    </a:lnTo>
                    <a:lnTo>
                      <a:pt x="161" y="67"/>
                    </a:lnTo>
                    <a:lnTo>
                      <a:pt x="161" y="67"/>
                    </a:lnTo>
                    <a:lnTo>
                      <a:pt x="160" y="66"/>
                    </a:lnTo>
                    <a:lnTo>
                      <a:pt x="158" y="67"/>
                    </a:lnTo>
                    <a:lnTo>
                      <a:pt x="156" y="68"/>
                    </a:lnTo>
                    <a:lnTo>
                      <a:pt x="156" y="70"/>
                    </a:lnTo>
                    <a:lnTo>
                      <a:pt x="156" y="70"/>
                    </a:lnTo>
                    <a:lnTo>
                      <a:pt x="154" y="74"/>
                    </a:lnTo>
                    <a:lnTo>
                      <a:pt x="151" y="78"/>
                    </a:lnTo>
                    <a:lnTo>
                      <a:pt x="151" y="78"/>
                    </a:lnTo>
                    <a:lnTo>
                      <a:pt x="149" y="82"/>
                    </a:lnTo>
                    <a:lnTo>
                      <a:pt x="148" y="85"/>
                    </a:lnTo>
                    <a:lnTo>
                      <a:pt x="148" y="85"/>
                    </a:lnTo>
                    <a:lnTo>
                      <a:pt x="148" y="89"/>
                    </a:lnTo>
                    <a:lnTo>
                      <a:pt x="147" y="91"/>
                    </a:lnTo>
                    <a:lnTo>
                      <a:pt x="147" y="91"/>
                    </a:lnTo>
                    <a:lnTo>
                      <a:pt x="147" y="93"/>
                    </a:lnTo>
                    <a:lnTo>
                      <a:pt x="147" y="94"/>
                    </a:lnTo>
                    <a:lnTo>
                      <a:pt x="148" y="97"/>
                    </a:lnTo>
                    <a:lnTo>
                      <a:pt x="148" y="97"/>
                    </a:lnTo>
                    <a:lnTo>
                      <a:pt x="149" y="99"/>
                    </a:lnTo>
                    <a:lnTo>
                      <a:pt x="149" y="100"/>
                    </a:lnTo>
                    <a:lnTo>
                      <a:pt x="146" y="105"/>
                    </a:lnTo>
                    <a:lnTo>
                      <a:pt x="146" y="105"/>
                    </a:lnTo>
                    <a:lnTo>
                      <a:pt x="143" y="108"/>
                    </a:lnTo>
                    <a:lnTo>
                      <a:pt x="138" y="108"/>
                    </a:lnTo>
                    <a:lnTo>
                      <a:pt x="138" y="108"/>
                    </a:lnTo>
                    <a:lnTo>
                      <a:pt x="134" y="108"/>
                    </a:lnTo>
                    <a:lnTo>
                      <a:pt x="132" y="107"/>
                    </a:lnTo>
                    <a:lnTo>
                      <a:pt x="129" y="106"/>
                    </a:lnTo>
                    <a:lnTo>
                      <a:pt x="125" y="106"/>
                    </a:lnTo>
                    <a:lnTo>
                      <a:pt x="125" y="106"/>
                    </a:lnTo>
                    <a:lnTo>
                      <a:pt x="122" y="107"/>
                    </a:lnTo>
                    <a:lnTo>
                      <a:pt x="121" y="109"/>
                    </a:lnTo>
                    <a:lnTo>
                      <a:pt x="120" y="112"/>
                    </a:lnTo>
                    <a:lnTo>
                      <a:pt x="119" y="116"/>
                    </a:lnTo>
                    <a:lnTo>
                      <a:pt x="119" y="116"/>
                    </a:lnTo>
                    <a:lnTo>
                      <a:pt x="119" y="120"/>
                    </a:lnTo>
                    <a:lnTo>
                      <a:pt x="117" y="121"/>
                    </a:lnTo>
                    <a:lnTo>
                      <a:pt x="114" y="121"/>
                    </a:lnTo>
                    <a:lnTo>
                      <a:pt x="114" y="121"/>
                    </a:lnTo>
                    <a:lnTo>
                      <a:pt x="113" y="122"/>
                    </a:lnTo>
                    <a:lnTo>
                      <a:pt x="113" y="124"/>
                    </a:lnTo>
                    <a:lnTo>
                      <a:pt x="114" y="130"/>
                    </a:lnTo>
                    <a:lnTo>
                      <a:pt x="114" y="130"/>
                    </a:lnTo>
                    <a:lnTo>
                      <a:pt x="114" y="132"/>
                    </a:lnTo>
                    <a:lnTo>
                      <a:pt x="112" y="134"/>
                    </a:lnTo>
                    <a:lnTo>
                      <a:pt x="108" y="136"/>
                    </a:lnTo>
                    <a:lnTo>
                      <a:pt x="108" y="136"/>
                    </a:lnTo>
                    <a:lnTo>
                      <a:pt x="108" y="138"/>
                    </a:lnTo>
                    <a:lnTo>
                      <a:pt x="108" y="141"/>
                    </a:lnTo>
                    <a:lnTo>
                      <a:pt x="109" y="147"/>
                    </a:lnTo>
                    <a:lnTo>
                      <a:pt x="109" y="147"/>
                    </a:lnTo>
                    <a:lnTo>
                      <a:pt x="110" y="151"/>
                    </a:lnTo>
                    <a:lnTo>
                      <a:pt x="110" y="153"/>
                    </a:lnTo>
                    <a:lnTo>
                      <a:pt x="111" y="161"/>
                    </a:lnTo>
                    <a:lnTo>
                      <a:pt x="111" y="161"/>
                    </a:lnTo>
                    <a:lnTo>
                      <a:pt x="113" y="165"/>
                    </a:lnTo>
                    <a:lnTo>
                      <a:pt x="116" y="171"/>
                    </a:lnTo>
                    <a:lnTo>
                      <a:pt x="121" y="180"/>
                    </a:lnTo>
                    <a:lnTo>
                      <a:pt x="121" y="180"/>
                    </a:lnTo>
                    <a:lnTo>
                      <a:pt x="122" y="182"/>
                    </a:lnTo>
                    <a:lnTo>
                      <a:pt x="124" y="183"/>
                    </a:lnTo>
                    <a:lnTo>
                      <a:pt x="126" y="182"/>
                    </a:lnTo>
                    <a:lnTo>
                      <a:pt x="129" y="183"/>
                    </a:lnTo>
                    <a:lnTo>
                      <a:pt x="129" y="183"/>
                    </a:lnTo>
                    <a:lnTo>
                      <a:pt x="131" y="184"/>
                    </a:lnTo>
                    <a:lnTo>
                      <a:pt x="131" y="187"/>
                    </a:lnTo>
                    <a:lnTo>
                      <a:pt x="129" y="191"/>
                    </a:lnTo>
                    <a:lnTo>
                      <a:pt x="129" y="191"/>
                    </a:lnTo>
                    <a:lnTo>
                      <a:pt x="130" y="193"/>
                    </a:lnTo>
                    <a:lnTo>
                      <a:pt x="133" y="196"/>
                    </a:lnTo>
                    <a:lnTo>
                      <a:pt x="133" y="196"/>
                    </a:lnTo>
                    <a:lnTo>
                      <a:pt x="133" y="197"/>
                    </a:lnTo>
                    <a:lnTo>
                      <a:pt x="133" y="198"/>
                    </a:lnTo>
                    <a:lnTo>
                      <a:pt x="132" y="199"/>
                    </a:lnTo>
                    <a:lnTo>
                      <a:pt x="131" y="201"/>
                    </a:lnTo>
                    <a:lnTo>
                      <a:pt x="131" y="201"/>
                    </a:lnTo>
                    <a:lnTo>
                      <a:pt x="131" y="202"/>
                    </a:lnTo>
                    <a:lnTo>
                      <a:pt x="131" y="203"/>
                    </a:lnTo>
                    <a:lnTo>
                      <a:pt x="134" y="204"/>
                    </a:lnTo>
                    <a:lnTo>
                      <a:pt x="141" y="208"/>
                    </a:lnTo>
                    <a:lnTo>
                      <a:pt x="141" y="208"/>
                    </a:lnTo>
                    <a:lnTo>
                      <a:pt x="143" y="209"/>
                    </a:lnTo>
                    <a:lnTo>
                      <a:pt x="144" y="210"/>
                    </a:lnTo>
                    <a:lnTo>
                      <a:pt x="143" y="211"/>
                    </a:lnTo>
                    <a:lnTo>
                      <a:pt x="144" y="215"/>
                    </a:lnTo>
                    <a:lnTo>
                      <a:pt x="144" y="215"/>
                    </a:lnTo>
                    <a:lnTo>
                      <a:pt x="144" y="217"/>
                    </a:lnTo>
                    <a:lnTo>
                      <a:pt x="144" y="219"/>
                    </a:lnTo>
                    <a:lnTo>
                      <a:pt x="141" y="225"/>
                    </a:lnTo>
                    <a:lnTo>
                      <a:pt x="135" y="233"/>
                    </a:lnTo>
                    <a:lnTo>
                      <a:pt x="135" y="233"/>
                    </a:lnTo>
                    <a:lnTo>
                      <a:pt x="133" y="234"/>
                    </a:lnTo>
                    <a:lnTo>
                      <a:pt x="131" y="234"/>
                    </a:lnTo>
                    <a:lnTo>
                      <a:pt x="126" y="233"/>
                    </a:lnTo>
                    <a:lnTo>
                      <a:pt x="126" y="233"/>
                    </a:lnTo>
                    <a:lnTo>
                      <a:pt x="125" y="234"/>
                    </a:lnTo>
                    <a:lnTo>
                      <a:pt x="124" y="235"/>
                    </a:lnTo>
                    <a:lnTo>
                      <a:pt x="123" y="237"/>
                    </a:lnTo>
                    <a:lnTo>
                      <a:pt x="124" y="239"/>
                    </a:lnTo>
                    <a:lnTo>
                      <a:pt x="124" y="239"/>
                    </a:lnTo>
                    <a:lnTo>
                      <a:pt x="124" y="241"/>
                    </a:lnTo>
                    <a:lnTo>
                      <a:pt x="123" y="243"/>
                    </a:lnTo>
                    <a:lnTo>
                      <a:pt x="121" y="247"/>
                    </a:lnTo>
                    <a:lnTo>
                      <a:pt x="121" y="247"/>
                    </a:lnTo>
                    <a:lnTo>
                      <a:pt x="121" y="249"/>
                    </a:lnTo>
                    <a:lnTo>
                      <a:pt x="121" y="249"/>
                    </a:lnTo>
                    <a:lnTo>
                      <a:pt x="123" y="250"/>
                    </a:lnTo>
                    <a:lnTo>
                      <a:pt x="128" y="251"/>
                    </a:lnTo>
                    <a:lnTo>
                      <a:pt x="131" y="252"/>
                    </a:lnTo>
                    <a:lnTo>
                      <a:pt x="131" y="252"/>
                    </a:lnTo>
                    <a:lnTo>
                      <a:pt x="132" y="253"/>
                    </a:lnTo>
                    <a:lnTo>
                      <a:pt x="132" y="253"/>
                    </a:lnTo>
                    <a:lnTo>
                      <a:pt x="131" y="254"/>
                    </a:lnTo>
                    <a:lnTo>
                      <a:pt x="131" y="255"/>
                    </a:lnTo>
                    <a:lnTo>
                      <a:pt x="131" y="255"/>
                    </a:lnTo>
                    <a:lnTo>
                      <a:pt x="132" y="259"/>
                    </a:lnTo>
                    <a:lnTo>
                      <a:pt x="136" y="264"/>
                    </a:lnTo>
                    <a:lnTo>
                      <a:pt x="136" y="264"/>
                    </a:lnTo>
                    <a:lnTo>
                      <a:pt x="137" y="265"/>
                    </a:lnTo>
                    <a:lnTo>
                      <a:pt x="139" y="266"/>
                    </a:lnTo>
                    <a:lnTo>
                      <a:pt x="141" y="267"/>
                    </a:lnTo>
                    <a:lnTo>
                      <a:pt x="142" y="268"/>
                    </a:lnTo>
                    <a:lnTo>
                      <a:pt x="142" y="268"/>
                    </a:lnTo>
                    <a:lnTo>
                      <a:pt x="143" y="270"/>
                    </a:lnTo>
                    <a:lnTo>
                      <a:pt x="143" y="272"/>
                    </a:lnTo>
                    <a:lnTo>
                      <a:pt x="142" y="277"/>
                    </a:lnTo>
                    <a:lnTo>
                      <a:pt x="142" y="277"/>
                    </a:lnTo>
                    <a:lnTo>
                      <a:pt x="143" y="281"/>
                    </a:lnTo>
                    <a:lnTo>
                      <a:pt x="143" y="284"/>
                    </a:lnTo>
                    <a:lnTo>
                      <a:pt x="143" y="287"/>
                    </a:lnTo>
                    <a:lnTo>
                      <a:pt x="143" y="287"/>
                    </a:lnTo>
                    <a:lnTo>
                      <a:pt x="142" y="288"/>
                    </a:lnTo>
                    <a:lnTo>
                      <a:pt x="141" y="288"/>
                    </a:lnTo>
                    <a:lnTo>
                      <a:pt x="137" y="288"/>
                    </a:lnTo>
                    <a:lnTo>
                      <a:pt x="133" y="286"/>
                    </a:lnTo>
                    <a:lnTo>
                      <a:pt x="129" y="286"/>
                    </a:lnTo>
                    <a:lnTo>
                      <a:pt x="129" y="286"/>
                    </a:lnTo>
                    <a:lnTo>
                      <a:pt x="125" y="285"/>
                    </a:lnTo>
                    <a:lnTo>
                      <a:pt x="123" y="284"/>
                    </a:lnTo>
                    <a:lnTo>
                      <a:pt x="120" y="282"/>
                    </a:lnTo>
                    <a:lnTo>
                      <a:pt x="120" y="282"/>
                    </a:lnTo>
                    <a:lnTo>
                      <a:pt x="116" y="281"/>
                    </a:lnTo>
                    <a:lnTo>
                      <a:pt x="111" y="280"/>
                    </a:lnTo>
                    <a:lnTo>
                      <a:pt x="111" y="280"/>
                    </a:lnTo>
                    <a:lnTo>
                      <a:pt x="109" y="281"/>
                    </a:lnTo>
                    <a:lnTo>
                      <a:pt x="107" y="283"/>
                    </a:lnTo>
                    <a:lnTo>
                      <a:pt x="105" y="286"/>
                    </a:lnTo>
                    <a:lnTo>
                      <a:pt x="104" y="289"/>
                    </a:lnTo>
                    <a:lnTo>
                      <a:pt x="104" y="289"/>
                    </a:lnTo>
                    <a:lnTo>
                      <a:pt x="103" y="291"/>
                    </a:lnTo>
                    <a:lnTo>
                      <a:pt x="101" y="294"/>
                    </a:lnTo>
                    <a:lnTo>
                      <a:pt x="99" y="297"/>
                    </a:lnTo>
                    <a:lnTo>
                      <a:pt x="97" y="300"/>
                    </a:lnTo>
                    <a:lnTo>
                      <a:pt x="97" y="300"/>
                    </a:lnTo>
                    <a:lnTo>
                      <a:pt x="96" y="301"/>
                    </a:lnTo>
                    <a:lnTo>
                      <a:pt x="94" y="302"/>
                    </a:lnTo>
                    <a:lnTo>
                      <a:pt x="91" y="303"/>
                    </a:lnTo>
                    <a:lnTo>
                      <a:pt x="85" y="301"/>
                    </a:lnTo>
                    <a:lnTo>
                      <a:pt x="85" y="301"/>
                    </a:lnTo>
                    <a:lnTo>
                      <a:pt x="79" y="299"/>
                    </a:lnTo>
                    <a:lnTo>
                      <a:pt x="74" y="296"/>
                    </a:lnTo>
                    <a:lnTo>
                      <a:pt x="74" y="296"/>
                    </a:lnTo>
                    <a:lnTo>
                      <a:pt x="72" y="296"/>
                    </a:lnTo>
                    <a:lnTo>
                      <a:pt x="71" y="296"/>
                    </a:lnTo>
                    <a:lnTo>
                      <a:pt x="69" y="299"/>
                    </a:lnTo>
                    <a:lnTo>
                      <a:pt x="69" y="299"/>
                    </a:lnTo>
                    <a:lnTo>
                      <a:pt x="68" y="300"/>
                    </a:lnTo>
                    <a:lnTo>
                      <a:pt x="66" y="300"/>
                    </a:lnTo>
                    <a:lnTo>
                      <a:pt x="61" y="301"/>
                    </a:lnTo>
                    <a:lnTo>
                      <a:pt x="61" y="301"/>
                    </a:lnTo>
                    <a:lnTo>
                      <a:pt x="60" y="301"/>
                    </a:lnTo>
                    <a:lnTo>
                      <a:pt x="58" y="303"/>
                    </a:lnTo>
                    <a:lnTo>
                      <a:pt x="56" y="309"/>
                    </a:lnTo>
                    <a:lnTo>
                      <a:pt x="56" y="309"/>
                    </a:lnTo>
                    <a:lnTo>
                      <a:pt x="55" y="310"/>
                    </a:lnTo>
                    <a:lnTo>
                      <a:pt x="54" y="310"/>
                    </a:lnTo>
                    <a:lnTo>
                      <a:pt x="49" y="307"/>
                    </a:lnTo>
                    <a:lnTo>
                      <a:pt x="49" y="307"/>
                    </a:lnTo>
                    <a:lnTo>
                      <a:pt x="46" y="306"/>
                    </a:lnTo>
                    <a:lnTo>
                      <a:pt x="46" y="307"/>
                    </a:lnTo>
                    <a:lnTo>
                      <a:pt x="45" y="309"/>
                    </a:lnTo>
                    <a:lnTo>
                      <a:pt x="44" y="311"/>
                    </a:lnTo>
                    <a:lnTo>
                      <a:pt x="44" y="311"/>
                    </a:lnTo>
                    <a:lnTo>
                      <a:pt x="42" y="313"/>
                    </a:lnTo>
                    <a:lnTo>
                      <a:pt x="41" y="312"/>
                    </a:lnTo>
                    <a:lnTo>
                      <a:pt x="41" y="312"/>
                    </a:lnTo>
                    <a:lnTo>
                      <a:pt x="38" y="311"/>
                    </a:lnTo>
                    <a:lnTo>
                      <a:pt x="34" y="310"/>
                    </a:lnTo>
                    <a:lnTo>
                      <a:pt x="34" y="310"/>
                    </a:lnTo>
                    <a:lnTo>
                      <a:pt x="24" y="311"/>
                    </a:lnTo>
                    <a:lnTo>
                      <a:pt x="24" y="311"/>
                    </a:lnTo>
                    <a:lnTo>
                      <a:pt x="20" y="311"/>
                    </a:lnTo>
                    <a:lnTo>
                      <a:pt x="20" y="311"/>
                    </a:lnTo>
                    <a:lnTo>
                      <a:pt x="18" y="310"/>
                    </a:lnTo>
                    <a:lnTo>
                      <a:pt x="14" y="310"/>
                    </a:lnTo>
                    <a:lnTo>
                      <a:pt x="14" y="310"/>
                    </a:lnTo>
                    <a:lnTo>
                      <a:pt x="12" y="309"/>
                    </a:lnTo>
                    <a:lnTo>
                      <a:pt x="12" y="307"/>
                    </a:lnTo>
                    <a:lnTo>
                      <a:pt x="12" y="307"/>
                    </a:lnTo>
                    <a:lnTo>
                      <a:pt x="6" y="309"/>
                    </a:lnTo>
                    <a:lnTo>
                      <a:pt x="6" y="309"/>
                    </a:lnTo>
                    <a:lnTo>
                      <a:pt x="5" y="313"/>
                    </a:lnTo>
                    <a:lnTo>
                      <a:pt x="5" y="315"/>
                    </a:lnTo>
                    <a:lnTo>
                      <a:pt x="4" y="317"/>
                    </a:lnTo>
                    <a:lnTo>
                      <a:pt x="4" y="317"/>
                    </a:lnTo>
                    <a:lnTo>
                      <a:pt x="1" y="319"/>
                    </a:lnTo>
                    <a:lnTo>
                      <a:pt x="0" y="321"/>
                    </a:lnTo>
                    <a:lnTo>
                      <a:pt x="0" y="323"/>
                    </a:lnTo>
                    <a:lnTo>
                      <a:pt x="0" y="323"/>
                    </a:lnTo>
                    <a:lnTo>
                      <a:pt x="1" y="328"/>
                    </a:lnTo>
                    <a:lnTo>
                      <a:pt x="2" y="328"/>
                    </a:lnTo>
                    <a:lnTo>
                      <a:pt x="4" y="329"/>
                    </a:lnTo>
                    <a:lnTo>
                      <a:pt x="4" y="329"/>
                    </a:lnTo>
                    <a:lnTo>
                      <a:pt x="10" y="330"/>
                    </a:lnTo>
                    <a:lnTo>
                      <a:pt x="13" y="331"/>
                    </a:lnTo>
                    <a:lnTo>
                      <a:pt x="16" y="334"/>
                    </a:lnTo>
                    <a:lnTo>
                      <a:pt x="16" y="334"/>
                    </a:lnTo>
                    <a:lnTo>
                      <a:pt x="18" y="337"/>
                    </a:lnTo>
                    <a:lnTo>
                      <a:pt x="21" y="339"/>
                    </a:lnTo>
                    <a:lnTo>
                      <a:pt x="23" y="342"/>
                    </a:lnTo>
                    <a:lnTo>
                      <a:pt x="25" y="345"/>
                    </a:lnTo>
                    <a:lnTo>
                      <a:pt x="25" y="345"/>
                    </a:lnTo>
                    <a:lnTo>
                      <a:pt x="26" y="350"/>
                    </a:lnTo>
                    <a:lnTo>
                      <a:pt x="26" y="354"/>
                    </a:lnTo>
                    <a:lnTo>
                      <a:pt x="27" y="358"/>
                    </a:lnTo>
                    <a:lnTo>
                      <a:pt x="29" y="361"/>
                    </a:lnTo>
                    <a:lnTo>
                      <a:pt x="29" y="361"/>
                    </a:lnTo>
                    <a:lnTo>
                      <a:pt x="33" y="365"/>
                    </a:lnTo>
                    <a:lnTo>
                      <a:pt x="35" y="367"/>
                    </a:lnTo>
                    <a:lnTo>
                      <a:pt x="36" y="372"/>
                    </a:lnTo>
                    <a:lnTo>
                      <a:pt x="36" y="372"/>
                    </a:lnTo>
                    <a:lnTo>
                      <a:pt x="37" y="375"/>
                    </a:lnTo>
                    <a:lnTo>
                      <a:pt x="39" y="377"/>
                    </a:lnTo>
                    <a:lnTo>
                      <a:pt x="42" y="378"/>
                    </a:lnTo>
                    <a:lnTo>
                      <a:pt x="42" y="378"/>
                    </a:lnTo>
                    <a:lnTo>
                      <a:pt x="45" y="378"/>
                    </a:lnTo>
                    <a:lnTo>
                      <a:pt x="48" y="378"/>
                    </a:lnTo>
                    <a:lnTo>
                      <a:pt x="52" y="378"/>
                    </a:lnTo>
                    <a:lnTo>
                      <a:pt x="55" y="380"/>
                    </a:lnTo>
                    <a:lnTo>
                      <a:pt x="55" y="380"/>
                    </a:lnTo>
                    <a:lnTo>
                      <a:pt x="58" y="383"/>
                    </a:lnTo>
                    <a:lnTo>
                      <a:pt x="61" y="386"/>
                    </a:lnTo>
                    <a:lnTo>
                      <a:pt x="66" y="393"/>
                    </a:lnTo>
                    <a:lnTo>
                      <a:pt x="66" y="393"/>
                    </a:lnTo>
                    <a:lnTo>
                      <a:pt x="67" y="396"/>
                    </a:lnTo>
                    <a:lnTo>
                      <a:pt x="67" y="401"/>
                    </a:lnTo>
                    <a:lnTo>
                      <a:pt x="64" y="410"/>
                    </a:lnTo>
                    <a:lnTo>
                      <a:pt x="64" y="410"/>
                    </a:lnTo>
                    <a:lnTo>
                      <a:pt x="61" y="416"/>
                    </a:lnTo>
                    <a:lnTo>
                      <a:pt x="61" y="418"/>
                    </a:lnTo>
                    <a:lnTo>
                      <a:pt x="61" y="420"/>
                    </a:lnTo>
                    <a:lnTo>
                      <a:pt x="61" y="420"/>
                    </a:lnTo>
                    <a:lnTo>
                      <a:pt x="63" y="422"/>
                    </a:lnTo>
                    <a:lnTo>
                      <a:pt x="61" y="424"/>
                    </a:lnTo>
                    <a:lnTo>
                      <a:pt x="61" y="424"/>
                    </a:lnTo>
                    <a:lnTo>
                      <a:pt x="60" y="428"/>
                    </a:lnTo>
                    <a:lnTo>
                      <a:pt x="61" y="431"/>
                    </a:lnTo>
                    <a:lnTo>
                      <a:pt x="61" y="431"/>
                    </a:lnTo>
                    <a:lnTo>
                      <a:pt x="64" y="432"/>
                    </a:lnTo>
                    <a:lnTo>
                      <a:pt x="67" y="433"/>
                    </a:lnTo>
                    <a:lnTo>
                      <a:pt x="72" y="434"/>
                    </a:lnTo>
                    <a:lnTo>
                      <a:pt x="72" y="434"/>
                    </a:lnTo>
                    <a:lnTo>
                      <a:pt x="74" y="434"/>
                    </a:lnTo>
                    <a:lnTo>
                      <a:pt x="77" y="438"/>
                    </a:lnTo>
                    <a:lnTo>
                      <a:pt x="77" y="438"/>
                    </a:lnTo>
                    <a:lnTo>
                      <a:pt x="81" y="440"/>
                    </a:lnTo>
                    <a:lnTo>
                      <a:pt x="86" y="441"/>
                    </a:lnTo>
                    <a:lnTo>
                      <a:pt x="86" y="441"/>
                    </a:lnTo>
                    <a:lnTo>
                      <a:pt x="96" y="443"/>
                    </a:lnTo>
                    <a:lnTo>
                      <a:pt x="100" y="445"/>
                    </a:lnTo>
                    <a:lnTo>
                      <a:pt x="101" y="446"/>
                    </a:lnTo>
                    <a:lnTo>
                      <a:pt x="101" y="447"/>
                    </a:lnTo>
                    <a:lnTo>
                      <a:pt x="101" y="447"/>
                    </a:lnTo>
                    <a:lnTo>
                      <a:pt x="100" y="448"/>
                    </a:lnTo>
                    <a:lnTo>
                      <a:pt x="99" y="449"/>
                    </a:lnTo>
                    <a:lnTo>
                      <a:pt x="98" y="449"/>
                    </a:lnTo>
                    <a:lnTo>
                      <a:pt x="97" y="450"/>
                    </a:lnTo>
                    <a:lnTo>
                      <a:pt x="97" y="450"/>
                    </a:lnTo>
                    <a:lnTo>
                      <a:pt x="98" y="453"/>
                    </a:lnTo>
                    <a:lnTo>
                      <a:pt x="99" y="455"/>
                    </a:lnTo>
                    <a:lnTo>
                      <a:pt x="102" y="456"/>
                    </a:lnTo>
                    <a:lnTo>
                      <a:pt x="102" y="456"/>
                    </a:lnTo>
                    <a:lnTo>
                      <a:pt x="111" y="457"/>
                    </a:lnTo>
                    <a:lnTo>
                      <a:pt x="111" y="457"/>
                    </a:lnTo>
                    <a:lnTo>
                      <a:pt x="111" y="463"/>
                    </a:lnTo>
                    <a:lnTo>
                      <a:pt x="111" y="469"/>
                    </a:lnTo>
                    <a:lnTo>
                      <a:pt x="111" y="473"/>
                    </a:lnTo>
                    <a:lnTo>
                      <a:pt x="111" y="473"/>
                    </a:lnTo>
                    <a:lnTo>
                      <a:pt x="113" y="476"/>
                    </a:lnTo>
                    <a:lnTo>
                      <a:pt x="114" y="478"/>
                    </a:lnTo>
                    <a:lnTo>
                      <a:pt x="116" y="480"/>
                    </a:lnTo>
                    <a:lnTo>
                      <a:pt x="116" y="482"/>
                    </a:lnTo>
                    <a:lnTo>
                      <a:pt x="116" y="482"/>
                    </a:lnTo>
                    <a:lnTo>
                      <a:pt x="115" y="485"/>
                    </a:lnTo>
                    <a:lnTo>
                      <a:pt x="114" y="488"/>
                    </a:lnTo>
                    <a:lnTo>
                      <a:pt x="115" y="490"/>
                    </a:lnTo>
                    <a:lnTo>
                      <a:pt x="115" y="490"/>
                    </a:lnTo>
                    <a:lnTo>
                      <a:pt x="116" y="492"/>
                    </a:lnTo>
                    <a:lnTo>
                      <a:pt x="118" y="493"/>
                    </a:lnTo>
                    <a:lnTo>
                      <a:pt x="120" y="494"/>
                    </a:lnTo>
                    <a:lnTo>
                      <a:pt x="120" y="495"/>
                    </a:lnTo>
                    <a:lnTo>
                      <a:pt x="120" y="495"/>
                    </a:lnTo>
                    <a:lnTo>
                      <a:pt x="122" y="502"/>
                    </a:lnTo>
                    <a:lnTo>
                      <a:pt x="123" y="504"/>
                    </a:lnTo>
                    <a:lnTo>
                      <a:pt x="124" y="504"/>
                    </a:lnTo>
                    <a:lnTo>
                      <a:pt x="124" y="504"/>
                    </a:lnTo>
                    <a:lnTo>
                      <a:pt x="124" y="504"/>
                    </a:lnTo>
                    <a:lnTo>
                      <a:pt x="129" y="497"/>
                    </a:lnTo>
                    <a:lnTo>
                      <a:pt x="131" y="495"/>
                    </a:lnTo>
                    <a:lnTo>
                      <a:pt x="133" y="494"/>
                    </a:lnTo>
                    <a:lnTo>
                      <a:pt x="133" y="494"/>
                    </a:lnTo>
                    <a:lnTo>
                      <a:pt x="135" y="495"/>
                    </a:lnTo>
                    <a:lnTo>
                      <a:pt x="139" y="499"/>
                    </a:lnTo>
                    <a:lnTo>
                      <a:pt x="147" y="505"/>
                    </a:lnTo>
                    <a:lnTo>
                      <a:pt x="147" y="505"/>
                    </a:lnTo>
                    <a:lnTo>
                      <a:pt x="150" y="507"/>
                    </a:lnTo>
                    <a:lnTo>
                      <a:pt x="152" y="507"/>
                    </a:lnTo>
                    <a:lnTo>
                      <a:pt x="156" y="505"/>
                    </a:lnTo>
                    <a:lnTo>
                      <a:pt x="156" y="505"/>
                    </a:lnTo>
                    <a:lnTo>
                      <a:pt x="161" y="501"/>
                    </a:lnTo>
                    <a:lnTo>
                      <a:pt x="162" y="501"/>
                    </a:lnTo>
                    <a:lnTo>
                      <a:pt x="164" y="502"/>
                    </a:lnTo>
                    <a:lnTo>
                      <a:pt x="164" y="502"/>
                    </a:lnTo>
                    <a:lnTo>
                      <a:pt x="167" y="507"/>
                    </a:lnTo>
                    <a:lnTo>
                      <a:pt x="169" y="511"/>
                    </a:lnTo>
                    <a:lnTo>
                      <a:pt x="169" y="511"/>
                    </a:lnTo>
                    <a:lnTo>
                      <a:pt x="170" y="515"/>
                    </a:lnTo>
                    <a:lnTo>
                      <a:pt x="172" y="519"/>
                    </a:lnTo>
                    <a:lnTo>
                      <a:pt x="172" y="519"/>
                    </a:lnTo>
                    <a:lnTo>
                      <a:pt x="175" y="522"/>
                    </a:lnTo>
                    <a:lnTo>
                      <a:pt x="176" y="524"/>
                    </a:lnTo>
                    <a:lnTo>
                      <a:pt x="176" y="526"/>
                    </a:lnTo>
                    <a:lnTo>
                      <a:pt x="176" y="526"/>
                    </a:lnTo>
                    <a:lnTo>
                      <a:pt x="173" y="529"/>
                    </a:lnTo>
                    <a:lnTo>
                      <a:pt x="172" y="532"/>
                    </a:lnTo>
                    <a:lnTo>
                      <a:pt x="172" y="534"/>
                    </a:lnTo>
                    <a:lnTo>
                      <a:pt x="172" y="534"/>
                    </a:lnTo>
                    <a:lnTo>
                      <a:pt x="174" y="544"/>
                    </a:lnTo>
                    <a:lnTo>
                      <a:pt x="175" y="549"/>
                    </a:lnTo>
                    <a:lnTo>
                      <a:pt x="175" y="552"/>
                    </a:lnTo>
                    <a:lnTo>
                      <a:pt x="174" y="553"/>
                    </a:lnTo>
                    <a:lnTo>
                      <a:pt x="174" y="553"/>
                    </a:lnTo>
                    <a:lnTo>
                      <a:pt x="172" y="555"/>
                    </a:lnTo>
                    <a:lnTo>
                      <a:pt x="170" y="556"/>
                    </a:lnTo>
                    <a:lnTo>
                      <a:pt x="167" y="557"/>
                    </a:lnTo>
                    <a:lnTo>
                      <a:pt x="165" y="560"/>
                    </a:lnTo>
                    <a:lnTo>
                      <a:pt x="165" y="560"/>
                    </a:lnTo>
                    <a:lnTo>
                      <a:pt x="163" y="564"/>
                    </a:lnTo>
                    <a:lnTo>
                      <a:pt x="162" y="568"/>
                    </a:lnTo>
                    <a:lnTo>
                      <a:pt x="158" y="577"/>
                    </a:lnTo>
                    <a:lnTo>
                      <a:pt x="158" y="577"/>
                    </a:lnTo>
                    <a:lnTo>
                      <a:pt x="161" y="578"/>
                    </a:lnTo>
                    <a:lnTo>
                      <a:pt x="161" y="578"/>
                    </a:lnTo>
                    <a:lnTo>
                      <a:pt x="165" y="580"/>
                    </a:lnTo>
                    <a:lnTo>
                      <a:pt x="167" y="580"/>
                    </a:lnTo>
                    <a:lnTo>
                      <a:pt x="169" y="580"/>
                    </a:lnTo>
                    <a:lnTo>
                      <a:pt x="169" y="580"/>
                    </a:lnTo>
                    <a:lnTo>
                      <a:pt x="173" y="580"/>
                    </a:lnTo>
                    <a:lnTo>
                      <a:pt x="175" y="580"/>
                    </a:lnTo>
                    <a:lnTo>
                      <a:pt x="177" y="581"/>
                    </a:lnTo>
                    <a:lnTo>
                      <a:pt x="177" y="581"/>
                    </a:lnTo>
                    <a:lnTo>
                      <a:pt x="180" y="586"/>
                    </a:lnTo>
                    <a:lnTo>
                      <a:pt x="182" y="589"/>
                    </a:lnTo>
                    <a:lnTo>
                      <a:pt x="183" y="590"/>
                    </a:lnTo>
                    <a:lnTo>
                      <a:pt x="183" y="590"/>
                    </a:lnTo>
                    <a:lnTo>
                      <a:pt x="194" y="590"/>
                    </a:lnTo>
                    <a:lnTo>
                      <a:pt x="194" y="590"/>
                    </a:lnTo>
                    <a:lnTo>
                      <a:pt x="195" y="590"/>
                    </a:lnTo>
                    <a:lnTo>
                      <a:pt x="193" y="591"/>
                    </a:lnTo>
                    <a:lnTo>
                      <a:pt x="189" y="594"/>
                    </a:lnTo>
                    <a:lnTo>
                      <a:pt x="189" y="594"/>
                    </a:lnTo>
                    <a:lnTo>
                      <a:pt x="187" y="597"/>
                    </a:lnTo>
                    <a:lnTo>
                      <a:pt x="187" y="599"/>
                    </a:lnTo>
                    <a:lnTo>
                      <a:pt x="187" y="601"/>
                    </a:lnTo>
                    <a:lnTo>
                      <a:pt x="187" y="601"/>
                    </a:lnTo>
                    <a:lnTo>
                      <a:pt x="189" y="605"/>
                    </a:lnTo>
                    <a:lnTo>
                      <a:pt x="190" y="607"/>
                    </a:lnTo>
                    <a:lnTo>
                      <a:pt x="193" y="609"/>
                    </a:lnTo>
                    <a:lnTo>
                      <a:pt x="193" y="609"/>
                    </a:lnTo>
                    <a:lnTo>
                      <a:pt x="200" y="609"/>
                    </a:lnTo>
                    <a:lnTo>
                      <a:pt x="203" y="609"/>
                    </a:lnTo>
                    <a:lnTo>
                      <a:pt x="205" y="608"/>
                    </a:lnTo>
                    <a:lnTo>
                      <a:pt x="205" y="608"/>
                    </a:lnTo>
                    <a:lnTo>
                      <a:pt x="207" y="607"/>
                    </a:lnTo>
                    <a:lnTo>
                      <a:pt x="209" y="608"/>
                    </a:lnTo>
                    <a:lnTo>
                      <a:pt x="213" y="609"/>
                    </a:lnTo>
                    <a:lnTo>
                      <a:pt x="213" y="609"/>
                    </a:lnTo>
                    <a:lnTo>
                      <a:pt x="215" y="611"/>
                    </a:lnTo>
                    <a:lnTo>
                      <a:pt x="216" y="613"/>
                    </a:lnTo>
                    <a:lnTo>
                      <a:pt x="218" y="616"/>
                    </a:lnTo>
                    <a:lnTo>
                      <a:pt x="220" y="617"/>
                    </a:lnTo>
                    <a:lnTo>
                      <a:pt x="220" y="617"/>
                    </a:lnTo>
                    <a:lnTo>
                      <a:pt x="226" y="616"/>
                    </a:lnTo>
                    <a:lnTo>
                      <a:pt x="227" y="615"/>
                    </a:lnTo>
                    <a:lnTo>
                      <a:pt x="227" y="614"/>
                    </a:lnTo>
                    <a:lnTo>
                      <a:pt x="227" y="614"/>
                    </a:lnTo>
                    <a:lnTo>
                      <a:pt x="222" y="611"/>
                    </a:lnTo>
                    <a:lnTo>
                      <a:pt x="221" y="609"/>
                    </a:lnTo>
                    <a:lnTo>
                      <a:pt x="220" y="607"/>
                    </a:lnTo>
                    <a:lnTo>
                      <a:pt x="220" y="607"/>
                    </a:lnTo>
                    <a:lnTo>
                      <a:pt x="221" y="605"/>
                    </a:lnTo>
                    <a:lnTo>
                      <a:pt x="224" y="604"/>
                    </a:lnTo>
                    <a:lnTo>
                      <a:pt x="225" y="603"/>
                    </a:lnTo>
                    <a:lnTo>
                      <a:pt x="227" y="601"/>
                    </a:lnTo>
                    <a:lnTo>
                      <a:pt x="227" y="601"/>
                    </a:lnTo>
                    <a:lnTo>
                      <a:pt x="229" y="597"/>
                    </a:lnTo>
                    <a:lnTo>
                      <a:pt x="232" y="595"/>
                    </a:lnTo>
                    <a:lnTo>
                      <a:pt x="232" y="595"/>
                    </a:lnTo>
                    <a:lnTo>
                      <a:pt x="236" y="591"/>
                    </a:lnTo>
                    <a:lnTo>
                      <a:pt x="237" y="589"/>
                    </a:lnTo>
                    <a:lnTo>
                      <a:pt x="237" y="586"/>
                    </a:lnTo>
                    <a:lnTo>
                      <a:pt x="237" y="586"/>
                    </a:lnTo>
                    <a:lnTo>
                      <a:pt x="236" y="584"/>
                    </a:lnTo>
                    <a:lnTo>
                      <a:pt x="235" y="581"/>
                    </a:lnTo>
                    <a:lnTo>
                      <a:pt x="232" y="578"/>
                    </a:lnTo>
                    <a:lnTo>
                      <a:pt x="232" y="578"/>
                    </a:lnTo>
                    <a:lnTo>
                      <a:pt x="232" y="577"/>
                    </a:lnTo>
                    <a:lnTo>
                      <a:pt x="231" y="575"/>
                    </a:lnTo>
                    <a:lnTo>
                      <a:pt x="232" y="573"/>
                    </a:lnTo>
                    <a:lnTo>
                      <a:pt x="234" y="572"/>
                    </a:lnTo>
                    <a:lnTo>
                      <a:pt x="234" y="572"/>
                    </a:lnTo>
                    <a:lnTo>
                      <a:pt x="239" y="570"/>
                    </a:lnTo>
                    <a:lnTo>
                      <a:pt x="241" y="569"/>
                    </a:lnTo>
                    <a:lnTo>
                      <a:pt x="242" y="566"/>
                    </a:lnTo>
                    <a:lnTo>
                      <a:pt x="242" y="566"/>
                    </a:lnTo>
                    <a:lnTo>
                      <a:pt x="242" y="562"/>
                    </a:lnTo>
                    <a:lnTo>
                      <a:pt x="242" y="559"/>
                    </a:lnTo>
                    <a:lnTo>
                      <a:pt x="242" y="558"/>
                    </a:lnTo>
                    <a:lnTo>
                      <a:pt x="242" y="558"/>
                    </a:lnTo>
                    <a:lnTo>
                      <a:pt x="239" y="557"/>
                    </a:lnTo>
                    <a:lnTo>
                      <a:pt x="238" y="556"/>
                    </a:lnTo>
                    <a:lnTo>
                      <a:pt x="238" y="555"/>
                    </a:lnTo>
                    <a:lnTo>
                      <a:pt x="238" y="555"/>
                    </a:lnTo>
                    <a:lnTo>
                      <a:pt x="240" y="552"/>
                    </a:lnTo>
                    <a:lnTo>
                      <a:pt x="240" y="548"/>
                    </a:lnTo>
                    <a:lnTo>
                      <a:pt x="240" y="548"/>
                    </a:lnTo>
                    <a:lnTo>
                      <a:pt x="239" y="547"/>
                    </a:lnTo>
                    <a:lnTo>
                      <a:pt x="240" y="544"/>
                    </a:lnTo>
                    <a:lnTo>
                      <a:pt x="240" y="544"/>
                    </a:lnTo>
                    <a:lnTo>
                      <a:pt x="241" y="542"/>
                    </a:lnTo>
                    <a:lnTo>
                      <a:pt x="241" y="540"/>
                    </a:lnTo>
                    <a:lnTo>
                      <a:pt x="241" y="540"/>
                    </a:lnTo>
                    <a:lnTo>
                      <a:pt x="240" y="538"/>
                    </a:lnTo>
                    <a:lnTo>
                      <a:pt x="240" y="537"/>
                    </a:lnTo>
                    <a:lnTo>
                      <a:pt x="241" y="536"/>
                    </a:lnTo>
                    <a:lnTo>
                      <a:pt x="241" y="536"/>
                    </a:lnTo>
                    <a:lnTo>
                      <a:pt x="244" y="535"/>
                    </a:lnTo>
                    <a:lnTo>
                      <a:pt x="245" y="533"/>
                    </a:lnTo>
                    <a:lnTo>
                      <a:pt x="245" y="533"/>
                    </a:lnTo>
                    <a:lnTo>
                      <a:pt x="247" y="528"/>
                    </a:lnTo>
                    <a:lnTo>
                      <a:pt x="249" y="524"/>
                    </a:lnTo>
                    <a:lnTo>
                      <a:pt x="249" y="524"/>
                    </a:lnTo>
                    <a:lnTo>
                      <a:pt x="250" y="521"/>
                    </a:lnTo>
                    <a:lnTo>
                      <a:pt x="252" y="519"/>
                    </a:lnTo>
                    <a:lnTo>
                      <a:pt x="257" y="515"/>
                    </a:lnTo>
                    <a:lnTo>
                      <a:pt x="257" y="515"/>
                    </a:lnTo>
                    <a:lnTo>
                      <a:pt x="261" y="512"/>
                    </a:lnTo>
                    <a:lnTo>
                      <a:pt x="265" y="510"/>
                    </a:lnTo>
                    <a:lnTo>
                      <a:pt x="265" y="510"/>
                    </a:lnTo>
                    <a:lnTo>
                      <a:pt x="268" y="508"/>
                    </a:lnTo>
                    <a:lnTo>
                      <a:pt x="269" y="506"/>
                    </a:lnTo>
                    <a:lnTo>
                      <a:pt x="269" y="505"/>
                    </a:lnTo>
                    <a:lnTo>
                      <a:pt x="269" y="505"/>
                    </a:lnTo>
                    <a:lnTo>
                      <a:pt x="268" y="503"/>
                    </a:lnTo>
                    <a:lnTo>
                      <a:pt x="267" y="501"/>
                    </a:lnTo>
                    <a:lnTo>
                      <a:pt x="267" y="501"/>
                    </a:lnTo>
                    <a:lnTo>
                      <a:pt x="268" y="501"/>
                    </a:lnTo>
                    <a:lnTo>
                      <a:pt x="268" y="500"/>
                    </a:lnTo>
                    <a:lnTo>
                      <a:pt x="269" y="500"/>
                    </a:lnTo>
                    <a:lnTo>
                      <a:pt x="268" y="499"/>
                    </a:lnTo>
                    <a:lnTo>
                      <a:pt x="268" y="499"/>
                    </a:lnTo>
                    <a:lnTo>
                      <a:pt x="268" y="495"/>
                    </a:lnTo>
                    <a:lnTo>
                      <a:pt x="269" y="493"/>
                    </a:lnTo>
                    <a:lnTo>
                      <a:pt x="269" y="493"/>
                    </a:lnTo>
                    <a:lnTo>
                      <a:pt x="269" y="491"/>
                    </a:lnTo>
                    <a:lnTo>
                      <a:pt x="268" y="489"/>
                    </a:lnTo>
                    <a:lnTo>
                      <a:pt x="268" y="489"/>
                    </a:lnTo>
                    <a:lnTo>
                      <a:pt x="266" y="487"/>
                    </a:lnTo>
                    <a:lnTo>
                      <a:pt x="266" y="485"/>
                    </a:lnTo>
                    <a:lnTo>
                      <a:pt x="267" y="484"/>
                    </a:lnTo>
                    <a:lnTo>
                      <a:pt x="267" y="484"/>
                    </a:lnTo>
                    <a:lnTo>
                      <a:pt x="269" y="483"/>
                    </a:lnTo>
                    <a:lnTo>
                      <a:pt x="270" y="482"/>
                    </a:lnTo>
                    <a:lnTo>
                      <a:pt x="269" y="481"/>
                    </a:lnTo>
                    <a:lnTo>
                      <a:pt x="269" y="481"/>
                    </a:lnTo>
                    <a:lnTo>
                      <a:pt x="268" y="480"/>
                    </a:lnTo>
                    <a:lnTo>
                      <a:pt x="268" y="479"/>
                    </a:lnTo>
                    <a:lnTo>
                      <a:pt x="269" y="475"/>
                    </a:lnTo>
                    <a:lnTo>
                      <a:pt x="269" y="475"/>
                    </a:lnTo>
                    <a:lnTo>
                      <a:pt x="271" y="471"/>
                    </a:lnTo>
                    <a:lnTo>
                      <a:pt x="272" y="468"/>
                    </a:lnTo>
                    <a:lnTo>
                      <a:pt x="272" y="468"/>
                    </a:lnTo>
                    <a:lnTo>
                      <a:pt x="272" y="464"/>
                    </a:lnTo>
                    <a:lnTo>
                      <a:pt x="272" y="460"/>
                    </a:lnTo>
                    <a:lnTo>
                      <a:pt x="272" y="460"/>
                    </a:lnTo>
                    <a:lnTo>
                      <a:pt x="273" y="455"/>
                    </a:lnTo>
                    <a:lnTo>
                      <a:pt x="274" y="450"/>
                    </a:lnTo>
                    <a:lnTo>
                      <a:pt x="274" y="450"/>
                    </a:lnTo>
                    <a:lnTo>
                      <a:pt x="276" y="447"/>
                    </a:lnTo>
                    <a:lnTo>
                      <a:pt x="277" y="446"/>
                    </a:lnTo>
                    <a:lnTo>
                      <a:pt x="276" y="445"/>
                    </a:lnTo>
                    <a:lnTo>
                      <a:pt x="276" y="445"/>
                    </a:lnTo>
                    <a:lnTo>
                      <a:pt x="274" y="442"/>
                    </a:lnTo>
                    <a:lnTo>
                      <a:pt x="273" y="439"/>
                    </a:lnTo>
                    <a:lnTo>
                      <a:pt x="273" y="439"/>
                    </a:lnTo>
                    <a:lnTo>
                      <a:pt x="272" y="436"/>
                    </a:lnTo>
                    <a:lnTo>
                      <a:pt x="270" y="433"/>
                    </a:lnTo>
                    <a:lnTo>
                      <a:pt x="270" y="433"/>
                    </a:lnTo>
                    <a:lnTo>
                      <a:pt x="267" y="430"/>
                    </a:lnTo>
                    <a:lnTo>
                      <a:pt x="265" y="429"/>
                    </a:lnTo>
                    <a:lnTo>
                      <a:pt x="264" y="427"/>
                    </a:lnTo>
                    <a:lnTo>
                      <a:pt x="264" y="427"/>
                    </a:lnTo>
                    <a:lnTo>
                      <a:pt x="265" y="414"/>
                    </a:lnTo>
                    <a:lnTo>
                      <a:pt x="267" y="396"/>
                    </a:lnTo>
                    <a:lnTo>
                      <a:pt x="267" y="396"/>
                    </a:lnTo>
                    <a:lnTo>
                      <a:pt x="268" y="387"/>
                    </a:lnTo>
                    <a:lnTo>
                      <a:pt x="271" y="382"/>
                    </a:lnTo>
                    <a:lnTo>
                      <a:pt x="271" y="382"/>
                    </a:lnTo>
                    <a:lnTo>
                      <a:pt x="275" y="369"/>
                    </a:lnTo>
                    <a:lnTo>
                      <a:pt x="277" y="361"/>
                    </a:lnTo>
                    <a:lnTo>
                      <a:pt x="278" y="356"/>
                    </a:lnTo>
                    <a:lnTo>
                      <a:pt x="278" y="356"/>
                    </a:lnTo>
                    <a:lnTo>
                      <a:pt x="278" y="350"/>
                    </a:lnTo>
                    <a:lnTo>
                      <a:pt x="280" y="345"/>
                    </a:lnTo>
                    <a:lnTo>
                      <a:pt x="280" y="345"/>
                    </a:lnTo>
                    <a:lnTo>
                      <a:pt x="283" y="337"/>
                    </a:lnTo>
                    <a:lnTo>
                      <a:pt x="285" y="329"/>
                    </a:lnTo>
                    <a:lnTo>
                      <a:pt x="285" y="329"/>
                    </a:lnTo>
                    <a:lnTo>
                      <a:pt x="290" y="315"/>
                    </a:lnTo>
                    <a:lnTo>
                      <a:pt x="290" y="315"/>
                    </a:lnTo>
                    <a:lnTo>
                      <a:pt x="293" y="309"/>
                    </a:lnTo>
                    <a:lnTo>
                      <a:pt x="296" y="301"/>
                    </a:lnTo>
                    <a:lnTo>
                      <a:pt x="296" y="301"/>
                    </a:lnTo>
                    <a:lnTo>
                      <a:pt x="301" y="282"/>
                    </a:lnTo>
                    <a:lnTo>
                      <a:pt x="306" y="262"/>
                    </a:lnTo>
                    <a:lnTo>
                      <a:pt x="306" y="262"/>
                    </a:lnTo>
                    <a:lnTo>
                      <a:pt x="306" y="259"/>
                    </a:lnTo>
                    <a:lnTo>
                      <a:pt x="307" y="257"/>
                    </a:lnTo>
                    <a:lnTo>
                      <a:pt x="308" y="255"/>
                    </a:lnTo>
                    <a:lnTo>
                      <a:pt x="309" y="252"/>
                    </a:lnTo>
                    <a:lnTo>
                      <a:pt x="309" y="252"/>
                    </a:lnTo>
                    <a:lnTo>
                      <a:pt x="310" y="243"/>
                    </a:lnTo>
                    <a:lnTo>
                      <a:pt x="312" y="237"/>
                    </a:lnTo>
                    <a:lnTo>
                      <a:pt x="312" y="237"/>
                    </a:lnTo>
                    <a:lnTo>
                      <a:pt x="315" y="227"/>
                    </a:lnTo>
                    <a:lnTo>
                      <a:pt x="317" y="221"/>
                    </a:lnTo>
                    <a:lnTo>
                      <a:pt x="320" y="216"/>
                    </a:lnTo>
                    <a:lnTo>
                      <a:pt x="320" y="216"/>
                    </a:lnTo>
                    <a:lnTo>
                      <a:pt x="324" y="212"/>
                    </a:lnTo>
                    <a:lnTo>
                      <a:pt x="327" y="209"/>
                    </a:lnTo>
                    <a:lnTo>
                      <a:pt x="327" y="209"/>
                    </a:lnTo>
                    <a:lnTo>
                      <a:pt x="328" y="208"/>
                    </a:lnTo>
                    <a:lnTo>
                      <a:pt x="329" y="205"/>
                    </a:lnTo>
                    <a:lnTo>
                      <a:pt x="329" y="205"/>
                    </a:lnTo>
                    <a:lnTo>
                      <a:pt x="329" y="201"/>
                    </a:lnTo>
                    <a:lnTo>
                      <a:pt x="330" y="198"/>
                    </a:lnTo>
                    <a:lnTo>
                      <a:pt x="330" y="198"/>
                    </a:lnTo>
                    <a:lnTo>
                      <a:pt x="331" y="193"/>
                    </a:lnTo>
                    <a:lnTo>
                      <a:pt x="332" y="187"/>
                    </a:lnTo>
                    <a:lnTo>
                      <a:pt x="332" y="187"/>
                    </a:lnTo>
                    <a:lnTo>
                      <a:pt x="333" y="182"/>
                    </a:lnTo>
                    <a:lnTo>
                      <a:pt x="334" y="179"/>
                    </a:lnTo>
                    <a:lnTo>
                      <a:pt x="336" y="179"/>
                    </a:lnTo>
                    <a:lnTo>
                      <a:pt x="336" y="179"/>
                    </a:lnTo>
                    <a:lnTo>
                      <a:pt x="338" y="179"/>
                    </a:lnTo>
                    <a:lnTo>
                      <a:pt x="342" y="179"/>
                    </a:lnTo>
                    <a:lnTo>
                      <a:pt x="342" y="179"/>
                    </a:lnTo>
                    <a:lnTo>
                      <a:pt x="348" y="177"/>
                    </a:lnTo>
                    <a:lnTo>
                      <a:pt x="350" y="176"/>
                    </a:lnTo>
                    <a:lnTo>
                      <a:pt x="350" y="175"/>
                    </a:lnTo>
                    <a:lnTo>
                      <a:pt x="349" y="175"/>
                    </a:lnTo>
                    <a:lnTo>
                      <a:pt x="349" y="175"/>
                    </a:lnTo>
                    <a:lnTo>
                      <a:pt x="347" y="175"/>
                    </a:lnTo>
                    <a:lnTo>
                      <a:pt x="345" y="176"/>
                    </a:lnTo>
                    <a:lnTo>
                      <a:pt x="344" y="176"/>
                    </a:lnTo>
                    <a:lnTo>
                      <a:pt x="342" y="175"/>
                    </a:lnTo>
                    <a:lnTo>
                      <a:pt x="342" y="175"/>
                    </a:lnTo>
                    <a:lnTo>
                      <a:pt x="339" y="173"/>
                    </a:lnTo>
                    <a:lnTo>
                      <a:pt x="339" y="172"/>
                    </a:lnTo>
                    <a:lnTo>
                      <a:pt x="340" y="172"/>
                    </a:lnTo>
                    <a:lnTo>
                      <a:pt x="340" y="172"/>
                    </a:lnTo>
                    <a:lnTo>
                      <a:pt x="343" y="172"/>
                    </a:lnTo>
                    <a:lnTo>
                      <a:pt x="345" y="172"/>
                    </a:lnTo>
                    <a:lnTo>
                      <a:pt x="345" y="171"/>
                    </a:lnTo>
                    <a:lnTo>
                      <a:pt x="345" y="171"/>
                    </a:lnTo>
                    <a:lnTo>
                      <a:pt x="345" y="168"/>
                    </a:lnTo>
                    <a:lnTo>
                      <a:pt x="344" y="167"/>
                    </a:lnTo>
                    <a:lnTo>
                      <a:pt x="343" y="168"/>
                    </a:lnTo>
                    <a:lnTo>
                      <a:pt x="343" y="168"/>
                    </a:lnTo>
                    <a:lnTo>
                      <a:pt x="341" y="169"/>
                    </a:lnTo>
                    <a:lnTo>
                      <a:pt x="340" y="169"/>
                    </a:lnTo>
                    <a:lnTo>
                      <a:pt x="340" y="168"/>
                    </a:lnTo>
                    <a:lnTo>
                      <a:pt x="340" y="168"/>
                    </a:lnTo>
                    <a:lnTo>
                      <a:pt x="337" y="163"/>
                    </a:lnTo>
                    <a:lnTo>
                      <a:pt x="337" y="163"/>
                    </a:lnTo>
                    <a:lnTo>
                      <a:pt x="336" y="160"/>
                    </a:lnTo>
                    <a:lnTo>
                      <a:pt x="337" y="158"/>
                    </a:lnTo>
                    <a:lnTo>
                      <a:pt x="337" y="158"/>
                    </a:lnTo>
                    <a:lnTo>
                      <a:pt x="338" y="156"/>
                    </a:lnTo>
                    <a:lnTo>
                      <a:pt x="339" y="155"/>
                    </a:lnTo>
                    <a:lnTo>
                      <a:pt x="339" y="155"/>
                    </a:lnTo>
                    <a:lnTo>
                      <a:pt x="341" y="152"/>
                    </a:lnTo>
                    <a:lnTo>
                      <a:pt x="342" y="151"/>
                    </a:lnTo>
                    <a:lnTo>
                      <a:pt x="343" y="151"/>
                    </a:lnTo>
                    <a:lnTo>
                      <a:pt x="343" y="151"/>
                    </a:lnTo>
                    <a:lnTo>
                      <a:pt x="343" y="151"/>
                    </a:lnTo>
                    <a:lnTo>
                      <a:pt x="343" y="151"/>
                    </a:lnTo>
                    <a:lnTo>
                      <a:pt x="345" y="151"/>
                    </a:lnTo>
                    <a:lnTo>
                      <a:pt x="345" y="151"/>
                    </a:lnTo>
                    <a:lnTo>
                      <a:pt x="345" y="151"/>
                    </a:lnTo>
                    <a:lnTo>
                      <a:pt x="345" y="152"/>
                    </a:lnTo>
                    <a:lnTo>
                      <a:pt x="345" y="152"/>
                    </a:lnTo>
                    <a:lnTo>
                      <a:pt x="345" y="155"/>
                    </a:lnTo>
                    <a:lnTo>
                      <a:pt x="345" y="156"/>
                    </a:lnTo>
                    <a:lnTo>
                      <a:pt x="347" y="156"/>
                    </a:lnTo>
                    <a:lnTo>
                      <a:pt x="347" y="156"/>
                    </a:lnTo>
                    <a:lnTo>
                      <a:pt x="350" y="155"/>
                    </a:lnTo>
                    <a:lnTo>
                      <a:pt x="352" y="155"/>
                    </a:lnTo>
                    <a:lnTo>
                      <a:pt x="353" y="154"/>
                    </a:lnTo>
                    <a:lnTo>
                      <a:pt x="353" y="154"/>
                    </a:lnTo>
                    <a:lnTo>
                      <a:pt x="353" y="153"/>
                    </a:lnTo>
                    <a:lnTo>
                      <a:pt x="353" y="154"/>
                    </a:lnTo>
                    <a:lnTo>
                      <a:pt x="354" y="154"/>
                    </a:lnTo>
                    <a:lnTo>
                      <a:pt x="356" y="154"/>
                    </a:lnTo>
                    <a:lnTo>
                      <a:pt x="356" y="154"/>
                    </a:lnTo>
                    <a:lnTo>
                      <a:pt x="359" y="153"/>
                    </a:lnTo>
                    <a:lnTo>
                      <a:pt x="360" y="153"/>
                    </a:lnTo>
                    <a:lnTo>
                      <a:pt x="360" y="151"/>
                    </a:lnTo>
                    <a:lnTo>
                      <a:pt x="360" y="151"/>
                    </a:lnTo>
                    <a:lnTo>
                      <a:pt x="359" y="147"/>
                    </a:lnTo>
                    <a:lnTo>
                      <a:pt x="359" y="147"/>
                    </a:lnTo>
                    <a:lnTo>
                      <a:pt x="360" y="147"/>
                    </a:lnTo>
                    <a:lnTo>
                      <a:pt x="360" y="147"/>
                    </a:lnTo>
                    <a:lnTo>
                      <a:pt x="362" y="147"/>
                    </a:lnTo>
                    <a:lnTo>
                      <a:pt x="362" y="146"/>
                    </a:lnTo>
                    <a:lnTo>
                      <a:pt x="362" y="146"/>
                    </a:lnTo>
                    <a:lnTo>
                      <a:pt x="363" y="143"/>
                    </a:lnTo>
                    <a:lnTo>
                      <a:pt x="362" y="140"/>
                    </a:lnTo>
                    <a:lnTo>
                      <a:pt x="362" y="140"/>
                    </a:lnTo>
                    <a:lnTo>
                      <a:pt x="361" y="138"/>
                    </a:lnTo>
                    <a:lnTo>
                      <a:pt x="359" y="137"/>
                    </a:lnTo>
                    <a:lnTo>
                      <a:pt x="358" y="137"/>
                    </a:lnTo>
                    <a:lnTo>
                      <a:pt x="357" y="136"/>
                    </a:lnTo>
                    <a:lnTo>
                      <a:pt x="357" y="136"/>
                    </a:lnTo>
                    <a:lnTo>
                      <a:pt x="359" y="134"/>
                    </a:lnTo>
                    <a:lnTo>
                      <a:pt x="359" y="134"/>
                    </a:lnTo>
                    <a:lnTo>
                      <a:pt x="358" y="133"/>
                    </a:lnTo>
                    <a:lnTo>
                      <a:pt x="358" y="133"/>
                    </a:lnTo>
                    <a:lnTo>
                      <a:pt x="355" y="131"/>
                    </a:lnTo>
                    <a:lnTo>
                      <a:pt x="353" y="130"/>
                    </a:lnTo>
                    <a:lnTo>
                      <a:pt x="353" y="130"/>
                    </a:lnTo>
                    <a:lnTo>
                      <a:pt x="348" y="130"/>
                    </a:lnTo>
                    <a:lnTo>
                      <a:pt x="347" y="130"/>
                    </a:lnTo>
                    <a:lnTo>
                      <a:pt x="346" y="129"/>
                    </a:lnTo>
                    <a:lnTo>
                      <a:pt x="346" y="129"/>
                    </a:lnTo>
                    <a:lnTo>
                      <a:pt x="345" y="128"/>
                    </a:lnTo>
                    <a:lnTo>
                      <a:pt x="344" y="128"/>
                    </a:lnTo>
                    <a:lnTo>
                      <a:pt x="344" y="127"/>
                    </a:lnTo>
                    <a:lnTo>
                      <a:pt x="345" y="125"/>
                    </a:lnTo>
                    <a:lnTo>
                      <a:pt x="345" y="125"/>
                    </a:lnTo>
                    <a:lnTo>
                      <a:pt x="349" y="119"/>
                    </a:lnTo>
                    <a:lnTo>
                      <a:pt x="354" y="113"/>
                    </a:lnTo>
                    <a:lnTo>
                      <a:pt x="354" y="113"/>
                    </a:lnTo>
                    <a:lnTo>
                      <a:pt x="358" y="106"/>
                    </a:lnTo>
                    <a:lnTo>
                      <a:pt x="358" y="106"/>
                    </a:lnTo>
                    <a:lnTo>
                      <a:pt x="358" y="105"/>
                    </a:lnTo>
                    <a:lnTo>
                      <a:pt x="357" y="104"/>
                    </a:lnTo>
                    <a:lnTo>
                      <a:pt x="357" y="104"/>
                    </a:lnTo>
                    <a:lnTo>
                      <a:pt x="357" y="102"/>
                    </a:lnTo>
                    <a:lnTo>
                      <a:pt x="359" y="103"/>
                    </a:lnTo>
                    <a:lnTo>
                      <a:pt x="359" y="103"/>
                    </a:lnTo>
                    <a:lnTo>
                      <a:pt x="361" y="105"/>
                    </a:lnTo>
                    <a:lnTo>
                      <a:pt x="361" y="106"/>
                    </a:lnTo>
                    <a:lnTo>
                      <a:pt x="362" y="106"/>
                    </a:lnTo>
                    <a:lnTo>
                      <a:pt x="362" y="106"/>
                    </a:lnTo>
                    <a:lnTo>
                      <a:pt x="364" y="105"/>
                    </a:lnTo>
                    <a:lnTo>
                      <a:pt x="366" y="105"/>
                    </a:lnTo>
                    <a:lnTo>
                      <a:pt x="368" y="105"/>
                    </a:lnTo>
                    <a:lnTo>
                      <a:pt x="369" y="104"/>
                    </a:lnTo>
                    <a:lnTo>
                      <a:pt x="369" y="104"/>
                    </a:lnTo>
                    <a:lnTo>
                      <a:pt x="370" y="102"/>
                    </a:lnTo>
                    <a:lnTo>
                      <a:pt x="372" y="101"/>
                    </a:lnTo>
                    <a:lnTo>
                      <a:pt x="372" y="101"/>
                    </a:lnTo>
                    <a:lnTo>
                      <a:pt x="373" y="99"/>
                    </a:lnTo>
                    <a:lnTo>
                      <a:pt x="374" y="98"/>
                    </a:lnTo>
                    <a:lnTo>
                      <a:pt x="374" y="98"/>
                    </a:lnTo>
                    <a:lnTo>
                      <a:pt x="373" y="96"/>
                    </a:lnTo>
                    <a:lnTo>
                      <a:pt x="375" y="96"/>
                    </a:lnTo>
                    <a:lnTo>
                      <a:pt x="375" y="96"/>
                    </a:lnTo>
                    <a:lnTo>
                      <a:pt x="375" y="95"/>
                    </a:lnTo>
                    <a:lnTo>
                      <a:pt x="375" y="95"/>
                    </a:lnTo>
                    <a:lnTo>
                      <a:pt x="376" y="94"/>
                    </a:lnTo>
                    <a:lnTo>
                      <a:pt x="376" y="93"/>
                    </a:lnTo>
                    <a:lnTo>
                      <a:pt x="376" y="93"/>
                    </a:lnTo>
                    <a:lnTo>
                      <a:pt x="378" y="91"/>
                    </a:lnTo>
                    <a:lnTo>
                      <a:pt x="379" y="88"/>
                    </a:lnTo>
                    <a:lnTo>
                      <a:pt x="379" y="88"/>
                    </a:lnTo>
                    <a:lnTo>
                      <a:pt x="380" y="84"/>
                    </a:lnTo>
                    <a:lnTo>
                      <a:pt x="380" y="83"/>
                    </a:lnTo>
                    <a:lnTo>
                      <a:pt x="379" y="83"/>
                    </a:lnTo>
                    <a:lnTo>
                      <a:pt x="379" y="83"/>
                    </a:lnTo>
                    <a:lnTo>
                      <a:pt x="376" y="83"/>
                    </a:lnTo>
                    <a:lnTo>
                      <a:pt x="375" y="83"/>
                    </a:lnTo>
                    <a:lnTo>
                      <a:pt x="375" y="83"/>
                    </a:lnTo>
                    <a:lnTo>
                      <a:pt x="375" y="83"/>
                    </a:lnTo>
                    <a:lnTo>
                      <a:pt x="377" y="81"/>
                    </a:lnTo>
                    <a:lnTo>
                      <a:pt x="378" y="79"/>
                    </a:lnTo>
                    <a:lnTo>
                      <a:pt x="378" y="79"/>
                    </a:lnTo>
                    <a:lnTo>
                      <a:pt x="378" y="78"/>
                    </a:lnTo>
                    <a:lnTo>
                      <a:pt x="378" y="78"/>
                    </a:lnTo>
                    <a:lnTo>
                      <a:pt x="376" y="77"/>
                    </a:lnTo>
                    <a:lnTo>
                      <a:pt x="376" y="77"/>
                    </a:lnTo>
                    <a:lnTo>
                      <a:pt x="377" y="77"/>
                    </a:lnTo>
                    <a:lnTo>
                      <a:pt x="377" y="77"/>
                    </a:lnTo>
                    <a:lnTo>
                      <a:pt x="378" y="76"/>
                    </a:lnTo>
                    <a:lnTo>
                      <a:pt x="378" y="76"/>
                    </a:lnTo>
                    <a:lnTo>
                      <a:pt x="379" y="75"/>
                    </a:lnTo>
                    <a:lnTo>
                      <a:pt x="380" y="73"/>
                    </a:lnTo>
                    <a:lnTo>
                      <a:pt x="380" y="71"/>
                    </a:lnTo>
                    <a:lnTo>
                      <a:pt x="381" y="71"/>
                    </a:lnTo>
                    <a:lnTo>
                      <a:pt x="381" y="71"/>
                    </a:lnTo>
                    <a:lnTo>
                      <a:pt x="382" y="71"/>
                    </a:lnTo>
                    <a:lnTo>
                      <a:pt x="383" y="72"/>
                    </a:lnTo>
                    <a:lnTo>
                      <a:pt x="383" y="73"/>
                    </a:lnTo>
                    <a:lnTo>
                      <a:pt x="385" y="74"/>
                    </a:lnTo>
                    <a:lnTo>
                      <a:pt x="385" y="74"/>
                    </a:lnTo>
                    <a:lnTo>
                      <a:pt x="386" y="74"/>
                    </a:lnTo>
                    <a:lnTo>
                      <a:pt x="387" y="72"/>
                    </a:lnTo>
                    <a:lnTo>
                      <a:pt x="387" y="72"/>
                    </a:lnTo>
                    <a:lnTo>
                      <a:pt x="388" y="69"/>
                    </a:lnTo>
                    <a:lnTo>
                      <a:pt x="389" y="68"/>
                    </a:lnTo>
                    <a:lnTo>
                      <a:pt x="389" y="68"/>
                    </a:lnTo>
                    <a:lnTo>
                      <a:pt x="391" y="66"/>
                    </a:lnTo>
                    <a:lnTo>
                      <a:pt x="393" y="66"/>
                    </a:lnTo>
                    <a:lnTo>
                      <a:pt x="395" y="65"/>
                    </a:lnTo>
                    <a:lnTo>
                      <a:pt x="396" y="63"/>
                    </a:lnTo>
                    <a:lnTo>
                      <a:pt x="396" y="63"/>
                    </a:lnTo>
                    <a:lnTo>
                      <a:pt x="397" y="59"/>
                    </a:lnTo>
                    <a:lnTo>
                      <a:pt x="397" y="58"/>
                    </a:lnTo>
                    <a:lnTo>
                      <a:pt x="399" y="57"/>
                    </a:lnTo>
                    <a:lnTo>
                      <a:pt x="399" y="57"/>
                    </a:lnTo>
                    <a:lnTo>
                      <a:pt x="400" y="58"/>
                    </a:lnTo>
                    <a:lnTo>
                      <a:pt x="401" y="59"/>
                    </a:lnTo>
                    <a:lnTo>
                      <a:pt x="401" y="60"/>
                    </a:lnTo>
                    <a:lnTo>
                      <a:pt x="402" y="61"/>
                    </a:lnTo>
                    <a:lnTo>
                      <a:pt x="402" y="61"/>
                    </a:lnTo>
                    <a:lnTo>
                      <a:pt x="406" y="62"/>
                    </a:lnTo>
                    <a:lnTo>
                      <a:pt x="407" y="61"/>
                    </a:lnTo>
                    <a:lnTo>
                      <a:pt x="408" y="60"/>
                    </a:lnTo>
                    <a:lnTo>
                      <a:pt x="408" y="60"/>
                    </a:lnTo>
                    <a:lnTo>
                      <a:pt x="407" y="59"/>
                    </a:lnTo>
                    <a:lnTo>
                      <a:pt x="407" y="58"/>
                    </a:lnTo>
                    <a:lnTo>
                      <a:pt x="406" y="57"/>
                    </a:lnTo>
                    <a:lnTo>
                      <a:pt x="406" y="56"/>
                    </a:lnTo>
                    <a:lnTo>
                      <a:pt x="406" y="56"/>
                    </a:lnTo>
                    <a:lnTo>
                      <a:pt x="407" y="51"/>
                    </a:lnTo>
                    <a:lnTo>
                      <a:pt x="408" y="49"/>
                    </a:lnTo>
                    <a:lnTo>
                      <a:pt x="408" y="49"/>
                    </a:lnTo>
                    <a:lnTo>
                      <a:pt x="408" y="49"/>
                    </a:lnTo>
                    <a:lnTo>
                      <a:pt x="411" y="51"/>
                    </a:lnTo>
                    <a:lnTo>
                      <a:pt x="412" y="51"/>
                    </a:lnTo>
                    <a:lnTo>
                      <a:pt x="412" y="51"/>
                    </a:lnTo>
                    <a:lnTo>
                      <a:pt x="412" y="51"/>
                    </a:lnTo>
                    <a:lnTo>
                      <a:pt x="410" y="48"/>
                    </a:lnTo>
                    <a:lnTo>
                      <a:pt x="409" y="47"/>
                    </a:lnTo>
                    <a:lnTo>
                      <a:pt x="409" y="46"/>
                    </a:lnTo>
                    <a:lnTo>
                      <a:pt x="409" y="46"/>
                    </a:lnTo>
                    <a:lnTo>
                      <a:pt x="411" y="45"/>
                    </a:lnTo>
                    <a:lnTo>
                      <a:pt x="413" y="44"/>
                    </a:lnTo>
                    <a:lnTo>
                      <a:pt x="413" y="44"/>
                    </a:lnTo>
                    <a:lnTo>
                      <a:pt x="418" y="41"/>
                    </a:lnTo>
                    <a:lnTo>
                      <a:pt x="418" y="41"/>
                    </a:lnTo>
                    <a:lnTo>
                      <a:pt x="407" y="43"/>
                    </a:lnTo>
                    <a:lnTo>
                      <a:pt x="407" y="43"/>
                    </a:lnTo>
                    <a:lnTo>
                      <a:pt x="406" y="43"/>
                    </a:lnTo>
                    <a:lnTo>
                      <a:pt x="406" y="42"/>
                    </a:lnTo>
                    <a:lnTo>
                      <a:pt x="406" y="40"/>
                    </a:lnTo>
                    <a:lnTo>
                      <a:pt x="407" y="33"/>
                    </a:lnTo>
                    <a:lnTo>
                      <a:pt x="407" y="33"/>
                    </a:lnTo>
                    <a:lnTo>
                      <a:pt x="406" y="28"/>
                    </a:lnTo>
                    <a:lnTo>
                      <a:pt x="405" y="26"/>
                    </a:lnTo>
                    <a:lnTo>
                      <a:pt x="406" y="24"/>
                    </a:lnTo>
                    <a:lnTo>
                      <a:pt x="406" y="24"/>
                    </a:lnTo>
                    <a:lnTo>
                      <a:pt x="409" y="17"/>
                    </a:lnTo>
                    <a:lnTo>
                      <a:pt x="411" y="11"/>
                    </a:lnTo>
                    <a:lnTo>
                      <a:pt x="411" y="1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5" name="フリーフォーム 54">
                <a:extLst>
                  <a:ext uri="{FF2B5EF4-FFF2-40B4-BE49-F238E27FC236}">
                    <a16:creationId xmlns:a16="http://schemas.microsoft.com/office/drawing/2014/main" id="{00000000-0008-0000-0000-000083050000}"/>
                  </a:ext>
                </a:extLst>
              </p:cNvPr>
              <p:cNvSpPr>
                <a:spLocks/>
              </p:cNvSpPr>
              <p:nvPr/>
            </p:nvSpPr>
            <p:spPr bwMode="auto">
              <a:xfrm>
                <a:off x="88" y="785"/>
                <a:ext cx="39" cy="52"/>
              </a:xfrm>
              <a:custGeom>
                <a:avLst/>
                <a:gdLst>
                  <a:gd name="T0" fmla="*/ 319 w 343"/>
                  <a:gd name="T1" fmla="*/ 113 h 461"/>
                  <a:gd name="T2" fmla="*/ 319 w 343"/>
                  <a:gd name="T3" fmla="*/ 85 h 461"/>
                  <a:gd name="T4" fmla="*/ 292 w 343"/>
                  <a:gd name="T5" fmla="*/ 45 h 461"/>
                  <a:gd name="T6" fmla="*/ 269 w 343"/>
                  <a:gd name="T7" fmla="*/ 4 h 461"/>
                  <a:gd name="T8" fmla="*/ 230 w 343"/>
                  <a:gd name="T9" fmla="*/ 5 h 461"/>
                  <a:gd name="T10" fmla="*/ 230 w 343"/>
                  <a:gd name="T11" fmla="*/ 31 h 461"/>
                  <a:gd name="T12" fmla="*/ 237 w 343"/>
                  <a:gd name="T13" fmla="*/ 55 h 461"/>
                  <a:gd name="T14" fmla="*/ 218 w 343"/>
                  <a:gd name="T15" fmla="*/ 64 h 461"/>
                  <a:gd name="T16" fmla="*/ 189 w 343"/>
                  <a:gd name="T17" fmla="*/ 43 h 461"/>
                  <a:gd name="T18" fmla="*/ 152 w 343"/>
                  <a:gd name="T19" fmla="*/ 29 h 461"/>
                  <a:gd name="T20" fmla="*/ 117 w 343"/>
                  <a:gd name="T21" fmla="*/ 10 h 461"/>
                  <a:gd name="T22" fmla="*/ 92 w 343"/>
                  <a:gd name="T23" fmla="*/ 34 h 461"/>
                  <a:gd name="T24" fmla="*/ 68 w 343"/>
                  <a:gd name="T25" fmla="*/ 49 h 461"/>
                  <a:gd name="T26" fmla="*/ 57 w 343"/>
                  <a:gd name="T27" fmla="*/ 70 h 461"/>
                  <a:gd name="T28" fmla="*/ 22 w 343"/>
                  <a:gd name="T29" fmla="*/ 82 h 461"/>
                  <a:gd name="T30" fmla="*/ 35 w 343"/>
                  <a:gd name="T31" fmla="*/ 120 h 461"/>
                  <a:gd name="T32" fmla="*/ 62 w 343"/>
                  <a:gd name="T33" fmla="*/ 132 h 461"/>
                  <a:gd name="T34" fmla="*/ 86 w 343"/>
                  <a:gd name="T35" fmla="*/ 157 h 461"/>
                  <a:gd name="T36" fmla="*/ 90 w 343"/>
                  <a:gd name="T37" fmla="*/ 188 h 461"/>
                  <a:gd name="T38" fmla="*/ 60 w 343"/>
                  <a:gd name="T39" fmla="*/ 222 h 461"/>
                  <a:gd name="T40" fmla="*/ 36 w 343"/>
                  <a:gd name="T41" fmla="*/ 237 h 461"/>
                  <a:gd name="T42" fmla="*/ 17 w 343"/>
                  <a:gd name="T43" fmla="*/ 256 h 461"/>
                  <a:gd name="T44" fmla="*/ 24 w 343"/>
                  <a:gd name="T45" fmla="*/ 272 h 461"/>
                  <a:gd name="T46" fmla="*/ 35 w 343"/>
                  <a:gd name="T47" fmla="*/ 267 h 461"/>
                  <a:gd name="T48" fmla="*/ 38 w 343"/>
                  <a:gd name="T49" fmla="*/ 247 h 461"/>
                  <a:gd name="T50" fmla="*/ 49 w 343"/>
                  <a:gd name="T51" fmla="*/ 257 h 461"/>
                  <a:gd name="T52" fmla="*/ 62 w 343"/>
                  <a:gd name="T53" fmla="*/ 243 h 461"/>
                  <a:gd name="T54" fmla="*/ 90 w 343"/>
                  <a:gd name="T55" fmla="*/ 240 h 461"/>
                  <a:gd name="T56" fmla="*/ 108 w 343"/>
                  <a:gd name="T57" fmla="*/ 240 h 461"/>
                  <a:gd name="T58" fmla="*/ 77 w 343"/>
                  <a:gd name="T59" fmla="*/ 271 h 461"/>
                  <a:gd name="T60" fmla="*/ 89 w 343"/>
                  <a:gd name="T61" fmla="*/ 291 h 461"/>
                  <a:gd name="T62" fmla="*/ 74 w 343"/>
                  <a:gd name="T63" fmla="*/ 312 h 461"/>
                  <a:gd name="T64" fmla="*/ 44 w 343"/>
                  <a:gd name="T65" fmla="*/ 349 h 461"/>
                  <a:gd name="T66" fmla="*/ 37 w 343"/>
                  <a:gd name="T67" fmla="*/ 364 h 461"/>
                  <a:gd name="T68" fmla="*/ 42 w 343"/>
                  <a:gd name="T69" fmla="*/ 377 h 461"/>
                  <a:gd name="T70" fmla="*/ 35 w 343"/>
                  <a:gd name="T71" fmla="*/ 382 h 461"/>
                  <a:gd name="T72" fmla="*/ 24 w 343"/>
                  <a:gd name="T73" fmla="*/ 394 h 461"/>
                  <a:gd name="T74" fmla="*/ 18 w 343"/>
                  <a:gd name="T75" fmla="*/ 401 h 461"/>
                  <a:gd name="T76" fmla="*/ 6 w 343"/>
                  <a:gd name="T77" fmla="*/ 419 h 461"/>
                  <a:gd name="T78" fmla="*/ 0 w 343"/>
                  <a:gd name="T79" fmla="*/ 427 h 461"/>
                  <a:gd name="T80" fmla="*/ 33 w 343"/>
                  <a:gd name="T81" fmla="*/ 451 h 461"/>
                  <a:gd name="T82" fmla="*/ 51 w 343"/>
                  <a:gd name="T83" fmla="*/ 440 h 461"/>
                  <a:gd name="T84" fmla="*/ 82 w 343"/>
                  <a:gd name="T85" fmla="*/ 426 h 461"/>
                  <a:gd name="T86" fmla="*/ 102 w 343"/>
                  <a:gd name="T87" fmla="*/ 435 h 461"/>
                  <a:gd name="T88" fmla="*/ 133 w 343"/>
                  <a:gd name="T89" fmla="*/ 455 h 461"/>
                  <a:gd name="T90" fmla="*/ 165 w 343"/>
                  <a:gd name="T91" fmla="*/ 459 h 461"/>
                  <a:gd name="T92" fmla="*/ 187 w 343"/>
                  <a:gd name="T93" fmla="*/ 448 h 461"/>
                  <a:gd name="T94" fmla="*/ 218 w 343"/>
                  <a:gd name="T95" fmla="*/ 448 h 461"/>
                  <a:gd name="T96" fmla="*/ 246 w 343"/>
                  <a:gd name="T97" fmla="*/ 433 h 461"/>
                  <a:gd name="T98" fmla="*/ 263 w 343"/>
                  <a:gd name="T99" fmla="*/ 416 h 461"/>
                  <a:gd name="T100" fmla="*/ 249 w 343"/>
                  <a:gd name="T101" fmla="*/ 399 h 461"/>
                  <a:gd name="T102" fmla="*/ 252 w 343"/>
                  <a:gd name="T103" fmla="*/ 382 h 461"/>
                  <a:gd name="T104" fmla="*/ 252 w 343"/>
                  <a:gd name="T105" fmla="*/ 351 h 461"/>
                  <a:gd name="T106" fmla="*/ 250 w 343"/>
                  <a:gd name="T107" fmla="*/ 331 h 461"/>
                  <a:gd name="T108" fmla="*/ 229 w 343"/>
                  <a:gd name="T109" fmla="*/ 286 h 461"/>
                  <a:gd name="T110" fmla="*/ 241 w 343"/>
                  <a:gd name="T111" fmla="*/ 260 h 461"/>
                  <a:gd name="T112" fmla="*/ 269 w 343"/>
                  <a:gd name="T113" fmla="*/ 245 h 461"/>
                  <a:gd name="T114" fmla="*/ 277 w 343"/>
                  <a:gd name="T115" fmla="*/ 216 h 461"/>
                  <a:gd name="T116" fmla="*/ 291 w 343"/>
                  <a:gd name="T117" fmla="*/ 206 h 461"/>
                  <a:gd name="T118" fmla="*/ 315 w 343"/>
                  <a:gd name="T119" fmla="*/ 176 h 461"/>
                  <a:gd name="T120" fmla="*/ 342 w 343"/>
                  <a:gd name="T121" fmla="*/ 14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61">
                    <a:moveTo>
                      <a:pt x="336" y="144"/>
                    </a:moveTo>
                    <a:lnTo>
                      <a:pt x="336" y="144"/>
                    </a:lnTo>
                    <a:lnTo>
                      <a:pt x="334" y="143"/>
                    </a:lnTo>
                    <a:lnTo>
                      <a:pt x="331" y="141"/>
                    </a:lnTo>
                    <a:lnTo>
                      <a:pt x="325" y="134"/>
                    </a:lnTo>
                    <a:lnTo>
                      <a:pt x="325" y="134"/>
                    </a:lnTo>
                    <a:lnTo>
                      <a:pt x="321" y="131"/>
                    </a:lnTo>
                    <a:lnTo>
                      <a:pt x="319" y="129"/>
                    </a:lnTo>
                    <a:lnTo>
                      <a:pt x="319" y="129"/>
                    </a:lnTo>
                    <a:lnTo>
                      <a:pt x="319" y="128"/>
                    </a:lnTo>
                    <a:lnTo>
                      <a:pt x="319" y="127"/>
                    </a:lnTo>
                    <a:lnTo>
                      <a:pt x="320" y="125"/>
                    </a:lnTo>
                    <a:lnTo>
                      <a:pt x="320" y="125"/>
                    </a:lnTo>
                    <a:lnTo>
                      <a:pt x="319" y="113"/>
                    </a:lnTo>
                    <a:lnTo>
                      <a:pt x="319" y="113"/>
                    </a:lnTo>
                    <a:lnTo>
                      <a:pt x="319" y="103"/>
                    </a:lnTo>
                    <a:lnTo>
                      <a:pt x="319" y="103"/>
                    </a:lnTo>
                    <a:lnTo>
                      <a:pt x="319" y="101"/>
                    </a:lnTo>
                    <a:lnTo>
                      <a:pt x="320" y="99"/>
                    </a:lnTo>
                    <a:lnTo>
                      <a:pt x="323" y="96"/>
                    </a:lnTo>
                    <a:lnTo>
                      <a:pt x="323" y="96"/>
                    </a:lnTo>
                    <a:lnTo>
                      <a:pt x="324" y="95"/>
                    </a:lnTo>
                    <a:lnTo>
                      <a:pt x="325" y="93"/>
                    </a:lnTo>
                    <a:lnTo>
                      <a:pt x="324" y="92"/>
                    </a:lnTo>
                    <a:lnTo>
                      <a:pt x="322" y="91"/>
                    </a:lnTo>
                    <a:lnTo>
                      <a:pt x="322" y="91"/>
                    </a:lnTo>
                    <a:lnTo>
                      <a:pt x="320" y="90"/>
                    </a:lnTo>
                    <a:lnTo>
                      <a:pt x="319" y="88"/>
                    </a:lnTo>
                    <a:lnTo>
                      <a:pt x="319" y="85"/>
                    </a:lnTo>
                    <a:lnTo>
                      <a:pt x="319" y="85"/>
                    </a:lnTo>
                    <a:lnTo>
                      <a:pt x="318" y="83"/>
                    </a:lnTo>
                    <a:lnTo>
                      <a:pt x="315" y="81"/>
                    </a:lnTo>
                    <a:lnTo>
                      <a:pt x="313" y="79"/>
                    </a:lnTo>
                    <a:lnTo>
                      <a:pt x="311" y="77"/>
                    </a:lnTo>
                    <a:lnTo>
                      <a:pt x="311" y="77"/>
                    </a:lnTo>
                    <a:lnTo>
                      <a:pt x="309" y="70"/>
                    </a:lnTo>
                    <a:lnTo>
                      <a:pt x="307" y="62"/>
                    </a:lnTo>
                    <a:lnTo>
                      <a:pt x="307" y="62"/>
                    </a:lnTo>
                    <a:lnTo>
                      <a:pt x="303" y="56"/>
                    </a:lnTo>
                    <a:lnTo>
                      <a:pt x="300" y="53"/>
                    </a:lnTo>
                    <a:lnTo>
                      <a:pt x="297" y="51"/>
                    </a:lnTo>
                    <a:lnTo>
                      <a:pt x="297" y="51"/>
                    </a:lnTo>
                    <a:lnTo>
                      <a:pt x="295" y="50"/>
                    </a:lnTo>
                    <a:lnTo>
                      <a:pt x="294" y="49"/>
                    </a:lnTo>
                    <a:lnTo>
                      <a:pt x="292" y="45"/>
                    </a:lnTo>
                    <a:lnTo>
                      <a:pt x="292" y="45"/>
                    </a:lnTo>
                    <a:lnTo>
                      <a:pt x="290" y="34"/>
                    </a:lnTo>
                    <a:lnTo>
                      <a:pt x="290" y="34"/>
                    </a:lnTo>
                    <a:lnTo>
                      <a:pt x="289" y="29"/>
                    </a:lnTo>
                    <a:lnTo>
                      <a:pt x="289" y="24"/>
                    </a:lnTo>
                    <a:lnTo>
                      <a:pt x="289" y="24"/>
                    </a:lnTo>
                    <a:lnTo>
                      <a:pt x="288" y="22"/>
                    </a:lnTo>
                    <a:lnTo>
                      <a:pt x="285" y="20"/>
                    </a:lnTo>
                    <a:lnTo>
                      <a:pt x="279" y="16"/>
                    </a:lnTo>
                    <a:lnTo>
                      <a:pt x="279" y="16"/>
                    </a:lnTo>
                    <a:lnTo>
                      <a:pt x="275" y="11"/>
                    </a:lnTo>
                    <a:lnTo>
                      <a:pt x="273" y="8"/>
                    </a:lnTo>
                    <a:lnTo>
                      <a:pt x="273" y="8"/>
                    </a:lnTo>
                    <a:lnTo>
                      <a:pt x="271" y="6"/>
                    </a:lnTo>
                    <a:lnTo>
                      <a:pt x="269" y="4"/>
                    </a:lnTo>
                    <a:lnTo>
                      <a:pt x="266" y="3"/>
                    </a:lnTo>
                    <a:lnTo>
                      <a:pt x="262" y="3"/>
                    </a:lnTo>
                    <a:lnTo>
                      <a:pt x="262" y="3"/>
                    </a:lnTo>
                    <a:lnTo>
                      <a:pt x="258" y="2"/>
                    </a:lnTo>
                    <a:lnTo>
                      <a:pt x="255" y="1"/>
                    </a:lnTo>
                    <a:lnTo>
                      <a:pt x="250" y="0"/>
                    </a:lnTo>
                    <a:lnTo>
                      <a:pt x="250" y="0"/>
                    </a:lnTo>
                    <a:lnTo>
                      <a:pt x="246" y="0"/>
                    </a:lnTo>
                    <a:lnTo>
                      <a:pt x="244" y="1"/>
                    </a:lnTo>
                    <a:lnTo>
                      <a:pt x="240" y="5"/>
                    </a:lnTo>
                    <a:lnTo>
                      <a:pt x="240" y="5"/>
                    </a:lnTo>
                    <a:lnTo>
                      <a:pt x="237" y="6"/>
                    </a:lnTo>
                    <a:lnTo>
                      <a:pt x="235" y="6"/>
                    </a:lnTo>
                    <a:lnTo>
                      <a:pt x="230" y="5"/>
                    </a:lnTo>
                    <a:lnTo>
                      <a:pt x="230" y="5"/>
                    </a:lnTo>
                    <a:lnTo>
                      <a:pt x="228" y="6"/>
                    </a:lnTo>
                    <a:lnTo>
                      <a:pt x="227" y="7"/>
                    </a:lnTo>
                    <a:lnTo>
                      <a:pt x="227" y="14"/>
                    </a:lnTo>
                    <a:lnTo>
                      <a:pt x="227" y="14"/>
                    </a:lnTo>
                    <a:lnTo>
                      <a:pt x="226" y="19"/>
                    </a:lnTo>
                    <a:lnTo>
                      <a:pt x="225" y="23"/>
                    </a:lnTo>
                    <a:lnTo>
                      <a:pt x="225" y="23"/>
                    </a:lnTo>
                    <a:lnTo>
                      <a:pt x="225" y="24"/>
                    </a:lnTo>
                    <a:lnTo>
                      <a:pt x="225" y="24"/>
                    </a:lnTo>
                    <a:lnTo>
                      <a:pt x="228" y="26"/>
                    </a:lnTo>
                    <a:lnTo>
                      <a:pt x="228" y="26"/>
                    </a:lnTo>
                    <a:lnTo>
                      <a:pt x="229" y="27"/>
                    </a:lnTo>
                    <a:lnTo>
                      <a:pt x="230" y="29"/>
                    </a:lnTo>
                    <a:lnTo>
                      <a:pt x="230" y="31"/>
                    </a:lnTo>
                    <a:lnTo>
                      <a:pt x="230" y="31"/>
                    </a:lnTo>
                    <a:lnTo>
                      <a:pt x="231" y="33"/>
                    </a:lnTo>
                    <a:lnTo>
                      <a:pt x="232" y="34"/>
                    </a:lnTo>
                    <a:lnTo>
                      <a:pt x="235" y="37"/>
                    </a:lnTo>
                    <a:lnTo>
                      <a:pt x="235" y="37"/>
                    </a:lnTo>
                    <a:lnTo>
                      <a:pt x="237" y="40"/>
                    </a:lnTo>
                    <a:lnTo>
                      <a:pt x="239" y="43"/>
                    </a:lnTo>
                    <a:lnTo>
                      <a:pt x="239" y="43"/>
                    </a:lnTo>
                    <a:lnTo>
                      <a:pt x="240" y="45"/>
                    </a:lnTo>
                    <a:lnTo>
                      <a:pt x="240" y="46"/>
                    </a:lnTo>
                    <a:lnTo>
                      <a:pt x="239" y="47"/>
                    </a:lnTo>
                    <a:lnTo>
                      <a:pt x="236" y="51"/>
                    </a:lnTo>
                    <a:lnTo>
                      <a:pt x="236" y="51"/>
                    </a:lnTo>
                    <a:lnTo>
                      <a:pt x="235" y="52"/>
                    </a:lnTo>
                    <a:lnTo>
                      <a:pt x="236" y="53"/>
                    </a:lnTo>
                    <a:lnTo>
                      <a:pt x="237" y="55"/>
                    </a:lnTo>
                    <a:lnTo>
                      <a:pt x="237" y="55"/>
                    </a:lnTo>
                    <a:lnTo>
                      <a:pt x="237" y="57"/>
                    </a:lnTo>
                    <a:lnTo>
                      <a:pt x="236" y="60"/>
                    </a:lnTo>
                    <a:lnTo>
                      <a:pt x="236" y="60"/>
                    </a:lnTo>
                    <a:lnTo>
                      <a:pt x="236" y="62"/>
                    </a:lnTo>
                    <a:lnTo>
                      <a:pt x="234" y="65"/>
                    </a:lnTo>
                    <a:lnTo>
                      <a:pt x="234" y="65"/>
                    </a:lnTo>
                    <a:lnTo>
                      <a:pt x="230" y="68"/>
                    </a:lnTo>
                    <a:lnTo>
                      <a:pt x="225" y="72"/>
                    </a:lnTo>
                    <a:lnTo>
                      <a:pt x="225" y="72"/>
                    </a:lnTo>
                    <a:lnTo>
                      <a:pt x="223" y="73"/>
                    </a:lnTo>
                    <a:lnTo>
                      <a:pt x="222" y="72"/>
                    </a:lnTo>
                    <a:lnTo>
                      <a:pt x="220" y="70"/>
                    </a:lnTo>
                    <a:lnTo>
                      <a:pt x="219" y="66"/>
                    </a:lnTo>
                    <a:lnTo>
                      <a:pt x="218" y="64"/>
                    </a:lnTo>
                    <a:lnTo>
                      <a:pt x="218" y="64"/>
                    </a:lnTo>
                    <a:lnTo>
                      <a:pt x="218" y="62"/>
                    </a:lnTo>
                    <a:lnTo>
                      <a:pt x="214" y="60"/>
                    </a:lnTo>
                    <a:lnTo>
                      <a:pt x="211" y="59"/>
                    </a:lnTo>
                    <a:lnTo>
                      <a:pt x="208" y="59"/>
                    </a:lnTo>
                    <a:lnTo>
                      <a:pt x="208" y="59"/>
                    </a:lnTo>
                    <a:lnTo>
                      <a:pt x="204" y="59"/>
                    </a:lnTo>
                    <a:lnTo>
                      <a:pt x="201" y="57"/>
                    </a:lnTo>
                    <a:lnTo>
                      <a:pt x="196" y="53"/>
                    </a:lnTo>
                    <a:lnTo>
                      <a:pt x="196" y="53"/>
                    </a:lnTo>
                    <a:lnTo>
                      <a:pt x="194" y="51"/>
                    </a:lnTo>
                    <a:lnTo>
                      <a:pt x="193" y="49"/>
                    </a:lnTo>
                    <a:lnTo>
                      <a:pt x="191" y="45"/>
                    </a:lnTo>
                    <a:lnTo>
                      <a:pt x="191" y="45"/>
                    </a:lnTo>
                    <a:lnTo>
                      <a:pt x="189" y="43"/>
                    </a:lnTo>
                    <a:lnTo>
                      <a:pt x="186" y="43"/>
                    </a:lnTo>
                    <a:lnTo>
                      <a:pt x="178" y="42"/>
                    </a:lnTo>
                    <a:lnTo>
                      <a:pt x="178" y="42"/>
                    </a:lnTo>
                    <a:lnTo>
                      <a:pt x="176" y="42"/>
                    </a:lnTo>
                    <a:lnTo>
                      <a:pt x="175" y="40"/>
                    </a:lnTo>
                    <a:lnTo>
                      <a:pt x="174" y="38"/>
                    </a:lnTo>
                    <a:lnTo>
                      <a:pt x="174" y="38"/>
                    </a:lnTo>
                    <a:lnTo>
                      <a:pt x="168" y="35"/>
                    </a:lnTo>
                    <a:lnTo>
                      <a:pt x="168" y="35"/>
                    </a:lnTo>
                    <a:lnTo>
                      <a:pt x="165" y="33"/>
                    </a:lnTo>
                    <a:lnTo>
                      <a:pt x="162" y="31"/>
                    </a:lnTo>
                    <a:lnTo>
                      <a:pt x="162" y="31"/>
                    </a:lnTo>
                    <a:lnTo>
                      <a:pt x="157" y="30"/>
                    </a:lnTo>
                    <a:lnTo>
                      <a:pt x="152" y="29"/>
                    </a:lnTo>
                    <a:lnTo>
                      <a:pt x="152" y="29"/>
                    </a:lnTo>
                    <a:lnTo>
                      <a:pt x="144" y="23"/>
                    </a:lnTo>
                    <a:lnTo>
                      <a:pt x="144" y="23"/>
                    </a:lnTo>
                    <a:lnTo>
                      <a:pt x="140" y="20"/>
                    </a:lnTo>
                    <a:lnTo>
                      <a:pt x="137" y="18"/>
                    </a:lnTo>
                    <a:lnTo>
                      <a:pt x="136" y="17"/>
                    </a:lnTo>
                    <a:lnTo>
                      <a:pt x="136" y="17"/>
                    </a:lnTo>
                    <a:lnTo>
                      <a:pt x="129" y="18"/>
                    </a:lnTo>
                    <a:lnTo>
                      <a:pt x="125" y="18"/>
                    </a:lnTo>
                    <a:lnTo>
                      <a:pt x="123" y="18"/>
                    </a:lnTo>
                    <a:lnTo>
                      <a:pt x="122" y="17"/>
                    </a:lnTo>
                    <a:lnTo>
                      <a:pt x="122" y="17"/>
                    </a:lnTo>
                    <a:lnTo>
                      <a:pt x="120" y="13"/>
                    </a:lnTo>
                    <a:lnTo>
                      <a:pt x="118" y="10"/>
                    </a:lnTo>
                    <a:lnTo>
                      <a:pt x="117" y="10"/>
                    </a:lnTo>
                    <a:lnTo>
                      <a:pt x="117" y="10"/>
                    </a:lnTo>
                    <a:lnTo>
                      <a:pt x="115" y="11"/>
                    </a:lnTo>
                    <a:lnTo>
                      <a:pt x="113" y="15"/>
                    </a:lnTo>
                    <a:lnTo>
                      <a:pt x="113" y="15"/>
                    </a:lnTo>
                    <a:lnTo>
                      <a:pt x="113" y="21"/>
                    </a:lnTo>
                    <a:lnTo>
                      <a:pt x="112" y="24"/>
                    </a:lnTo>
                    <a:lnTo>
                      <a:pt x="111" y="27"/>
                    </a:lnTo>
                    <a:lnTo>
                      <a:pt x="111" y="27"/>
                    </a:lnTo>
                    <a:lnTo>
                      <a:pt x="108" y="31"/>
                    </a:lnTo>
                    <a:lnTo>
                      <a:pt x="107" y="33"/>
                    </a:lnTo>
                    <a:lnTo>
                      <a:pt x="106" y="33"/>
                    </a:lnTo>
                    <a:lnTo>
                      <a:pt x="106" y="33"/>
                    </a:lnTo>
                    <a:lnTo>
                      <a:pt x="101" y="34"/>
                    </a:lnTo>
                    <a:lnTo>
                      <a:pt x="95" y="35"/>
                    </a:lnTo>
                    <a:lnTo>
                      <a:pt x="95" y="35"/>
                    </a:lnTo>
                    <a:lnTo>
                      <a:pt x="92" y="34"/>
                    </a:lnTo>
                    <a:lnTo>
                      <a:pt x="89" y="33"/>
                    </a:lnTo>
                    <a:lnTo>
                      <a:pt x="89" y="33"/>
                    </a:lnTo>
                    <a:lnTo>
                      <a:pt x="85" y="33"/>
                    </a:lnTo>
                    <a:lnTo>
                      <a:pt x="81" y="34"/>
                    </a:lnTo>
                    <a:lnTo>
                      <a:pt x="81" y="34"/>
                    </a:lnTo>
                    <a:lnTo>
                      <a:pt x="77" y="36"/>
                    </a:lnTo>
                    <a:lnTo>
                      <a:pt x="75" y="38"/>
                    </a:lnTo>
                    <a:lnTo>
                      <a:pt x="75" y="39"/>
                    </a:lnTo>
                    <a:lnTo>
                      <a:pt x="75" y="39"/>
                    </a:lnTo>
                    <a:lnTo>
                      <a:pt x="77" y="41"/>
                    </a:lnTo>
                    <a:lnTo>
                      <a:pt x="77" y="42"/>
                    </a:lnTo>
                    <a:lnTo>
                      <a:pt x="77" y="43"/>
                    </a:lnTo>
                    <a:lnTo>
                      <a:pt x="77" y="43"/>
                    </a:lnTo>
                    <a:lnTo>
                      <a:pt x="73" y="46"/>
                    </a:lnTo>
                    <a:lnTo>
                      <a:pt x="68" y="49"/>
                    </a:lnTo>
                    <a:lnTo>
                      <a:pt x="68" y="49"/>
                    </a:lnTo>
                    <a:lnTo>
                      <a:pt x="66" y="52"/>
                    </a:lnTo>
                    <a:lnTo>
                      <a:pt x="65" y="54"/>
                    </a:lnTo>
                    <a:lnTo>
                      <a:pt x="64" y="54"/>
                    </a:lnTo>
                    <a:lnTo>
                      <a:pt x="64" y="54"/>
                    </a:lnTo>
                    <a:lnTo>
                      <a:pt x="59" y="55"/>
                    </a:lnTo>
                    <a:lnTo>
                      <a:pt x="56" y="57"/>
                    </a:lnTo>
                    <a:lnTo>
                      <a:pt x="53" y="59"/>
                    </a:lnTo>
                    <a:lnTo>
                      <a:pt x="53" y="59"/>
                    </a:lnTo>
                    <a:lnTo>
                      <a:pt x="52" y="61"/>
                    </a:lnTo>
                    <a:lnTo>
                      <a:pt x="53" y="62"/>
                    </a:lnTo>
                    <a:lnTo>
                      <a:pt x="56" y="64"/>
                    </a:lnTo>
                    <a:lnTo>
                      <a:pt x="56" y="64"/>
                    </a:lnTo>
                    <a:lnTo>
                      <a:pt x="57" y="67"/>
                    </a:lnTo>
                    <a:lnTo>
                      <a:pt x="57" y="70"/>
                    </a:lnTo>
                    <a:lnTo>
                      <a:pt x="57" y="70"/>
                    </a:lnTo>
                    <a:lnTo>
                      <a:pt x="59" y="74"/>
                    </a:lnTo>
                    <a:lnTo>
                      <a:pt x="60" y="77"/>
                    </a:lnTo>
                    <a:lnTo>
                      <a:pt x="60" y="78"/>
                    </a:lnTo>
                    <a:lnTo>
                      <a:pt x="60" y="78"/>
                    </a:lnTo>
                    <a:lnTo>
                      <a:pt x="57" y="80"/>
                    </a:lnTo>
                    <a:lnTo>
                      <a:pt x="51" y="81"/>
                    </a:lnTo>
                    <a:lnTo>
                      <a:pt x="51" y="81"/>
                    </a:lnTo>
                    <a:lnTo>
                      <a:pt x="44" y="80"/>
                    </a:lnTo>
                    <a:lnTo>
                      <a:pt x="37" y="80"/>
                    </a:lnTo>
                    <a:lnTo>
                      <a:pt x="37" y="80"/>
                    </a:lnTo>
                    <a:lnTo>
                      <a:pt x="31" y="80"/>
                    </a:lnTo>
                    <a:lnTo>
                      <a:pt x="27" y="81"/>
                    </a:lnTo>
                    <a:lnTo>
                      <a:pt x="22" y="82"/>
                    </a:lnTo>
                    <a:lnTo>
                      <a:pt x="22" y="82"/>
                    </a:lnTo>
                    <a:lnTo>
                      <a:pt x="22" y="82"/>
                    </a:lnTo>
                    <a:lnTo>
                      <a:pt x="25" y="84"/>
                    </a:lnTo>
                    <a:lnTo>
                      <a:pt x="28" y="84"/>
                    </a:lnTo>
                    <a:lnTo>
                      <a:pt x="28" y="84"/>
                    </a:lnTo>
                    <a:lnTo>
                      <a:pt x="30" y="85"/>
                    </a:lnTo>
                    <a:lnTo>
                      <a:pt x="30" y="86"/>
                    </a:lnTo>
                    <a:lnTo>
                      <a:pt x="29" y="90"/>
                    </a:lnTo>
                    <a:lnTo>
                      <a:pt x="28" y="95"/>
                    </a:lnTo>
                    <a:lnTo>
                      <a:pt x="28" y="97"/>
                    </a:lnTo>
                    <a:lnTo>
                      <a:pt x="29" y="100"/>
                    </a:lnTo>
                    <a:lnTo>
                      <a:pt x="29" y="100"/>
                    </a:lnTo>
                    <a:lnTo>
                      <a:pt x="33" y="114"/>
                    </a:lnTo>
                    <a:lnTo>
                      <a:pt x="33" y="114"/>
                    </a:lnTo>
                    <a:lnTo>
                      <a:pt x="34" y="119"/>
                    </a:lnTo>
                    <a:lnTo>
                      <a:pt x="35" y="120"/>
                    </a:lnTo>
                    <a:lnTo>
                      <a:pt x="37" y="120"/>
                    </a:lnTo>
                    <a:lnTo>
                      <a:pt x="37" y="120"/>
                    </a:lnTo>
                    <a:lnTo>
                      <a:pt x="38" y="120"/>
                    </a:lnTo>
                    <a:lnTo>
                      <a:pt x="39" y="121"/>
                    </a:lnTo>
                    <a:lnTo>
                      <a:pt x="40" y="122"/>
                    </a:lnTo>
                    <a:lnTo>
                      <a:pt x="42" y="122"/>
                    </a:lnTo>
                    <a:lnTo>
                      <a:pt x="42" y="122"/>
                    </a:lnTo>
                    <a:lnTo>
                      <a:pt x="44" y="123"/>
                    </a:lnTo>
                    <a:lnTo>
                      <a:pt x="47" y="124"/>
                    </a:lnTo>
                    <a:lnTo>
                      <a:pt x="53" y="128"/>
                    </a:lnTo>
                    <a:lnTo>
                      <a:pt x="53" y="128"/>
                    </a:lnTo>
                    <a:lnTo>
                      <a:pt x="57" y="130"/>
                    </a:lnTo>
                    <a:lnTo>
                      <a:pt x="60" y="131"/>
                    </a:lnTo>
                    <a:lnTo>
                      <a:pt x="62" y="132"/>
                    </a:lnTo>
                    <a:lnTo>
                      <a:pt x="62" y="132"/>
                    </a:lnTo>
                    <a:lnTo>
                      <a:pt x="63" y="133"/>
                    </a:lnTo>
                    <a:lnTo>
                      <a:pt x="62" y="135"/>
                    </a:lnTo>
                    <a:lnTo>
                      <a:pt x="62" y="138"/>
                    </a:lnTo>
                    <a:lnTo>
                      <a:pt x="62" y="142"/>
                    </a:lnTo>
                    <a:lnTo>
                      <a:pt x="62" y="142"/>
                    </a:lnTo>
                    <a:lnTo>
                      <a:pt x="63" y="144"/>
                    </a:lnTo>
                    <a:lnTo>
                      <a:pt x="64" y="145"/>
                    </a:lnTo>
                    <a:lnTo>
                      <a:pt x="69" y="147"/>
                    </a:lnTo>
                    <a:lnTo>
                      <a:pt x="69" y="147"/>
                    </a:lnTo>
                    <a:lnTo>
                      <a:pt x="74" y="148"/>
                    </a:lnTo>
                    <a:lnTo>
                      <a:pt x="79" y="149"/>
                    </a:lnTo>
                    <a:lnTo>
                      <a:pt x="79" y="149"/>
                    </a:lnTo>
                    <a:lnTo>
                      <a:pt x="81" y="150"/>
                    </a:lnTo>
                    <a:lnTo>
                      <a:pt x="83" y="151"/>
                    </a:lnTo>
                    <a:lnTo>
                      <a:pt x="86" y="157"/>
                    </a:lnTo>
                    <a:lnTo>
                      <a:pt x="86" y="157"/>
                    </a:lnTo>
                    <a:lnTo>
                      <a:pt x="91" y="165"/>
                    </a:lnTo>
                    <a:lnTo>
                      <a:pt x="92" y="168"/>
                    </a:lnTo>
                    <a:lnTo>
                      <a:pt x="92" y="169"/>
                    </a:lnTo>
                    <a:lnTo>
                      <a:pt x="92" y="169"/>
                    </a:lnTo>
                    <a:lnTo>
                      <a:pt x="91" y="170"/>
                    </a:lnTo>
                    <a:lnTo>
                      <a:pt x="90" y="173"/>
                    </a:lnTo>
                    <a:lnTo>
                      <a:pt x="90" y="173"/>
                    </a:lnTo>
                    <a:lnTo>
                      <a:pt x="89" y="175"/>
                    </a:lnTo>
                    <a:lnTo>
                      <a:pt x="88" y="176"/>
                    </a:lnTo>
                    <a:lnTo>
                      <a:pt x="88" y="176"/>
                    </a:lnTo>
                    <a:lnTo>
                      <a:pt x="86" y="180"/>
                    </a:lnTo>
                    <a:lnTo>
                      <a:pt x="88" y="184"/>
                    </a:lnTo>
                    <a:lnTo>
                      <a:pt x="88" y="184"/>
                    </a:lnTo>
                    <a:lnTo>
                      <a:pt x="90" y="188"/>
                    </a:lnTo>
                    <a:lnTo>
                      <a:pt x="91" y="191"/>
                    </a:lnTo>
                    <a:lnTo>
                      <a:pt x="91" y="194"/>
                    </a:lnTo>
                    <a:lnTo>
                      <a:pt x="91" y="194"/>
                    </a:lnTo>
                    <a:lnTo>
                      <a:pt x="89" y="199"/>
                    </a:lnTo>
                    <a:lnTo>
                      <a:pt x="88" y="202"/>
                    </a:lnTo>
                    <a:lnTo>
                      <a:pt x="88" y="202"/>
                    </a:lnTo>
                    <a:lnTo>
                      <a:pt x="82" y="205"/>
                    </a:lnTo>
                    <a:lnTo>
                      <a:pt x="78" y="207"/>
                    </a:lnTo>
                    <a:lnTo>
                      <a:pt x="75" y="209"/>
                    </a:lnTo>
                    <a:lnTo>
                      <a:pt x="75" y="209"/>
                    </a:lnTo>
                    <a:lnTo>
                      <a:pt x="71" y="214"/>
                    </a:lnTo>
                    <a:lnTo>
                      <a:pt x="68" y="218"/>
                    </a:lnTo>
                    <a:lnTo>
                      <a:pt x="68" y="218"/>
                    </a:lnTo>
                    <a:lnTo>
                      <a:pt x="64" y="220"/>
                    </a:lnTo>
                    <a:lnTo>
                      <a:pt x="60" y="222"/>
                    </a:lnTo>
                    <a:lnTo>
                      <a:pt x="60" y="222"/>
                    </a:lnTo>
                    <a:lnTo>
                      <a:pt x="57" y="225"/>
                    </a:lnTo>
                    <a:lnTo>
                      <a:pt x="52" y="227"/>
                    </a:lnTo>
                    <a:lnTo>
                      <a:pt x="52" y="227"/>
                    </a:lnTo>
                    <a:lnTo>
                      <a:pt x="48" y="228"/>
                    </a:lnTo>
                    <a:lnTo>
                      <a:pt x="47" y="229"/>
                    </a:lnTo>
                    <a:lnTo>
                      <a:pt x="45" y="230"/>
                    </a:lnTo>
                    <a:lnTo>
                      <a:pt x="45" y="230"/>
                    </a:lnTo>
                    <a:lnTo>
                      <a:pt x="41" y="233"/>
                    </a:lnTo>
                    <a:lnTo>
                      <a:pt x="41" y="233"/>
                    </a:lnTo>
                    <a:lnTo>
                      <a:pt x="41" y="232"/>
                    </a:lnTo>
                    <a:lnTo>
                      <a:pt x="40" y="232"/>
                    </a:lnTo>
                    <a:lnTo>
                      <a:pt x="39" y="233"/>
                    </a:lnTo>
                    <a:lnTo>
                      <a:pt x="39" y="233"/>
                    </a:lnTo>
                    <a:lnTo>
                      <a:pt x="36" y="237"/>
                    </a:lnTo>
                    <a:lnTo>
                      <a:pt x="35" y="239"/>
                    </a:lnTo>
                    <a:lnTo>
                      <a:pt x="34" y="240"/>
                    </a:lnTo>
                    <a:lnTo>
                      <a:pt x="34" y="240"/>
                    </a:lnTo>
                    <a:lnTo>
                      <a:pt x="31" y="242"/>
                    </a:lnTo>
                    <a:lnTo>
                      <a:pt x="29" y="244"/>
                    </a:lnTo>
                    <a:lnTo>
                      <a:pt x="29" y="244"/>
                    </a:lnTo>
                    <a:lnTo>
                      <a:pt x="27" y="243"/>
                    </a:lnTo>
                    <a:lnTo>
                      <a:pt x="26" y="243"/>
                    </a:lnTo>
                    <a:lnTo>
                      <a:pt x="26" y="244"/>
                    </a:lnTo>
                    <a:lnTo>
                      <a:pt x="26" y="244"/>
                    </a:lnTo>
                    <a:lnTo>
                      <a:pt x="20" y="250"/>
                    </a:lnTo>
                    <a:lnTo>
                      <a:pt x="20" y="250"/>
                    </a:lnTo>
                    <a:lnTo>
                      <a:pt x="17" y="254"/>
                    </a:lnTo>
                    <a:lnTo>
                      <a:pt x="16" y="255"/>
                    </a:lnTo>
                    <a:lnTo>
                      <a:pt x="17" y="256"/>
                    </a:lnTo>
                    <a:lnTo>
                      <a:pt x="17" y="256"/>
                    </a:lnTo>
                    <a:lnTo>
                      <a:pt x="21" y="256"/>
                    </a:lnTo>
                    <a:lnTo>
                      <a:pt x="25" y="257"/>
                    </a:lnTo>
                    <a:lnTo>
                      <a:pt x="25" y="258"/>
                    </a:lnTo>
                    <a:lnTo>
                      <a:pt x="25" y="258"/>
                    </a:lnTo>
                    <a:lnTo>
                      <a:pt x="22" y="261"/>
                    </a:lnTo>
                    <a:lnTo>
                      <a:pt x="21" y="263"/>
                    </a:lnTo>
                    <a:lnTo>
                      <a:pt x="20" y="265"/>
                    </a:lnTo>
                    <a:lnTo>
                      <a:pt x="20" y="265"/>
                    </a:lnTo>
                    <a:lnTo>
                      <a:pt x="20" y="270"/>
                    </a:lnTo>
                    <a:lnTo>
                      <a:pt x="20" y="270"/>
                    </a:lnTo>
                    <a:lnTo>
                      <a:pt x="21" y="270"/>
                    </a:lnTo>
                    <a:lnTo>
                      <a:pt x="22" y="271"/>
                    </a:lnTo>
                    <a:lnTo>
                      <a:pt x="24" y="272"/>
                    </a:lnTo>
                    <a:lnTo>
                      <a:pt x="24" y="272"/>
                    </a:lnTo>
                    <a:lnTo>
                      <a:pt x="21" y="272"/>
                    </a:lnTo>
                    <a:lnTo>
                      <a:pt x="21" y="272"/>
                    </a:lnTo>
                    <a:lnTo>
                      <a:pt x="21" y="273"/>
                    </a:lnTo>
                    <a:lnTo>
                      <a:pt x="21" y="273"/>
                    </a:lnTo>
                    <a:lnTo>
                      <a:pt x="24" y="274"/>
                    </a:lnTo>
                    <a:lnTo>
                      <a:pt x="26" y="274"/>
                    </a:lnTo>
                    <a:lnTo>
                      <a:pt x="26" y="274"/>
                    </a:lnTo>
                    <a:lnTo>
                      <a:pt x="27" y="272"/>
                    </a:lnTo>
                    <a:lnTo>
                      <a:pt x="29" y="272"/>
                    </a:lnTo>
                    <a:lnTo>
                      <a:pt x="29" y="272"/>
                    </a:lnTo>
                    <a:lnTo>
                      <a:pt x="33" y="272"/>
                    </a:lnTo>
                    <a:lnTo>
                      <a:pt x="35" y="271"/>
                    </a:lnTo>
                    <a:lnTo>
                      <a:pt x="35" y="269"/>
                    </a:lnTo>
                    <a:lnTo>
                      <a:pt x="35" y="269"/>
                    </a:lnTo>
                    <a:lnTo>
                      <a:pt x="35" y="267"/>
                    </a:lnTo>
                    <a:lnTo>
                      <a:pt x="33" y="264"/>
                    </a:lnTo>
                    <a:lnTo>
                      <a:pt x="32" y="263"/>
                    </a:lnTo>
                    <a:lnTo>
                      <a:pt x="32" y="262"/>
                    </a:lnTo>
                    <a:lnTo>
                      <a:pt x="32" y="262"/>
                    </a:lnTo>
                    <a:lnTo>
                      <a:pt x="35" y="259"/>
                    </a:lnTo>
                    <a:lnTo>
                      <a:pt x="37" y="258"/>
                    </a:lnTo>
                    <a:lnTo>
                      <a:pt x="37" y="256"/>
                    </a:lnTo>
                    <a:lnTo>
                      <a:pt x="37" y="256"/>
                    </a:lnTo>
                    <a:lnTo>
                      <a:pt x="36" y="255"/>
                    </a:lnTo>
                    <a:lnTo>
                      <a:pt x="35" y="253"/>
                    </a:lnTo>
                    <a:lnTo>
                      <a:pt x="34" y="252"/>
                    </a:lnTo>
                    <a:lnTo>
                      <a:pt x="34" y="250"/>
                    </a:lnTo>
                    <a:lnTo>
                      <a:pt x="34" y="250"/>
                    </a:lnTo>
                    <a:lnTo>
                      <a:pt x="36" y="248"/>
                    </a:lnTo>
                    <a:lnTo>
                      <a:pt x="38" y="247"/>
                    </a:lnTo>
                    <a:lnTo>
                      <a:pt x="39" y="247"/>
                    </a:lnTo>
                    <a:lnTo>
                      <a:pt x="39" y="247"/>
                    </a:lnTo>
                    <a:lnTo>
                      <a:pt x="43" y="248"/>
                    </a:lnTo>
                    <a:lnTo>
                      <a:pt x="45" y="248"/>
                    </a:lnTo>
                    <a:lnTo>
                      <a:pt x="46" y="250"/>
                    </a:lnTo>
                    <a:lnTo>
                      <a:pt x="46" y="250"/>
                    </a:lnTo>
                    <a:lnTo>
                      <a:pt x="47" y="252"/>
                    </a:lnTo>
                    <a:lnTo>
                      <a:pt x="47" y="253"/>
                    </a:lnTo>
                    <a:lnTo>
                      <a:pt x="48" y="254"/>
                    </a:lnTo>
                    <a:lnTo>
                      <a:pt x="48" y="254"/>
                    </a:lnTo>
                    <a:lnTo>
                      <a:pt x="50" y="254"/>
                    </a:lnTo>
                    <a:lnTo>
                      <a:pt x="50" y="255"/>
                    </a:lnTo>
                    <a:lnTo>
                      <a:pt x="50" y="256"/>
                    </a:lnTo>
                    <a:lnTo>
                      <a:pt x="50" y="256"/>
                    </a:lnTo>
                    <a:lnTo>
                      <a:pt x="49" y="257"/>
                    </a:lnTo>
                    <a:lnTo>
                      <a:pt x="49" y="258"/>
                    </a:lnTo>
                    <a:lnTo>
                      <a:pt x="49" y="259"/>
                    </a:lnTo>
                    <a:lnTo>
                      <a:pt x="50" y="258"/>
                    </a:lnTo>
                    <a:lnTo>
                      <a:pt x="50" y="258"/>
                    </a:lnTo>
                    <a:lnTo>
                      <a:pt x="54" y="254"/>
                    </a:lnTo>
                    <a:lnTo>
                      <a:pt x="57" y="252"/>
                    </a:lnTo>
                    <a:lnTo>
                      <a:pt x="57" y="250"/>
                    </a:lnTo>
                    <a:lnTo>
                      <a:pt x="57" y="250"/>
                    </a:lnTo>
                    <a:lnTo>
                      <a:pt x="56" y="246"/>
                    </a:lnTo>
                    <a:lnTo>
                      <a:pt x="56" y="245"/>
                    </a:lnTo>
                    <a:lnTo>
                      <a:pt x="57" y="245"/>
                    </a:lnTo>
                    <a:lnTo>
                      <a:pt x="57" y="245"/>
                    </a:lnTo>
                    <a:lnTo>
                      <a:pt x="60" y="245"/>
                    </a:lnTo>
                    <a:lnTo>
                      <a:pt x="62" y="243"/>
                    </a:lnTo>
                    <a:lnTo>
                      <a:pt x="62" y="243"/>
                    </a:lnTo>
                    <a:lnTo>
                      <a:pt x="63" y="242"/>
                    </a:lnTo>
                    <a:lnTo>
                      <a:pt x="64" y="242"/>
                    </a:lnTo>
                    <a:lnTo>
                      <a:pt x="67" y="242"/>
                    </a:lnTo>
                    <a:lnTo>
                      <a:pt x="67" y="242"/>
                    </a:lnTo>
                    <a:lnTo>
                      <a:pt x="68" y="241"/>
                    </a:lnTo>
                    <a:lnTo>
                      <a:pt x="70" y="241"/>
                    </a:lnTo>
                    <a:lnTo>
                      <a:pt x="73" y="242"/>
                    </a:lnTo>
                    <a:lnTo>
                      <a:pt x="73" y="242"/>
                    </a:lnTo>
                    <a:lnTo>
                      <a:pt x="76" y="241"/>
                    </a:lnTo>
                    <a:lnTo>
                      <a:pt x="80" y="242"/>
                    </a:lnTo>
                    <a:lnTo>
                      <a:pt x="80" y="242"/>
                    </a:lnTo>
                    <a:lnTo>
                      <a:pt x="83" y="242"/>
                    </a:lnTo>
                    <a:lnTo>
                      <a:pt x="88" y="241"/>
                    </a:lnTo>
                    <a:lnTo>
                      <a:pt x="88" y="241"/>
                    </a:lnTo>
                    <a:lnTo>
                      <a:pt x="90" y="240"/>
                    </a:lnTo>
                    <a:lnTo>
                      <a:pt x="91" y="239"/>
                    </a:lnTo>
                    <a:lnTo>
                      <a:pt x="93" y="238"/>
                    </a:lnTo>
                    <a:lnTo>
                      <a:pt x="95" y="238"/>
                    </a:lnTo>
                    <a:lnTo>
                      <a:pt x="95" y="238"/>
                    </a:lnTo>
                    <a:lnTo>
                      <a:pt x="100" y="237"/>
                    </a:lnTo>
                    <a:lnTo>
                      <a:pt x="104" y="236"/>
                    </a:lnTo>
                    <a:lnTo>
                      <a:pt x="104" y="236"/>
                    </a:lnTo>
                    <a:lnTo>
                      <a:pt x="106" y="235"/>
                    </a:lnTo>
                    <a:lnTo>
                      <a:pt x="109" y="235"/>
                    </a:lnTo>
                    <a:lnTo>
                      <a:pt x="110" y="236"/>
                    </a:lnTo>
                    <a:lnTo>
                      <a:pt x="110" y="236"/>
                    </a:lnTo>
                    <a:lnTo>
                      <a:pt x="110" y="236"/>
                    </a:lnTo>
                    <a:lnTo>
                      <a:pt x="108" y="238"/>
                    </a:lnTo>
                    <a:lnTo>
                      <a:pt x="108" y="240"/>
                    </a:lnTo>
                    <a:lnTo>
                      <a:pt x="108" y="240"/>
                    </a:lnTo>
                    <a:lnTo>
                      <a:pt x="108" y="244"/>
                    </a:lnTo>
                    <a:lnTo>
                      <a:pt x="107" y="244"/>
                    </a:lnTo>
                    <a:lnTo>
                      <a:pt x="106" y="244"/>
                    </a:lnTo>
                    <a:lnTo>
                      <a:pt x="106" y="244"/>
                    </a:lnTo>
                    <a:lnTo>
                      <a:pt x="102" y="241"/>
                    </a:lnTo>
                    <a:lnTo>
                      <a:pt x="101" y="240"/>
                    </a:lnTo>
                    <a:lnTo>
                      <a:pt x="100" y="240"/>
                    </a:lnTo>
                    <a:lnTo>
                      <a:pt x="100" y="240"/>
                    </a:lnTo>
                    <a:lnTo>
                      <a:pt x="95" y="243"/>
                    </a:lnTo>
                    <a:lnTo>
                      <a:pt x="102" y="250"/>
                    </a:lnTo>
                    <a:lnTo>
                      <a:pt x="94" y="254"/>
                    </a:lnTo>
                    <a:lnTo>
                      <a:pt x="94" y="254"/>
                    </a:lnTo>
                    <a:lnTo>
                      <a:pt x="88" y="259"/>
                    </a:lnTo>
                    <a:lnTo>
                      <a:pt x="82" y="264"/>
                    </a:lnTo>
                    <a:lnTo>
                      <a:pt x="77" y="271"/>
                    </a:lnTo>
                    <a:lnTo>
                      <a:pt x="77" y="271"/>
                    </a:lnTo>
                    <a:lnTo>
                      <a:pt x="73" y="276"/>
                    </a:lnTo>
                    <a:lnTo>
                      <a:pt x="70" y="278"/>
                    </a:lnTo>
                    <a:lnTo>
                      <a:pt x="68" y="279"/>
                    </a:lnTo>
                    <a:lnTo>
                      <a:pt x="67" y="279"/>
                    </a:lnTo>
                    <a:lnTo>
                      <a:pt x="67" y="279"/>
                    </a:lnTo>
                    <a:lnTo>
                      <a:pt x="67" y="281"/>
                    </a:lnTo>
                    <a:lnTo>
                      <a:pt x="69" y="282"/>
                    </a:lnTo>
                    <a:lnTo>
                      <a:pt x="69" y="282"/>
                    </a:lnTo>
                    <a:lnTo>
                      <a:pt x="75" y="286"/>
                    </a:lnTo>
                    <a:lnTo>
                      <a:pt x="81" y="289"/>
                    </a:lnTo>
                    <a:lnTo>
                      <a:pt x="81" y="289"/>
                    </a:lnTo>
                    <a:lnTo>
                      <a:pt x="86" y="290"/>
                    </a:lnTo>
                    <a:lnTo>
                      <a:pt x="89" y="291"/>
                    </a:lnTo>
                    <a:lnTo>
                      <a:pt x="89" y="291"/>
                    </a:lnTo>
                    <a:lnTo>
                      <a:pt x="89" y="291"/>
                    </a:lnTo>
                    <a:lnTo>
                      <a:pt x="79" y="291"/>
                    </a:lnTo>
                    <a:lnTo>
                      <a:pt x="79" y="291"/>
                    </a:lnTo>
                    <a:lnTo>
                      <a:pt x="73" y="290"/>
                    </a:lnTo>
                    <a:lnTo>
                      <a:pt x="71" y="290"/>
                    </a:lnTo>
                    <a:lnTo>
                      <a:pt x="69" y="291"/>
                    </a:lnTo>
                    <a:lnTo>
                      <a:pt x="69" y="291"/>
                    </a:lnTo>
                    <a:lnTo>
                      <a:pt x="67" y="295"/>
                    </a:lnTo>
                    <a:lnTo>
                      <a:pt x="68" y="297"/>
                    </a:lnTo>
                    <a:lnTo>
                      <a:pt x="69" y="301"/>
                    </a:lnTo>
                    <a:lnTo>
                      <a:pt x="69" y="301"/>
                    </a:lnTo>
                    <a:lnTo>
                      <a:pt x="72" y="305"/>
                    </a:lnTo>
                    <a:lnTo>
                      <a:pt x="73" y="308"/>
                    </a:lnTo>
                    <a:lnTo>
                      <a:pt x="73" y="308"/>
                    </a:lnTo>
                    <a:lnTo>
                      <a:pt x="74" y="312"/>
                    </a:lnTo>
                    <a:lnTo>
                      <a:pt x="75" y="315"/>
                    </a:lnTo>
                    <a:lnTo>
                      <a:pt x="74" y="316"/>
                    </a:lnTo>
                    <a:lnTo>
                      <a:pt x="74" y="316"/>
                    </a:lnTo>
                    <a:lnTo>
                      <a:pt x="66" y="323"/>
                    </a:lnTo>
                    <a:lnTo>
                      <a:pt x="66" y="323"/>
                    </a:lnTo>
                    <a:lnTo>
                      <a:pt x="53" y="335"/>
                    </a:lnTo>
                    <a:lnTo>
                      <a:pt x="53" y="335"/>
                    </a:lnTo>
                    <a:lnTo>
                      <a:pt x="51" y="337"/>
                    </a:lnTo>
                    <a:lnTo>
                      <a:pt x="50" y="340"/>
                    </a:lnTo>
                    <a:lnTo>
                      <a:pt x="47" y="344"/>
                    </a:lnTo>
                    <a:lnTo>
                      <a:pt x="47" y="344"/>
                    </a:lnTo>
                    <a:lnTo>
                      <a:pt x="45" y="347"/>
                    </a:lnTo>
                    <a:lnTo>
                      <a:pt x="44" y="348"/>
                    </a:lnTo>
                    <a:lnTo>
                      <a:pt x="44" y="349"/>
                    </a:lnTo>
                    <a:lnTo>
                      <a:pt x="44" y="349"/>
                    </a:lnTo>
                    <a:lnTo>
                      <a:pt x="50" y="350"/>
                    </a:lnTo>
                    <a:lnTo>
                      <a:pt x="50" y="350"/>
                    </a:lnTo>
                    <a:lnTo>
                      <a:pt x="51" y="352"/>
                    </a:lnTo>
                    <a:lnTo>
                      <a:pt x="51" y="353"/>
                    </a:lnTo>
                    <a:lnTo>
                      <a:pt x="49" y="353"/>
                    </a:lnTo>
                    <a:lnTo>
                      <a:pt x="49" y="353"/>
                    </a:lnTo>
                    <a:lnTo>
                      <a:pt x="46" y="353"/>
                    </a:lnTo>
                    <a:lnTo>
                      <a:pt x="43" y="355"/>
                    </a:lnTo>
                    <a:lnTo>
                      <a:pt x="43" y="355"/>
                    </a:lnTo>
                    <a:lnTo>
                      <a:pt x="41" y="359"/>
                    </a:lnTo>
                    <a:lnTo>
                      <a:pt x="41" y="362"/>
                    </a:lnTo>
                    <a:lnTo>
                      <a:pt x="41" y="362"/>
                    </a:lnTo>
                    <a:lnTo>
                      <a:pt x="39" y="362"/>
                    </a:lnTo>
                    <a:lnTo>
                      <a:pt x="37" y="363"/>
                    </a:lnTo>
                    <a:lnTo>
                      <a:pt x="37" y="364"/>
                    </a:lnTo>
                    <a:lnTo>
                      <a:pt x="37" y="364"/>
                    </a:lnTo>
                    <a:lnTo>
                      <a:pt x="37" y="366"/>
                    </a:lnTo>
                    <a:lnTo>
                      <a:pt x="38" y="369"/>
                    </a:lnTo>
                    <a:lnTo>
                      <a:pt x="38" y="369"/>
                    </a:lnTo>
                    <a:lnTo>
                      <a:pt x="38" y="370"/>
                    </a:lnTo>
                    <a:lnTo>
                      <a:pt x="37" y="372"/>
                    </a:lnTo>
                    <a:lnTo>
                      <a:pt x="37" y="373"/>
                    </a:lnTo>
                    <a:lnTo>
                      <a:pt x="37" y="374"/>
                    </a:lnTo>
                    <a:lnTo>
                      <a:pt x="37" y="374"/>
                    </a:lnTo>
                    <a:lnTo>
                      <a:pt x="39" y="375"/>
                    </a:lnTo>
                    <a:lnTo>
                      <a:pt x="42" y="375"/>
                    </a:lnTo>
                    <a:lnTo>
                      <a:pt x="45" y="375"/>
                    </a:lnTo>
                    <a:lnTo>
                      <a:pt x="45" y="375"/>
                    </a:lnTo>
                    <a:lnTo>
                      <a:pt x="43" y="376"/>
                    </a:lnTo>
                    <a:lnTo>
                      <a:pt x="42" y="377"/>
                    </a:lnTo>
                    <a:lnTo>
                      <a:pt x="42" y="377"/>
                    </a:lnTo>
                    <a:lnTo>
                      <a:pt x="41" y="379"/>
                    </a:lnTo>
                    <a:lnTo>
                      <a:pt x="40" y="379"/>
                    </a:lnTo>
                    <a:lnTo>
                      <a:pt x="39" y="379"/>
                    </a:lnTo>
                    <a:lnTo>
                      <a:pt x="39" y="379"/>
                    </a:lnTo>
                    <a:lnTo>
                      <a:pt x="38" y="377"/>
                    </a:lnTo>
                    <a:lnTo>
                      <a:pt x="37" y="377"/>
                    </a:lnTo>
                    <a:lnTo>
                      <a:pt x="37" y="376"/>
                    </a:lnTo>
                    <a:lnTo>
                      <a:pt x="37" y="376"/>
                    </a:lnTo>
                    <a:lnTo>
                      <a:pt x="37" y="380"/>
                    </a:lnTo>
                    <a:lnTo>
                      <a:pt x="37" y="382"/>
                    </a:lnTo>
                    <a:lnTo>
                      <a:pt x="37" y="383"/>
                    </a:lnTo>
                    <a:lnTo>
                      <a:pt x="36" y="383"/>
                    </a:lnTo>
                    <a:lnTo>
                      <a:pt x="36" y="383"/>
                    </a:lnTo>
                    <a:lnTo>
                      <a:pt x="35" y="382"/>
                    </a:lnTo>
                    <a:lnTo>
                      <a:pt x="34" y="381"/>
                    </a:lnTo>
                    <a:lnTo>
                      <a:pt x="33" y="380"/>
                    </a:lnTo>
                    <a:lnTo>
                      <a:pt x="32" y="380"/>
                    </a:lnTo>
                    <a:lnTo>
                      <a:pt x="32" y="380"/>
                    </a:lnTo>
                    <a:lnTo>
                      <a:pt x="30" y="381"/>
                    </a:lnTo>
                    <a:lnTo>
                      <a:pt x="30" y="384"/>
                    </a:lnTo>
                    <a:lnTo>
                      <a:pt x="30" y="384"/>
                    </a:lnTo>
                    <a:lnTo>
                      <a:pt x="30" y="386"/>
                    </a:lnTo>
                    <a:lnTo>
                      <a:pt x="29" y="386"/>
                    </a:lnTo>
                    <a:lnTo>
                      <a:pt x="29" y="386"/>
                    </a:lnTo>
                    <a:lnTo>
                      <a:pt x="26" y="388"/>
                    </a:lnTo>
                    <a:lnTo>
                      <a:pt x="24" y="390"/>
                    </a:lnTo>
                    <a:lnTo>
                      <a:pt x="24" y="390"/>
                    </a:lnTo>
                    <a:lnTo>
                      <a:pt x="24" y="392"/>
                    </a:lnTo>
                    <a:lnTo>
                      <a:pt x="24" y="394"/>
                    </a:lnTo>
                    <a:lnTo>
                      <a:pt x="24" y="395"/>
                    </a:lnTo>
                    <a:lnTo>
                      <a:pt x="24" y="395"/>
                    </a:lnTo>
                    <a:lnTo>
                      <a:pt x="21" y="395"/>
                    </a:lnTo>
                    <a:lnTo>
                      <a:pt x="21" y="396"/>
                    </a:lnTo>
                    <a:lnTo>
                      <a:pt x="21" y="396"/>
                    </a:lnTo>
                    <a:lnTo>
                      <a:pt x="24" y="398"/>
                    </a:lnTo>
                    <a:lnTo>
                      <a:pt x="25" y="400"/>
                    </a:lnTo>
                    <a:lnTo>
                      <a:pt x="25" y="401"/>
                    </a:lnTo>
                    <a:lnTo>
                      <a:pt x="25" y="401"/>
                    </a:lnTo>
                    <a:lnTo>
                      <a:pt x="24" y="401"/>
                    </a:lnTo>
                    <a:lnTo>
                      <a:pt x="21" y="401"/>
                    </a:lnTo>
                    <a:lnTo>
                      <a:pt x="21" y="401"/>
                    </a:lnTo>
                    <a:lnTo>
                      <a:pt x="20" y="401"/>
                    </a:lnTo>
                    <a:lnTo>
                      <a:pt x="18" y="401"/>
                    </a:lnTo>
                    <a:lnTo>
                      <a:pt x="18" y="401"/>
                    </a:lnTo>
                    <a:lnTo>
                      <a:pt x="16" y="402"/>
                    </a:lnTo>
                    <a:lnTo>
                      <a:pt x="14" y="403"/>
                    </a:lnTo>
                    <a:lnTo>
                      <a:pt x="14" y="403"/>
                    </a:lnTo>
                    <a:lnTo>
                      <a:pt x="11" y="406"/>
                    </a:lnTo>
                    <a:lnTo>
                      <a:pt x="8" y="409"/>
                    </a:lnTo>
                    <a:lnTo>
                      <a:pt x="8" y="409"/>
                    </a:lnTo>
                    <a:lnTo>
                      <a:pt x="7" y="411"/>
                    </a:lnTo>
                    <a:lnTo>
                      <a:pt x="6" y="412"/>
                    </a:lnTo>
                    <a:lnTo>
                      <a:pt x="6" y="412"/>
                    </a:lnTo>
                    <a:lnTo>
                      <a:pt x="4" y="414"/>
                    </a:lnTo>
                    <a:lnTo>
                      <a:pt x="3" y="415"/>
                    </a:lnTo>
                    <a:lnTo>
                      <a:pt x="4" y="416"/>
                    </a:lnTo>
                    <a:lnTo>
                      <a:pt x="4" y="416"/>
                    </a:lnTo>
                    <a:lnTo>
                      <a:pt x="5" y="417"/>
                    </a:lnTo>
                    <a:lnTo>
                      <a:pt x="6" y="419"/>
                    </a:lnTo>
                    <a:lnTo>
                      <a:pt x="6" y="421"/>
                    </a:lnTo>
                    <a:lnTo>
                      <a:pt x="6" y="422"/>
                    </a:lnTo>
                    <a:lnTo>
                      <a:pt x="6" y="422"/>
                    </a:lnTo>
                    <a:lnTo>
                      <a:pt x="5" y="423"/>
                    </a:lnTo>
                    <a:lnTo>
                      <a:pt x="4" y="422"/>
                    </a:lnTo>
                    <a:lnTo>
                      <a:pt x="2" y="422"/>
                    </a:lnTo>
                    <a:lnTo>
                      <a:pt x="2" y="422"/>
                    </a:lnTo>
                    <a:lnTo>
                      <a:pt x="0" y="422"/>
                    </a:lnTo>
                    <a:lnTo>
                      <a:pt x="0" y="422"/>
                    </a:lnTo>
                    <a:lnTo>
                      <a:pt x="0" y="423"/>
                    </a:lnTo>
                    <a:lnTo>
                      <a:pt x="0" y="423"/>
                    </a:lnTo>
                    <a:lnTo>
                      <a:pt x="1" y="425"/>
                    </a:lnTo>
                    <a:lnTo>
                      <a:pt x="1" y="426"/>
                    </a:lnTo>
                    <a:lnTo>
                      <a:pt x="0" y="427"/>
                    </a:lnTo>
                    <a:lnTo>
                      <a:pt x="0" y="427"/>
                    </a:lnTo>
                    <a:lnTo>
                      <a:pt x="0" y="428"/>
                    </a:lnTo>
                    <a:lnTo>
                      <a:pt x="0" y="428"/>
                    </a:lnTo>
                    <a:lnTo>
                      <a:pt x="5" y="433"/>
                    </a:lnTo>
                    <a:lnTo>
                      <a:pt x="5" y="433"/>
                    </a:lnTo>
                    <a:lnTo>
                      <a:pt x="9" y="437"/>
                    </a:lnTo>
                    <a:lnTo>
                      <a:pt x="11" y="442"/>
                    </a:lnTo>
                    <a:lnTo>
                      <a:pt x="11" y="442"/>
                    </a:lnTo>
                    <a:lnTo>
                      <a:pt x="14" y="447"/>
                    </a:lnTo>
                    <a:lnTo>
                      <a:pt x="17" y="449"/>
                    </a:lnTo>
                    <a:lnTo>
                      <a:pt x="17" y="449"/>
                    </a:lnTo>
                    <a:lnTo>
                      <a:pt x="24" y="452"/>
                    </a:lnTo>
                    <a:lnTo>
                      <a:pt x="29" y="452"/>
                    </a:lnTo>
                    <a:lnTo>
                      <a:pt x="31" y="452"/>
                    </a:lnTo>
                    <a:lnTo>
                      <a:pt x="33" y="451"/>
                    </a:lnTo>
                    <a:lnTo>
                      <a:pt x="33" y="451"/>
                    </a:lnTo>
                    <a:lnTo>
                      <a:pt x="39" y="447"/>
                    </a:lnTo>
                    <a:lnTo>
                      <a:pt x="41" y="446"/>
                    </a:lnTo>
                    <a:lnTo>
                      <a:pt x="41" y="444"/>
                    </a:lnTo>
                    <a:lnTo>
                      <a:pt x="41" y="444"/>
                    </a:lnTo>
                    <a:lnTo>
                      <a:pt x="40" y="440"/>
                    </a:lnTo>
                    <a:lnTo>
                      <a:pt x="40" y="440"/>
                    </a:lnTo>
                    <a:lnTo>
                      <a:pt x="42" y="440"/>
                    </a:lnTo>
                    <a:lnTo>
                      <a:pt x="42" y="440"/>
                    </a:lnTo>
                    <a:lnTo>
                      <a:pt x="43" y="441"/>
                    </a:lnTo>
                    <a:lnTo>
                      <a:pt x="44" y="442"/>
                    </a:lnTo>
                    <a:lnTo>
                      <a:pt x="44" y="443"/>
                    </a:lnTo>
                    <a:lnTo>
                      <a:pt x="46" y="443"/>
                    </a:lnTo>
                    <a:lnTo>
                      <a:pt x="46" y="443"/>
                    </a:lnTo>
                    <a:lnTo>
                      <a:pt x="50" y="441"/>
                    </a:lnTo>
                    <a:lnTo>
                      <a:pt x="51" y="440"/>
                    </a:lnTo>
                    <a:lnTo>
                      <a:pt x="53" y="441"/>
                    </a:lnTo>
                    <a:lnTo>
                      <a:pt x="53" y="441"/>
                    </a:lnTo>
                    <a:lnTo>
                      <a:pt x="59" y="442"/>
                    </a:lnTo>
                    <a:lnTo>
                      <a:pt x="61" y="441"/>
                    </a:lnTo>
                    <a:lnTo>
                      <a:pt x="63" y="440"/>
                    </a:lnTo>
                    <a:lnTo>
                      <a:pt x="63" y="440"/>
                    </a:lnTo>
                    <a:lnTo>
                      <a:pt x="64" y="439"/>
                    </a:lnTo>
                    <a:lnTo>
                      <a:pt x="66" y="437"/>
                    </a:lnTo>
                    <a:lnTo>
                      <a:pt x="69" y="436"/>
                    </a:lnTo>
                    <a:lnTo>
                      <a:pt x="73" y="436"/>
                    </a:lnTo>
                    <a:lnTo>
                      <a:pt x="73" y="436"/>
                    </a:lnTo>
                    <a:lnTo>
                      <a:pt x="77" y="435"/>
                    </a:lnTo>
                    <a:lnTo>
                      <a:pt x="80" y="433"/>
                    </a:lnTo>
                    <a:lnTo>
                      <a:pt x="82" y="430"/>
                    </a:lnTo>
                    <a:lnTo>
                      <a:pt x="82" y="426"/>
                    </a:lnTo>
                    <a:lnTo>
                      <a:pt x="82" y="426"/>
                    </a:lnTo>
                    <a:lnTo>
                      <a:pt x="81" y="421"/>
                    </a:lnTo>
                    <a:lnTo>
                      <a:pt x="81" y="420"/>
                    </a:lnTo>
                    <a:lnTo>
                      <a:pt x="82" y="420"/>
                    </a:lnTo>
                    <a:lnTo>
                      <a:pt x="82" y="420"/>
                    </a:lnTo>
                    <a:lnTo>
                      <a:pt x="86" y="420"/>
                    </a:lnTo>
                    <a:lnTo>
                      <a:pt x="88" y="420"/>
                    </a:lnTo>
                    <a:lnTo>
                      <a:pt x="89" y="422"/>
                    </a:lnTo>
                    <a:lnTo>
                      <a:pt x="89" y="422"/>
                    </a:lnTo>
                    <a:lnTo>
                      <a:pt x="90" y="429"/>
                    </a:lnTo>
                    <a:lnTo>
                      <a:pt x="91" y="432"/>
                    </a:lnTo>
                    <a:lnTo>
                      <a:pt x="92" y="433"/>
                    </a:lnTo>
                    <a:lnTo>
                      <a:pt x="92" y="433"/>
                    </a:lnTo>
                    <a:lnTo>
                      <a:pt x="99" y="434"/>
                    </a:lnTo>
                    <a:lnTo>
                      <a:pt x="102" y="435"/>
                    </a:lnTo>
                    <a:lnTo>
                      <a:pt x="103" y="435"/>
                    </a:lnTo>
                    <a:lnTo>
                      <a:pt x="103" y="436"/>
                    </a:lnTo>
                    <a:lnTo>
                      <a:pt x="103" y="436"/>
                    </a:lnTo>
                    <a:lnTo>
                      <a:pt x="104" y="438"/>
                    </a:lnTo>
                    <a:lnTo>
                      <a:pt x="105" y="440"/>
                    </a:lnTo>
                    <a:lnTo>
                      <a:pt x="109" y="444"/>
                    </a:lnTo>
                    <a:lnTo>
                      <a:pt x="109" y="444"/>
                    </a:lnTo>
                    <a:lnTo>
                      <a:pt x="114" y="449"/>
                    </a:lnTo>
                    <a:lnTo>
                      <a:pt x="121" y="454"/>
                    </a:lnTo>
                    <a:lnTo>
                      <a:pt x="121" y="454"/>
                    </a:lnTo>
                    <a:lnTo>
                      <a:pt x="126" y="457"/>
                    </a:lnTo>
                    <a:lnTo>
                      <a:pt x="127" y="457"/>
                    </a:lnTo>
                    <a:lnTo>
                      <a:pt x="127" y="457"/>
                    </a:lnTo>
                    <a:lnTo>
                      <a:pt x="133" y="455"/>
                    </a:lnTo>
                    <a:lnTo>
                      <a:pt x="133" y="455"/>
                    </a:lnTo>
                    <a:lnTo>
                      <a:pt x="133" y="457"/>
                    </a:lnTo>
                    <a:lnTo>
                      <a:pt x="135" y="458"/>
                    </a:lnTo>
                    <a:lnTo>
                      <a:pt x="135" y="458"/>
                    </a:lnTo>
                    <a:lnTo>
                      <a:pt x="139" y="458"/>
                    </a:lnTo>
                    <a:lnTo>
                      <a:pt x="141" y="459"/>
                    </a:lnTo>
                    <a:lnTo>
                      <a:pt x="141" y="459"/>
                    </a:lnTo>
                    <a:lnTo>
                      <a:pt x="145" y="459"/>
                    </a:lnTo>
                    <a:lnTo>
                      <a:pt x="145" y="459"/>
                    </a:lnTo>
                    <a:lnTo>
                      <a:pt x="155" y="458"/>
                    </a:lnTo>
                    <a:lnTo>
                      <a:pt x="155" y="458"/>
                    </a:lnTo>
                    <a:lnTo>
                      <a:pt x="159" y="459"/>
                    </a:lnTo>
                    <a:lnTo>
                      <a:pt x="162" y="460"/>
                    </a:lnTo>
                    <a:lnTo>
                      <a:pt x="162" y="460"/>
                    </a:lnTo>
                    <a:lnTo>
                      <a:pt x="163" y="461"/>
                    </a:lnTo>
                    <a:lnTo>
                      <a:pt x="165" y="459"/>
                    </a:lnTo>
                    <a:lnTo>
                      <a:pt x="165" y="459"/>
                    </a:lnTo>
                    <a:lnTo>
                      <a:pt x="166" y="457"/>
                    </a:lnTo>
                    <a:lnTo>
                      <a:pt x="167" y="455"/>
                    </a:lnTo>
                    <a:lnTo>
                      <a:pt x="167" y="454"/>
                    </a:lnTo>
                    <a:lnTo>
                      <a:pt x="170" y="455"/>
                    </a:lnTo>
                    <a:lnTo>
                      <a:pt x="170" y="455"/>
                    </a:lnTo>
                    <a:lnTo>
                      <a:pt x="175" y="458"/>
                    </a:lnTo>
                    <a:lnTo>
                      <a:pt x="176" y="458"/>
                    </a:lnTo>
                    <a:lnTo>
                      <a:pt x="177" y="457"/>
                    </a:lnTo>
                    <a:lnTo>
                      <a:pt x="177" y="457"/>
                    </a:lnTo>
                    <a:lnTo>
                      <a:pt x="179" y="451"/>
                    </a:lnTo>
                    <a:lnTo>
                      <a:pt x="181" y="449"/>
                    </a:lnTo>
                    <a:lnTo>
                      <a:pt x="182" y="449"/>
                    </a:lnTo>
                    <a:lnTo>
                      <a:pt x="182" y="449"/>
                    </a:lnTo>
                    <a:lnTo>
                      <a:pt x="187" y="448"/>
                    </a:lnTo>
                    <a:lnTo>
                      <a:pt x="189" y="448"/>
                    </a:lnTo>
                    <a:lnTo>
                      <a:pt x="190" y="447"/>
                    </a:lnTo>
                    <a:lnTo>
                      <a:pt x="190" y="447"/>
                    </a:lnTo>
                    <a:lnTo>
                      <a:pt x="192" y="444"/>
                    </a:lnTo>
                    <a:lnTo>
                      <a:pt x="193" y="444"/>
                    </a:lnTo>
                    <a:lnTo>
                      <a:pt x="195" y="444"/>
                    </a:lnTo>
                    <a:lnTo>
                      <a:pt x="195" y="444"/>
                    </a:lnTo>
                    <a:lnTo>
                      <a:pt x="200" y="447"/>
                    </a:lnTo>
                    <a:lnTo>
                      <a:pt x="206" y="449"/>
                    </a:lnTo>
                    <a:lnTo>
                      <a:pt x="206" y="449"/>
                    </a:lnTo>
                    <a:lnTo>
                      <a:pt x="212" y="451"/>
                    </a:lnTo>
                    <a:lnTo>
                      <a:pt x="215" y="450"/>
                    </a:lnTo>
                    <a:lnTo>
                      <a:pt x="217" y="449"/>
                    </a:lnTo>
                    <a:lnTo>
                      <a:pt x="218" y="448"/>
                    </a:lnTo>
                    <a:lnTo>
                      <a:pt x="218" y="448"/>
                    </a:lnTo>
                    <a:lnTo>
                      <a:pt x="220" y="445"/>
                    </a:lnTo>
                    <a:lnTo>
                      <a:pt x="222" y="442"/>
                    </a:lnTo>
                    <a:lnTo>
                      <a:pt x="224" y="439"/>
                    </a:lnTo>
                    <a:lnTo>
                      <a:pt x="225" y="437"/>
                    </a:lnTo>
                    <a:lnTo>
                      <a:pt x="225" y="437"/>
                    </a:lnTo>
                    <a:lnTo>
                      <a:pt x="226" y="434"/>
                    </a:lnTo>
                    <a:lnTo>
                      <a:pt x="228" y="431"/>
                    </a:lnTo>
                    <a:lnTo>
                      <a:pt x="230" y="429"/>
                    </a:lnTo>
                    <a:lnTo>
                      <a:pt x="232" y="428"/>
                    </a:lnTo>
                    <a:lnTo>
                      <a:pt x="232" y="428"/>
                    </a:lnTo>
                    <a:lnTo>
                      <a:pt x="237" y="429"/>
                    </a:lnTo>
                    <a:lnTo>
                      <a:pt x="241" y="430"/>
                    </a:lnTo>
                    <a:lnTo>
                      <a:pt x="241" y="430"/>
                    </a:lnTo>
                    <a:lnTo>
                      <a:pt x="244" y="432"/>
                    </a:lnTo>
                    <a:lnTo>
                      <a:pt x="246" y="433"/>
                    </a:lnTo>
                    <a:lnTo>
                      <a:pt x="250" y="434"/>
                    </a:lnTo>
                    <a:lnTo>
                      <a:pt x="250" y="434"/>
                    </a:lnTo>
                    <a:lnTo>
                      <a:pt x="254" y="434"/>
                    </a:lnTo>
                    <a:lnTo>
                      <a:pt x="258" y="436"/>
                    </a:lnTo>
                    <a:lnTo>
                      <a:pt x="262" y="436"/>
                    </a:lnTo>
                    <a:lnTo>
                      <a:pt x="263" y="436"/>
                    </a:lnTo>
                    <a:lnTo>
                      <a:pt x="264" y="435"/>
                    </a:lnTo>
                    <a:lnTo>
                      <a:pt x="264" y="435"/>
                    </a:lnTo>
                    <a:lnTo>
                      <a:pt x="264" y="432"/>
                    </a:lnTo>
                    <a:lnTo>
                      <a:pt x="264" y="429"/>
                    </a:lnTo>
                    <a:lnTo>
                      <a:pt x="263" y="425"/>
                    </a:lnTo>
                    <a:lnTo>
                      <a:pt x="263" y="425"/>
                    </a:lnTo>
                    <a:lnTo>
                      <a:pt x="264" y="420"/>
                    </a:lnTo>
                    <a:lnTo>
                      <a:pt x="264" y="418"/>
                    </a:lnTo>
                    <a:lnTo>
                      <a:pt x="263" y="416"/>
                    </a:lnTo>
                    <a:lnTo>
                      <a:pt x="263" y="416"/>
                    </a:lnTo>
                    <a:lnTo>
                      <a:pt x="262" y="415"/>
                    </a:lnTo>
                    <a:lnTo>
                      <a:pt x="260" y="414"/>
                    </a:lnTo>
                    <a:lnTo>
                      <a:pt x="258" y="413"/>
                    </a:lnTo>
                    <a:lnTo>
                      <a:pt x="257" y="412"/>
                    </a:lnTo>
                    <a:lnTo>
                      <a:pt x="257" y="412"/>
                    </a:lnTo>
                    <a:lnTo>
                      <a:pt x="253" y="407"/>
                    </a:lnTo>
                    <a:lnTo>
                      <a:pt x="252" y="403"/>
                    </a:lnTo>
                    <a:lnTo>
                      <a:pt x="252" y="403"/>
                    </a:lnTo>
                    <a:lnTo>
                      <a:pt x="252" y="402"/>
                    </a:lnTo>
                    <a:lnTo>
                      <a:pt x="253" y="401"/>
                    </a:lnTo>
                    <a:lnTo>
                      <a:pt x="253" y="401"/>
                    </a:lnTo>
                    <a:lnTo>
                      <a:pt x="252" y="400"/>
                    </a:lnTo>
                    <a:lnTo>
                      <a:pt x="252" y="400"/>
                    </a:lnTo>
                    <a:lnTo>
                      <a:pt x="249" y="399"/>
                    </a:lnTo>
                    <a:lnTo>
                      <a:pt x="244" y="398"/>
                    </a:lnTo>
                    <a:lnTo>
                      <a:pt x="242" y="397"/>
                    </a:lnTo>
                    <a:lnTo>
                      <a:pt x="242" y="397"/>
                    </a:lnTo>
                    <a:lnTo>
                      <a:pt x="242" y="395"/>
                    </a:lnTo>
                    <a:lnTo>
                      <a:pt x="242" y="395"/>
                    </a:lnTo>
                    <a:lnTo>
                      <a:pt x="244" y="391"/>
                    </a:lnTo>
                    <a:lnTo>
                      <a:pt x="245" y="389"/>
                    </a:lnTo>
                    <a:lnTo>
                      <a:pt x="245" y="387"/>
                    </a:lnTo>
                    <a:lnTo>
                      <a:pt x="245" y="387"/>
                    </a:lnTo>
                    <a:lnTo>
                      <a:pt x="244" y="385"/>
                    </a:lnTo>
                    <a:lnTo>
                      <a:pt x="245" y="383"/>
                    </a:lnTo>
                    <a:lnTo>
                      <a:pt x="246" y="382"/>
                    </a:lnTo>
                    <a:lnTo>
                      <a:pt x="247" y="381"/>
                    </a:lnTo>
                    <a:lnTo>
                      <a:pt x="247" y="381"/>
                    </a:lnTo>
                    <a:lnTo>
                      <a:pt x="252" y="382"/>
                    </a:lnTo>
                    <a:lnTo>
                      <a:pt x="254" y="382"/>
                    </a:lnTo>
                    <a:lnTo>
                      <a:pt x="256" y="381"/>
                    </a:lnTo>
                    <a:lnTo>
                      <a:pt x="256" y="381"/>
                    </a:lnTo>
                    <a:lnTo>
                      <a:pt x="262" y="373"/>
                    </a:lnTo>
                    <a:lnTo>
                      <a:pt x="265" y="367"/>
                    </a:lnTo>
                    <a:lnTo>
                      <a:pt x="265" y="365"/>
                    </a:lnTo>
                    <a:lnTo>
                      <a:pt x="265" y="363"/>
                    </a:lnTo>
                    <a:lnTo>
                      <a:pt x="265" y="363"/>
                    </a:lnTo>
                    <a:lnTo>
                      <a:pt x="264" y="359"/>
                    </a:lnTo>
                    <a:lnTo>
                      <a:pt x="265" y="358"/>
                    </a:lnTo>
                    <a:lnTo>
                      <a:pt x="264" y="357"/>
                    </a:lnTo>
                    <a:lnTo>
                      <a:pt x="262" y="356"/>
                    </a:lnTo>
                    <a:lnTo>
                      <a:pt x="262" y="356"/>
                    </a:lnTo>
                    <a:lnTo>
                      <a:pt x="255" y="352"/>
                    </a:lnTo>
                    <a:lnTo>
                      <a:pt x="252" y="351"/>
                    </a:lnTo>
                    <a:lnTo>
                      <a:pt x="252" y="350"/>
                    </a:lnTo>
                    <a:lnTo>
                      <a:pt x="252" y="349"/>
                    </a:lnTo>
                    <a:lnTo>
                      <a:pt x="252" y="349"/>
                    </a:lnTo>
                    <a:lnTo>
                      <a:pt x="253" y="347"/>
                    </a:lnTo>
                    <a:lnTo>
                      <a:pt x="254" y="346"/>
                    </a:lnTo>
                    <a:lnTo>
                      <a:pt x="254" y="345"/>
                    </a:lnTo>
                    <a:lnTo>
                      <a:pt x="254" y="344"/>
                    </a:lnTo>
                    <a:lnTo>
                      <a:pt x="254" y="344"/>
                    </a:lnTo>
                    <a:lnTo>
                      <a:pt x="251" y="341"/>
                    </a:lnTo>
                    <a:lnTo>
                      <a:pt x="250" y="339"/>
                    </a:lnTo>
                    <a:lnTo>
                      <a:pt x="250" y="339"/>
                    </a:lnTo>
                    <a:lnTo>
                      <a:pt x="252" y="335"/>
                    </a:lnTo>
                    <a:lnTo>
                      <a:pt x="252" y="332"/>
                    </a:lnTo>
                    <a:lnTo>
                      <a:pt x="250" y="331"/>
                    </a:lnTo>
                    <a:lnTo>
                      <a:pt x="250" y="331"/>
                    </a:lnTo>
                    <a:lnTo>
                      <a:pt x="247" y="330"/>
                    </a:lnTo>
                    <a:lnTo>
                      <a:pt x="245" y="331"/>
                    </a:lnTo>
                    <a:lnTo>
                      <a:pt x="243" y="330"/>
                    </a:lnTo>
                    <a:lnTo>
                      <a:pt x="242" y="328"/>
                    </a:lnTo>
                    <a:lnTo>
                      <a:pt x="242" y="328"/>
                    </a:lnTo>
                    <a:lnTo>
                      <a:pt x="237" y="319"/>
                    </a:lnTo>
                    <a:lnTo>
                      <a:pt x="234" y="313"/>
                    </a:lnTo>
                    <a:lnTo>
                      <a:pt x="232" y="309"/>
                    </a:lnTo>
                    <a:lnTo>
                      <a:pt x="232" y="309"/>
                    </a:lnTo>
                    <a:lnTo>
                      <a:pt x="231" y="301"/>
                    </a:lnTo>
                    <a:lnTo>
                      <a:pt x="231" y="299"/>
                    </a:lnTo>
                    <a:lnTo>
                      <a:pt x="230" y="295"/>
                    </a:lnTo>
                    <a:lnTo>
                      <a:pt x="230" y="295"/>
                    </a:lnTo>
                    <a:lnTo>
                      <a:pt x="229" y="289"/>
                    </a:lnTo>
                    <a:lnTo>
                      <a:pt x="229" y="286"/>
                    </a:lnTo>
                    <a:lnTo>
                      <a:pt x="229" y="284"/>
                    </a:lnTo>
                    <a:lnTo>
                      <a:pt x="229" y="284"/>
                    </a:lnTo>
                    <a:lnTo>
                      <a:pt x="233" y="282"/>
                    </a:lnTo>
                    <a:lnTo>
                      <a:pt x="235" y="280"/>
                    </a:lnTo>
                    <a:lnTo>
                      <a:pt x="235" y="278"/>
                    </a:lnTo>
                    <a:lnTo>
                      <a:pt x="235" y="278"/>
                    </a:lnTo>
                    <a:lnTo>
                      <a:pt x="234" y="272"/>
                    </a:lnTo>
                    <a:lnTo>
                      <a:pt x="234" y="270"/>
                    </a:lnTo>
                    <a:lnTo>
                      <a:pt x="235" y="269"/>
                    </a:lnTo>
                    <a:lnTo>
                      <a:pt x="235" y="269"/>
                    </a:lnTo>
                    <a:lnTo>
                      <a:pt x="238" y="269"/>
                    </a:lnTo>
                    <a:lnTo>
                      <a:pt x="240" y="268"/>
                    </a:lnTo>
                    <a:lnTo>
                      <a:pt x="240" y="264"/>
                    </a:lnTo>
                    <a:lnTo>
                      <a:pt x="240" y="264"/>
                    </a:lnTo>
                    <a:lnTo>
                      <a:pt x="241" y="260"/>
                    </a:lnTo>
                    <a:lnTo>
                      <a:pt x="242" y="257"/>
                    </a:lnTo>
                    <a:lnTo>
                      <a:pt x="243" y="255"/>
                    </a:lnTo>
                    <a:lnTo>
                      <a:pt x="246" y="254"/>
                    </a:lnTo>
                    <a:lnTo>
                      <a:pt x="246" y="254"/>
                    </a:lnTo>
                    <a:lnTo>
                      <a:pt x="250" y="254"/>
                    </a:lnTo>
                    <a:lnTo>
                      <a:pt x="253" y="255"/>
                    </a:lnTo>
                    <a:lnTo>
                      <a:pt x="255" y="256"/>
                    </a:lnTo>
                    <a:lnTo>
                      <a:pt x="259" y="256"/>
                    </a:lnTo>
                    <a:lnTo>
                      <a:pt x="259" y="256"/>
                    </a:lnTo>
                    <a:lnTo>
                      <a:pt x="264" y="256"/>
                    </a:lnTo>
                    <a:lnTo>
                      <a:pt x="267" y="253"/>
                    </a:lnTo>
                    <a:lnTo>
                      <a:pt x="267" y="253"/>
                    </a:lnTo>
                    <a:lnTo>
                      <a:pt x="270" y="248"/>
                    </a:lnTo>
                    <a:lnTo>
                      <a:pt x="270" y="247"/>
                    </a:lnTo>
                    <a:lnTo>
                      <a:pt x="269" y="245"/>
                    </a:lnTo>
                    <a:lnTo>
                      <a:pt x="269" y="245"/>
                    </a:lnTo>
                    <a:lnTo>
                      <a:pt x="268" y="242"/>
                    </a:lnTo>
                    <a:lnTo>
                      <a:pt x="268" y="241"/>
                    </a:lnTo>
                    <a:lnTo>
                      <a:pt x="268" y="239"/>
                    </a:lnTo>
                    <a:lnTo>
                      <a:pt x="268" y="239"/>
                    </a:lnTo>
                    <a:lnTo>
                      <a:pt x="269" y="237"/>
                    </a:lnTo>
                    <a:lnTo>
                      <a:pt x="269" y="233"/>
                    </a:lnTo>
                    <a:lnTo>
                      <a:pt x="269" y="233"/>
                    </a:lnTo>
                    <a:lnTo>
                      <a:pt x="270" y="230"/>
                    </a:lnTo>
                    <a:lnTo>
                      <a:pt x="272" y="226"/>
                    </a:lnTo>
                    <a:lnTo>
                      <a:pt x="272" y="226"/>
                    </a:lnTo>
                    <a:lnTo>
                      <a:pt x="275" y="222"/>
                    </a:lnTo>
                    <a:lnTo>
                      <a:pt x="277" y="218"/>
                    </a:lnTo>
                    <a:lnTo>
                      <a:pt x="277" y="218"/>
                    </a:lnTo>
                    <a:lnTo>
                      <a:pt x="277" y="216"/>
                    </a:lnTo>
                    <a:lnTo>
                      <a:pt x="279" y="215"/>
                    </a:lnTo>
                    <a:lnTo>
                      <a:pt x="281" y="214"/>
                    </a:lnTo>
                    <a:lnTo>
                      <a:pt x="282" y="215"/>
                    </a:lnTo>
                    <a:lnTo>
                      <a:pt x="282" y="215"/>
                    </a:lnTo>
                    <a:lnTo>
                      <a:pt x="284" y="217"/>
                    </a:lnTo>
                    <a:lnTo>
                      <a:pt x="286" y="218"/>
                    </a:lnTo>
                    <a:lnTo>
                      <a:pt x="288" y="219"/>
                    </a:lnTo>
                    <a:lnTo>
                      <a:pt x="288" y="218"/>
                    </a:lnTo>
                    <a:lnTo>
                      <a:pt x="289" y="217"/>
                    </a:lnTo>
                    <a:lnTo>
                      <a:pt x="289" y="217"/>
                    </a:lnTo>
                    <a:lnTo>
                      <a:pt x="288" y="213"/>
                    </a:lnTo>
                    <a:lnTo>
                      <a:pt x="288" y="211"/>
                    </a:lnTo>
                    <a:lnTo>
                      <a:pt x="290" y="208"/>
                    </a:lnTo>
                    <a:lnTo>
                      <a:pt x="290" y="208"/>
                    </a:lnTo>
                    <a:lnTo>
                      <a:pt x="291" y="206"/>
                    </a:lnTo>
                    <a:lnTo>
                      <a:pt x="291" y="204"/>
                    </a:lnTo>
                    <a:lnTo>
                      <a:pt x="291" y="200"/>
                    </a:lnTo>
                    <a:lnTo>
                      <a:pt x="291" y="199"/>
                    </a:lnTo>
                    <a:lnTo>
                      <a:pt x="291" y="199"/>
                    </a:lnTo>
                    <a:lnTo>
                      <a:pt x="295" y="195"/>
                    </a:lnTo>
                    <a:lnTo>
                      <a:pt x="297" y="194"/>
                    </a:lnTo>
                    <a:lnTo>
                      <a:pt x="300" y="193"/>
                    </a:lnTo>
                    <a:lnTo>
                      <a:pt x="300" y="193"/>
                    </a:lnTo>
                    <a:lnTo>
                      <a:pt x="304" y="190"/>
                    </a:lnTo>
                    <a:lnTo>
                      <a:pt x="308" y="187"/>
                    </a:lnTo>
                    <a:lnTo>
                      <a:pt x="308" y="187"/>
                    </a:lnTo>
                    <a:lnTo>
                      <a:pt x="313" y="181"/>
                    </a:lnTo>
                    <a:lnTo>
                      <a:pt x="314" y="178"/>
                    </a:lnTo>
                    <a:lnTo>
                      <a:pt x="315" y="177"/>
                    </a:lnTo>
                    <a:lnTo>
                      <a:pt x="315" y="176"/>
                    </a:lnTo>
                    <a:lnTo>
                      <a:pt x="315" y="176"/>
                    </a:lnTo>
                    <a:lnTo>
                      <a:pt x="311" y="174"/>
                    </a:lnTo>
                    <a:lnTo>
                      <a:pt x="310" y="173"/>
                    </a:lnTo>
                    <a:lnTo>
                      <a:pt x="310" y="172"/>
                    </a:lnTo>
                    <a:lnTo>
                      <a:pt x="310" y="172"/>
                    </a:lnTo>
                    <a:lnTo>
                      <a:pt x="314" y="167"/>
                    </a:lnTo>
                    <a:lnTo>
                      <a:pt x="316" y="162"/>
                    </a:lnTo>
                    <a:lnTo>
                      <a:pt x="316" y="162"/>
                    </a:lnTo>
                    <a:lnTo>
                      <a:pt x="319" y="156"/>
                    </a:lnTo>
                    <a:lnTo>
                      <a:pt x="322" y="153"/>
                    </a:lnTo>
                    <a:lnTo>
                      <a:pt x="325" y="152"/>
                    </a:lnTo>
                    <a:lnTo>
                      <a:pt x="325" y="152"/>
                    </a:lnTo>
                    <a:lnTo>
                      <a:pt x="343" y="151"/>
                    </a:lnTo>
                    <a:lnTo>
                      <a:pt x="343" y="151"/>
                    </a:lnTo>
                    <a:lnTo>
                      <a:pt x="342" y="148"/>
                    </a:lnTo>
                    <a:lnTo>
                      <a:pt x="340" y="145"/>
                    </a:lnTo>
                    <a:lnTo>
                      <a:pt x="338" y="144"/>
                    </a:lnTo>
                    <a:lnTo>
                      <a:pt x="336" y="144"/>
                    </a:lnTo>
                    <a:lnTo>
                      <a:pt x="336" y="14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6" name="フリーフォーム 55">
                <a:extLst>
                  <a:ext uri="{FF2B5EF4-FFF2-40B4-BE49-F238E27FC236}">
                    <a16:creationId xmlns:a16="http://schemas.microsoft.com/office/drawing/2014/main" id="{00000000-0008-0000-0000-000084050000}"/>
                  </a:ext>
                </a:extLst>
              </p:cNvPr>
              <p:cNvSpPr>
                <a:spLocks/>
              </p:cNvSpPr>
              <p:nvPr/>
            </p:nvSpPr>
            <p:spPr bwMode="auto">
              <a:xfrm>
                <a:off x="107" y="762"/>
                <a:ext cx="50" cy="45"/>
              </a:xfrm>
              <a:custGeom>
                <a:avLst/>
                <a:gdLst>
                  <a:gd name="T0" fmla="*/ 416 w 444"/>
                  <a:gd name="T1" fmla="*/ 316 h 404"/>
                  <a:gd name="T2" fmla="*/ 406 w 444"/>
                  <a:gd name="T3" fmla="*/ 313 h 404"/>
                  <a:gd name="T4" fmla="*/ 396 w 444"/>
                  <a:gd name="T5" fmla="*/ 312 h 404"/>
                  <a:gd name="T6" fmla="*/ 388 w 444"/>
                  <a:gd name="T7" fmla="*/ 307 h 404"/>
                  <a:gd name="T8" fmla="*/ 382 w 444"/>
                  <a:gd name="T9" fmla="*/ 297 h 404"/>
                  <a:gd name="T10" fmla="*/ 395 w 444"/>
                  <a:gd name="T11" fmla="*/ 274 h 404"/>
                  <a:gd name="T12" fmla="*/ 413 w 444"/>
                  <a:gd name="T13" fmla="*/ 262 h 404"/>
                  <a:gd name="T14" fmla="*/ 400 w 444"/>
                  <a:gd name="T15" fmla="*/ 265 h 404"/>
                  <a:gd name="T16" fmla="*/ 388 w 444"/>
                  <a:gd name="T17" fmla="*/ 266 h 404"/>
                  <a:gd name="T18" fmla="*/ 364 w 444"/>
                  <a:gd name="T19" fmla="*/ 262 h 404"/>
                  <a:gd name="T20" fmla="*/ 380 w 444"/>
                  <a:gd name="T21" fmla="*/ 244 h 404"/>
                  <a:gd name="T22" fmla="*/ 371 w 444"/>
                  <a:gd name="T23" fmla="*/ 240 h 404"/>
                  <a:gd name="T24" fmla="*/ 355 w 444"/>
                  <a:gd name="T25" fmla="*/ 244 h 404"/>
                  <a:gd name="T26" fmla="*/ 353 w 444"/>
                  <a:gd name="T27" fmla="*/ 227 h 404"/>
                  <a:gd name="T28" fmla="*/ 373 w 444"/>
                  <a:gd name="T29" fmla="*/ 192 h 404"/>
                  <a:gd name="T30" fmla="*/ 340 w 444"/>
                  <a:gd name="T31" fmla="*/ 191 h 404"/>
                  <a:gd name="T32" fmla="*/ 312 w 444"/>
                  <a:gd name="T33" fmla="*/ 180 h 404"/>
                  <a:gd name="T34" fmla="*/ 303 w 444"/>
                  <a:gd name="T35" fmla="*/ 181 h 404"/>
                  <a:gd name="T36" fmla="*/ 273 w 444"/>
                  <a:gd name="T37" fmla="*/ 186 h 404"/>
                  <a:gd name="T38" fmla="*/ 239 w 444"/>
                  <a:gd name="T39" fmla="*/ 155 h 404"/>
                  <a:gd name="T40" fmla="*/ 256 w 444"/>
                  <a:gd name="T41" fmla="*/ 146 h 404"/>
                  <a:gd name="T42" fmla="*/ 287 w 444"/>
                  <a:gd name="T43" fmla="*/ 124 h 404"/>
                  <a:gd name="T44" fmla="*/ 310 w 444"/>
                  <a:gd name="T45" fmla="*/ 122 h 404"/>
                  <a:gd name="T46" fmla="*/ 324 w 444"/>
                  <a:gd name="T47" fmla="*/ 72 h 404"/>
                  <a:gd name="T48" fmla="*/ 300 w 444"/>
                  <a:gd name="T49" fmla="*/ 18 h 404"/>
                  <a:gd name="T50" fmla="*/ 290 w 444"/>
                  <a:gd name="T51" fmla="*/ 9 h 404"/>
                  <a:gd name="T52" fmla="*/ 277 w 444"/>
                  <a:gd name="T53" fmla="*/ 5 h 404"/>
                  <a:gd name="T54" fmla="*/ 248 w 444"/>
                  <a:gd name="T55" fmla="*/ 6 h 404"/>
                  <a:gd name="T56" fmla="*/ 240 w 444"/>
                  <a:gd name="T57" fmla="*/ 15 h 404"/>
                  <a:gd name="T58" fmla="*/ 227 w 444"/>
                  <a:gd name="T59" fmla="*/ 34 h 404"/>
                  <a:gd name="T60" fmla="*/ 212 w 444"/>
                  <a:gd name="T61" fmla="*/ 54 h 404"/>
                  <a:gd name="T62" fmla="*/ 156 w 444"/>
                  <a:gd name="T63" fmla="*/ 46 h 404"/>
                  <a:gd name="T64" fmla="*/ 136 w 444"/>
                  <a:gd name="T65" fmla="*/ 38 h 404"/>
                  <a:gd name="T66" fmla="*/ 123 w 444"/>
                  <a:gd name="T67" fmla="*/ 68 h 404"/>
                  <a:gd name="T68" fmla="*/ 98 w 444"/>
                  <a:gd name="T69" fmla="*/ 80 h 404"/>
                  <a:gd name="T70" fmla="*/ 44 w 444"/>
                  <a:gd name="T71" fmla="*/ 88 h 404"/>
                  <a:gd name="T72" fmla="*/ 16 w 444"/>
                  <a:gd name="T73" fmla="*/ 134 h 404"/>
                  <a:gd name="T74" fmla="*/ 12 w 444"/>
                  <a:gd name="T75" fmla="*/ 168 h 404"/>
                  <a:gd name="T76" fmla="*/ 0 w 444"/>
                  <a:gd name="T77" fmla="*/ 190 h 404"/>
                  <a:gd name="T78" fmla="*/ 20 w 444"/>
                  <a:gd name="T79" fmla="*/ 220 h 404"/>
                  <a:gd name="T80" fmla="*/ 6 w 444"/>
                  <a:gd name="T81" fmla="*/ 255 h 404"/>
                  <a:gd name="T82" fmla="*/ 49 w 444"/>
                  <a:gd name="T83" fmla="*/ 279 h 404"/>
                  <a:gd name="T84" fmla="*/ 70 w 444"/>
                  <a:gd name="T85" fmla="*/ 259 h 404"/>
                  <a:gd name="T86" fmla="*/ 57 w 444"/>
                  <a:gd name="T87" fmla="*/ 227 h 404"/>
                  <a:gd name="T88" fmla="*/ 101 w 444"/>
                  <a:gd name="T89" fmla="*/ 219 h 404"/>
                  <a:gd name="T90" fmla="*/ 133 w 444"/>
                  <a:gd name="T91" fmla="*/ 269 h 404"/>
                  <a:gd name="T92" fmla="*/ 150 w 444"/>
                  <a:gd name="T93" fmla="*/ 312 h 404"/>
                  <a:gd name="T94" fmla="*/ 170 w 444"/>
                  <a:gd name="T95" fmla="*/ 358 h 404"/>
                  <a:gd name="T96" fmla="*/ 205 w 444"/>
                  <a:gd name="T97" fmla="*/ 372 h 404"/>
                  <a:gd name="T98" fmla="*/ 237 w 444"/>
                  <a:gd name="T99" fmla="*/ 389 h 404"/>
                  <a:gd name="T100" fmla="*/ 305 w 444"/>
                  <a:gd name="T101" fmla="*/ 388 h 404"/>
                  <a:gd name="T102" fmla="*/ 320 w 444"/>
                  <a:gd name="T103" fmla="*/ 364 h 404"/>
                  <a:gd name="T104" fmla="*/ 362 w 444"/>
                  <a:gd name="T105" fmla="*/ 372 h 404"/>
                  <a:gd name="T106" fmla="*/ 365 w 444"/>
                  <a:gd name="T107" fmla="*/ 398 h 404"/>
                  <a:gd name="T108" fmla="*/ 373 w 444"/>
                  <a:gd name="T109" fmla="*/ 392 h 404"/>
                  <a:gd name="T110" fmla="*/ 385 w 444"/>
                  <a:gd name="T111" fmla="*/ 379 h 404"/>
                  <a:gd name="T112" fmla="*/ 403 w 444"/>
                  <a:gd name="T113" fmla="*/ 379 h 404"/>
                  <a:gd name="T114" fmla="*/ 404 w 444"/>
                  <a:gd name="T115" fmla="*/ 360 h 404"/>
                  <a:gd name="T116" fmla="*/ 404 w 444"/>
                  <a:gd name="T117" fmla="*/ 350 h 404"/>
                  <a:gd name="T118" fmla="*/ 409 w 444"/>
                  <a:gd name="T119" fmla="*/ 332 h 404"/>
                  <a:gd name="T120" fmla="*/ 417 w 444"/>
                  <a:gd name="T121" fmla="*/ 329 h 404"/>
                  <a:gd name="T122" fmla="*/ 443 w 444"/>
                  <a:gd name="T123" fmla="*/ 32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4" h="404">
                    <a:moveTo>
                      <a:pt x="441" y="320"/>
                    </a:moveTo>
                    <a:lnTo>
                      <a:pt x="441" y="320"/>
                    </a:lnTo>
                    <a:lnTo>
                      <a:pt x="437" y="318"/>
                    </a:lnTo>
                    <a:lnTo>
                      <a:pt x="433" y="316"/>
                    </a:lnTo>
                    <a:lnTo>
                      <a:pt x="433" y="316"/>
                    </a:lnTo>
                    <a:lnTo>
                      <a:pt x="429" y="315"/>
                    </a:lnTo>
                    <a:lnTo>
                      <a:pt x="427" y="316"/>
                    </a:lnTo>
                    <a:lnTo>
                      <a:pt x="427" y="316"/>
                    </a:lnTo>
                    <a:lnTo>
                      <a:pt x="425" y="319"/>
                    </a:lnTo>
                    <a:lnTo>
                      <a:pt x="423" y="322"/>
                    </a:lnTo>
                    <a:lnTo>
                      <a:pt x="423" y="322"/>
                    </a:lnTo>
                    <a:lnTo>
                      <a:pt x="418" y="323"/>
                    </a:lnTo>
                    <a:lnTo>
                      <a:pt x="415" y="323"/>
                    </a:lnTo>
                    <a:lnTo>
                      <a:pt x="413" y="323"/>
                    </a:lnTo>
                    <a:lnTo>
                      <a:pt x="413" y="323"/>
                    </a:lnTo>
                    <a:lnTo>
                      <a:pt x="413" y="322"/>
                    </a:lnTo>
                    <a:lnTo>
                      <a:pt x="414" y="320"/>
                    </a:lnTo>
                    <a:lnTo>
                      <a:pt x="415" y="318"/>
                    </a:lnTo>
                    <a:lnTo>
                      <a:pt x="415" y="318"/>
                    </a:lnTo>
                    <a:lnTo>
                      <a:pt x="416" y="316"/>
                    </a:lnTo>
                    <a:lnTo>
                      <a:pt x="417" y="315"/>
                    </a:lnTo>
                    <a:lnTo>
                      <a:pt x="416" y="314"/>
                    </a:lnTo>
                    <a:lnTo>
                      <a:pt x="416" y="314"/>
                    </a:lnTo>
                    <a:lnTo>
                      <a:pt x="415" y="313"/>
                    </a:lnTo>
                    <a:lnTo>
                      <a:pt x="414" y="314"/>
                    </a:lnTo>
                    <a:lnTo>
                      <a:pt x="414" y="314"/>
                    </a:lnTo>
                    <a:lnTo>
                      <a:pt x="411" y="315"/>
                    </a:lnTo>
                    <a:lnTo>
                      <a:pt x="411" y="315"/>
                    </a:lnTo>
                    <a:lnTo>
                      <a:pt x="410" y="316"/>
                    </a:lnTo>
                    <a:lnTo>
                      <a:pt x="410" y="316"/>
                    </a:lnTo>
                    <a:lnTo>
                      <a:pt x="410" y="319"/>
                    </a:lnTo>
                    <a:lnTo>
                      <a:pt x="410" y="320"/>
                    </a:lnTo>
                    <a:lnTo>
                      <a:pt x="409" y="320"/>
                    </a:lnTo>
                    <a:lnTo>
                      <a:pt x="409" y="320"/>
                    </a:lnTo>
                    <a:lnTo>
                      <a:pt x="407" y="320"/>
                    </a:lnTo>
                    <a:lnTo>
                      <a:pt x="406" y="319"/>
                    </a:lnTo>
                    <a:lnTo>
                      <a:pt x="405" y="317"/>
                    </a:lnTo>
                    <a:lnTo>
                      <a:pt x="405" y="316"/>
                    </a:lnTo>
                    <a:lnTo>
                      <a:pt x="405" y="316"/>
                    </a:lnTo>
                    <a:lnTo>
                      <a:pt x="406" y="313"/>
                    </a:lnTo>
                    <a:lnTo>
                      <a:pt x="406" y="311"/>
                    </a:lnTo>
                    <a:lnTo>
                      <a:pt x="405" y="312"/>
                    </a:lnTo>
                    <a:lnTo>
                      <a:pt x="405" y="312"/>
                    </a:lnTo>
                    <a:lnTo>
                      <a:pt x="405" y="314"/>
                    </a:lnTo>
                    <a:lnTo>
                      <a:pt x="405" y="315"/>
                    </a:lnTo>
                    <a:lnTo>
                      <a:pt x="404" y="315"/>
                    </a:lnTo>
                    <a:lnTo>
                      <a:pt x="404" y="315"/>
                    </a:lnTo>
                    <a:lnTo>
                      <a:pt x="402" y="313"/>
                    </a:lnTo>
                    <a:lnTo>
                      <a:pt x="401" y="313"/>
                    </a:lnTo>
                    <a:lnTo>
                      <a:pt x="401" y="313"/>
                    </a:lnTo>
                    <a:lnTo>
                      <a:pt x="401" y="313"/>
                    </a:lnTo>
                    <a:lnTo>
                      <a:pt x="402" y="315"/>
                    </a:lnTo>
                    <a:lnTo>
                      <a:pt x="402" y="316"/>
                    </a:lnTo>
                    <a:lnTo>
                      <a:pt x="401" y="317"/>
                    </a:lnTo>
                    <a:lnTo>
                      <a:pt x="401" y="317"/>
                    </a:lnTo>
                    <a:lnTo>
                      <a:pt x="397" y="316"/>
                    </a:lnTo>
                    <a:lnTo>
                      <a:pt x="396" y="315"/>
                    </a:lnTo>
                    <a:lnTo>
                      <a:pt x="396" y="314"/>
                    </a:lnTo>
                    <a:lnTo>
                      <a:pt x="396" y="314"/>
                    </a:lnTo>
                    <a:lnTo>
                      <a:pt x="396" y="312"/>
                    </a:lnTo>
                    <a:lnTo>
                      <a:pt x="395" y="314"/>
                    </a:lnTo>
                    <a:lnTo>
                      <a:pt x="395" y="314"/>
                    </a:lnTo>
                    <a:lnTo>
                      <a:pt x="392" y="316"/>
                    </a:lnTo>
                    <a:lnTo>
                      <a:pt x="392" y="315"/>
                    </a:lnTo>
                    <a:lnTo>
                      <a:pt x="392" y="314"/>
                    </a:lnTo>
                    <a:lnTo>
                      <a:pt x="392" y="314"/>
                    </a:lnTo>
                    <a:lnTo>
                      <a:pt x="391" y="312"/>
                    </a:lnTo>
                    <a:lnTo>
                      <a:pt x="391" y="312"/>
                    </a:lnTo>
                    <a:lnTo>
                      <a:pt x="390" y="312"/>
                    </a:lnTo>
                    <a:lnTo>
                      <a:pt x="390" y="312"/>
                    </a:lnTo>
                    <a:lnTo>
                      <a:pt x="388" y="314"/>
                    </a:lnTo>
                    <a:lnTo>
                      <a:pt x="387" y="315"/>
                    </a:lnTo>
                    <a:lnTo>
                      <a:pt x="387" y="315"/>
                    </a:lnTo>
                    <a:lnTo>
                      <a:pt x="387" y="312"/>
                    </a:lnTo>
                    <a:lnTo>
                      <a:pt x="386" y="311"/>
                    </a:lnTo>
                    <a:lnTo>
                      <a:pt x="387" y="309"/>
                    </a:lnTo>
                    <a:lnTo>
                      <a:pt x="387" y="309"/>
                    </a:lnTo>
                    <a:lnTo>
                      <a:pt x="388" y="307"/>
                    </a:lnTo>
                    <a:lnTo>
                      <a:pt x="388" y="307"/>
                    </a:lnTo>
                    <a:lnTo>
                      <a:pt x="388" y="307"/>
                    </a:lnTo>
                    <a:lnTo>
                      <a:pt x="388" y="307"/>
                    </a:lnTo>
                    <a:lnTo>
                      <a:pt x="385" y="307"/>
                    </a:lnTo>
                    <a:lnTo>
                      <a:pt x="383" y="306"/>
                    </a:lnTo>
                    <a:lnTo>
                      <a:pt x="382" y="305"/>
                    </a:lnTo>
                    <a:lnTo>
                      <a:pt x="382" y="305"/>
                    </a:lnTo>
                    <a:lnTo>
                      <a:pt x="381" y="303"/>
                    </a:lnTo>
                    <a:lnTo>
                      <a:pt x="380" y="300"/>
                    </a:lnTo>
                    <a:lnTo>
                      <a:pt x="380" y="300"/>
                    </a:lnTo>
                    <a:lnTo>
                      <a:pt x="379" y="299"/>
                    </a:lnTo>
                    <a:lnTo>
                      <a:pt x="378" y="298"/>
                    </a:lnTo>
                    <a:lnTo>
                      <a:pt x="379" y="296"/>
                    </a:lnTo>
                    <a:lnTo>
                      <a:pt x="379" y="296"/>
                    </a:lnTo>
                    <a:lnTo>
                      <a:pt x="380" y="296"/>
                    </a:lnTo>
                    <a:lnTo>
                      <a:pt x="380" y="296"/>
                    </a:lnTo>
                    <a:lnTo>
                      <a:pt x="379" y="297"/>
                    </a:lnTo>
                    <a:lnTo>
                      <a:pt x="380" y="297"/>
                    </a:lnTo>
                    <a:lnTo>
                      <a:pt x="380" y="297"/>
                    </a:lnTo>
                    <a:lnTo>
                      <a:pt x="382" y="298"/>
                    </a:lnTo>
                    <a:lnTo>
                      <a:pt x="382" y="298"/>
                    </a:lnTo>
                    <a:lnTo>
                      <a:pt x="382" y="297"/>
                    </a:lnTo>
                    <a:lnTo>
                      <a:pt x="382" y="297"/>
                    </a:lnTo>
                    <a:lnTo>
                      <a:pt x="381" y="295"/>
                    </a:lnTo>
                    <a:lnTo>
                      <a:pt x="381" y="294"/>
                    </a:lnTo>
                    <a:lnTo>
                      <a:pt x="381" y="293"/>
                    </a:lnTo>
                    <a:lnTo>
                      <a:pt x="381" y="293"/>
                    </a:lnTo>
                    <a:lnTo>
                      <a:pt x="382" y="292"/>
                    </a:lnTo>
                    <a:lnTo>
                      <a:pt x="384" y="288"/>
                    </a:lnTo>
                    <a:lnTo>
                      <a:pt x="384" y="288"/>
                    </a:lnTo>
                    <a:lnTo>
                      <a:pt x="387" y="286"/>
                    </a:lnTo>
                    <a:lnTo>
                      <a:pt x="388" y="286"/>
                    </a:lnTo>
                    <a:lnTo>
                      <a:pt x="388" y="284"/>
                    </a:lnTo>
                    <a:lnTo>
                      <a:pt x="388" y="284"/>
                    </a:lnTo>
                    <a:lnTo>
                      <a:pt x="388" y="280"/>
                    </a:lnTo>
                    <a:lnTo>
                      <a:pt x="388" y="279"/>
                    </a:lnTo>
                    <a:lnTo>
                      <a:pt x="389" y="278"/>
                    </a:lnTo>
                    <a:lnTo>
                      <a:pt x="389" y="278"/>
                    </a:lnTo>
                    <a:lnTo>
                      <a:pt x="391" y="275"/>
                    </a:lnTo>
                    <a:lnTo>
                      <a:pt x="393" y="274"/>
                    </a:lnTo>
                    <a:lnTo>
                      <a:pt x="395" y="274"/>
                    </a:lnTo>
                    <a:lnTo>
                      <a:pt x="395" y="274"/>
                    </a:lnTo>
                    <a:lnTo>
                      <a:pt x="400" y="274"/>
                    </a:lnTo>
                    <a:lnTo>
                      <a:pt x="404" y="275"/>
                    </a:lnTo>
                    <a:lnTo>
                      <a:pt x="404" y="275"/>
                    </a:lnTo>
                    <a:lnTo>
                      <a:pt x="406" y="275"/>
                    </a:lnTo>
                    <a:lnTo>
                      <a:pt x="408" y="274"/>
                    </a:lnTo>
                    <a:lnTo>
                      <a:pt x="413" y="272"/>
                    </a:lnTo>
                    <a:lnTo>
                      <a:pt x="413" y="272"/>
                    </a:lnTo>
                    <a:lnTo>
                      <a:pt x="419" y="271"/>
                    </a:lnTo>
                    <a:lnTo>
                      <a:pt x="420" y="271"/>
                    </a:lnTo>
                    <a:lnTo>
                      <a:pt x="421" y="271"/>
                    </a:lnTo>
                    <a:lnTo>
                      <a:pt x="420" y="271"/>
                    </a:lnTo>
                    <a:lnTo>
                      <a:pt x="420" y="271"/>
                    </a:lnTo>
                    <a:lnTo>
                      <a:pt x="417" y="269"/>
                    </a:lnTo>
                    <a:lnTo>
                      <a:pt x="416" y="269"/>
                    </a:lnTo>
                    <a:lnTo>
                      <a:pt x="416" y="268"/>
                    </a:lnTo>
                    <a:lnTo>
                      <a:pt x="416" y="268"/>
                    </a:lnTo>
                    <a:lnTo>
                      <a:pt x="416" y="266"/>
                    </a:lnTo>
                    <a:lnTo>
                      <a:pt x="415" y="264"/>
                    </a:lnTo>
                    <a:lnTo>
                      <a:pt x="415" y="264"/>
                    </a:lnTo>
                    <a:lnTo>
                      <a:pt x="413" y="262"/>
                    </a:lnTo>
                    <a:lnTo>
                      <a:pt x="413" y="262"/>
                    </a:lnTo>
                    <a:lnTo>
                      <a:pt x="413" y="261"/>
                    </a:lnTo>
                    <a:lnTo>
                      <a:pt x="413" y="261"/>
                    </a:lnTo>
                    <a:lnTo>
                      <a:pt x="415" y="258"/>
                    </a:lnTo>
                    <a:lnTo>
                      <a:pt x="415" y="255"/>
                    </a:lnTo>
                    <a:lnTo>
                      <a:pt x="415" y="255"/>
                    </a:lnTo>
                    <a:lnTo>
                      <a:pt x="415" y="255"/>
                    </a:lnTo>
                    <a:lnTo>
                      <a:pt x="412" y="258"/>
                    </a:lnTo>
                    <a:lnTo>
                      <a:pt x="411" y="260"/>
                    </a:lnTo>
                    <a:lnTo>
                      <a:pt x="410" y="262"/>
                    </a:lnTo>
                    <a:lnTo>
                      <a:pt x="410" y="262"/>
                    </a:lnTo>
                    <a:lnTo>
                      <a:pt x="409" y="266"/>
                    </a:lnTo>
                    <a:lnTo>
                      <a:pt x="408" y="267"/>
                    </a:lnTo>
                    <a:lnTo>
                      <a:pt x="407" y="267"/>
                    </a:lnTo>
                    <a:lnTo>
                      <a:pt x="407" y="267"/>
                    </a:lnTo>
                    <a:lnTo>
                      <a:pt x="405" y="267"/>
                    </a:lnTo>
                    <a:lnTo>
                      <a:pt x="404" y="266"/>
                    </a:lnTo>
                    <a:lnTo>
                      <a:pt x="401" y="265"/>
                    </a:lnTo>
                    <a:lnTo>
                      <a:pt x="401" y="265"/>
                    </a:lnTo>
                    <a:lnTo>
                      <a:pt x="400" y="265"/>
                    </a:lnTo>
                    <a:lnTo>
                      <a:pt x="398" y="266"/>
                    </a:lnTo>
                    <a:lnTo>
                      <a:pt x="398" y="267"/>
                    </a:lnTo>
                    <a:lnTo>
                      <a:pt x="397" y="267"/>
                    </a:lnTo>
                    <a:lnTo>
                      <a:pt x="397" y="267"/>
                    </a:lnTo>
                    <a:lnTo>
                      <a:pt x="395" y="267"/>
                    </a:lnTo>
                    <a:lnTo>
                      <a:pt x="394" y="266"/>
                    </a:lnTo>
                    <a:lnTo>
                      <a:pt x="392" y="263"/>
                    </a:lnTo>
                    <a:lnTo>
                      <a:pt x="392" y="261"/>
                    </a:lnTo>
                    <a:lnTo>
                      <a:pt x="392" y="261"/>
                    </a:lnTo>
                    <a:lnTo>
                      <a:pt x="393" y="256"/>
                    </a:lnTo>
                    <a:lnTo>
                      <a:pt x="393" y="255"/>
                    </a:lnTo>
                    <a:lnTo>
                      <a:pt x="393" y="255"/>
                    </a:lnTo>
                    <a:lnTo>
                      <a:pt x="393" y="255"/>
                    </a:lnTo>
                    <a:lnTo>
                      <a:pt x="391" y="255"/>
                    </a:lnTo>
                    <a:lnTo>
                      <a:pt x="390" y="256"/>
                    </a:lnTo>
                    <a:lnTo>
                      <a:pt x="390" y="259"/>
                    </a:lnTo>
                    <a:lnTo>
                      <a:pt x="390" y="259"/>
                    </a:lnTo>
                    <a:lnTo>
                      <a:pt x="389" y="264"/>
                    </a:lnTo>
                    <a:lnTo>
                      <a:pt x="389" y="265"/>
                    </a:lnTo>
                    <a:lnTo>
                      <a:pt x="388" y="266"/>
                    </a:lnTo>
                    <a:lnTo>
                      <a:pt x="388" y="266"/>
                    </a:lnTo>
                    <a:lnTo>
                      <a:pt x="385" y="266"/>
                    </a:lnTo>
                    <a:lnTo>
                      <a:pt x="384" y="265"/>
                    </a:lnTo>
                    <a:lnTo>
                      <a:pt x="384" y="265"/>
                    </a:lnTo>
                    <a:lnTo>
                      <a:pt x="383" y="263"/>
                    </a:lnTo>
                    <a:lnTo>
                      <a:pt x="382" y="262"/>
                    </a:lnTo>
                    <a:lnTo>
                      <a:pt x="382" y="262"/>
                    </a:lnTo>
                    <a:lnTo>
                      <a:pt x="380" y="262"/>
                    </a:lnTo>
                    <a:lnTo>
                      <a:pt x="379" y="262"/>
                    </a:lnTo>
                    <a:lnTo>
                      <a:pt x="379" y="262"/>
                    </a:lnTo>
                    <a:lnTo>
                      <a:pt x="377" y="260"/>
                    </a:lnTo>
                    <a:lnTo>
                      <a:pt x="375" y="259"/>
                    </a:lnTo>
                    <a:lnTo>
                      <a:pt x="375" y="259"/>
                    </a:lnTo>
                    <a:lnTo>
                      <a:pt x="373" y="260"/>
                    </a:lnTo>
                    <a:lnTo>
                      <a:pt x="372" y="262"/>
                    </a:lnTo>
                    <a:lnTo>
                      <a:pt x="372" y="262"/>
                    </a:lnTo>
                    <a:lnTo>
                      <a:pt x="370" y="263"/>
                    </a:lnTo>
                    <a:lnTo>
                      <a:pt x="368" y="263"/>
                    </a:lnTo>
                    <a:lnTo>
                      <a:pt x="368" y="263"/>
                    </a:lnTo>
                    <a:lnTo>
                      <a:pt x="364" y="262"/>
                    </a:lnTo>
                    <a:lnTo>
                      <a:pt x="363" y="261"/>
                    </a:lnTo>
                    <a:lnTo>
                      <a:pt x="362" y="260"/>
                    </a:lnTo>
                    <a:lnTo>
                      <a:pt x="362" y="260"/>
                    </a:lnTo>
                    <a:lnTo>
                      <a:pt x="363" y="259"/>
                    </a:lnTo>
                    <a:lnTo>
                      <a:pt x="364" y="258"/>
                    </a:lnTo>
                    <a:lnTo>
                      <a:pt x="364" y="258"/>
                    </a:lnTo>
                    <a:lnTo>
                      <a:pt x="366" y="258"/>
                    </a:lnTo>
                    <a:lnTo>
                      <a:pt x="369" y="256"/>
                    </a:lnTo>
                    <a:lnTo>
                      <a:pt x="369" y="256"/>
                    </a:lnTo>
                    <a:lnTo>
                      <a:pt x="370" y="253"/>
                    </a:lnTo>
                    <a:lnTo>
                      <a:pt x="372" y="250"/>
                    </a:lnTo>
                    <a:lnTo>
                      <a:pt x="372" y="250"/>
                    </a:lnTo>
                    <a:lnTo>
                      <a:pt x="373" y="249"/>
                    </a:lnTo>
                    <a:lnTo>
                      <a:pt x="376" y="249"/>
                    </a:lnTo>
                    <a:lnTo>
                      <a:pt x="376" y="249"/>
                    </a:lnTo>
                    <a:lnTo>
                      <a:pt x="377" y="248"/>
                    </a:lnTo>
                    <a:lnTo>
                      <a:pt x="378" y="247"/>
                    </a:lnTo>
                    <a:lnTo>
                      <a:pt x="379" y="245"/>
                    </a:lnTo>
                    <a:lnTo>
                      <a:pt x="380" y="244"/>
                    </a:lnTo>
                    <a:lnTo>
                      <a:pt x="380" y="244"/>
                    </a:lnTo>
                    <a:lnTo>
                      <a:pt x="384" y="243"/>
                    </a:lnTo>
                    <a:lnTo>
                      <a:pt x="385" y="242"/>
                    </a:lnTo>
                    <a:lnTo>
                      <a:pt x="384" y="242"/>
                    </a:lnTo>
                    <a:lnTo>
                      <a:pt x="384" y="242"/>
                    </a:lnTo>
                    <a:lnTo>
                      <a:pt x="380" y="242"/>
                    </a:lnTo>
                    <a:lnTo>
                      <a:pt x="379" y="242"/>
                    </a:lnTo>
                    <a:lnTo>
                      <a:pt x="379" y="241"/>
                    </a:lnTo>
                    <a:lnTo>
                      <a:pt x="379" y="241"/>
                    </a:lnTo>
                    <a:lnTo>
                      <a:pt x="379" y="239"/>
                    </a:lnTo>
                    <a:lnTo>
                      <a:pt x="379" y="239"/>
                    </a:lnTo>
                    <a:lnTo>
                      <a:pt x="378" y="239"/>
                    </a:lnTo>
                    <a:lnTo>
                      <a:pt x="378" y="239"/>
                    </a:lnTo>
                    <a:lnTo>
                      <a:pt x="375" y="242"/>
                    </a:lnTo>
                    <a:lnTo>
                      <a:pt x="373" y="243"/>
                    </a:lnTo>
                    <a:lnTo>
                      <a:pt x="372" y="243"/>
                    </a:lnTo>
                    <a:lnTo>
                      <a:pt x="372" y="243"/>
                    </a:lnTo>
                    <a:lnTo>
                      <a:pt x="370" y="242"/>
                    </a:lnTo>
                    <a:lnTo>
                      <a:pt x="370" y="241"/>
                    </a:lnTo>
                    <a:lnTo>
                      <a:pt x="370" y="241"/>
                    </a:lnTo>
                    <a:lnTo>
                      <a:pt x="371" y="240"/>
                    </a:lnTo>
                    <a:lnTo>
                      <a:pt x="370" y="239"/>
                    </a:lnTo>
                    <a:lnTo>
                      <a:pt x="369" y="240"/>
                    </a:lnTo>
                    <a:lnTo>
                      <a:pt x="369" y="240"/>
                    </a:lnTo>
                    <a:lnTo>
                      <a:pt x="365" y="241"/>
                    </a:lnTo>
                    <a:lnTo>
                      <a:pt x="364" y="242"/>
                    </a:lnTo>
                    <a:lnTo>
                      <a:pt x="364" y="244"/>
                    </a:lnTo>
                    <a:lnTo>
                      <a:pt x="364" y="244"/>
                    </a:lnTo>
                    <a:lnTo>
                      <a:pt x="363" y="244"/>
                    </a:lnTo>
                    <a:lnTo>
                      <a:pt x="362" y="245"/>
                    </a:lnTo>
                    <a:lnTo>
                      <a:pt x="360" y="246"/>
                    </a:lnTo>
                    <a:lnTo>
                      <a:pt x="360" y="246"/>
                    </a:lnTo>
                    <a:lnTo>
                      <a:pt x="358" y="248"/>
                    </a:lnTo>
                    <a:lnTo>
                      <a:pt x="358" y="248"/>
                    </a:lnTo>
                    <a:lnTo>
                      <a:pt x="356" y="248"/>
                    </a:lnTo>
                    <a:lnTo>
                      <a:pt x="356" y="248"/>
                    </a:lnTo>
                    <a:lnTo>
                      <a:pt x="355" y="246"/>
                    </a:lnTo>
                    <a:lnTo>
                      <a:pt x="355" y="244"/>
                    </a:lnTo>
                    <a:lnTo>
                      <a:pt x="355" y="244"/>
                    </a:lnTo>
                    <a:lnTo>
                      <a:pt x="355" y="243"/>
                    </a:lnTo>
                    <a:lnTo>
                      <a:pt x="355" y="244"/>
                    </a:lnTo>
                    <a:lnTo>
                      <a:pt x="355" y="244"/>
                    </a:lnTo>
                    <a:lnTo>
                      <a:pt x="352" y="245"/>
                    </a:lnTo>
                    <a:lnTo>
                      <a:pt x="349" y="245"/>
                    </a:lnTo>
                    <a:lnTo>
                      <a:pt x="349" y="245"/>
                    </a:lnTo>
                    <a:lnTo>
                      <a:pt x="348" y="243"/>
                    </a:lnTo>
                    <a:lnTo>
                      <a:pt x="347" y="241"/>
                    </a:lnTo>
                    <a:lnTo>
                      <a:pt x="347" y="240"/>
                    </a:lnTo>
                    <a:lnTo>
                      <a:pt x="347" y="240"/>
                    </a:lnTo>
                    <a:lnTo>
                      <a:pt x="348" y="236"/>
                    </a:lnTo>
                    <a:lnTo>
                      <a:pt x="349" y="235"/>
                    </a:lnTo>
                    <a:lnTo>
                      <a:pt x="350" y="234"/>
                    </a:lnTo>
                    <a:lnTo>
                      <a:pt x="350" y="234"/>
                    </a:lnTo>
                    <a:lnTo>
                      <a:pt x="353" y="233"/>
                    </a:lnTo>
                    <a:lnTo>
                      <a:pt x="354" y="232"/>
                    </a:lnTo>
                    <a:lnTo>
                      <a:pt x="355" y="231"/>
                    </a:lnTo>
                    <a:lnTo>
                      <a:pt x="355" y="231"/>
                    </a:lnTo>
                    <a:lnTo>
                      <a:pt x="354" y="229"/>
                    </a:lnTo>
                    <a:lnTo>
                      <a:pt x="353" y="228"/>
                    </a:lnTo>
                    <a:lnTo>
                      <a:pt x="353" y="227"/>
                    </a:lnTo>
                    <a:lnTo>
                      <a:pt x="353" y="227"/>
                    </a:lnTo>
                    <a:lnTo>
                      <a:pt x="355" y="223"/>
                    </a:lnTo>
                    <a:lnTo>
                      <a:pt x="358" y="219"/>
                    </a:lnTo>
                    <a:lnTo>
                      <a:pt x="358" y="219"/>
                    </a:lnTo>
                    <a:lnTo>
                      <a:pt x="360" y="217"/>
                    </a:lnTo>
                    <a:lnTo>
                      <a:pt x="362" y="216"/>
                    </a:lnTo>
                    <a:lnTo>
                      <a:pt x="364" y="215"/>
                    </a:lnTo>
                    <a:lnTo>
                      <a:pt x="365" y="213"/>
                    </a:lnTo>
                    <a:lnTo>
                      <a:pt x="365" y="213"/>
                    </a:lnTo>
                    <a:lnTo>
                      <a:pt x="366" y="211"/>
                    </a:lnTo>
                    <a:lnTo>
                      <a:pt x="366" y="210"/>
                    </a:lnTo>
                    <a:lnTo>
                      <a:pt x="366" y="208"/>
                    </a:lnTo>
                    <a:lnTo>
                      <a:pt x="368" y="207"/>
                    </a:lnTo>
                    <a:lnTo>
                      <a:pt x="368" y="207"/>
                    </a:lnTo>
                    <a:lnTo>
                      <a:pt x="372" y="204"/>
                    </a:lnTo>
                    <a:lnTo>
                      <a:pt x="373" y="202"/>
                    </a:lnTo>
                    <a:lnTo>
                      <a:pt x="373" y="200"/>
                    </a:lnTo>
                    <a:lnTo>
                      <a:pt x="373" y="200"/>
                    </a:lnTo>
                    <a:lnTo>
                      <a:pt x="372" y="196"/>
                    </a:lnTo>
                    <a:lnTo>
                      <a:pt x="372" y="193"/>
                    </a:lnTo>
                    <a:lnTo>
                      <a:pt x="373" y="192"/>
                    </a:lnTo>
                    <a:lnTo>
                      <a:pt x="373" y="192"/>
                    </a:lnTo>
                    <a:lnTo>
                      <a:pt x="376" y="189"/>
                    </a:lnTo>
                    <a:lnTo>
                      <a:pt x="376" y="189"/>
                    </a:lnTo>
                    <a:lnTo>
                      <a:pt x="378" y="185"/>
                    </a:lnTo>
                    <a:lnTo>
                      <a:pt x="379" y="183"/>
                    </a:lnTo>
                    <a:lnTo>
                      <a:pt x="379" y="183"/>
                    </a:lnTo>
                    <a:lnTo>
                      <a:pt x="377" y="183"/>
                    </a:lnTo>
                    <a:lnTo>
                      <a:pt x="374" y="183"/>
                    </a:lnTo>
                    <a:lnTo>
                      <a:pt x="374" y="183"/>
                    </a:lnTo>
                    <a:lnTo>
                      <a:pt x="371" y="184"/>
                    </a:lnTo>
                    <a:lnTo>
                      <a:pt x="368" y="185"/>
                    </a:lnTo>
                    <a:lnTo>
                      <a:pt x="368" y="185"/>
                    </a:lnTo>
                    <a:lnTo>
                      <a:pt x="365" y="187"/>
                    </a:lnTo>
                    <a:lnTo>
                      <a:pt x="361" y="188"/>
                    </a:lnTo>
                    <a:lnTo>
                      <a:pt x="361" y="188"/>
                    </a:lnTo>
                    <a:lnTo>
                      <a:pt x="356" y="188"/>
                    </a:lnTo>
                    <a:lnTo>
                      <a:pt x="352" y="188"/>
                    </a:lnTo>
                    <a:lnTo>
                      <a:pt x="352" y="188"/>
                    </a:lnTo>
                    <a:lnTo>
                      <a:pt x="346" y="190"/>
                    </a:lnTo>
                    <a:lnTo>
                      <a:pt x="340" y="191"/>
                    </a:lnTo>
                    <a:lnTo>
                      <a:pt x="340" y="191"/>
                    </a:lnTo>
                    <a:lnTo>
                      <a:pt x="338" y="190"/>
                    </a:lnTo>
                    <a:lnTo>
                      <a:pt x="336" y="189"/>
                    </a:lnTo>
                    <a:lnTo>
                      <a:pt x="336" y="189"/>
                    </a:lnTo>
                    <a:lnTo>
                      <a:pt x="333" y="188"/>
                    </a:lnTo>
                    <a:lnTo>
                      <a:pt x="331" y="188"/>
                    </a:lnTo>
                    <a:lnTo>
                      <a:pt x="331" y="188"/>
                    </a:lnTo>
                    <a:lnTo>
                      <a:pt x="329" y="188"/>
                    </a:lnTo>
                    <a:lnTo>
                      <a:pt x="327" y="189"/>
                    </a:lnTo>
                    <a:lnTo>
                      <a:pt x="327" y="189"/>
                    </a:lnTo>
                    <a:lnTo>
                      <a:pt x="321" y="189"/>
                    </a:lnTo>
                    <a:lnTo>
                      <a:pt x="319" y="188"/>
                    </a:lnTo>
                    <a:lnTo>
                      <a:pt x="318" y="187"/>
                    </a:lnTo>
                    <a:lnTo>
                      <a:pt x="318" y="187"/>
                    </a:lnTo>
                    <a:lnTo>
                      <a:pt x="319" y="185"/>
                    </a:lnTo>
                    <a:lnTo>
                      <a:pt x="319" y="185"/>
                    </a:lnTo>
                    <a:lnTo>
                      <a:pt x="319" y="184"/>
                    </a:lnTo>
                    <a:lnTo>
                      <a:pt x="319" y="184"/>
                    </a:lnTo>
                    <a:lnTo>
                      <a:pt x="314" y="181"/>
                    </a:lnTo>
                    <a:lnTo>
                      <a:pt x="312" y="180"/>
                    </a:lnTo>
                    <a:lnTo>
                      <a:pt x="311" y="180"/>
                    </a:lnTo>
                    <a:lnTo>
                      <a:pt x="311" y="180"/>
                    </a:lnTo>
                    <a:lnTo>
                      <a:pt x="310" y="181"/>
                    </a:lnTo>
                    <a:lnTo>
                      <a:pt x="309" y="182"/>
                    </a:lnTo>
                    <a:lnTo>
                      <a:pt x="309" y="182"/>
                    </a:lnTo>
                    <a:lnTo>
                      <a:pt x="309" y="184"/>
                    </a:lnTo>
                    <a:lnTo>
                      <a:pt x="309" y="186"/>
                    </a:lnTo>
                    <a:lnTo>
                      <a:pt x="309" y="186"/>
                    </a:lnTo>
                    <a:lnTo>
                      <a:pt x="306" y="184"/>
                    </a:lnTo>
                    <a:lnTo>
                      <a:pt x="305" y="183"/>
                    </a:lnTo>
                    <a:lnTo>
                      <a:pt x="305" y="182"/>
                    </a:lnTo>
                    <a:lnTo>
                      <a:pt x="305" y="182"/>
                    </a:lnTo>
                    <a:lnTo>
                      <a:pt x="306" y="179"/>
                    </a:lnTo>
                    <a:lnTo>
                      <a:pt x="306" y="178"/>
                    </a:lnTo>
                    <a:lnTo>
                      <a:pt x="305" y="177"/>
                    </a:lnTo>
                    <a:lnTo>
                      <a:pt x="305" y="177"/>
                    </a:lnTo>
                    <a:lnTo>
                      <a:pt x="303" y="177"/>
                    </a:lnTo>
                    <a:lnTo>
                      <a:pt x="301" y="178"/>
                    </a:lnTo>
                    <a:lnTo>
                      <a:pt x="301" y="178"/>
                    </a:lnTo>
                    <a:lnTo>
                      <a:pt x="303" y="181"/>
                    </a:lnTo>
                    <a:lnTo>
                      <a:pt x="303" y="182"/>
                    </a:lnTo>
                    <a:lnTo>
                      <a:pt x="303" y="182"/>
                    </a:lnTo>
                    <a:lnTo>
                      <a:pt x="303" y="182"/>
                    </a:lnTo>
                    <a:lnTo>
                      <a:pt x="299" y="180"/>
                    </a:lnTo>
                    <a:lnTo>
                      <a:pt x="298" y="179"/>
                    </a:lnTo>
                    <a:lnTo>
                      <a:pt x="298" y="179"/>
                    </a:lnTo>
                    <a:lnTo>
                      <a:pt x="297" y="179"/>
                    </a:lnTo>
                    <a:lnTo>
                      <a:pt x="296" y="179"/>
                    </a:lnTo>
                    <a:lnTo>
                      <a:pt x="296" y="180"/>
                    </a:lnTo>
                    <a:lnTo>
                      <a:pt x="296" y="180"/>
                    </a:lnTo>
                    <a:lnTo>
                      <a:pt x="298" y="184"/>
                    </a:lnTo>
                    <a:lnTo>
                      <a:pt x="299" y="185"/>
                    </a:lnTo>
                    <a:lnTo>
                      <a:pt x="298" y="185"/>
                    </a:lnTo>
                    <a:lnTo>
                      <a:pt x="298" y="185"/>
                    </a:lnTo>
                    <a:lnTo>
                      <a:pt x="297" y="184"/>
                    </a:lnTo>
                    <a:lnTo>
                      <a:pt x="296" y="183"/>
                    </a:lnTo>
                    <a:lnTo>
                      <a:pt x="295" y="182"/>
                    </a:lnTo>
                    <a:lnTo>
                      <a:pt x="295" y="181"/>
                    </a:lnTo>
                    <a:lnTo>
                      <a:pt x="295" y="181"/>
                    </a:lnTo>
                    <a:lnTo>
                      <a:pt x="273" y="186"/>
                    </a:lnTo>
                    <a:lnTo>
                      <a:pt x="273" y="186"/>
                    </a:lnTo>
                    <a:lnTo>
                      <a:pt x="273" y="187"/>
                    </a:lnTo>
                    <a:lnTo>
                      <a:pt x="271" y="189"/>
                    </a:lnTo>
                    <a:lnTo>
                      <a:pt x="271" y="189"/>
                    </a:lnTo>
                    <a:lnTo>
                      <a:pt x="269" y="189"/>
                    </a:lnTo>
                    <a:lnTo>
                      <a:pt x="265" y="188"/>
                    </a:lnTo>
                    <a:lnTo>
                      <a:pt x="265" y="188"/>
                    </a:lnTo>
                    <a:lnTo>
                      <a:pt x="259" y="186"/>
                    </a:lnTo>
                    <a:lnTo>
                      <a:pt x="254" y="184"/>
                    </a:lnTo>
                    <a:lnTo>
                      <a:pt x="254" y="184"/>
                    </a:lnTo>
                    <a:lnTo>
                      <a:pt x="248" y="182"/>
                    </a:lnTo>
                    <a:lnTo>
                      <a:pt x="245" y="181"/>
                    </a:lnTo>
                    <a:lnTo>
                      <a:pt x="243" y="179"/>
                    </a:lnTo>
                    <a:lnTo>
                      <a:pt x="243" y="179"/>
                    </a:lnTo>
                    <a:lnTo>
                      <a:pt x="243" y="172"/>
                    </a:lnTo>
                    <a:lnTo>
                      <a:pt x="241" y="163"/>
                    </a:lnTo>
                    <a:lnTo>
                      <a:pt x="241" y="163"/>
                    </a:lnTo>
                    <a:lnTo>
                      <a:pt x="240" y="158"/>
                    </a:lnTo>
                    <a:lnTo>
                      <a:pt x="239" y="155"/>
                    </a:lnTo>
                    <a:lnTo>
                      <a:pt x="239" y="155"/>
                    </a:lnTo>
                    <a:lnTo>
                      <a:pt x="236" y="152"/>
                    </a:lnTo>
                    <a:lnTo>
                      <a:pt x="236" y="150"/>
                    </a:lnTo>
                    <a:lnTo>
                      <a:pt x="237" y="149"/>
                    </a:lnTo>
                    <a:lnTo>
                      <a:pt x="237" y="149"/>
                    </a:lnTo>
                    <a:lnTo>
                      <a:pt x="239" y="147"/>
                    </a:lnTo>
                    <a:lnTo>
                      <a:pt x="239" y="146"/>
                    </a:lnTo>
                    <a:lnTo>
                      <a:pt x="240" y="143"/>
                    </a:lnTo>
                    <a:lnTo>
                      <a:pt x="240" y="143"/>
                    </a:lnTo>
                    <a:lnTo>
                      <a:pt x="242" y="140"/>
                    </a:lnTo>
                    <a:lnTo>
                      <a:pt x="243" y="139"/>
                    </a:lnTo>
                    <a:lnTo>
                      <a:pt x="244" y="139"/>
                    </a:lnTo>
                    <a:lnTo>
                      <a:pt x="244" y="139"/>
                    </a:lnTo>
                    <a:lnTo>
                      <a:pt x="248" y="139"/>
                    </a:lnTo>
                    <a:lnTo>
                      <a:pt x="250" y="140"/>
                    </a:lnTo>
                    <a:lnTo>
                      <a:pt x="251" y="141"/>
                    </a:lnTo>
                    <a:lnTo>
                      <a:pt x="251" y="141"/>
                    </a:lnTo>
                    <a:lnTo>
                      <a:pt x="253" y="144"/>
                    </a:lnTo>
                    <a:lnTo>
                      <a:pt x="254" y="146"/>
                    </a:lnTo>
                    <a:lnTo>
                      <a:pt x="256" y="146"/>
                    </a:lnTo>
                    <a:lnTo>
                      <a:pt x="256" y="146"/>
                    </a:lnTo>
                    <a:lnTo>
                      <a:pt x="266" y="147"/>
                    </a:lnTo>
                    <a:lnTo>
                      <a:pt x="266" y="147"/>
                    </a:lnTo>
                    <a:lnTo>
                      <a:pt x="269" y="147"/>
                    </a:lnTo>
                    <a:lnTo>
                      <a:pt x="271" y="146"/>
                    </a:lnTo>
                    <a:lnTo>
                      <a:pt x="272" y="145"/>
                    </a:lnTo>
                    <a:lnTo>
                      <a:pt x="272" y="145"/>
                    </a:lnTo>
                    <a:lnTo>
                      <a:pt x="272" y="141"/>
                    </a:lnTo>
                    <a:lnTo>
                      <a:pt x="272" y="139"/>
                    </a:lnTo>
                    <a:lnTo>
                      <a:pt x="274" y="138"/>
                    </a:lnTo>
                    <a:lnTo>
                      <a:pt x="274" y="138"/>
                    </a:lnTo>
                    <a:lnTo>
                      <a:pt x="279" y="138"/>
                    </a:lnTo>
                    <a:lnTo>
                      <a:pt x="282" y="137"/>
                    </a:lnTo>
                    <a:lnTo>
                      <a:pt x="285" y="137"/>
                    </a:lnTo>
                    <a:lnTo>
                      <a:pt x="285" y="137"/>
                    </a:lnTo>
                    <a:lnTo>
                      <a:pt x="289" y="135"/>
                    </a:lnTo>
                    <a:lnTo>
                      <a:pt x="290" y="135"/>
                    </a:lnTo>
                    <a:lnTo>
                      <a:pt x="290" y="134"/>
                    </a:lnTo>
                    <a:lnTo>
                      <a:pt x="290" y="134"/>
                    </a:lnTo>
                    <a:lnTo>
                      <a:pt x="289" y="128"/>
                    </a:lnTo>
                    <a:lnTo>
                      <a:pt x="287" y="124"/>
                    </a:lnTo>
                    <a:lnTo>
                      <a:pt x="287" y="124"/>
                    </a:lnTo>
                    <a:lnTo>
                      <a:pt x="285" y="121"/>
                    </a:lnTo>
                    <a:lnTo>
                      <a:pt x="285" y="119"/>
                    </a:lnTo>
                    <a:lnTo>
                      <a:pt x="286" y="118"/>
                    </a:lnTo>
                    <a:lnTo>
                      <a:pt x="286" y="118"/>
                    </a:lnTo>
                    <a:lnTo>
                      <a:pt x="288" y="117"/>
                    </a:lnTo>
                    <a:lnTo>
                      <a:pt x="291" y="118"/>
                    </a:lnTo>
                    <a:lnTo>
                      <a:pt x="291" y="118"/>
                    </a:lnTo>
                    <a:lnTo>
                      <a:pt x="294" y="118"/>
                    </a:lnTo>
                    <a:lnTo>
                      <a:pt x="297" y="119"/>
                    </a:lnTo>
                    <a:lnTo>
                      <a:pt x="297" y="119"/>
                    </a:lnTo>
                    <a:lnTo>
                      <a:pt x="297" y="119"/>
                    </a:lnTo>
                    <a:lnTo>
                      <a:pt x="296" y="120"/>
                    </a:lnTo>
                    <a:lnTo>
                      <a:pt x="295" y="121"/>
                    </a:lnTo>
                    <a:lnTo>
                      <a:pt x="296" y="121"/>
                    </a:lnTo>
                    <a:lnTo>
                      <a:pt x="296" y="121"/>
                    </a:lnTo>
                    <a:lnTo>
                      <a:pt x="305" y="122"/>
                    </a:lnTo>
                    <a:lnTo>
                      <a:pt x="305" y="122"/>
                    </a:lnTo>
                    <a:lnTo>
                      <a:pt x="308" y="122"/>
                    </a:lnTo>
                    <a:lnTo>
                      <a:pt x="310" y="122"/>
                    </a:lnTo>
                    <a:lnTo>
                      <a:pt x="311" y="121"/>
                    </a:lnTo>
                    <a:lnTo>
                      <a:pt x="311" y="121"/>
                    </a:lnTo>
                    <a:lnTo>
                      <a:pt x="312" y="117"/>
                    </a:lnTo>
                    <a:lnTo>
                      <a:pt x="313" y="115"/>
                    </a:lnTo>
                    <a:lnTo>
                      <a:pt x="313" y="115"/>
                    </a:lnTo>
                    <a:lnTo>
                      <a:pt x="316" y="112"/>
                    </a:lnTo>
                    <a:lnTo>
                      <a:pt x="317" y="109"/>
                    </a:lnTo>
                    <a:lnTo>
                      <a:pt x="317" y="109"/>
                    </a:lnTo>
                    <a:lnTo>
                      <a:pt x="318" y="106"/>
                    </a:lnTo>
                    <a:lnTo>
                      <a:pt x="320" y="104"/>
                    </a:lnTo>
                    <a:lnTo>
                      <a:pt x="320" y="104"/>
                    </a:lnTo>
                    <a:lnTo>
                      <a:pt x="322" y="98"/>
                    </a:lnTo>
                    <a:lnTo>
                      <a:pt x="323" y="95"/>
                    </a:lnTo>
                    <a:lnTo>
                      <a:pt x="322" y="92"/>
                    </a:lnTo>
                    <a:lnTo>
                      <a:pt x="322" y="92"/>
                    </a:lnTo>
                    <a:lnTo>
                      <a:pt x="321" y="85"/>
                    </a:lnTo>
                    <a:lnTo>
                      <a:pt x="321" y="78"/>
                    </a:lnTo>
                    <a:lnTo>
                      <a:pt x="321" y="78"/>
                    </a:lnTo>
                    <a:lnTo>
                      <a:pt x="322" y="75"/>
                    </a:lnTo>
                    <a:lnTo>
                      <a:pt x="324" y="72"/>
                    </a:lnTo>
                    <a:lnTo>
                      <a:pt x="325" y="69"/>
                    </a:lnTo>
                    <a:lnTo>
                      <a:pt x="325" y="65"/>
                    </a:lnTo>
                    <a:lnTo>
                      <a:pt x="325" y="65"/>
                    </a:lnTo>
                    <a:lnTo>
                      <a:pt x="324" y="59"/>
                    </a:lnTo>
                    <a:lnTo>
                      <a:pt x="322" y="52"/>
                    </a:lnTo>
                    <a:lnTo>
                      <a:pt x="322" y="52"/>
                    </a:lnTo>
                    <a:lnTo>
                      <a:pt x="320" y="46"/>
                    </a:lnTo>
                    <a:lnTo>
                      <a:pt x="318" y="44"/>
                    </a:lnTo>
                    <a:lnTo>
                      <a:pt x="317" y="42"/>
                    </a:lnTo>
                    <a:lnTo>
                      <a:pt x="317" y="42"/>
                    </a:lnTo>
                    <a:lnTo>
                      <a:pt x="313" y="39"/>
                    </a:lnTo>
                    <a:lnTo>
                      <a:pt x="312" y="37"/>
                    </a:lnTo>
                    <a:lnTo>
                      <a:pt x="311" y="34"/>
                    </a:lnTo>
                    <a:lnTo>
                      <a:pt x="311" y="34"/>
                    </a:lnTo>
                    <a:lnTo>
                      <a:pt x="310" y="29"/>
                    </a:lnTo>
                    <a:lnTo>
                      <a:pt x="307" y="24"/>
                    </a:lnTo>
                    <a:lnTo>
                      <a:pt x="307" y="24"/>
                    </a:lnTo>
                    <a:lnTo>
                      <a:pt x="304" y="21"/>
                    </a:lnTo>
                    <a:lnTo>
                      <a:pt x="300" y="18"/>
                    </a:lnTo>
                    <a:lnTo>
                      <a:pt x="300" y="18"/>
                    </a:lnTo>
                    <a:lnTo>
                      <a:pt x="297" y="16"/>
                    </a:lnTo>
                    <a:lnTo>
                      <a:pt x="297" y="15"/>
                    </a:lnTo>
                    <a:lnTo>
                      <a:pt x="297" y="14"/>
                    </a:lnTo>
                    <a:lnTo>
                      <a:pt x="297" y="14"/>
                    </a:lnTo>
                    <a:lnTo>
                      <a:pt x="296" y="12"/>
                    </a:lnTo>
                    <a:lnTo>
                      <a:pt x="295" y="11"/>
                    </a:lnTo>
                    <a:lnTo>
                      <a:pt x="294" y="11"/>
                    </a:lnTo>
                    <a:lnTo>
                      <a:pt x="294" y="11"/>
                    </a:lnTo>
                    <a:lnTo>
                      <a:pt x="294" y="12"/>
                    </a:lnTo>
                    <a:lnTo>
                      <a:pt x="295" y="13"/>
                    </a:lnTo>
                    <a:lnTo>
                      <a:pt x="295" y="14"/>
                    </a:lnTo>
                    <a:lnTo>
                      <a:pt x="294" y="14"/>
                    </a:lnTo>
                    <a:lnTo>
                      <a:pt x="294" y="14"/>
                    </a:lnTo>
                    <a:lnTo>
                      <a:pt x="292" y="15"/>
                    </a:lnTo>
                    <a:lnTo>
                      <a:pt x="291" y="15"/>
                    </a:lnTo>
                    <a:lnTo>
                      <a:pt x="290" y="15"/>
                    </a:lnTo>
                    <a:lnTo>
                      <a:pt x="290" y="15"/>
                    </a:lnTo>
                    <a:lnTo>
                      <a:pt x="291" y="12"/>
                    </a:lnTo>
                    <a:lnTo>
                      <a:pt x="291" y="10"/>
                    </a:lnTo>
                    <a:lnTo>
                      <a:pt x="290" y="9"/>
                    </a:lnTo>
                    <a:lnTo>
                      <a:pt x="290" y="9"/>
                    </a:lnTo>
                    <a:lnTo>
                      <a:pt x="287" y="7"/>
                    </a:lnTo>
                    <a:lnTo>
                      <a:pt x="285" y="6"/>
                    </a:lnTo>
                    <a:lnTo>
                      <a:pt x="285" y="7"/>
                    </a:lnTo>
                    <a:lnTo>
                      <a:pt x="285" y="7"/>
                    </a:lnTo>
                    <a:lnTo>
                      <a:pt x="285" y="11"/>
                    </a:lnTo>
                    <a:lnTo>
                      <a:pt x="285" y="12"/>
                    </a:lnTo>
                    <a:lnTo>
                      <a:pt x="284" y="11"/>
                    </a:lnTo>
                    <a:lnTo>
                      <a:pt x="284" y="11"/>
                    </a:lnTo>
                    <a:lnTo>
                      <a:pt x="282" y="8"/>
                    </a:lnTo>
                    <a:lnTo>
                      <a:pt x="282" y="7"/>
                    </a:lnTo>
                    <a:lnTo>
                      <a:pt x="281" y="7"/>
                    </a:lnTo>
                    <a:lnTo>
                      <a:pt x="281" y="7"/>
                    </a:lnTo>
                    <a:lnTo>
                      <a:pt x="280" y="8"/>
                    </a:lnTo>
                    <a:lnTo>
                      <a:pt x="280" y="9"/>
                    </a:lnTo>
                    <a:lnTo>
                      <a:pt x="279" y="9"/>
                    </a:lnTo>
                    <a:lnTo>
                      <a:pt x="279" y="9"/>
                    </a:lnTo>
                    <a:lnTo>
                      <a:pt x="279" y="9"/>
                    </a:lnTo>
                    <a:lnTo>
                      <a:pt x="278" y="6"/>
                    </a:lnTo>
                    <a:lnTo>
                      <a:pt x="277" y="5"/>
                    </a:lnTo>
                    <a:lnTo>
                      <a:pt x="275" y="3"/>
                    </a:lnTo>
                    <a:lnTo>
                      <a:pt x="275" y="3"/>
                    </a:lnTo>
                    <a:lnTo>
                      <a:pt x="272" y="1"/>
                    </a:lnTo>
                    <a:lnTo>
                      <a:pt x="269" y="0"/>
                    </a:lnTo>
                    <a:lnTo>
                      <a:pt x="268" y="1"/>
                    </a:lnTo>
                    <a:lnTo>
                      <a:pt x="268" y="1"/>
                    </a:lnTo>
                    <a:lnTo>
                      <a:pt x="265" y="2"/>
                    </a:lnTo>
                    <a:lnTo>
                      <a:pt x="264" y="5"/>
                    </a:lnTo>
                    <a:lnTo>
                      <a:pt x="264" y="5"/>
                    </a:lnTo>
                    <a:lnTo>
                      <a:pt x="264" y="7"/>
                    </a:lnTo>
                    <a:lnTo>
                      <a:pt x="263" y="8"/>
                    </a:lnTo>
                    <a:lnTo>
                      <a:pt x="263" y="8"/>
                    </a:lnTo>
                    <a:lnTo>
                      <a:pt x="259" y="6"/>
                    </a:lnTo>
                    <a:lnTo>
                      <a:pt x="259" y="6"/>
                    </a:lnTo>
                    <a:lnTo>
                      <a:pt x="256" y="6"/>
                    </a:lnTo>
                    <a:lnTo>
                      <a:pt x="253" y="7"/>
                    </a:lnTo>
                    <a:lnTo>
                      <a:pt x="253" y="7"/>
                    </a:lnTo>
                    <a:lnTo>
                      <a:pt x="252" y="8"/>
                    </a:lnTo>
                    <a:lnTo>
                      <a:pt x="251" y="8"/>
                    </a:lnTo>
                    <a:lnTo>
                      <a:pt x="248" y="6"/>
                    </a:lnTo>
                    <a:lnTo>
                      <a:pt x="248" y="6"/>
                    </a:lnTo>
                    <a:lnTo>
                      <a:pt x="247" y="6"/>
                    </a:lnTo>
                    <a:lnTo>
                      <a:pt x="247" y="6"/>
                    </a:lnTo>
                    <a:lnTo>
                      <a:pt x="247" y="8"/>
                    </a:lnTo>
                    <a:lnTo>
                      <a:pt x="247" y="8"/>
                    </a:lnTo>
                    <a:lnTo>
                      <a:pt x="247" y="9"/>
                    </a:lnTo>
                    <a:lnTo>
                      <a:pt x="246" y="10"/>
                    </a:lnTo>
                    <a:lnTo>
                      <a:pt x="246" y="10"/>
                    </a:lnTo>
                    <a:lnTo>
                      <a:pt x="244" y="9"/>
                    </a:lnTo>
                    <a:lnTo>
                      <a:pt x="242" y="9"/>
                    </a:lnTo>
                    <a:lnTo>
                      <a:pt x="242" y="9"/>
                    </a:lnTo>
                    <a:lnTo>
                      <a:pt x="242" y="10"/>
                    </a:lnTo>
                    <a:lnTo>
                      <a:pt x="241" y="11"/>
                    </a:lnTo>
                    <a:lnTo>
                      <a:pt x="241" y="11"/>
                    </a:lnTo>
                    <a:lnTo>
                      <a:pt x="241" y="11"/>
                    </a:lnTo>
                    <a:lnTo>
                      <a:pt x="237" y="12"/>
                    </a:lnTo>
                    <a:lnTo>
                      <a:pt x="237" y="12"/>
                    </a:lnTo>
                    <a:lnTo>
                      <a:pt x="237" y="13"/>
                    </a:lnTo>
                    <a:lnTo>
                      <a:pt x="237" y="13"/>
                    </a:lnTo>
                    <a:lnTo>
                      <a:pt x="240" y="15"/>
                    </a:lnTo>
                    <a:lnTo>
                      <a:pt x="240" y="16"/>
                    </a:lnTo>
                    <a:lnTo>
                      <a:pt x="240" y="17"/>
                    </a:lnTo>
                    <a:lnTo>
                      <a:pt x="240" y="17"/>
                    </a:lnTo>
                    <a:lnTo>
                      <a:pt x="237" y="19"/>
                    </a:lnTo>
                    <a:lnTo>
                      <a:pt x="236" y="20"/>
                    </a:lnTo>
                    <a:lnTo>
                      <a:pt x="235" y="20"/>
                    </a:lnTo>
                    <a:lnTo>
                      <a:pt x="235" y="20"/>
                    </a:lnTo>
                    <a:lnTo>
                      <a:pt x="234" y="19"/>
                    </a:lnTo>
                    <a:lnTo>
                      <a:pt x="232" y="20"/>
                    </a:lnTo>
                    <a:lnTo>
                      <a:pt x="232" y="20"/>
                    </a:lnTo>
                    <a:lnTo>
                      <a:pt x="231" y="21"/>
                    </a:lnTo>
                    <a:lnTo>
                      <a:pt x="231" y="23"/>
                    </a:lnTo>
                    <a:lnTo>
                      <a:pt x="231" y="23"/>
                    </a:lnTo>
                    <a:lnTo>
                      <a:pt x="229" y="27"/>
                    </a:lnTo>
                    <a:lnTo>
                      <a:pt x="228" y="29"/>
                    </a:lnTo>
                    <a:lnTo>
                      <a:pt x="227" y="31"/>
                    </a:lnTo>
                    <a:lnTo>
                      <a:pt x="227" y="31"/>
                    </a:lnTo>
                    <a:lnTo>
                      <a:pt x="228" y="33"/>
                    </a:lnTo>
                    <a:lnTo>
                      <a:pt x="228" y="34"/>
                    </a:lnTo>
                    <a:lnTo>
                      <a:pt x="227" y="34"/>
                    </a:lnTo>
                    <a:lnTo>
                      <a:pt x="227" y="34"/>
                    </a:lnTo>
                    <a:lnTo>
                      <a:pt x="226" y="34"/>
                    </a:lnTo>
                    <a:lnTo>
                      <a:pt x="225" y="33"/>
                    </a:lnTo>
                    <a:lnTo>
                      <a:pt x="224" y="33"/>
                    </a:lnTo>
                    <a:lnTo>
                      <a:pt x="223" y="33"/>
                    </a:lnTo>
                    <a:lnTo>
                      <a:pt x="223" y="33"/>
                    </a:lnTo>
                    <a:lnTo>
                      <a:pt x="217" y="40"/>
                    </a:lnTo>
                    <a:lnTo>
                      <a:pt x="211" y="44"/>
                    </a:lnTo>
                    <a:lnTo>
                      <a:pt x="211" y="44"/>
                    </a:lnTo>
                    <a:lnTo>
                      <a:pt x="211" y="47"/>
                    </a:lnTo>
                    <a:lnTo>
                      <a:pt x="212" y="50"/>
                    </a:lnTo>
                    <a:lnTo>
                      <a:pt x="213" y="52"/>
                    </a:lnTo>
                    <a:lnTo>
                      <a:pt x="213" y="52"/>
                    </a:lnTo>
                    <a:lnTo>
                      <a:pt x="216" y="55"/>
                    </a:lnTo>
                    <a:lnTo>
                      <a:pt x="216" y="56"/>
                    </a:lnTo>
                    <a:lnTo>
                      <a:pt x="216" y="56"/>
                    </a:lnTo>
                    <a:lnTo>
                      <a:pt x="216" y="56"/>
                    </a:lnTo>
                    <a:lnTo>
                      <a:pt x="214" y="56"/>
                    </a:lnTo>
                    <a:lnTo>
                      <a:pt x="212" y="54"/>
                    </a:lnTo>
                    <a:lnTo>
                      <a:pt x="212" y="54"/>
                    </a:lnTo>
                    <a:lnTo>
                      <a:pt x="210" y="53"/>
                    </a:lnTo>
                    <a:lnTo>
                      <a:pt x="205" y="52"/>
                    </a:lnTo>
                    <a:lnTo>
                      <a:pt x="205" y="52"/>
                    </a:lnTo>
                    <a:lnTo>
                      <a:pt x="195" y="51"/>
                    </a:lnTo>
                    <a:lnTo>
                      <a:pt x="188" y="51"/>
                    </a:lnTo>
                    <a:lnTo>
                      <a:pt x="188" y="51"/>
                    </a:lnTo>
                    <a:lnTo>
                      <a:pt x="186" y="52"/>
                    </a:lnTo>
                    <a:lnTo>
                      <a:pt x="185" y="53"/>
                    </a:lnTo>
                    <a:lnTo>
                      <a:pt x="183" y="52"/>
                    </a:lnTo>
                    <a:lnTo>
                      <a:pt x="183" y="52"/>
                    </a:lnTo>
                    <a:lnTo>
                      <a:pt x="181" y="51"/>
                    </a:lnTo>
                    <a:lnTo>
                      <a:pt x="180" y="50"/>
                    </a:lnTo>
                    <a:lnTo>
                      <a:pt x="179" y="49"/>
                    </a:lnTo>
                    <a:lnTo>
                      <a:pt x="177" y="49"/>
                    </a:lnTo>
                    <a:lnTo>
                      <a:pt x="177" y="49"/>
                    </a:lnTo>
                    <a:lnTo>
                      <a:pt x="169" y="49"/>
                    </a:lnTo>
                    <a:lnTo>
                      <a:pt x="162" y="49"/>
                    </a:lnTo>
                    <a:lnTo>
                      <a:pt x="162" y="49"/>
                    </a:lnTo>
                    <a:lnTo>
                      <a:pt x="159" y="48"/>
                    </a:lnTo>
                    <a:lnTo>
                      <a:pt x="156" y="46"/>
                    </a:lnTo>
                    <a:lnTo>
                      <a:pt x="156" y="46"/>
                    </a:lnTo>
                    <a:lnTo>
                      <a:pt x="153" y="42"/>
                    </a:lnTo>
                    <a:lnTo>
                      <a:pt x="152" y="40"/>
                    </a:lnTo>
                    <a:lnTo>
                      <a:pt x="151" y="39"/>
                    </a:lnTo>
                    <a:lnTo>
                      <a:pt x="151" y="39"/>
                    </a:lnTo>
                    <a:lnTo>
                      <a:pt x="152" y="37"/>
                    </a:lnTo>
                    <a:lnTo>
                      <a:pt x="151" y="36"/>
                    </a:lnTo>
                    <a:lnTo>
                      <a:pt x="151" y="36"/>
                    </a:lnTo>
                    <a:lnTo>
                      <a:pt x="151" y="37"/>
                    </a:lnTo>
                    <a:lnTo>
                      <a:pt x="150" y="38"/>
                    </a:lnTo>
                    <a:lnTo>
                      <a:pt x="149" y="38"/>
                    </a:lnTo>
                    <a:lnTo>
                      <a:pt x="149" y="38"/>
                    </a:lnTo>
                    <a:lnTo>
                      <a:pt x="147" y="38"/>
                    </a:lnTo>
                    <a:lnTo>
                      <a:pt x="146" y="39"/>
                    </a:lnTo>
                    <a:lnTo>
                      <a:pt x="144" y="40"/>
                    </a:lnTo>
                    <a:lnTo>
                      <a:pt x="143" y="40"/>
                    </a:lnTo>
                    <a:lnTo>
                      <a:pt x="143" y="40"/>
                    </a:lnTo>
                    <a:lnTo>
                      <a:pt x="139" y="39"/>
                    </a:lnTo>
                    <a:lnTo>
                      <a:pt x="136" y="38"/>
                    </a:lnTo>
                    <a:lnTo>
                      <a:pt x="136" y="38"/>
                    </a:lnTo>
                    <a:lnTo>
                      <a:pt x="134" y="34"/>
                    </a:lnTo>
                    <a:lnTo>
                      <a:pt x="132" y="33"/>
                    </a:lnTo>
                    <a:lnTo>
                      <a:pt x="132" y="33"/>
                    </a:lnTo>
                    <a:lnTo>
                      <a:pt x="127" y="33"/>
                    </a:lnTo>
                    <a:lnTo>
                      <a:pt x="127" y="33"/>
                    </a:lnTo>
                    <a:lnTo>
                      <a:pt x="125" y="40"/>
                    </a:lnTo>
                    <a:lnTo>
                      <a:pt x="125" y="40"/>
                    </a:lnTo>
                    <a:lnTo>
                      <a:pt x="124" y="43"/>
                    </a:lnTo>
                    <a:lnTo>
                      <a:pt x="123" y="47"/>
                    </a:lnTo>
                    <a:lnTo>
                      <a:pt x="123" y="47"/>
                    </a:lnTo>
                    <a:lnTo>
                      <a:pt x="124" y="50"/>
                    </a:lnTo>
                    <a:lnTo>
                      <a:pt x="126" y="54"/>
                    </a:lnTo>
                    <a:lnTo>
                      <a:pt x="126" y="54"/>
                    </a:lnTo>
                    <a:lnTo>
                      <a:pt x="129" y="58"/>
                    </a:lnTo>
                    <a:lnTo>
                      <a:pt x="129" y="60"/>
                    </a:lnTo>
                    <a:lnTo>
                      <a:pt x="129" y="62"/>
                    </a:lnTo>
                    <a:lnTo>
                      <a:pt x="129" y="62"/>
                    </a:lnTo>
                    <a:lnTo>
                      <a:pt x="127" y="63"/>
                    </a:lnTo>
                    <a:lnTo>
                      <a:pt x="125" y="65"/>
                    </a:lnTo>
                    <a:lnTo>
                      <a:pt x="123" y="68"/>
                    </a:lnTo>
                    <a:lnTo>
                      <a:pt x="122" y="71"/>
                    </a:lnTo>
                    <a:lnTo>
                      <a:pt x="122" y="71"/>
                    </a:lnTo>
                    <a:lnTo>
                      <a:pt x="121" y="74"/>
                    </a:lnTo>
                    <a:lnTo>
                      <a:pt x="121" y="75"/>
                    </a:lnTo>
                    <a:lnTo>
                      <a:pt x="121" y="77"/>
                    </a:lnTo>
                    <a:lnTo>
                      <a:pt x="121" y="77"/>
                    </a:lnTo>
                    <a:lnTo>
                      <a:pt x="123" y="80"/>
                    </a:lnTo>
                    <a:lnTo>
                      <a:pt x="123" y="81"/>
                    </a:lnTo>
                    <a:lnTo>
                      <a:pt x="122" y="81"/>
                    </a:lnTo>
                    <a:lnTo>
                      <a:pt x="122" y="81"/>
                    </a:lnTo>
                    <a:lnTo>
                      <a:pt x="113" y="81"/>
                    </a:lnTo>
                    <a:lnTo>
                      <a:pt x="113" y="81"/>
                    </a:lnTo>
                    <a:lnTo>
                      <a:pt x="112" y="82"/>
                    </a:lnTo>
                    <a:lnTo>
                      <a:pt x="111" y="83"/>
                    </a:lnTo>
                    <a:lnTo>
                      <a:pt x="109" y="83"/>
                    </a:lnTo>
                    <a:lnTo>
                      <a:pt x="107" y="83"/>
                    </a:lnTo>
                    <a:lnTo>
                      <a:pt x="107" y="83"/>
                    </a:lnTo>
                    <a:lnTo>
                      <a:pt x="101" y="81"/>
                    </a:lnTo>
                    <a:lnTo>
                      <a:pt x="98" y="80"/>
                    </a:lnTo>
                    <a:lnTo>
                      <a:pt x="98" y="80"/>
                    </a:lnTo>
                    <a:lnTo>
                      <a:pt x="91" y="80"/>
                    </a:lnTo>
                    <a:lnTo>
                      <a:pt x="91" y="80"/>
                    </a:lnTo>
                    <a:lnTo>
                      <a:pt x="84" y="80"/>
                    </a:lnTo>
                    <a:lnTo>
                      <a:pt x="80" y="79"/>
                    </a:lnTo>
                    <a:lnTo>
                      <a:pt x="77" y="79"/>
                    </a:lnTo>
                    <a:lnTo>
                      <a:pt x="77" y="79"/>
                    </a:lnTo>
                    <a:lnTo>
                      <a:pt x="75" y="76"/>
                    </a:lnTo>
                    <a:lnTo>
                      <a:pt x="74" y="75"/>
                    </a:lnTo>
                    <a:lnTo>
                      <a:pt x="73" y="75"/>
                    </a:lnTo>
                    <a:lnTo>
                      <a:pt x="73" y="75"/>
                    </a:lnTo>
                    <a:lnTo>
                      <a:pt x="70" y="77"/>
                    </a:lnTo>
                    <a:lnTo>
                      <a:pt x="65" y="78"/>
                    </a:lnTo>
                    <a:lnTo>
                      <a:pt x="65" y="78"/>
                    </a:lnTo>
                    <a:lnTo>
                      <a:pt x="59" y="79"/>
                    </a:lnTo>
                    <a:lnTo>
                      <a:pt x="55" y="80"/>
                    </a:lnTo>
                    <a:lnTo>
                      <a:pt x="53" y="82"/>
                    </a:lnTo>
                    <a:lnTo>
                      <a:pt x="53" y="82"/>
                    </a:lnTo>
                    <a:lnTo>
                      <a:pt x="49" y="85"/>
                    </a:lnTo>
                    <a:lnTo>
                      <a:pt x="44" y="88"/>
                    </a:lnTo>
                    <a:lnTo>
                      <a:pt x="44" y="88"/>
                    </a:lnTo>
                    <a:lnTo>
                      <a:pt x="40" y="91"/>
                    </a:lnTo>
                    <a:lnTo>
                      <a:pt x="37" y="93"/>
                    </a:lnTo>
                    <a:lnTo>
                      <a:pt x="36" y="94"/>
                    </a:lnTo>
                    <a:lnTo>
                      <a:pt x="36" y="94"/>
                    </a:lnTo>
                    <a:lnTo>
                      <a:pt x="36" y="98"/>
                    </a:lnTo>
                    <a:lnTo>
                      <a:pt x="35" y="101"/>
                    </a:lnTo>
                    <a:lnTo>
                      <a:pt x="34" y="103"/>
                    </a:lnTo>
                    <a:lnTo>
                      <a:pt x="34" y="103"/>
                    </a:lnTo>
                    <a:lnTo>
                      <a:pt x="29" y="104"/>
                    </a:lnTo>
                    <a:lnTo>
                      <a:pt x="26" y="105"/>
                    </a:lnTo>
                    <a:lnTo>
                      <a:pt x="25" y="108"/>
                    </a:lnTo>
                    <a:lnTo>
                      <a:pt x="25" y="108"/>
                    </a:lnTo>
                    <a:lnTo>
                      <a:pt x="23" y="116"/>
                    </a:lnTo>
                    <a:lnTo>
                      <a:pt x="22" y="123"/>
                    </a:lnTo>
                    <a:lnTo>
                      <a:pt x="22" y="123"/>
                    </a:lnTo>
                    <a:lnTo>
                      <a:pt x="21" y="131"/>
                    </a:lnTo>
                    <a:lnTo>
                      <a:pt x="21" y="134"/>
                    </a:lnTo>
                    <a:lnTo>
                      <a:pt x="20" y="135"/>
                    </a:lnTo>
                    <a:lnTo>
                      <a:pt x="20" y="135"/>
                    </a:lnTo>
                    <a:lnTo>
                      <a:pt x="16" y="134"/>
                    </a:lnTo>
                    <a:lnTo>
                      <a:pt x="15" y="134"/>
                    </a:lnTo>
                    <a:lnTo>
                      <a:pt x="12" y="135"/>
                    </a:lnTo>
                    <a:lnTo>
                      <a:pt x="12" y="135"/>
                    </a:lnTo>
                    <a:lnTo>
                      <a:pt x="12" y="136"/>
                    </a:lnTo>
                    <a:lnTo>
                      <a:pt x="12" y="138"/>
                    </a:lnTo>
                    <a:lnTo>
                      <a:pt x="11" y="139"/>
                    </a:lnTo>
                    <a:lnTo>
                      <a:pt x="10" y="141"/>
                    </a:lnTo>
                    <a:lnTo>
                      <a:pt x="10" y="141"/>
                    </a:lnTo>
                    <a:lnTo>
                      <a:pt x="6" y="147"/>
                    </a:lnTo>
                    <a:lnTo>
                      <a:pt x="4" y="150"/>
                    </a:lnTo>
                    <a:lnTo>
                      <a:pt x="4" y="151"/>
                    </a:lnTo>
                    <a:lnTo>
                      <a:pt x="4" y="152"/>
                    </a:lnTo>
                    <a:lnTo>
                      <a:pt x="4" y="152"/>
                    </a:lnTo>
                    <a:lnTo>
                      <a:pt x="6" y="153"/>
                    </a:lnTo>
                    <a:lnTo>
                      <a:pt x="7" y="153"/>
                    </a:lnTo>
                    <a:lnTo>
                      <a:pt x="8" y="153"/>
                    </a:lnTo>
                    <a:lnTo>
                      <a:pt x="9" y="153"/>
                    </a:lnTo>
                    <a:lnTo>
                      <a:pt x="9" y="153"/>
                    </a:lnTo>
                    <a:lnTo>
                      <a:pt x="11" y="160"/>
                    </a:lnTo>
                    <a:lnTo>
                      <a:pt x="12" y="168"/>
                    </a:lnTo>
                    <a:lnTo>
                      <a:pt x="12" y="168"/>
                    </a:lnTo>
                    <a:lnTo>
                      <a:pt x="12" y="169"/>
                    </a:lnTo>
                    <a:lnTo>
                      <a:pt x="14" y="171"/>
                    </a:lnTo>
                    <a:lnTo>
                      <a:pt x="14" y="172"/>
                    </a:lnTo>
                    <a:lnTo>
                      <a:pt x="12" y="173"/>
                    </a:lnTo>
                    <a:lnTo>
                      <a:pt x="12" y="173"/>
                    </a:lnTo>
                    <a:lnTo>
                      <a:pt x="10" y="175"/>
                    </a:lnTo>
                    <a:lnTo>
                      <a:pt x="9" y="177"/>
                    </a:lnTo>
                    <a:lnTo>
                      <a:pt x="9" y="177"/>
                    </a:lnTo>
                    <a:lnTo>
                      <a:pt x="10" y="179"/>
                    </a:lnTo>
                    <a:lnTo>
                      <a:pt x="12" y="181"/>
                    </a:lnTo>
                    <a:lnTo>
                      <a:pt x="14" y="182"/>
                    </a:lnTo>
                    <a:lnTo>
                      <a:pt x="15" y="183"/>
                    </a:lnTo>
                    <a:lnTo>
                      <a:pt x="14" y="183"/>
                    </a:lnTo>
                    <a:lnTo>
                      <a:pt x="14" y="183"/>
                    </a:lnTo>
                    <a:lnTo>
                      <a:pt x="8" y="185"/>
                    </a:lnTo>
                    <a:lnTo>
                      <a:pt x="3" y="186"/>
                    </a:lnTo>
                    <a:lnTo>
                      <a:pt x="3" y="186"/>
                    </a:lnTo>
                    <a:lnTo>
                      <a:pt x="1" y="187"/>
                    </a:lnTo>
                    <a:lnTo>
                      <a:pt x="0" y="190"/>
                    </a:lnTo>
                    <a:lnTo>
                      <a:pt x="0" y="192"/>
                    </a:lnTo>
                    <a:lnTo>
                      <a:pt x="1" y="195"/>
                    </a:lnTo>
                    <a:lnTo>
                      <a:pt x="1" y="195"/>
                    </a:lnTo>
                    <a:lnTo>
                      <a:pt x="5" y="198"/>
                    </a:lnTo>
                    <a:lnTo>
                      <a:pt x="5" y="200"/>
                    </a:lnTo>
                    <a:lnTo>
                      <a:pt x="5" y="202"/>
                    </a:lnTo>
                    <a:lnTo>
                      <a:pt x="5" y="202"/>
                    </a:lnTo>
                    <a:lnTo>
                      <a:pt x="4" y="204"/>
                    </a:lnTo>
                    <a:lnTo>
                      <a:pt x="4" y="205"/>
                    </a:lnTo>
                    <a:lnTo>
                      <a:pt x="5" y="207"/>
                    </a:lnTo>
                    <a:lnTo>
                      <a:pt x="8" y="210"/>
                    </a:lnTo>
                    <a:lnTo>
                      <a:pt x="8" y="210"/>
                    </a:lnTo>
                    <a:lnTo>
                      <a:pt x="11" y="212"/>
                    </a:lnTo>
                    <a:lnTo>
                      <a:pt x="15" y="213"/>
                    </a:lnTo>
                    <a:lnTo>
                      <a:pt x="16" y="213"/>
                    </a:lnTo>
                    <a:lnTo>
                      <a:pt x="18" y="214"/>
                    </a:lnTo>
                    <a:lnTo>
                      <a:pt x="18" y="214"/>
                    </a:lnTo>
                    <a:lnTo>
                      <a:pt x="20" y="217"/>
                    </a:lnTo>
                    <a:lnTo>
                      <a:pt x="21" y="219"/>
                    </a:lnTo>
                    <a:lnTo>
                      <a:pt x="20" y="220"/>
                    </a:lnTo>
                    <a:lnTo>
                      <a:pt x="20" y="220"/>
                    </a:lnTo>
                    <a:lnTo>
                      <a:pt x="18" y="221"/>
                    </a:lnTo>
                    <a:lnTo>
                      <a:pt x="17" y="223"/>
                    </a:lnTo>
                    <a:lnTo>
                      <a:pt x="18" y="226"/>
                    </a:lnTo>
                    <a:lnTo>
                      <a:pt x="18" y="226"/>
                    </a:lnTo>
                    <a:lnTo>
                      <a:pt x="18" y="230"/>
                    </a:lnTo>
                    <a:lnTo>
                      <a:pt x="18" y="231"/>
                    </a:lnTo>
                    <a:lnTo>
                      <a:pt x="17" y="232"/>
                    </a:lnTo>
                    <a:lnTo>
                      <a:pt x="17" y="232"/>
                    </a:lnTo>
                    <a:lnTo>
                      <a:pt x="16" y="234"/>
                    </a:lnTo>
                    <a:lnTo>
                      <a:pt x="16" y="237"/>
                    </a:lnTo>
                    <a:lnTo>
                      <a:pt x="15" y="240"/>
                    </a:lnTo>
                    <a:lnTo>
                      <a:pt x="14" y="243"/>
                    </a:lnTo>
                    <a:lnTo>
                      <a:pt x="14" y="243"/>
                    </a:lnTo>
                    <a:lnTo>
                      <a:pt x="9" y="248"/>
                    </a:lnTo>
                    <a:lnTo>
                      <a:pt x="7" y="250"/>
                    </a:lnTo>
                    <a:lnTo>
                      <a:pt x="4" y="251"/>
                    </a:lnTo>
                    <a:lnTo>
                      <a:pt x="4" y="251"/>
                    </a:lnTo>
                    <a:lnTo>
                      <a:pt x="5" y="253"/>
                    </a:lnTo>
                    <a:lnTo>
                      <a:pt x="6" y="255"/>
                    </a:lnTo>
                    <a:lnTo>
                      <a:pt x="8" y="255"/>
                    </a:lnTo>
                    <a:lnTo>
                      <a:pt x="8" y="255"/>
                    </a:lnTo>
                    <a:lnTo>
                      <a:pt x="16" y="256"/>
                    </a:lnTo>
                    <a:lnTo>
                      <a:pt x="19" y="256"/>
                    </a:lnTo>
                    <a:lnTo>
                      <a:pt x="21" y="258"/>
                    </a:lnTo>
                    <a:lnTo>
                      <a:pt x="21" y="258"/>
                    </a:lnTo>
                    <a:lnTo>
                      <a:pt x="23" y="262"/>
                    </a:lnTo>
                    <a:lnTo>
                      <a:pt x="24" y="264"/>
                    </a:lnTo>
                    <a:lnTo>
                      <a:pt x="26" y="266"/>
                    </a:lnTo>
                    <a:lnTo>
                      <a:pt x="26" y="266"/>
                    </a:lnTo>
                    <a:lnTo>
                      <a:pt x="31" y="270"/>
                    </a:lnTo>
                    <a:lnTo>
                      <a:pt x="34" y="272"/>
                    </a:lnTo>
                    <a:lnTo>
                      <a:pt x="38" y="272"/>
                    </a:lnTo>
                    <a:lnTo>
                      <a:pt x="38" y="272"/>
                    </a:lnTo>
                    <a:lnTo>
                      <a:pt x="41" y="272"/>
                    </a:lnTo>
                    <a:lnTo>
                      <a:pt x="44" y="273"/>
                    </a:lnTo>
                    <a:lnTo>
                      <a:pt x="48" y="275"/>
                    </a:lnTo>
                    <a:lnTo>
                      <a:pt x="48" y="277"/>
                    </a:lnTo>
                    <a:lnTo>
                      <a:pt x="48" y="277"/>
                    </a:lnTo>
                    <a:lnTo>
                      <a:pt x="49" y="279"/>
                    </a:lnTo>
                    <a:lnTo>
                      <a:pt x="50" y="283"/>
                    </a:lnTo>
                    <a:lnTo>
                      <a:pt x="52" y="285"/>
                    </a:lnTo>
                    <a:lnTo>
                      <a:pt x="53" y="286"/>
                    </a:lnTo>
                    <a:lnTo>
                      <a:pt x="55" y="285"/>
                    </a:lnTo>
                    <a:lnTo>
                      <a:pt x="55" y="285"/>
                    </a:lnTo>
                    <a:lnTo>
                      <a:pt x="60" y="281"/>
                    </a:lnTo>
                    <a:lnTo>
                      <a:pt x="64" y="278"/>
                    </a:lnTo>
                    <a:lnTo>
                      <a:pt x="64" y="278"/>
                    </a:lnTo>
                    <a:lnTo>
                      <a:pt x="66" y="275"/>
                    </a:lnTo>
                    <a:lnTo>
                      <a:pt x="66" y="273"/>
                    </a:lnTo>
                    <a:lnTo>
                      <a:pt x="66" y="273"/>
                    </a:lnTo>
                    <a:lnTo>
                      <a:pt x="67" y="270"/>
                    </a:lnTo>
                    <a:lnTo>
                      <a:pt x="67" y="268"/>
                    </a:lnTo>
                    <a:lnTo>
                      <a:pt x="67" y="268"/>
                    </a:lnTo>
                    <a:lnTo>
                      <a:pt x="66" y="266"/>
                    </a:lnTo>
                    <a:lnTo>
                      <a:pt x="65" y="265"/>
                    </a:lnTo>
                    <a:lnTo>
                      <a:pt x="66" y="264"/>
                    </a:lnTo>
                    <a:lnTo>
                      <a:pt x="66" y="264"/>
                    </a:lnTo>
                    <a:lnTo>
                      <a:pt x="69" y="260"/>
                    </a:lnTo>
                    <a:lnTo>
                      <a:pt x="70" y="259"/>
                    </a:lnTo>
                    <a:lnTo>
                      <a:pt x="70" y="258"/>
                    </a:lnTo>
                    <a:lnTo>
                      <a:pt x="69" y="256"/>
                    </a:lnTo>
                    <a:lnTo>
                      <a:pt x="69" y="256"/>
                    </a:lnTo>
                    <a:lnTo>
                      <a:pt x="67" y="253"/>
                    </a:lnTo>
                    <a:lnTo>
                      <a:pt x="65" y="250"/>
                    </a:lnTo>
                    <a:lnTo>
                      <a:pt x="65" y="250"/>
                    </a:lnTo>
                    <a:lnTo>
                      <a:pt x="62" y="247"/>
                    </a:lnTo>
                    <a:lnTo>
                      <a:pt x="61" y="246"/>
                    </a:lnTo>
                    <a:lnTo>
                      <a:pt x="60" y="244"/>
                    </a:lnTo>
                    <a:lnTo>
                      <a:pt x="60" y="244"/>
                    </a:lnTo>
                    <a:lnTo>
                      <a:pt x="60" y="242"/>
                    </a:lnTo>
                    <a:lnTo>
                      <a:pt x="59" y="240"/>
                    </a:lnTo>
                    <a:lnTo>
                      <a:pt x="58" y="239"/>
                    </a:lnTo>
                    <a:lnTo>
                      <a:pt x="58" y="239"/>
                    </a:lnTo>
                    <a:lnTo>
                      <a:pt x="55" y="237"/>
                    </a:lnTo>
                    <a:lnTo>
                      <a:pt x="55" y="237"/>
                    </a:lnTo>
                    <a:lnTo>
                      <a:pt x="55" y="236"/>
                    </a:lnTo>
                    <a:lnTo>
                      <a:pt x="55" y="236"/>
                    </a:lnTo>
                    <a:lnTo>
                      <a:pt x="56" y="232"/>
                    </a:lnTo>
                    <a:lnTo>
                      <a:pt x="57" y="227"/>
                    </a:lnTo>
                    <a:lnTo>
                      <a:pt x="57" y="227"/>
                    </a:lnTo>
                    <a:lnTo>
                      <a:pt x="57" y="220"/>
                    </a:lnTo>
                    <a:lnTo>
                      <a:pt x="58" y="219"/>
                    </a:lnTo>
                    <a:lnTo>
                      <a:pt x="60" y="218"/>
                    </a:lnTo>
                    <a:lnTo>
                      <a:pt x="60" y="218"/>
                    </a:lnTo>
                    <a:lnTo>
                      <a:pt x="65" y="219"/>
                    </a:lnTo>
                    <a:lnTo>
                      <a:pt x="67" y="219"/>
                    </a:lnTo>
                    <a:lnTo>
                      <a:pt x="70" y="218"/>
                    </a:lnTo>
                    <a:lnTo>
                      <a:pt x="70" y="218"/>
                    </a:lnTo>
                    <a:lnTo>
                      <a:pt x="74" y="214"/>
                    </a:lnTo>
                    <a:lnTo>
                      <a:pt x="76" y="213"/>
                    </a:lnTo>
                    <a:lnTo>
                      <a:pt x="80" y="213"/>
                    </a:lnTo>
                    <a:lnTo>
                      <a:pt x="80" y="213"/>
                    </a:lnTo>
                    <a:lnTo>
                      <a:pt x="85" y="214"/>
                    </a:lnTo>
                    <a:lnTo>
                      <a:pt x="88" y="215"/>
                    </a:lnTo>
                    <a:lnTo>
                      <a:pt x="92" y="216"/>
                    </a:lnTo>
                    <a:lnTo>
                      <a:pt x="92" y="216"/>
                    </a:lnTo>
                    <a:lnTo>
                      <a:pt x="96" y="216"/>
                    </a:lnTo>
                    <a:lnTo>
                      <a:pt x="99" y="217"/>
                    </a:lnTo>
                    <a:lnTo>
                      <a:pt x="101" y="219"/>
                    </a:lnTo>
                    <a:lnTo>
                      <a:pt x="103" y="221"/>
                    </a:lnTo>
                    <a:lnTo>
                      <a:pt x="103" y="221"/>
                    </a:lnTo>
                    <a:lnTo>
                      <a:pt x="105" y="224"/>
                    </a:lnTo>
                    <a:lnTo>
                      <a:pt x="109" y="229"/>
                    </a:lnTo>
                    <a:lnTo>
                      <a:pt x="109" y="229"/>
                    </a:lnTo>
                    <a:lnTo>
                      <a:pt x="115" y="233"/>
                    </a:lnTo>
                    <a:lnTo>
                      <a:pt x="118" y="235"/>
                    </a:lnTo>
                    <a:lnTo>
                      <a:pt x="119" y="237"/>
                    </a:lnTo>
                    <a:lnTo>
                      <a:pt x="119" y="237"/>
                    </a:lnTo>
                    <a:lnTo>
                      <a:pt x="119" y="242"/>
                    </a:lnTo>
                    <a:lnTo>
                      <a:pt x="120" y="247"/>
                    </a:lnTo>
                    <a:lnTo>
                      <a:pt x="120" y="247"/>
                    </a:lnTo>
                    <a:lnTo>
                      <a:pt x="122" y="258"/>
                    </a:lnTo>
                    <a:lnTo>
                      <a:pt x="122" y="258"/>
                    </a:lnTo>
                    <a:lnTo>
                      <a:pt x="124" y="262"/>
                    </a:lnTo>
                    <a:lnTo>
                      <a:pt x="125" y="263"/>
                    </a:lnTo>
                    <a:lnTo>
                      <a:pt x="127" y="264"/>
                    </a:lnTo>
                    <a:lnTo>
                      <a:pt x="127" y="264"/>
                    </a:lnTo>
                    <a:lnTo>
                      <a:pt x="130" y="266"/>
                    </a:lnTo>
                    <a:lnTo>
                      <a:pt x="133" y="269"/>
                    </a:lnTo>
                    <a:lnTo>
                      <a:pt x="137" y="275"/>
                    </a:lnTo>
                    <a:lnTo>
                      <a:pt x="137" y="275"/>
                    </a:lnTo>
                    <a:lnTo>
                      <a:pt x="139" y="283"/>
                    </a:lnTo>
                    <a:lnTo>
                      <a:pt x="141" y="290"/>
                    </a:lnTo>
                    <a:lnTo>
                      <a:pt x="141" y="290"/>
                    </a:lnTo>
                    <a:lnTo>
                      <a:pt x="143" y="292"/>
                    </a:lnTo>
                    <a:lnTo>
                      <a:pt x="145" y="294"/>
                    </a:lnTo>
                    <a:lnTo>
                      <a:pt x="148" y="296"/>
                    </a:lnTo>
                    <a:lnTo>
                      <a:pt x="149" y="298"/>
                    </a:lnTo>
                    <a:lnTo>
                      <a:pt x="149" y="298"/>
                    </a:lnTo>
                    <a:lnTo>
                      <a:pt x="149" y="301"/>
                    </a:lnTo>
                    <a:lnTo>
                      <a:pt x="150" y="303"/>
                    </a:lnTo>
                    <a:lnTo>
                      <a:pt x="152" y="304"/>
                    </a:lnTo>
                    <a:lnTo>
                      <a:pt x="152" y="304"/>
                    </a:lnTo>
                    <a:lnTo>
                      <a:pt x="154" y="305"/>
                    </a:lnTo>
                    <a:lnTo>
                      <a:pt x="155" y="306"/>
                    </a:lnTo>
                    <a:lnTo>
                      <a:pt x="154" y="308"/>
                    </a:lnTo>
                    <a:lnTo>
                      <a:pt x="153" y="309"/>
                    </a:lnTo>
                    <a:lnTo>
                      <a:pt x="153" y="309"/>
                    </a:lnTo>
                    <a:lnTo>
                      <a:pt x="150" y="312"/>
                    </a:lnTo>
                    <a:lnTo>
                      <a:pt x="149" y="314"/>
                    </a:lnTo>
                    <a:lnTo>
                      <a:pt x="149" y="316"/>
                    </a:lnTo>
                    <a:lnTo>
                      <a:pt x="149" y="316"/>
                    </a:lnTo>
                    <a:lnTo>
                      <a:pt x="149" y="326"/>
                    </a:lnTo>
                    <a:lnTo>
                      <a:pt x="149" y="326"/>
                    </a:lnTo>
                    <a:lnTo>
                      <a:pt x="150" y="338"/>
                    </a:lnTo>
                    <a:lnTo>
                      <a:pt x="150" y="338"/>
                    </a:lnTo>
                    <a:lnTo>
                      <a:pt x="149" y="340"/>
                    </a:lnTo>
                    <a:lnTo>
                      <a:pt x="149" y="341"/>
                    </a:lnTo>
                    <a:lnTo>
                      <a:pt x="149" y="342"/>
                    </a:lnTo>
                    <a:lnTo>
                      <a:pt x="149" y="342"/>
                    </a:lnTo>
                    <a:lnTo>
                      <a:pt x="151" y="344"/>
                    </a:lnTo>
                    <a:lnTo>
                      <a:pt x="155" y="347"/>
                    </a:lnTo>
                    <a:lnTo>
                      <a:pt x="155" y="347"/>
                    </a:lnTo>
                    <a:lnTo>
                      <a:pt x="161" y="354"/>
                    </a:lnTo>
                    <a:lnTo>
                      <a:pt x="164" y="356"/>
                    </a:lnTo>
                    <a:lnTo>
                      <a:pt x="166" y="357"/>
                    </a:lnTo>
                    <a:lnTo>
                      <a:pt x="166" y="357"/>
                    </a:lnTo>
                    <a:lnTo>
                      <a:pt x="168" y="357"/>
                    </a:lnTo>
                    <a:lnTo>
                      <a:pt x="170" y="358"/>
                    </a:lnTo>
                    <a:lnTo>
                      <a:pt x="172" y="361"/>
                    </a:lnTo>
                    <a:lnTo>
                      <a:pt x="173" y="364"/>
                    </a:lnTo>
                    <a:lnTo>
                      <a:pt x="173" y="364"/>
                    </a:lnTo>
                    <a:lnTo>
                      <a:pt x="176" y="365"/>
                    </a:lnTo>
                    <a:lnTo>
                      <a:pt x="178" y="366"/>
                    </a:lnTo>
                    <a:lnTo>
                      <a:pt x="180" y="367"/>
                    </a:lnTo>
                    <a:lnTo>
                      <a:pt x="181" y="369"/>
                    </a:lnTo>
                    <a:lnTo>
                      <a:pt x="181" y="369"/>
                    </a:lnTo>
                    <a:lnTo>
                      <a:pt x="182" y="373"/>
                    </a:lnTo>
                    <a:lnTo>
                      <a:pt x="183" y="374"/>
                    </a:lnTo>
                    <a:lnTo>
                      <a:pt x="186" y="375"/>
                    </a:lnTo>
                    <a:lnTo>
                      <a:pt x="186" y="375"/>
                    </a:lnTo>
                    <a:lnTo>
                      <a:pt x="189" y="374"/>
                    </a:lnTo>
                    <a:lnTo>
                      <a:pt x="192" y="373"/>
                    </a:lnTo>
                    <a:lnTo>
                      <a:pt x="195" y="372"/>
                    </a:lnTo>
                    <a:lnTo>
                      <a:pt x="198" y="371"/>
                    </a:lnTo>
                    <a:lnTo>
                      <a:pt x="198" y="371"/>
                    </a:lnTo>
                    <a:lnTo>
                      <a:pt x="201" y="372"/>
                    </a:lnTo>
                    <a:lnTo>
                      <a:pt x="203" y="372"/>
                    </a:lnTo>
                    <a:lnTo>
                      <a:pt x="205" y="372"/>
                    </a:lnTo>
                    <a:lnTo>
                      <a:pt x="208" y="371"/>
                    </a:lnTo>
                    <a:lnTo>
                      <a:pt x="208" y="371"/>
                    </a:lnTo>
                    <a:lnTo>
                      <a:pt x="211" y="367"/>
                    </a:lnTo>
                    <a:lnTo>
                      <a:pt x="213" y="365"/>
                    </a:lnTo>
                    <a:lnTo>
                      <a:pt x="215" y="365"/>
                    </a:lnTo>
                    <a:lnTo>
                      <a:pt x="215" y="365"/>
                    </a:lnTo>
                    <a:lnTo>
                      <a:pt x="220" y="363"/>
                    </a:lnTo>
                    <a:lnTo>
                      <a:pt x="224" y="361"/>
                    </a:lnTo>
                    <a:lnTo>
                      <a:pt x="224" y="361"/>
                    </a:lnTo>
                    <a:lnTo>
                      <a:pt x="225" y="361"/>
                    </a:lnTo>
                    <a:lnTo>
                      <a:pt x="227" y="364"/>
                    </a:lnTo>
                    <a:lnTo>
                      <a:pt x="230" y="368"/>
                    </a:lnTo>
                    <a:lnTo>
                      <a:pt x="230" y="368"/>
                    </a:lnTo>
                    <a:lnTo>
                      <a:pt x="236" y="373"/>
                    </a:lnTo>
                    <a:lnTo>
                      <a:pt x="239" y="375"/>
                    </a:lnTo>
                    <a:lnTo>
                      <a:pt x="240" y="377"/>
                    </a:lnTo>
                    <a:lnTo>
                      <a:pt x="240" y="377"/>
                    </a:lnTo>
                    <a:lnTo>
                      <a:pt x="237" y="383"/>
                    </a:lnTo>
                    <a:lnTo>
                      <a:pt x="236" y="387"/>
                    </a:lnTo>
                    <a:lnTo>
                      <a:pt x="237" y="389"/>
                    </a:lnTo>
                    <a:lnTo>
                      <a:pt x="237" y="389"/>
                    </a:lnTo>
                    <a:lnTo>
                      <a:pt x="243" y="393"/>
                    </a:lnTo>
                    <a:lnTo>
                      <a:pt x="248" y="395"/>
                    </a:lnTo>
                    <a:lnTo>
                      <a:pt x="252" y="396"/>
                    </a:lnTo>
                    <a:lnTo>
                      <a:pt x="252" y="396"/>
                    </a:lnTo>
                    <a:lnTo>
                      <a:pt x="255" y="396"/>
                    </a:lnTo>
                    <a:lnTo>
                      <a:pt x="258" y="396"/>
                    </a:lnTo>
                    <a:lnTo>
                      <a:pt x="261" y="394"/>
                    </a:lnTo>
                    <a:lnTo>
                      <a:pt x="263" y="392"/>
                    </a:lnTo>
                    <a:lnTo>
                      <a:pt x="263" y="392"/>
                    </a:lnTo>
                    <a:lnTo>
                      <a:pt x="265" y="390"/>
                    </a:lnTo>
                    <a:lnTo>
                      <a:pt x="267" y="389"/>
                    </a:lnTo>
                    <a:lnTo>
                      <a:pt x="272" y="388"/>
                    </a:lnTo>
                    <a:lnTo>
                      <a:pt x="275" y="389"/>
                    </a:lnTo>
                    <a:lnTo>
                      <a:pt x="275" y="389"/>
                    </a:lnTo>
                    <a:lnTo>
                      <a:pt x="284" y="390"/>
                    </a:lnTo>
                    <a:lnTo>
                      <a:pt x="291" y="391"/>
                    </a:lnTo>
                    <a:lnTo>
                      <a:pt x="291" y="391"/>
                    </a:lnTo>
                    <a:lnTo>
                      <a:pt x="298" y="390"/>
                    </a:lnTo>
                    <a:lnTo>
                      <a:pt x="305" y="388"/>
                    </a:lnTo>
                    <a:lnTo>
                      <a:pt x="305" y="388"/>
                    </a:lnTo>
                    <a:lnTo>
                      <a:pt x="309" y="389"/>
                    </a:lnTo>
                    <a:lnTo>
                      <a:pt x="311" y="390"/>
                    </a:lnTo>
                    <a:lnTo>
                      <a:pt x="312" y="389"/>
                    </a:lnTo>
                    <a:lnTo>
                      <a:pt x="312" y="389"/>
                    </a:lnTo>
                    <a:lnTo>
                      <a:pt x="312" y="385"/>
                    </a:lnTo>
                    <a:lnTo>
                      <a:pt x="313" y="380"/>
                    </a:lnTo>
                    <a:lnTo>
                      <a:pt x="313" y="380"/>
                    </a:lnTo>
                    <a:lnTo>
                      <a:pt x="315" y="379"/>
                    </a:lnTo>
                    <a:lnTo>
                      <a:pt x="316" y="378"/>
                    </a:lnTo>
                    <a:lnTo>
                      <a:pt x="316" y="376"/>
                    </a:lnTo>
                    <a:lnTo>
                      <a:pt x="316" y="376"/>
                    </a:lnTo>
                    <a:lnTo>
                      <a:pt x="317" y="374"/>
                    </a:lnTo>
                    <a:lnTo>
                      <a:pt x="318" y="372"/>
                    </a:lnTo>
                    <a:lnTo>
                      <a:pt x="319" y="369"/>
                    </a:lnTo>
                    <a:lnTo>
                      <a:pt x="320" y="368"/>
                    </a:lnTo>
                    <a:lnTo>
                      <a:pt x="320" y="368"/>
                    </a:lnTo>
                    <a:lnTo>
                      <a:pt x="319" y="365"/>
                    </a:lnTo>
                    <a:lnTo>
                      <a:pt x="319" y="364"/>
                    </a:lnTo>
                    <a:lnTo>
                      <a:pt x="320" y="364"/>
                    </a:lnTo>
                    <a:lnTo>
                      <a:pt x="320" y="364"/>
                    </a:lnTo>
                    <a:lnTo>
                      <a:pt x="325" y="362"/>
                    </a:lnTo>
                    <a:lnTo>
                      <a:pt x="328" y="362"/>
                    </a:lnTo>
                    <a:lnTo>
                      <a:pt x="331" y="362"/>
                    </a:lnTo>
                    <a:lnTo>
                      <a:pt x="331" y="362"/>
                    </a:lnTo>
                    <a:lnTo>
                      <a:pt x="333" y="363"/>
                    </a:lnTo>
                    <a:lnTo>
                      <a:pt x="336" y="365"/>
                    </a:lnTo>
                    <a:lnTo>
                      <a:pt x="338" y="367"/>
                    </a:lnTo>
                    <a:lnTo>
                      <a:pt x="341" y="367"/>
                    </a:lnTo>
                    <a:lnTo>
                      <a:pt x="341" y="367"/>
                    </a:lnTo>
                    <a:lnTo>
                      <a:pt x="347" y="367"/>
                    </a:lnTo>
                    <a:lnTo>
                      <a:pt x="351" y="366"/>
                    </a:lnTo>
                    <a:lnTo>
                      <a:pt x="351" y="366"/>
                    </a:lnTo>
                    <a:lnTo>
                      <a:pt x="354" y="368"/>
                    </a:lnTo>
                    <a:lnTo>
                      <a:pt x="358" y="369"/>
                    </a:lnTo>
                    <a:lnTo>
                      <a:pt x="358" y="369"/>
                    </a:lnTo>
                    <a:lnTo>
                      <a:pt x="360" y="369"/>
                    </a:lnTo>
                    <a:lnTo>
                      <a:pt x="361" y="370"/>
                    </a:lnTo>
                    <a:lnTo>
                      <a:pt x="362" y="372"/>
                    </a:lnTo>
                    <a:lnTo>
                      <a:pt x="362" y="372"/>
                    </a:lnTo>
                    <a:lnTo>
                      <a:pt x="360" y="378"/>
                    </a:lnTo>
                    <a:lnTo>
                      <a:pt x="357" y="385"/>
                    </a:lnTo>
                    <a:lnTo>
                      <a:pt x="357" y="385"/>
                    </a:lnTo>
                    <a:lnTo>
                      <a:pt x="356" y="387"/>
                    </a:lnTo>
                    <a:lnTo>
                      <a:pt x="357" y="389"/>
                    </a:lnTo>
                    <a:lnTo>
                      <a:pt x="358" y="394"/>
                    </a:lnTo>
                    <a:lnTo>
                      <a:pt x="358" y="394"/>
                    </a:lnTo>
                    <a:lnTo>
                      <a:pt x="357" y="401"/>
                    </a:lnTo>
                    <a:lnTo>
                      <a:pt x="357" y="403"/>
                    </a:lnTo>
                    <a:lnTo>
                      <a:pt x="357" y="404"/>
                    </a:lnTo>
                    <a:lnTo>
                      <a:pt x="358" y="404"/>
                    </a:lnTo>
                    <a:lnTo>
                      <a:pt x="358" y="404"/>
                    </a:lnTo>
                    <a:lnTo>
                      <a:pt x="369" y="402"/>
                    </a:lnTo>
                    <a:lnTo>
                      <a:pt x="369" y="402"/>
                    </a:lnTo>
                    <a:lnTo>
                      <a:pt x="371" y="400"/>
                    </a:lnTo>
                    <a:lnTo>
                      <a:pt x="371" y="400"/>
                    </a:lnTo>
                    <a:lnTo>
                      <a:pt x="370" y="400"/>
                    </a:lnTo>
                    <a:lnTo>
                      <a:pt x="370" y="400"/>
                    </a:lnTo>
                    <a:lnTo>
                      <a:pt x="366" y="399"/>
                    </a:lnTo>
                    <a:lnTo>
                      <a:pt x="365" y="398"/>
                    </a:lnTo>
                    <a:lnTo>
                      <a:pt x="365" y="397"/>
                    </a:lnTo>
                    <a:lnTo>
                      <a:pt x="365" y="397"/>
                    </a:lnTo>
                    <a:lnTo>
                      <a:pt x="366" y="395"/>
                    </a:lnTo>
                    <a:lnTo>
                      <a:pt x="368" y="394"/>
                    </a:lnTo>
                    <a:lnTo>
                      <a:pt x="368" y="393"/>
                    </a:lnTo>
                    <a:lnTo>
                      <a:pt x="368" y="393"/>
                    </a:lnTo>
                    <a:lnTo>
                      <a:pt x="365" y="390"/>
                    </a:lnTo>
                    <a:lnTo>
                      <a:pt x="364" y="390"/>
                    </a:lnTo>
                    <a:lnTo>
                      <a:pt x="364" y="389"/>
                    </a:lnTo>
                    <a:lnTo>
                      <a:pt x="364" y="389"/>
                    </a:lnTo>
                    <a:lnTo>
                      <a:pt x="365" y="388"/>
                    </a:lnTo>
                    <a:lnTo>
                      <a:pt x="368" y="386"/>
                    </a:lnTo>
                    <a:lnTo>
                      <a:pt x="368" y="386"/>
                    </a:lnTo>
                    <a:lnTo>
                      <a:pt x="369" y="383"/>
                    </a:lnTo>
                    <a:lnTo>
                      <a:pt x="371" y="386"/>
                    </a:lnTo>
                    <a:lnTo>
                      <a:pt x="371" y="386"/>
                    </a:lnTo>
                    <a:lnTo>
                      <a:pt x="372" y="391"/>
                    </a:lnTo>
                    <a:lnTo>
                      <a:pt x="373" y="392"/>
                    </a:lnTo>
                    <a:lnTo>
                      <a:pt x="373" y="392"/>
                    </a:lnTo>
                    <a:lnTo>
                      <a:pt x="373" y="392"/>
                    </a:lnTo>
                    <a:lnTo>
                      <a:pt x="374" y="389"/>
                    </a:lnTo>
                    <a:lnTo>
                      <a:pt x="374" y="387"/>
                    </a:lnTo>
                    <a:lnTo>
                      <a:pt x="374" y="387"/>
                    </a:lnTo>
                    <a:lnTo>
                      <a:pt x="372" y="385"/>
                    </a:lnTo>
                    <a:lnTo>
                      <a:pt x="371" y="383"/>
                    </a:lnTo>
                    <a:lnTo>
                      <a:pt x="371" y="383"/>
                    </a:lnTo>
                    <a:lnTo>
                      <a:pt x="372" y="382"/>
                    </a:lnTo>
                    <a:lnTo>
                      <a:pt x="373" y="381"/>
                    </a:lnTo>
                    <a:lnTo>
                      <a:pt x="374" y="382"/>
                    </a:lnTo>
                    <a:lnTo>
                      <a:pt x="374" y="382"/>
                    </a:lnTo>
                    <a:lnTo>
                      <a:pt x="377" y="382"/>
                    </a:lnTo>
                    <a:lnTo>
                      <a:pt x="379" y="381"/>
                    </a:lnTo>
                    <a:lnTo>
                      <a:pt x="379" y="381"/>
                    </a:lnTo>
                    <a:lnTo>
                      <a:pt x="380" y="381"/>
                    </a:lnTo>
                    <a:lnTo>
                      <a:pt x="382" y="381"/>
                    </a:lnTo>
                    <a:lnTo>
                      <a:pt x="382" y="381"/>
                    </a:lnTo>
                    <a:lnTo>
                      <a:pt x="383" y="380"/>
                    </a:lnTo>
                    <a:lnTo>
                      <a:pt x="384" y="379"/>
                    </a:lnTo>
                    <a:lnTo>
                      <a:pt x="385" y="378"/>
                    </a:lnTo>
                    <a:lnTo>
                      <a:pt x="385" y="379"/>
                    </a:lnTo>
                    <a:lnTo>
                      <a:pt x="385" y="379"/>
                    </a:lnTo>
                    <a:lnTo>
                      <a:pt x="385" y="381"/>
                    </a:lnTo>
                    <a:lnTo>
                      <a:pt x="387" y="382"/>
                    </a:lnTo>
                    <a:lnTo>
                      <a:pt x="388" y="383"/>
                    </a:lnTo>
                    <a:lnTo>
                      <a:pt x="390" y="382"/>
                    </a:lnTo>
                    <a:lnTo>
                      <a:pt x="390" y="382"/>
                    </a:lnTo>
                    <a:lnTo>
                      <a:pt x="392" y="379"/>
                    </a:lnTo>
                    <a:lnTo>
                      <a:pt x="393" y="376"/>
                    </a:lnTo>
                    <a:lnTo>
                      <a:pt x="393" y="376"/>
                    </a:lnTo>
                    <a:lnTo>
                      <a:pt x="396" y="374"/>
                    </a:lnTo>
                    <a:lnTo>
                      <a:pt x="397" y="374"/>
                    </a:lnTo>
                    <a:lnTo>
                      <a:pt x="398" y="375"/>
                    </a:lnTo>
                    <a:lnTo>
                      <a:pt x="398" y="375"/>
                    </a:lnTo>
                    <a:lnTo>
                      <a:pt x="398" y="377"/>
                    </a:lnTo>
                    <a:lnTo>
                      <a:pt x="398" y="378"/>
                    </a:lnTo>
                    <a:lnTo>
                      <a:pt x="397" y="379"/>
                    </a:lnTo>
                    <a:lnTo>
                      <a:pt x="398" y="380"/>
                    </a:lnTo>
                    <a:lnTo>
                      <a:pt x="398" y="380"/>
                    </a:lnTo>
                    <a:lnTo>
                      <a:pt x="402" y="380"/>
                    </a:lnTo>
                    <a:lnTo>
                      <a:pt x="403" y="379"/>
                    </a:lnTo>
                    <a:lnTo>
                      <a:pt x="403" y="379"/>
                    </a:lnTo>
                    <a:lnTo>
                      <a:pt x="403" y="379"/>
                    </a:lnTo>
                    <a:lnTo>
                      <a:pt x="402" y="377"/>
                    </a:lnTo>
                    <a:lnTo>
                      <a:pt x="403" y="375"/>
                    </a:lnTo>
                    <a:lnTo>
                      <a:pt x="403" y="375"/>
                    </a:lnTo>
                    <a:lnTo>
                      <a:pt x="404" y="373"/>
                    </a:lnTo>
                    <a:lnTo>
                      <a:pt x="407" y="370"/>
                    </a:lnTo>
                    <a:lnTo>
                      <a:pt x="407" y="370"/>
                    </a:lnTo>
                    <a:lnTo>
                      <a:pt x="409" y="369"/>
                    </a:lnTo>
                    <a:lnTo>
                      <a:pt x="410" y="369"/>
                    </a:lnTo>
                    <a:lnTo>
                      <a:pt x="412" y="369"/>
                    </a:lnTo>
                    <a:lnTo>
                      <a:pt x="413" y="367"/>
                    </a:lnTo>
                    <a:lnTo>
                      <a:pt x="413" y="367"/>
                    </a:lnTo>
                    <a:lnTo>
                      <a:pt x="415" y="364"/>
                    </a:lnTo>
                    <a:lnTo>
                      <a:pt x="415" y="363"/>
                    </a:lnTo>
                    <a:lnTo>
                      <a:pt x="414" y="362"/>
                    </a:lnTo>
                    <a:lnTo>
                      <a:pt x="414" y="362"/>
                    </a:lnTo>
                    <a:lnTo>
                      <a:pt x="408" y="360"/>
                    </a:lnTo>
                    <a:lnTo>
                      <a:pt x="405" y="360"/>
                    </a:lnTo>
                    <a:lnTo>
                      <a:pt x="404" y="360"/>
                    </a:lnTo>
                    <a:lnTo>
                      <a:pt x="404" y="360"/>
                    </a:lnTo>
                    <a:lnTo>
                      <a:pt x="404" y="360"/>
                    </a:lnTo>
                    <a:lnTo>
                      <a:pt x="405" y="363"/>
                    </a:lnTo>
                    <a:lnTo>
                      <a:pt x="405" y="365"/>
                    </a:lnTo>
                    <a:lnTo>
                      <a:pt x="405" y="365"/>
                    </a:lnTo>
                    <a:lnTo>
                      <a:pt x="403" y="365"/>
                    </a:lnTo>
                    <a:lnTo>
                      <a:pt x="400" y="364"/>
                    </a:lnTo>
                    <a:lnTo>
                      <a:pt x="400" y="364"/>
                    </a:lnTo>
                    <a:lnTo>
                      <a:pt x="397" y="363"/>
                    </a:lnTo>
                    <a:lnTo>
                      <a:pt x="396" y="362"/>
                    </a:lnTo>
                    <a:lnTo>
                      <a:pt x="396" y="360"/>
                    </a:lnTo>
                    <a:lnTo>
                      <a:pt x="396" y="360"/>
                    </a:lnTo>
                    <a:lnTo>
                      <a:pt x="397" y="358"/>
                    </a:lnTo>
                    <a:lnTo>
                      <a:pt x="400" y="356"/>
                    </a:lnTo>
                    <a:lnTo>
                      <a:pt x="400" y="356"/>
                    </a:lnTo>
                    <a:lnTo>
                      <a:pt x="402" y="354"/>
                    </a:lnTo>
                    <a:lnTo>
                      <a:pt x="403" y="351"/>
                    </a:lnTo>
                    <a:lnTo>
                      <a:pt x="404" y="350"/>
                    </a:lnTo>
                    <a:lnTo>
                      <a:pt x="404" y="350"/>
                    </a:lnTo>
                    <a:lnTo>
                      <a:pt x="404" y="350"/>
                    </a:lnTo>
                    <a:lnTo>
                      <a:pt x="404" y="350"/>
                    </a:lnTo>
                    <a:lnTo>
                      <a:pt x="405" y="351"/>
                    </a:lnTo>
                    <a:lnTo>
                      <a:pt x="406" y="350"/>
                    </a:lnTo>
                    <a:lnTo>
                      <a:pt x="406" y="350"/>
                    </a:lnTo>
                    <a:lnTo>
                      <a:pt x="408" y="347"/>
                    </a:lnTo>
                    <a:lnTo>
                      <a:pt x="410" y="344"/>
                    </a:lnTo>
                    <a:lnTo>
                      <a:pt x="410" y="344"/>
                    </a:lnTo>
                    <a:lnTo>
                      <a:pt x="413" y="341"/>
                    </a:lnTo>
                    <a:lnTo>
                      <a:pt x="413" y="341"/>
                    </a:lnTo>
                    <a:lnTo>
                      <a:pt x="414" y="340"/>
                    </a:lnTo>
                    <a:lnTo>
                      <a:pt x="415" y="340"/>
                    </a:lnTo>
                    <a:lnTo>
                      <a:pt x="414" y="339"/>
                    </a:lnTo>
                    <a:lnTo>
                      <a:pt x="414" y="339"/>
                    </a:lnTo>
                    <a:lnTo>
                      <a:pt x="412" y="340"/>
                    </a:lnTo>
                    <a:lnTo>
                      <a:pt x="410" y="340"/>
                    </a:lnTo>
                    <a:lnTo>
                      <a:pt x="410" y="340"/>
                    </a:lnTo>
                    <a:lnTo>
                      <a:pt x="410" y="339"/>
                    </a:lnTo>
                    <a:lnTo>
                      <a:pt x="410" y="336"/>
                    </a:lnTo>
                    <a:lnTo>
                      <a:pt x="410" y="334"/>
                    </a:lnTo>
                    <a:lnTo>
                      <a:pt x="409" y="332"/>
                    </a:lnTo>
                    <a:lnTo>
                      <a:pt x="409" y="332"/>
                    </a:lnTo>
                    <a:lnTo>
                      <a:pt x="407" y="330"/>
                    </a:lnTo>
                    <a:lnTo>
                      <a:pt x="407" y="330"/>
                    </a:lnTo>
                    <a:lnTo>
                      <a:pt x="408" y="329"/>
                    </a:lnTo>
                    <a:lnTo>
                      <a:pt x="408" y="329"/>
                    </a:lnTo>
                    <a:lnTo>
                      <a:pt x="411" y="328"/>
                    </a:lnTo>
                    <a:lnTo>
                      <a:pt x="412" y="328"/>
                    </a:lnTo>
                    <a:lnTo>
                      <a:pt x="412" y="329"/>
                    </a:lnTo>
                    <a:lnTo>
                      <a:pt x="412" y="329"/>
                    </a:lnTo>
                    <a:lnTo>
                      <a:pt x="413" y="332"/>
                    </a:lnTo>
                    <a:lnTo>
                      <a:pt x="415" y="334"/>
                    </a:lnTo>
                    <a:lnTo>
                      <a:pt x="415" y="334"/>
                    </a:lnTo>
                    <a:lnTo>
                      <a:pt x="416" y="335"/>
                    </a:lnTo>
                    <a:lnTo>
                      <a:pt x="417" y="334"/>
                    </a:lnTo>
                    <a:lnTo>
                      <a:pt x="418" y="334"/>
                    </a:lnTo>
                    <a:lnTo>
                      <a:pt x="418" y="332"/>
                    </a:lnTo>
                    <a:lnTo>
                      <a:pt x="418" y="332"/>
                    </a:lnTo>
                    <a:lnTo>
                      <a:pt x="417" y="330"/>
                    </a:lnTo>
                    <a:lnTo>
                      <a:pt x="417" y="329"/>
                    </a:lnTo>
                    <a:lnTo>
                      <a:pt x="417" y="329"/>
                    </a:lnTo>
                    <a:lnTo>
                      <a:pt x="417" y="329"/>
                    </a:lnTo>
                    <a:lnTo>
                      <a:pt x="421" y="326"/>
                    </a:lnTo>
                    <a:lnTo>
                      <a:pt x="421" y="326"/>
                    </a:lnTo>
                    <a:lnTo>
                      <a:pt x="424" y="324"/>
                    </a:lnTo>
                    <a:lnTo>
                      <a:pt x="426" y="324"/>
                    </a:lnTo>
                    <a:lnTo>
                      <a:pt x="426" y="324"/>
                    </a:lnTo>
                    <a:lnTo>
                      <a:pt x="428" y="325"/>
                    </a:lnTo>
                    <a:lnTo>
                      <a:pt x="429" y="325"/>
                    </a:lnTo>
                    <a:lnTo>
                      <a:pt x="430" y="325"/>
                    </a:lnTo>
                    <a:lnTo>
                      <a:pt x="430" y="325"/>
                    </a:lnTo>
                    <a:lnTo>
                      <a:pt x="432" y="322"/>
                    </a:lnTo>
                    <a:lnTo>
                      <a:pt x="434" y="320"/>
                    </a:lnTo>
                    <a:lnTo>
                      <a:pt x="437" y="322"/>
                    </a:lnTo>
                    <a:lnTo>
                      <a:pt x="437" y="322"/>
                    </a:lnTo>
                    <a:lnTo>
                      <a:pt x="442" y="325"/>
                    </a:lnTo>
                    <a:lnTo>
                      <a:pt x="444" y="325"/>
                    </a:lnTo>
                    <a:lnTo>
                      <a:pt x="444" y="325"/>
                    </a:lnTo>
                    <a:lnTo>
                      <a:pt x="444" y="325"/>
                    </a:lnTo>
                    <a:lnTo>
                      <a:pt x="444" y="323"/>
                    </a:lnTo>
                    <a:lnTo>
                      <a:pt x="443" y="322"/>
                    </a:lnTo>
                    <a:lnTo>
                      <a:pt x="441" y="320"/>
                    </a:lnTo>
                    <a:lnTo>
                      <a:pt x="441" y="32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7" name="フリーフォーム 56">
                <a:extLst>
                  <a:ext uri="{FF2B5EF4-FFF2-40B4-BE49-F238E27FC236}">
                    <a16:creationId xmlns:a16="http://schemas.microsoft.com/office/drawing/2014/main" id="{00000000-0008-0000-0000-000085050000}"/>
                  </a:ext>
                </a:extLst>
              </p:cNvPr>
              <p:cNvSpPr>
                <a:spLocks/>
              </p:cNvSpPr>
              <p:nvPr/>
            </p:nvSpPr>
            <p:spPr bwMode="auto">
              <a:xfrm>
                <a:off x="65" y="768"/>
                <a:ext cx="31" cy="28"/>
              </a:xfrm>
              <a:custGeom>
                <a:avLst/>
                <a:gdLst>
                  <a:gd name="T0" fmla="*/ 220 w 278"/>
                  <a:gd name="T1" fmla="*/ 140 h 253"/>
                  <a:gd name="T2" fmla="*/ 224 w 278"/>
                  <a:gd name="T3" fmla="*/ 132 h 253"/>
                  <a:gd name="T4" fmla="*/ 228 w 278"/>
                  <a:gd name="T5" fmla="*/ 127 h 253"/>
                  <a:gd name="T6" fmla="*/ 238 w 278"/>
                  <a:gd name="T7" fmla="*/ 112 h 253"/>
                  <a:gd name="T8" fmla="*/ 243 w 278"/>
                  <a:gd name="T9" fmla="*/ 123 h 253"/>
                  <a:gd name="T10" fmla="*/ 251 w 278"/>
                  <a:gd name="T11" fmla="*/ 114 h 253"/>
                  <a:gd name="T12" fmla="*/ 257 w 278"/>
                  <a:gd name="T13" fmla="*/ 106 h 253"/>
                  <a:gd name="T14" fmla="*/ 266 w 278"/>
                  <a:gd name="T15" fmla="*/ 96 h 253"/>
                  <a:gd name="T16" fmla="*/ 277 w 278"/>
                  <a:gd name="T17" fmla="*/ 85 h 253"/>
                  <a:gd name="T18" fmla="*/ 270 w 278"/>
                  <a:gd name="T19" fmla="*/ 47 h 253"/>
                  <a:gd name="T20" fmla="*/ 243 w 278"/>
                  <a:gd name="T21" fmla="*/ 60 h 253"/>
                  <a:gd name="T22" fmla="*/ 231 w 278"/>
                  <a:gd name="T23" fmla="*/ 64 h 253"/>
                  <a:gd name="T24" fmla="*/ 223 w 278"/>
                  <a:gd name="T25" fmla="*/ 54 h 253"/>
                  <a:gd name="T26" fmla="*/ 191 w 278"/>
                  <a:gd name="T27" fmla="*/ 38 h 253"/>
                  <a:gd name="T28" fmla="*/ 171 w 278"/>
                  <a:gd name="T29" fmla="*/ 33 h 253"/>
                  <a:gd name="T30" fmla="*/ 148 w 278"/>
                  <a:gd name="T31" fmla="*/ 38 h 253"/>
                  <a:gd name="T32" fmla="*/ 126 w 278"/>
                  <a:gd name="T33" fmla="*/ 33 h 253"/>
                  <a:gd name="T34" fmla="*/ 100 w 278"/>
                  <a:gd name="T35" fmla="*/ 37 h 253"/>
                  <a:gd name="T36" fmla="*/ 94 w 278"/>
                  <a:gd name="T37" fmla="*/ 45 h 253"/>
                  <a:gd name="T38" fmla="*/ 77 w 278"/>
                  <a:gd name="T39" fmla="*/ 45 h 253"/>
                  <a:gd name="T40" fmla="*/ 74 w 278"/>
                  <a:gd name="T41" fmla="*/ 38 h 253"/>
                  <a:gd name="T42" fmla="*/ 73 w 278"/>
                  <a:gd name="T43" fmla="*/ 22 h 253"/>
                  <a:gd name="T44" fmla="*/ 62 w 278"/>
                  <a:gd name="T45" fmla="*/ 10 h 253"/>
                  <a:gd name="T46" fmla="*/ 55 w 278"/>
                  <a:gd name="T47" fmla="*/ 4 h 253"/>
                  <a:gd name="T48" fmla="*/ 46 w 278"/>
                  <a:gd name="T49" fmla="*/ 5 h 253"/>
                  <a:gd name="T50" fmla="*/ 42 w 278"/>
                  <a:gd name="T51" fmla="*/ 11 h 253"/>
                  <a:gd name="T52" fmla="*/ 33 w 278"/>
                  <a:gd name="T53" fmla="*/ 0 h 253"/>
                  <a:gd name="T54" fmla="*/ 35 w 278"/>
                  <a:gd name="T55" fmla="*/ 14 h 253"/>
                  <a:gd name="T56" fmla="*/ 30 w 278"/>
                  <a:gd name="T57" fmla="*/ 15 h 253"/>
                  <a:gd name="T58" fmla="*/ 29 w 278"/>
                  <a:gd name="T59" fmla="*/ 25 h 253"/>
                  <a:gd name="T60" fmla="*/ 28 w 278"/>
                  <a:gd name="T61" fmla="*/ 32 h 253"/>
                  <a:gd name="T62" fmla="*/ 34 w 278"/>
                  <a:gd name="T63" fmla="*/ 38 h 253"/>
                  <a:gd name="T64" fmla="*/ 28 w 278"/>
                  <a:gd name="T65" fmla="*/ 43 h 253"/>
                  <a:gd name="T66" fmla="*/ 23 w 278"/>
                  <a:gd name="T67" fmla="*/ 31 h 253"/>
                  <a:gd name="T68" fmla="*/ 13 w 278"/>
                  <a:gd name="T69" fmla="*/ 35 h 253"/>
                  <a:gd name="T70" fmla="*/ 13 w 278"/>
                  <a:gd name="T71" fmla="*/ 41 h 253"/>
                  <a:gd name="T72" fmla="*/ 12 w 278"/>
                  <a:gd name="T73" fmla="*/ 48 h 253"/>
                  <a:gd name="T74" fmla="*/ 24 w 278"/>
                  <a:gd name="T75" fmla="*/ 59 h 253"/>
                  <a:gd name="T76" fmla="*/ 38 w 278"/>
                  <a:gd name="T77" fmla="*/ 66 h 253"/>
                  <a:gd name="T78" fmla="*/ 32 w 278"/>
                  <a:gd name="T79" fmla="*/ 80 h 253"/>
                  <a:gd name="T80" fmla="*/ 26 w 278"/>
                  <a:gd name="T81" fmla="*/ 93 h 253"/>
                  <a:gd name="T82" fmla="*/ 27 w 278"/>
                  <a:gd name="T83" fmla="*/ 104 h 253"/>
                  <a:gd name="T84" fmla="*/ 19 w 278"/>
                  <a:gd name="T85" fmla="*/ 97 h 253"/>
                  <a:gd name="T86" fmla="*/ 0 w 278"/>
                  <a:gd name="T87" fmla="*/ 109 h 253"/>
                  <a:gd name="T88" fmla="*/ 18 w 278"/>
                  <a:gd name="T89" fmla="*/ 133 h 253"/>
                  <a:gd name="T90" fmla="*/ 23 w 278"/>
                  <a:gd name="T91" fmla="*/ 159 h 253"/>
                  <a:gd name="T92" fmla="*/ 45 w 278"/>
                  <a:gd name="T93" fmla="*/ 168 h 253"/>
                  <a:gd name="T94" fmla="*/ 70 w 278"/>
                  <a:gd name="T95" fmla="*/ 182 h 253"/>
                  <a:gd name="T96" fmla="*/ 61 w 278"/>
                  <a:gd name="T97" fmla="*/ 190 h 253"/>
                  <a:gd name="T98" fmla="*/ 74 w 278"/>
                  <a:gd name="T99" fmla="*/ 207 h 253"/>
                  <a:gd name="T100" fmla="*/ 89 w 278"/>
                  <a:gd name="T101" fmla="*/ 227 h 253"/>
                  <a:gd name="T102" fmla="*/ 99 w 278"/>
                  <a:gd name="T103" fmla="*/ 233 h 253"/>
                  <a:gd name="T104" fmla="*/ 138 w 278"/>
                  <a:gd name="T105" fmla="*/ 248 h 253"/>
                  <a:gd name="T106" fmla="*/ 163 w 278"/>
                  <a:gd name="T107" fmla="*/ 246 h 253"/>
                  <a:gd name="T108" fmla="*/ 152 w 278"/>
                  <a:gd name="T109" fmla="*/ 226 h 253"/>
                  <a:gd name="T110" fmla="*/ 139 w 278"/>
                  <a:gd name="T111" fmla="*/ 201 h 253"/>
                  <a:gd name="T112" fmla="*/ 151 w 278"/>
                  <a:gd name="T113" fmla="*/ 177 h 253"/>
                  <a:gd name="T114" fmla="*/ 169 w 278"/>
                  <a:gd name="T115" fmla="*/ 157 h 253"/>
                  <a:gd name="T116" fmla="*/ 172 w 278"/>
                  <a:gd name="T117" fmla="*/ 154 h 253"/>
                  <a:gd name="T118" fmla="*/ 184 w 278"/>
                  <a:gd name="T119" fmla="*/ 164 h 253"/>
                  <a:gd name="T120" fmla="*/ 206 w 278"/>
                  <a:gd name="T121" fmla="*/ 169 h 253"/>
                  <a:gd name="T122" fmla="*/ 207 w 278"/>
                  <a:gd name="T123" fmla="*/ 15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253">
                    <a:moveTo>
                      <a:pt x="207" y="149"/>
                    </a:moveTo>
                    <a:lnTo>
                      <a:pt x="207" y="149"/>
                    </a:lnTo>
                    <a:lnTo>
                      <a:pt x="207" y="147"/>
                    </a:lnTo>
                    <a:lnTo>
                      <a:pt x="209" y="146"/>
                    </a:lnTo>
                    <a:lnTo>
                      <a:pt x="214" y="146"/>
                    </a:lnTo>
                    <a:lnTo>
                      <a:pt x="214" y="146"/>
                    </a:lnTo>
                    <a:lnTo>
                      <a:pt x="217" y="144"/>
                    </a:lnTo>
                    <a:lnTo>
                      <a:pt x="220" y="142"/>
                    </a:lnTo>
                    <a:lnTo>
                      <a:pt x="220" y="142"/>
                    </a:lnTo>
                    <a:lnTo>
                      <a:pt x="220" y="140"/>
                    </a:lnTo>
                    <a:lnTo>
                      <a:pt x="220" y="138"/>
                    </a:lnTo>
                    <a:lnTo>
                      <a:pt x="218" y="137"/>
                    </a:lnTo>
                    <a:lnTo>
                      <a:pt x="218" y="137"/>
                    </a:lnTo>
                    <a:lnTo>
                      <a:pt x="217" y="136"/>
                    </a:lnTo>
                    <a:lnTo>
                      <a:pt x="217" y="134"/>
                    </a:lnTo>
                    <a:lnTo>
                      <a:pt x="218" y="132"/>
                    </a:lnTo>
                    <a:lnTo>
                      <a:pt x="218" y="132"/>
                    </a:lnTo>
                    <a:lnTo>
                      <a:pt x="219" y="132"/>
                    </a:lnTo>
                    <a:lnTo>
                      <a:pt x="220" y="132"/>
                    </a:lnTo>
                    <a:lnTo>
                      <a:pt x="224" y="132"/>
                    </a:lnTo>
                    <a:lnTo>
                      <a:pt x="224" y="132"/>
                    </a:lnTo>
                    <a:lnTo>
                      <a:pt x="225" y="132"/>
                    </a:lnTo>
                    <a:lnTo>
                      <a:pt x="225" y="130"/>
                    </a:lnTo>
                    <a:lnTo>
                      <a:pt x="224" y="129"/>
                    </a:lnTo>
                    <a:lnTo>
                      <a:pt x="224" y="126"/>
                    </a:lnTo>
                    <a:lnTo>
                      <a:pt x="224" y="126"/>
                    </a:lnTo>
                    <a:lnTo>
                      <a:pt x="225" y="125"/>
                    </a:lnTo>
                    <a:lnTo>
                      <a:pt x="226" y="125"/>
                    </a:lnTo>
                    <a:lnTo>
                      <a:pt x="228" y="127"/>
                    </a:lnTo>
                    <a:lnTo>
                      <a:pt x="228" y="127"/>
                    </a:lnTo>
                    <a:lnTo>
                      <a:pt x="229" y="128"/>
                    </a:lnTo>
                    <a:lnTo>
                      <a:pt x="230" y="129"/>
                    </a:lnTo>
                    <a:lnTo>
                      <a:pt x="231" y="129"/>
                    </a:lnTo>
                    <a:lnTo>
                      <a:pt x="231" y="129"/>
                    </a:lnTo>
                    <a:lnTo>
                      <a:pt x="233" y="128"/>
                    </a:lnTo>
                    <a:lnTo>
                      <a:pt x="234" y="125"/>
                    </a:lnTo>
                    <a:lnTo>
                      <a:pt x="234" y="121"/>
                    </a:lnTo>
                    <a:lnTo>
                      <a:pt x="238" y="121"/>
                    </a:lnTo>
                    <a:lnTo>
                      <a:pt x="238" y="112"/>
                    </a:lnTo>
                    <a:lnTo>
                      <a:pt x="238" y="112"/>
                    </a:lnTo>
                    <a:lnTo>
                      <a:pt x="240" y="113"/>
                    </a:lnTo>
                    <a:lnTo>
                      <a:pt x="240" y="113"/>
                    </a:lnTo>
                    <a:lnTo>
                      <a:pt x="241" y="113"/>
                    </a:lnTo>
                    <a:lnTo>
                      <a:pt x="241" y="114"/>
                    </a:lnTo>
                    <a:lnTo>
                      <a:pt x="240" y="117"/>
                    </a:lnTo>
                    <a:lnTo>
                      <a:pt x="240" y="117"/>
                    </a:lnTo>
                    <a:lnTo>
                      <a:pt x="239" y="118"/>
                    </a:lnTo>
                    <a:lnTo>
                      <a:pt x="240" y="120"/>
                    </a:lnTo>
                    <a:lnTo>
                      <a:pt x="241" y="122"/>
                    </a:lnTo>
                    <a:lnTo>
                      <a:pt x="243" y="123"/>
                    </a:lnTo>
                    <a:lnTo>
                      <a:pt x="243" y="123"/>
                    </a:lnTo>
                    <a:lnTo>
                      <a:pt x="244" y="122"/>
                    </a:lnTo>
                    <a:lnTo>
                      <a:pt x="245" y="121"/>
                    </a:lnTo>
                    <a:lnTo>
                      <a:pt x="245" y="117"/>
                    </a:lnTo>
                    <a:lnTo>
                      <a:pt x="245" y="117"/>
                    </a:lnTo>
                    <a:lnTo>
                      <a:pt x="246" y="116"/>
                    </a:lnTo>
                    <a:lnTo>
                      <a:pt x="247" y="115"/>
                    </a:lnTo>
                    <a:lnTo>
                      <a:pt x="251" y="114"/>
                    </a:lnTo>
                    <a:lnTo>
                      <a:pt x="251" y="114"/>
                    </a:lnTo>
                    <a:lnTo>
                      <a:pt x="251" y="114"/>
                    </a:lnTo>
                    <a:lnTo>
                      <a:pt x="251" y="113"/>
                    </a:lnTo>
                    <a:lnTo>
                      <a:pt x="250" y="112"/>
                    </a:lnTo>
                    <a:lnTo>
                      <a:pt x="248" y="111"/>
                    </a:lnTo>
                    <a:lnTo>
                      <a:pt x="247" y="110"/>
                    </a:lnTo>
                    <a:lnTo>
                      <a:pt x="247" y="110"/>
                    </a:lnTo>
                    <a:lnTo>
                      <a:pt x="249" y="108"/>
                    </a:lnTo>
                    <a:lnTo>
                      <a:pt x="250" y="107"/>
                    </a:lnTo>
                    <a:lnTo>
                      <a:pt x="255" y="107"/>
                    </a:lnTo>
                    <a:lnTo>
                      <a:pt x="255" y="107"/>
                    </a:lnTo>
                    <a:lnTo>
                      <a:pt x="257" y="106"/>
                    </a:lnTo>
                    <a:lnTo>
                      <a:pt x="258" y="102"/>
                    </a:lnTo>
                    <a:lnTo>
                      <a:pt x="257" y="100"/>
                    </a:lnTo>
                    <a:lnTo>
                      <a:pt x="255" y="97"/>
                    </a:lnTo>
                    <a:lnTo>
                      <a:pt x="255" y="97"/>
                    </a:lnTo>
                    <a:lnTo>
                      <a:pt x="255" y="96"/>
                    </a:lnTo>
                    <a:lnTo>
                      <a:pt x="256" y="96"/>
                    </a:lnTo>
                    <a:lnTo>
                      <a:pt x="262" y="97"/>
                    </a:lnTo>
                    <a:lnTo>
                      <a:pt x="262" y="97"/>
                    </a:lnTo>
                    <a:lnTo>
                      <a:pt x="265" y="97"/>
                    </a:lnTo>
                    <a:lnTo>
                      <a:pt x="266" y="96"/>
                    </a:lnTo>
                    <a:lnTo>
                      <a:pt x="266" y="92"/>
                    </a:lnTo>
                    <a:lnTo>
                      <a:pt x="266" y="92"/>
                    </a:lnTo>
                    <a:lnTo>
                      <a:pt x="267" y="91"/>
                    </a:lnTo>
                    <a:lnTo>
                      <a:pt x="268" y="90"/>
                    </a:lnTo>
                    <a:lnTo>
                      <a:pt x="270" y="91"/>
                    </a:lnTo>
                    <a:lnTo>
                      <a:pt x="270" y="91"/>
                    </a:lnTo>
                    <a:lnTo>
                      <a:pt x="272" y="91"/>
                    </a:lnTo>
                    <a:lnTo>
                      <a:pt x="274" y="90"/>
                    </a:lnTo>
                    <a:lnTo>
                      <a:pt x="277" y="85"/>
                    </a:lnTo>
                    <a:lnTo>
                      <a:pt x="277" y="85"/>
                    </a:lnTo>
                    <a:lnTo>
                      <a:pt x="278" y="79"/>
                    </a:lnTo>
                    <a:lnTo>
                      <a:pt x="278" y="72"/>
                    </a:lnTo>
                    <a:lnTo>
                      <a:pt x="277" y="64"/>
                    </a:lnTo>
                    <a:lnTo>
                      <a:pt x="276" y="58"/>
                    </a:lnTo>
                    <a:lnTo>
                      <a:pt x="276" y="58"/>
                    </a:lnTo>
                    <a:lnTo>
                      <a:pt x="275" y="53"/>
                    </a:lnTo>
                    <a:lnTo>
                      <a:pt x="274" y="50"/>
                    </a:lnTo>
                    <a:lnTo>
                      <a:pt x="272" y="48"/>
                    </a:lnTo>
                    <a:lnTo>
                      <a:pt x="272" y="48"/>
                    </a:lnTo>
                    <a:lnTo>
                      <a:pt x="270" y="47"/>
                    </a:lnTo>
                    <a:lnTo>
                      <a:pt x="268" y="47"/>
                    </a:lnTo>
                    <a:lnTo>
                      <a:pt x="263" y="48"/>
                    </a:lnTo>
                    <a:lnTo>
                      <a:pt x="254" y="52"/>
                    </a:lnTo>
                    <a:lnTo>
                      <a:pt x="254" y="52"/>
                    </a:lnTo>
                    <a:lnTo>
                      <a:pt x="252" y="53"/>
                    </a:lnTo>
                    <a:lnTo>
                      <a:pt x="250" y="54"/>
                    </a:lnTo>
                    <a:lnTo>
                      <a:pt x="247" y="57"/>
                    </a:lnTo>
                    <a:lnTo>
                      <a:pt x="247" y="57"/>
                    </a:lnTo>
                    <a:lnTo>
                      <a:pt x="244" y="59"/>
                    </a:lnTo>
                    <a:lnTo>
                      <a:pt x="243" y="60"/>
                    </a:lnTo>
                    <a:lnTo>
                      <a:pt x="241" y="62"/>
                    </a:lnTo>
                    <a:lnTo>
                      <a:pt x="241" y="62"/>
                    </a:lnTo>
                    <a:lnTo>
                      <a:pt x="240" y="64"/>
                    </a:lnTo>
                    <a:lnTo>
                      <a:pt x="238" y="65"/>
                    </a:lnTo>
                    <a:lnTo>
                      <a:pt x="235" y="67"/>
                    </a:lnTo>
                    <a:lnTo>
                      <a:pt x="235" y="67"/>
                    </a:lnTo>
                    <a:lnTo>
                      <a:pt x="234" y="67"/>
                    </a:lnTo>
                    <a:lnTo>
                      <a:pt x="233" y="67"/>
                    </a:lnTo>
                    <a:lnTo>
                      <a:pt x="231" y="64"/>
                    </a:lnTo>
                    <a:lnTo>
                      <a:pt x="231" y="64"/>
                    </a:lnTo>
                    <a:lnTo>
                      <a:pt x="231" y="63"/>
                    </a:lnTo>
                    <a:lnTo>
                      <a:pt x="233" y="62"/>
                    </a:lnTo>
                    <a:lnTo>
                      <a:pt x="233" y="61"/>
                    </a:lnTo>
                    <a:lnTo>
                      <a:pt x="233" y="60"/>
                    </a:lnTo>
                    <a:lnTo>
                      <a:pt x="233" y="60"/>
                    </a:lnTo>
                    <a:lnTo>
                      <a:pt x="230" y="58"/>
                    </a:lnTo>
                    <a:lnTo>
                      <a:pt x="227" y="55"/>
                    </a:lnTo>
                    <a:lnTo>
                      <a:pt x="227" y="55"/>
                    </a:lnTo>
                    <a:lnTo>
                      <a:pt x="225" y="54"/>
                    </a:lnTo>
                    <a:lnTo>
                      <a:pt x="223" y="54"/>
                    </a:lnTo>
                    <a:lnTo>
                      <a:pt x="217" y="53"/>
                    </a:lnTo>
                    <a:lnTo>
                      <a:pt x="217" y="53"/>
                    </a:lnTo>
                    <a:lnTo>
                      <a:pt x="212" y="52"/>
                    </a:lnTo>
                    <a:lnTo>
                      <a:pt x="208" y="48"/>
                    </a:lnTo>
                    <a:lnTo>
                      <a:pt x="208" y="48"/>
                    </a:lnTo>
                    <a:lnTo>
                      <a:pt x="201" y="43"/>
                    </a:lnTo>
                    <a:lnTo>
                      <a:pt x="196" y="41"/>
                    </a:lnTo>
                    <a:lnTo>
                      <a:pt x="193" y="39"/>
                    </a:lnTo>
                    <a:lnTo>
                      <a:pt x="193" y="39"/>
                    </a:lnTo>
                    <a:lnTo>
                      <a:pt x="191" y="38"/>
                    </a:lnTo>
                    <a:lnTo>
                      <a:pt x="189" y="37"/>
                    </a:lnTo>
                    <a:lnTo>
                      <a:pt x="185" y="33"/>
                    </a:lnTo>
                    <a:lnTo>
                      <a:pt x="185" y="33"/>
                    </a:lnTo>
                    <a:lnTo>
                      <a:pt x="183" y="33"/>
                    </a:lnTo>
                    <a:lnTo>
                      <a:pt x="181" y="33"/>
                    </a:lnTo>
                    <a:lnTo>
                      <a:pt x="176" y="34"/>
                    </a:lnTo>
                    <a:lnTo>
                      <a:pt x="176" y="34"/>
                    </a:lnTo>
                    <a:lnTo>
                      <a:pt x="174" y="34"/>
                    </a:lnTo>
                    <a:lnTo>
                      <a:pt x="171" y="33"/>
                    </a:lnTo>
                    <a:lnTo>
                      <a:pt x="171" y="33"/>
                    </a:lnTo>
                    <a:lnTo>
                      <a:pt x="165" y="31"/>
                    </a:lnTo>
                    <a:lnTo>
                      <a:pt x="162" y="31"/>
                    </a:lnTo>
                    <a:lnTo>
                      <a:pt x="158" y="32"/>
                    </a:lnTo>
                    <a:lnTo>
                      <a:pt x="158" y="32"/>
                    </a:lnTo>
                    <a:lnTo>
                      <a:pt x="156" y="33"/>
                    </a:lnTo>
                    <a:lnTo>
                      <a:pt x="154" y="34"/>
                    </a:lnTo>
                    <a:lnTo>
                      <a:pt x="152" y="38"/>
                    </a:lnTo>
                    <a:lnTo>
                      <a:pt x="152" y="38"/>
                    </a:lnTo>
                    <a:lnTo>
                      <a:pt x="150" y="38"/>
                    </a:lnTo>
                    <a:lnTo>
                      <a:pt x="148" y="38"/>
                    </a:lnTo>
                    <a:lnTo>
                      <a:pt x="143" y="35"/>
                    </a:lnTo>
                    <a:lnTo>
                      <a:pt x="143" y="35"/>
                    </a:lnTo>
                    <a:lnTo>
                      <a:pt x="141" y="34"/>
                    </a:lnTo>
                    <a:lnTo>
                      <a:pt x="140" y="34"/>
                    </a:lnTo>
                    <a:lnTo>
                      <a:pt x="135" y="36"/>
                    </a:lnTo>
                    <a:lnTo>
                      <a:pt x="135" y="36"/>
                    </a:lnTo>
                    <a:lnTo>
                      <a:pt x="132" y="36"/>
                    </a:lnTo>
                    <a:lnTo>
                      <a:pt x="130" y="35"/>
                    </a:lnTo>
                    <a:lnTo>
                      <a:pt x="128" y="34"/>
                    </a:lnTo>
                    <a:lnTo>
                      <a:pt x="126" y="33"/>
                    </a:lnTo>
                    <a:lnTo>
                      <a:pt x="126" y="33"/>
                    </a:lnTo>
                    <a:lnTo>
                      <a:pt x="124" y="34"/>
                    </a:lnTo>
                    <a:lnTo>
                      <a:pt x="121" y="35"/>
                    </a:lnTo>
                    <a:lnTo>
                      <a:pt x="119" y="36"/>
                    </a:lnTo>
                    <a:lnTo>
                      <a:pt x="118" y="37"/>
                    </a:lnTo>
                    <a:lnTo>
                      <a:pt x="118" y="37"/>
                    </a:lnTo>
                    <a:lnTo>
                      <a:pt x="111" y="37"/>
                    </a:lnTo>
                    <a:lnTo>
                      <a:pt x="104" y="37"/>
                    </a:lnTo>
                    <a:lnTo>
                      <a:pt x="104" y="37"/>
                    </a:lnTo>
                    <a:lnTo>
                      <a:pt x="100" y="37"/>
                    </a:lnTo>
                    <a:lnTo>
                      <a:pt x="98" y="36"/>
                    </a:lnTo>
                    <a:lnTo>
                      <a:pt x="98" y="36"/>
                    </a:lnTo>
                    <a:lnTo>
                      <a:pt x="97" y="39"/>
                    </a:lnTo>
                    <a:lnTo>
                      <a:pt x="97" y="39"/>
                    </a:lnTo>
                    <a:lnTo>
                      <a:pt x="97" y="41"/>
                    </a:lnTo>
                    <a:lnTo>
                      <a:pt x="98" y="42"/>
                    </a:lnTo>
                    <a:lnTo>
                      <a:pt x="99" y="43"/>
                    </a:lnTo>
                    <a:lnTo>
                      <a:pt x="98" y="44"/>
                    </a:lnTo>
                    <a:lnTo>
                      <a:pt x="98" y="44"/>
                    </a:lnTo>
                    <a:lnTo>
                      <a:pt x="94" y="45"/>
                    </a:lnTo>
                    <a:lnTo>
                      <a:pt x="90" y="46"/>
                    </a:lnTo>
                    <a:lnTo>
                      <a:pt x="90" y="46"/>
                    </a:lnTo>
                    <a:lnTo>
                      <a:pt x="85" y="45"/>
                    </a:lnTo>
                    <a:lnTo>
                      <a:pt x="81" y="45"/>
                    </a:lnTo>
                    <a:lnTo>
                      <a:pt x="81" y="45"/>
                    </a:lnTo>
                    <a:lnTo>
                      <a:pt x="80" y="46"/>
                    </a:lnTo>
                    <a:lnTo>
                      <a:pt x="79" y="46"/>
                    </a:lnTo>
                    <a:lnTo>
                      <a:pt x="79" y="46"/>
                    </a:lnTo>
                    <a:lnTo>
                      <a:pt x="77" y="45"/>
                    </a:lnTo>
                    <a:lnTo>
                      <a:pt x="77" y="45"/>
                    </a:lnTo>
                    <a:lnTo>
                      <a:pt x="77" y="44"/>
                    </a:lnTo>
                    <a:lnTo>
                      <a:pt x="77" y="44"/>
                    </a:lnTo>
                    <a:lnTo>
                      <a:pt x="78" y="43"/>
                    </a:lnTo>
                    <a:lnTo>
                      <a:pt x="77" y="42"/>
                    </a:lnTo>
                    <a:lnTo>
                      <a:pt x="77" y="42"/>
                    </a:lnTo>
                    <a:lnTo>
                      <a:pt x="75" y="42"/>
                    </a:lnTo>
                    <a:lnTo>
                      <a:pt x="73" y="41"/>
                    </a:lnTo>
                    <a:lnTo>
                      <a:pt x="73" y="41"/>
                    </a:lnTo>
                    <a:lnTo>
                      <a:pt x="74" y="38"/>
                    </a:lnTo>
                    <a:lnTo>
                      <a:pt x="74" y="38"/>
                    </a:lnTo>
                    <a:lnTo>
                      <a:pt x="68" y="34"/>
                    </a:lnTo>
                    <a:lnTo>
                      <a:pt x="68" y="34"/>
                    </a:lnTo>
                    <a:lnTo>
                      <a:pt x="66" y="32"/>
                    </a:lnTo>
                    <a:lnTo>
                      <a:pt x="66" y="31"/>
                    </a:lnTo>
                    <a:lnTo>
                      <a:pt x="66" y="29"/>
                    </a:lnTo>
                    <a:lnTo>
                      <a:pt x="66" y="29"/>
                    </a:lnTo>
                    <a:lnTo>
                      <a:pt x="70" y="25"/>
                    </a:lnTo>
                    <a:lnTo>
                      <a:pt x="72" y="23"/>
                    </a:lnTo>
                    <a:lnTo>
                      <a:pt x="73" y="22"/>
                    </a:lnTo>
                    <a:lnTo>
                      <a:pt x="73" y="22"/>
                    </a:lnTo>
                    <a:lnTo>
                      <a:pt x="75" y="18"/>
                    </a:lnTo>
                    <a:lnTo>
                      <a:pt x="75" y="16"/>
                    </a:lnTo>
                    <a:lnTo>
                      <a:pt x="75" y="15"/>
                    </a:lnTo>
                    <a:lnTo>
                      <a:pt x="75" y="15"/>
                    </a:lnTo>
                    <a:lnTo>
                      <a:pt x="70" y="12"/>
                    </a:lnTo>
                    <a:lnTo>
                      <a:pt x="70" y="12"/>
                    </a:lnTo>
                    <a:lnTo>
                      <a:pt x="66" y="10"/>
                    </a:lnTo>
                    <a:lnTo>
                      <a:pt x="66" y="10"/>
                    </a:lnTo>
                    <a:lnTo>
                      <a:pt x="63" y="10"/>
                    </a:lnTo>
                    <a:lnTo>
                      <a:pt x="62" y="10"/>
                    </a:lnTo>
                    <a:lnTo>
                      <a:pt x="61" y="9"/>
                    </a:lnTo>
                    <a:lnTo>
                      <a:pt x="61" y="9"/>
                    </a:lnTo>
                    <a:lnTo>
                      <a:pt x="61" y="5"/>
                    </a:lnTo>
                    <a:lnTo>
                      <a:pt x="61" y="5"/>
                    </a:lnTo>
                    <a:lnTo>
                      <a:pt x="61" y="4"/>
                    </a:lnTo>
                    <a:lnTo>
                      <a:pt x="61" y="3"/>
                    </a:lnTo>
                    <a:lnTo>
                      <a:pt x="60" y="3"/>
                    </a:lnTo>
                    <a:lnTo>
                      <a:pt x="60" y="3"/>
                    </a:lnTo>
                    <a:lnTo>
                      <a:pt x="57" y="5"/>
                    </a:lnTo>
                    <a:lnTo>
                      <a:pt x="55" y="4"/>
                    </a:lnTo>
                    <a:lnTo>
                      <a:pt x="55" y="4"/>
                    </a:lnTo>
                    <a:lnTo>
                      <a:pt x="54" y="3"/>
                    </a:lnTo>
                    <a:lnTo>
                      <a:pt x="54" y="2"/>
                    </a:lnTo>
                    <a:lnTo>
                      <a:pt x="53" y="2"/>
                    </a:lnTo>
                    <a:lnTo>
                      <a:pt x="53" y="2"/>
                    </a:lnTo>
                    <a:lnTo>
                      <a:pt x="50" y="3"/>
                    </a:lnTo>
                    <a:lnTo>
                      <a:pt x="50" y="3"/>
                    </a:lnTo>
                    <a:lnTo>
                      <a:pt x="47" y="4"/>
                    </a:lnTo>
                    <a:lnTo>
                      <a:pt x="46" y="5"/>
                    </a:lnTo>
                    <a:lnTo>
                      <a:pt x="46" y="5"/>
                    </a:lnTo>
                    <a:lnTo>
                      <a:pt x="46" y="7"/>
                    </a:lnTo>
                    <a:lnTo>
                      <a:pt x="45" y="9"/>
                    </a:lnTo>
                    <a:lnTo>
                      <a:pt x="45" y="9"/>
                    </a:lnTo>
                    <a:lnTo>
                      <a:pt x="45" y="9"/>
                    </a:lnTo>
                    <a:lnTo>
                      <a:pt x="44" y="10"/>
                    </a:lnTo>
                    <a:lnTo>
                      <a:pt x="44" y="11"/>
                    </a:lnTo>
                    <a:lnTo>
                      <a:pt x="43" y="14"/>
                    </a:lnTo>
                    <a:lnTo>
                      <a:pt x="43" y="14"/>
                    </a:lnTo>
                    <a:lnTo>
                      <a:pt x="43" y="13"/>
                    </a:lnTo>
                    <a:lnTo>
                      <a:pt x="42" y="11"/>
                    </a:lnTo>
                    <a:lnTo>
                      <a:pt x="42" y="11"/>
                    </a:lnTo>
                    <a:lnTo>
                      <a:pt x="41" y="9"/>
                    </a:lnTo>
                    <a:lnTo>
                      <a:pt x="40" y="7"/>
                    </a:lnTo>
                    <a:lnTo>
                      <a:pt x="40" y="7"/>
                    </a:lnTo>
                    <a:lnTo>
                      <a:pt x="37" y="5"/>
                    </a:lnTo>
                    <a:lnTo>
                      <a:pt x="35" y="4"/>
                    </a:lnTo>
                    <a:lnTo>
                      <a:pt x="35" y="4"/>
                    </a:lnTo>
                    <a:lnTo>
                      <a:pt x="34" y="1"/>
                    </a:lnTo>
                    <a:lnTo>
                      <a:pt x="33" y="0"/>
                    </a:lnTo>
                    <a:lnTo>
                      <a:pt x="33" y="0"/>
                    </a:lnTo>
                    <a:lnTo>
                      <a:pt x="32" y="1"/>
                    </a:lnTo>
                    <a:lnTo>
                      <a:pt x="32" y="3"/>
                    </a:lnTo>
                    <a:lnTo>
                      <a:pt x="32" y="3"/>
                    </a:lnTo>
                    <a:lnTo>
                      <a:pt x="31" y="4"/>
                    </a:lnTo>
                    <a:lnTo>
                      <a:pt x="31" y="5"/>
                    </a:lnTo>
                    <a:lnTo>
                      <a:pt x="31" y="5"/>
                    </a:lnTo>
                    <a:lnTo>
                      <a:pt x="33" y="9"/>
                    </a:lnTo>
                    <a:lnTo>
                      <a:pt x="34" y="11"/>
                    </a:lnTo>
                    <a:lnTo>
                      <a:pt x="34" y="11"/>
                    </a:lnTo>
                    <a:lnTo>
                      <a:pt x="35" y="14"/>
                    </a:lnTo>
                    <a:lnTo>
                      <a:pt x="35" y="15"/>
                    </a:lnTo>
                    <a:lnTo>
                      <a:pt x="34" y="15"/>
                    </a:lnTo>
                    <a:lnTo>
                      <a:pt x="34" y="15"/>
                    </a:lnTo>
                    <a:lnTo>
                      <a:pt x="30" y="13"/>
                    </a:lnTo>
                    <a:lnTo>
                      <a:pt x="29" y="13"/>
                    </a:lnTo>
                    <a:lnTo>
                      <a:pt x="29" y="13"/>
                    </a:lnTo>
                    <a:lnTo>
                      <a:pt x="29" y="13"/>
                    </a:lnTo>
                    <a:lnTo>
                      <a:pt x="31" y="15"/>
                    </a:lnTo>
                    <a:lnTo>
                      <a:pt x="31" y="15"/>
                    </a:lnTo>
                    <a:lnTo>
                      <a:pt x="30" y="15"/>
                    </a:lnTo>
                    <a:lnTo>
                      <a:pt x="30" y="15"/>
                    </a:lnTo>
                    <a:lnTo>
                      <a:pt x="27" y="15"/>
                    </a:lnTo>
                    <a:lnTo>
                      <a:pt x="26" y="15"/>
                    </a:lnTo>
                    <a:lnTo>
                      <a:pt x="26" y="15"/>
                    </a:lnTo>
                    <a:lnTo>
                      <a:pt x="25" y="19"/>
                    </a:lnTo>
                    <a:lnTo>
                      <a:pt x="25" y="19"/>
                    </a:lnTo>
                    <a:lnTo>
                      <a:pt x="25" y="22"/>
                    </a:lnTo>
                    <a:lnTo>
                      <a:pt x="27" y="24"/>
                    </a:lnTo>
                    <a:lnTo>
                      <a:pt x="27" y="24"/>
                    </a:lnTo>
                    <a:lnTo>
                      <a:pt x="29" y="25"/>
                    </a:lnTo>
                    <a:lnTo>
                      <a:pt x="29" y="26"/>
                    </a:lnTo>
                    <a:lnTo>
                      <a:pt x="29" y="26"/>
                    </a:lnTo>
                    <a:lnTo>
                      <a:pt x="28" y="26"/>
                    </a:lnTo>
                    <a:lnTo>
                      <a:pt x="27" y="26"/>
                    </a:lnTo>
                    <a:lnTo>
                      <a:pt x="27" y="27"/>
                    </a:lnTo>
                    <a:lnTo>
                      <a:pt x="27" y="27"/>
                    </a:lnTo>
                    <a:lnTo>
                      <a:pt x="29" y="29"/>
                    </a:lnTo>
                    <a:lnTo>
                      <a:pt x="29" y="30"/>
                    </a:lnTo>
                    <a:lnTo>
                      <a:pt x="29" y="30"/>
                    </a:lnTo>
                    <a:lnTo>
                      <a:pt x="28" y="32"/>
                    </a:lnTo>
                    <a:lnTo>
                      <a:pt x="26" y="34"/>
                    </a:lnTo>
                    <a:lnTo>
                      <a:pt x="26" y="34"/>
                    </a:lnTo>
                    <a:lnTo>
                      <a:pt x="27" y="35"/>
                    </a:lnTo>
                    <a:lnTo>
                      <a:pt x="28" y="36"/>
                    </a:lnTo>
                    <a:lnTo>
                      <a:pt x="29" y="36"/>
                    </a:lnTo>
                    <a:lnTo>
                      <a:pt x="29" y="36"/>
                    </a:lnTo>
                    <a:lnTo>
                      <a:pt x="33" y="36"/>
                    </a:lnTo>
                    <a:lnTo>
                      <a:pt x="35" y="37"/>
                    </a:lnTo>
                    <a:lnTo>
                      <a:pt x="35" y="37"/>
                    </a:lnTo>
                    <a:lnTo>
                      <a:pt x="34" y="38"/>
                    </a:lnTo>
                    <a:lnTo>
                      <a:pt x="33" y="41"/>
                    </a:lnTo>
                    <a:lnTo>
                      <a:pt x="33" y="41"/>
                    </a:lnTo>
                    <a:lnTo>
                      <a:pt x="32" y="45"/>
                    </a:lnTo>
                    <a:lnTo>
                      <a:pt x="32" y="46"/>
                    </a:lnTo>
                    <a:lnTo>
                      <a:pt x="31" y="46"/>
                    </a:lnTo>
                    <a:lnTo>
                      <a:pt x="31" y="46"/>
                    </a:lnTo>
                    <a:lnTo>
                      <a:pt x="29" y="45"/>
                    </a:lnTo>
                    <a:lnTo>
                      <a:pt x="28" y="44"/>
                    </a:lnTo>
                    <a:lnTo>
                      <a:pt x="28" y="43"/>
                    </a:lnTo>
                    <a:lnTo>
                      <a:pt x="28" y="43"/>
                    </a:lnTo>
                    <a:lnTo>
                      <a:pt x="29" y="42"/>
                    </a:lnTo>
                    <a:lnTo>
                      <a:pt x="29" y="41"/>
                    </a:lnTo>
                    <a:lnTo>
                      <a:pt x="28" y="41"/>
                    </a:lnTo>
                    <a:lnTo>
                      <a:pt x="28" y="41"/>
                    </a:lnTo>
                    <a:lnTo>
                      <a:pt x="26" y="38"/>
                    </a:lnTo>
                    <a:lnTo>
                      <a:pt x="25" y="37"/>
                    </a:lnTo>
                    <a:lnTo>
                      <a:pt x="24" y="35"/>
                    </a:lnTo>
                    <a:lnTo>
                      <a:pt x="24" y="35"/>
                    </a:lnTo>
                    <a:lnTo>
                      <a:pt x="24" y="33"/>
                    </a:lnTo>
                    <a:lnTo>
                      <a:pt x="23" y="31"/>
                    </a:lnTo>
                    <a:lnTo>
                      <a:pt x="23" y="31"/>
                    </a:lnTo>
                    <a:lnTo>
                      <a:pt x="21" y="30"/>
                    </a:lnTo>
                    <a:lnTo>
                      <a:pt x="18" y="30"/>
                    </a:lnTo>
                    <a:lnTo>
                      <a:pt x="18" y="30"/>
                    </a:lnTo>
                    <a:lnTo>
                      <a:pt x="17" y="30"/>
                    </a:lnTo>
                    <a:lnTo>
                      <a:pt x="17" y="31"/>
                    </a:lnTo>
                    <a:lnTo>
                      <a:pt x="16" y="33"/>
                    </a:lnTo>
                    <a:lnTo>
                      <a:pt x="16" y="33"/>
                    </a:lnTo>
                    <a:lnTo>
                      <a:pt x="14" y="34"/>
                    </a:lnTo>
                    <a:lnTo>
                      <a:pt x="13" y="35"/>
                    </a:lnTo>
                    <a:lnTo>
                      <a:pt x="13" y="35"/>
                    </a:lnTo>
                    <a:lnTo>
                      <a:pt x="13" y="36"/>
                    </a:lnTo>
                    <a:lnTo>
                      <a:pt x="14" y="38"/>
                    </a:lnTo>
                    <a:lnTo>
                      <a:pt x="14" y="38"/>
                    </a:lnTo>
                    <a:lnTo>
                      <a:pt x="16" y="41"/>
                    </a:lnTo>
                    <a:lnTo>
                      <a:pt x="16" y="42"/>
                    </a:lnTo>
                    <a:lnTo>
                      <a:pt x="16" y="42"/>
                    </a:lnTo>
                    <a:lnTo>
                      <a:pt x="16" y="42"/>
                    </a:lnTo>
                    <a:lnTo>
                      <a:pt x="14" y="42"/>
                    </a:lnTo>
                    <a:lnTo>
                      <a:pt x="13" y="41"/>
                    </a:lnTo>
                    <a:lnTo>
                      <a:pt x="12" y="42"/>
                    </a:lnTo>
                    <a:lnTo>
                      <a:pt x="12" y="42"/>
                    </a:lnTo>
                    <a:lnTo>
                      <a:pt x="10" y="43"/>
                    </a:lnTo>
                    <a:lnTo>
                      <a:pt x="10" y="44"/>
                    </a:lnTo>
                    <a:lnTo>
                      <a:pt x="10" y="45"/>
                    </a:lnTo>
                    <a:lnTo>
                      <a:pt x="10" y="45"/>
                    </a:lnTo>
                    <a:lnTo>
                      <a:pt x="10" y="47"/>
                    </a:lnTo>
                    <a:lnTo>
                      <a:pt x="11" y="47"/>
                    </a:lnTo>
                    <a:lnTo>
                      <a:pt x="12" y="48"/>
                    </a:lnTo>
                    <a:lnTo>
                      <a:pt x="12" y="48"/>
                    </a:lnTo>
                    <a:lnTo>
                      <a:pt x="13" y="48"/>
                    </a:lnTo>
                    <a:lnTo>
                      <a:pt x="14" y="49"/>
                    </a:lnTo>
                    <a:lnTo>
                      <a:pt x="14" y="49"/>
                    </a:lnTo>
                    <a:lnTo>
                      <a:pt x="17" y="52"/>
                    </a:lnTo>
                    <a:lnTo>
                      <a:pt x="21" y="55"/>
                    </a:lnTo>
                    <a:lnTo>
                      <a:pt x="21" y="55"/>
                    </a:lnTo>
                    <a:lnTo>
                      <a:pt x="24" y="56"/>
                    </a:lnTo>
                    <a:lnTo>
                      <a:pt x="24" y="58"/>
                    </a:lnTo>
                    <a:lnTo>
                      <a:pt x="24" y="58"/>
                    </a:lnTo>
                    <a:lnTo>
                      <a:pt x="24" y="59"/>
                    </a:lnTo>
                    <a:lnTo>
                      <a:pt x="26" y="60"/>
                    </a:lnTo>
                    <a:lnTo>
                      <a:pt x="26" y="60"/>
                    </a:lnTo>
                    <a:lnTo>
                      <a:pt x="30" y="61"/>
                    </a:lnTo>
                    <a:lnTo>
                      <a:pt x="34" y="62"/>
                    </a:lnTo>
                    <a:lnTo>
                      <a:pt x="34" y="62"/>
                    </a:lnTo>
                    <a:lnTo>
                      <a:pt x="36" y="61"/>
                    </a:lnTo>
                    <a:lnTo>
                      <a:pt x="37" y="61"/>
                    </a:lnTo>
                    <a:lnTo>
                      <a:pt x="37" y="61"/>
                    </a:lnTo>
                    <a:lnTo>
                      <a:pt x="37" y="61"/>
                    </a:lnTo>
                    <a:lnTo>
                      <a:pt x="38" y="66"/>
                    </a:lnTo>
                    <a:lnTo>
                      <a:pt x="38" y="70"/>
                    </a:lnTo>
                    <a:lnTo>
                      <a:pt x="37" y="73"/>
                    </a:lnTo>
                    <a:lnTo>
                      <a:pt x="37" y="73"/>
                    </a:lnTo>
                    <a:lnTo>
                      <a:pt x="36" y="75"/>
                    </a:lnTo>
                    <a:lnTo>
                      <a:pt x="36" y="77"/>
                    </a:lnTo>
                    <a:lnTo>
                      <a:pt x="36" y="77"/>
                    </a:lnTo>
                    <a:lnTo>
                      <a:pt x="34" y="78"/>
                    </a:lnTo>
                    <a:lnTo>
                      <a:pt x="33" y="79"/>
                    </a:lnTo>
                    <a:lnTo>
                      <a:pt x="32" y="80"/>
                    </a:lnTo>
                    <a:lnTo>
                      <a:pt x="32" y="80"/>
                    </a:lnTo>
                    <a:lnTo>
                      <a:pt x="31" y="84"/>
                    </a:lnTo>
                    <a:lnTo>
                      <a:pt x="31" y="87"/>
                    </a:lnTo>
                    <a:lnTo>
                      <a:pt x="31" y="87"/>
                    </a:lnTo>
                    <a:lnTo>
                      <a:pt x="29" y="90"/>
                    </a:lnTo>
                    <a:lnTo>
                      <a:pt x="27" y="91"/>
                    </a:lnTo>
                    <a:lnTo>
                      <a:pt x="27" y="91"/>
                    </a:lnTo>
                    <a:lnTo>
                      <a:pt x="26" y="91"/>
                    </a:lnTo>
                    <a:lnTo>
                      <a:pt x="26" y="92"/>
                    </a:lnTo>
                    <a:lnTo>
                      <a:pt x="26" y="93"/>
                    </a:lnTo>
                    <a:lnTo>
                      <a:pt x="26" y="93"/>
                    </a:lnTo>
                    <a:lnTo>
                      <a:pt x="27" y="95"/>
                    </a:lnTo>
                    <a:lnTo>
                      <a:pt x="29" y="95"/>
                    </a:lnTo>
                    <a:lnTo>
                      <a:pt x="29" y="95"/>
                    </a:lnTo>
                    <a:lnTo>
                      <a:pt x="30" y="96"/>
                    </a:lnTo>
                    <a:lnTo>
                      <a:pt x="31" y="98"/>
                    </a:lnTo>
                    <a:lnTo>
                      <a:pt x="31" y="98"/>
                    </a:lnTo>
                    <a:lnTo>
                      <a:pt x="29" y="100"/>
                    </a:lnTo>
                    <a:lnTo>
                      <a:pt x="27" y="101"/>
                    </a:lnTo>
                    <a:lnTo>
                      <a:pt x="27" y="101"/>
                    </a:lnTo>
                    <a:lnTo>
                      <a:pt x="27" y="104"/>
                    </a:lnTo>
                    <a:lnTo>
                      <a:pt x="28" y="105"/>
                    </a:lnTo>
                    <a:lnTo>
                      <a:pt x="28" y="105"/>
                    </a:lnTo>
                    <a:lnTo>
                      <a:pt x="30" y="107"/>
                    </a:lnTo>
                    <a:lnTo>
                      <a:pt x="31" y="109"/>
                    </a:lnTo>
                    <a:lnTo>
                      <a:pt x="31" y="109"/>
                    </a:lnTo>
                    <a:lnTo>
                      <a:pt x="30" y="111"/>
                    </a:lnTo>
                    <a:lnTo>
                      <a:pt x="29" y="112"/>
                    </a:lnTo>
                    <a:lnTo>
                      <a:pt x="20" y="101"/>
                    </a:lnTo>
                    <a:lnTo>
                      <a:pt x="20" y="101"/>
                    </a:lnTo>
                    <a:lnTo>
                      <a:pt x="19" y="97"/>
                    </a:lnTo>
                    <a:lnTo>
                      <a:pt x="19" y="97"/>
                    </a:lnTo>
                    <a:lnTo>
                      <a:pt x="15" y="91"/>
                    </a:lnTo>
                    <a:lnTo>
                      <a:pt x="15" y="91"/>
                    </a:lnTo>
                    <a:lnTo>
                      <a:pt x="14" y="90"/>
                    </a:lnTo>
                    <a:lnTo>
                      <a:pt x="14" y="90"/>
                    </a:lnTo>
                    <a:lnTo>
                      <a:pt x="11" y="91"/>
                    </a:lnTo>
                    <a:lnTo>
                      <a:pt x="9" y="92"/>
                    </a:lnTo>
                    <a:lnTo>
                      <a:pt x="9" y="92"/>
                    </a:lnTo>
                    <a:lnTo>
                      <a:pt x="4" y="100"/>
                    </a:lnTo>
                    <a:lnTo>
                      <a:pt x="0" y="109"/>
                    </a:lnTo>
                    <a:lnTo>
                      <a:pt x="0" y="109"/>
                    </a:lnTo>
                    <a:lnTo>
                      <a:pt x="0" y="113"/>
                    </a:lnTo>
                    <a:lnTo>
                      <a:pt x="2" y="115"/>
                    </a:lnTo>
                    <a:lnTo>
                      <a:pt x="2" y="115"/>
                    </a:lnTo>
                    <a:lnTo>
                      <a:pt x="5" y="120"/>
                    </a:lnTo>
                    <a:lnTo>
                      <a:pt x="8" y="123"/>
                    </a:lnTo>
                    <a:lnTo>
                      <a:pt x="11" y="125"/>
                    </a:lnTo>
                    <a:lnTo>
                      <a:pt x="11" y="125"/>
                    </a:lnTo>
                    <a:lnTo>
                      <a:pt x="16" y="130"/>
                    </a:lnTo>
                    <a:lnTo>
                      <a:pt x="18" y="133"/>
                    </a:lnTo>
                    <a:lnTo>
                      <a:pt x="19" y="134"/>
                    </a:lnTo>
                    <a:lnTo>
                      <a:pt x="19" y="134"/>
                    </a:lnTo>
                    <a:lnTo>
                      <a:pt x="19" y="139"/>
                    </a:lnTo>
                    <a:lnTo>
                      <a:pt x="17" y="144"/>
                    </a:lnTo>
                    <a:lnTo>
                      <a:pt x="17" y="144"/>
                    </a:lnTo>
                    <a:lnTo>
                      <a:pt x="17" y="146"/>
                    </a:lnTo>
                    <a:lnTo>
                      <a:pt x="18" y="148"/>
                    </a:lnTo>
                    <a:lnTo>
                      <a:pt x="21" y="154"/>
                    </a:lnTo>
                    <a:lnTo>
                      <a:pt x="21" y="154"/>
                    </a:lnTo>
                    <a:lnTo>
                      <a:pt x="23" y="159"/>
                    </a:lnTo>
                    <a:lnTo>
                      <a:pt x="25" y="161"/>
                    </a:lnTo>
                    <a:lnTo>
                      <a:pt x="27" y="161"/>
                    </a:lnTo>
                    <a:lnTo>
                      <a:pt x="27" y="161"/>
                    </a:lnTo>
                    <a:lnTo>
                      <a:pt x="29" y="160"/>
                    </a:lnTo>
                    <a:lnTo>
                      <a:pt x="31" y="160"/>
                    </a:lnTo>
                    <a:lnTo>
                      <a:pt x="32" y="159"/>
                    </a:lnTo>
                    <a:lnTo>
                      <a:pt x="34" y="160"/>
                    </a:lnTo>
                    <a:lnTo>
                      <a:pt x="34" y="160"/>
                    </a:lnTo>
                    <a:lnTo>
                      <a:pt x="41" y="165"/>
                    </a:lnTo>
                    <a:lnTo>
                      <a:pt x="45" y="168"/>
                    </a:lnTo>
                    <a:lnTo>
                      <a:pt x="48" y="169"/>
                    </a:lnTo>
                    <a:lnTo>
                      <a:pt x="48" y="169"/>
                    </a:lnTo>
                    <a:lnTo>
                      <a:pt x="62" y="165"/>
                    </a:lnTo>
                    <a:lnTo>
                      <a:pt x="62" y="165"/>
                    </a:lnTo>
                    <a:lnTo>
                      <a:pt x="63" y="165"/>
                    </a:lnTo>
                    <a:lnTo>
                      <a:pt x="64" y="167"/>
                    </a:lnTo>
                    <a:lnTo>
                      <a:pt x="65" y="170"/>
                    </a:lnTo>
                    <a:lnTo>
                      <a:pt x="65" y="170"/>
                    </a:lnTo>
                    <a:lnTo>
                      <a:pt x="67" y="175"/>
                    </a:lnTo>
                    <a:lnTo>
                      <a:pt x="70" y="182"/>
                    </a:lnTo>
                    <a:lnTo>
                      <a:pt x="70" y="182"/>
                    </a:lnTo>
                    <a:lnTo>
                      <a:pt x="70" y="186"/>
                    </a:lnTo>
                    <a:lnTo>
                      <a:pt x="70" y="188"/>
                    </a:lnTo>
                    <a:lnTo>
                      <a:pt x="68" y="188"/>
                    </a:lnTo>
                    <a:lnTo>
                      <a:pt x="68" y="188"/>
                    </a:lnTo>
                    <a:lnTo>
                      <a:pt x="65" y="187"/>
                    </a:lnTo>
                    <a:lnTo>
                      <a:pt x="64" y="187"/>
                    </a:lnTo>
                    <a:lnTo>
                      <a:pt x="63" y="188"/>
                    </a:lnTo>
                    <a:lnTo>
                      <a:pt x="63" y="188"/>
                    </a:lnTo>
                    <a:lnTo>
                      <a:pt x="61" y="190"/>
                    </a:lnTo>
                    <a:lnTo>
                      <a:pt x="59" y="192"/>
                    </a:lnTo>
                    <a:lnTo>
                      <a:pt x="59" y="192"/>
                    </a:lnTo>
                    <a:lnTo>
                      <a:pt x="58" y="195"/>
                    </a:lnTo>
                    <a:lnTo>
                      <a:pt x="59" y="196"/>
                    </a:lnTo>
                    <a:lnTo>
                      <a:pt x="61" y="197"/>
                    </a:lnTo>
                    <a:lnTo>
                      <a:pt x="61" y="197"/>
                    </a:lnTo>
                    <a:lnTo>
                      <a:pt x="65" y="200"/>
                    </a:lnTo>
                    <a:lnTo>
                      <a:pt x="68" y="203"/>
                    </a:lnTo>
                    <a:lnTo>
                      <a:pt x="68" y="203"/>
                    </a:lnTo>
                    <a:lnTo>
                      <a:pt x="74" y="207"/>
                    </a:lnTo>
                    <a:lnTo>
                      <a:pt x="79" y="211"/>
                    </a:lnTo>
                    <a:lnTo>
                      <a:pt x="79" y="211"/>
                    </a:lnTo>
                    <a:lnTo>
                      <a:pt x="83" y="213"/>
                    </a:lnTo>
                    <a:lnTo>
                      <a:pt x="84" y="214"/>
                    </a:lnTo>
                    <a:lnTo>
                      <a:pt x="84" y="216"/>
                    </a:lnTo>
                    <a:lnTo>
                      <a:pt x="84" y="216"/>
                    </a:lnTo>
                    <a:lnTo>
                      <a:pt x="84" y="219"/>
                    </a:lnTo>
                    <a:lnTo>
                      <a:pt x="85" y="223"/>
                    </a:lnTo>
                    <a:lnTo>
                      <a:pt x="87" y="226"/>
                    </a:lnTo>
                    <a:lnTo>
                      <a:pt x="89" y="227"/>
                    </a:lnTo>
                    <a:lnTo>
                      <a:pt x="89" y="227"/>
                    </a:lnTo>
                    <a:lnTo>
                      <a:pt x="93" y="226"/>
                    </a:lnTo>
                    <a:lnTo>
                      <a:pt x="94" y="226"/>
                    </a:lnTo>
                    <a:lnTo>
                      <a:pt x="94" y="226"/>
                    </a:lnTo>
                    <a:lnTo>
                      <a:pt x="94" y="226"/>
                    </a:lnTo>
                    <a:lnTo>
                      <a:pt x="95" y="228"/>
                    </a:lnTo>
                    <a:lnTo>
                      <a:pt x="96" y="229"/>
                    </a:lnTo>
                    <a:lnTo>
                      <a:pt x="97" y="231"/>
                    </a:lnTo>
                    <a:lnTo>
                      <a:pt x="97" y="231"/>
                    </a:lnTo>
                    <a:lnTo>
                      <a:pt x="99" y="233"/>
                    </a:lnTo>
                    <a:lnTo>
                      <a:pt x="102" y="236"/>
                    </a:lnTo>
                    <a:lnTo>
                      <a:pt x="102" y="236"/>
                    </a:lnTo>
                    <a:lnTo>
                      <a:pt x="106" y="239"/>
                    </a:lnTo>
                    <a:lnTo>
                      <a:pt x="111" y="242"/>
                    </a:lnTo>
                    <a:lnTo>
                      <a:pt x="111" y="242"/>
                    </a:lnTo>
                    <a:lnTo>
                      <a:pt x="116" y="244"/>
                    </a:lnTo>
                    <a:lnTo>
                      <a:pt x="120" y="246"/>
                    </a:lnTo>
                    <a:lnTo>
                      <a:pt x="120" y="246"/>
                    </a:lnTo>
                    <a:lnTo>
                      <a:pt x="138" y="248"/>
                    </a:lnTo>
                    <a:lnTo>
                      <a:pt x="138" y="248"/>
                    </a:lnTo>
                    <a:lnTo>
                      <a:pt x="160" y="253"/>
                    </a:lnTo>
                    <a:lnTo>
                      <a:pt x="160" y="253"/>
                    </a:lnTo>
                    <a:lnTo>
                      <a:pt x="160" y="253"/>
                    </a:lnTo>
                    <a:lnTo>
                      <a:pt x="160" y="252"/>
                    </a:lnTo>
                    <a:lnTo>
                      <a:pt x="160" y="252"/>
                    </a:lnTo>
                    <a:lnTo>
                      <a:pt x="162" y="250"/>
                    </a:lnTo>
                    <a:lnTo>
                      <a:pt x="163" y="247"/>
                    </a:lnTo>
                    <a:lnTo>
                      <a:pt x="163" y="247"/>
                    </a:lnTo>
                    <a:lnTo>
                      <a:pt x="163" y="246"/>
                    </a:lnTo>
                    <a:lnTo>
                      <a:pt x="163" y="246"/>
                    </a:lnTo>
                    <a:lnTo>
                      <a:pt x="162" y="246"/>
                    </a:lnTo>
                    <a:lnTo>
                      <a:pt x="161" y="245"/>
                    </a:lnTo>
                    <a:lnTo>
                      <a:pt x="161" y="245"/>
                    </a:lnTo>
                    <a:lnTo>
                      <a:pt x="159" y="241"/>
                    </a:lnTo>
                    <a:lnTo>
                      <a:pt x="156" y="237"/>
                    </a:lnTo>
                    <a:lnTo>
                      <a:pt x="156" y="237"/>
                    </a:lnTo>
                    <a:lnTo>
                      <a:pt x="154" y="234"/>
                    </a:lnTo>
                    <a:lnTo>
                      <a:pt x="153" y="232"/>
                    </a:lnTo>
                    <a:lnTo>
                      <a:pt x="153" y="232"/>
                    </a:lnTo>
                    <a:lnTo>
                      <a:pt x="152" y="226"/>
                    </a:lnTo>
                    <a:lnTo>
                      <a:pt x="150" y="222"/>
                    </a:lnTo>
                    <a:lnTo>
                      <a:pt x="150" y="222"/>
                    </a:lnTo>
                    <a:lnTo>
                      <a:pt x="149" y="218"/>
                    </a:lnTo>
                    <a:lnTo>
                      <a:pt x="149" y="216"/>
                    </a:lnTo>
                    <a:lnTo>
                      <a:pt x="148" y="215"/>
                    </a:lnTo>
                    <a:lnTo>
                      <a:pt x="148" y="215"/>
                    </a:lnTo>
                    <a:lnTo>
                      <a:pt x="144" y="210"/>
                    </a:lnTo>
                    <a:lnTo>
                      <a:pt x="141" y="204"/>
                    </a:lnTo>
                    <a:lnTo>
                      <a:pt x="141" y="204"/>
                    </a:lnTo>
                    <a:lnTo>
                      <a:pt x="139" y="201"/>
                    </a:lnTo>
                    <a:lnTo>
                      <a:pt x="137" y="196"/>
                    </a:lnTo>
                    <a:lnTo>
                      <a:pt x="137" y="196"/>
                    </a:lnTo>
                    <a:lnTo>
                      <a:pt x="135" y="192"/>
                    </a:lnTo>
                    <a:lnTo>
                      <a:pt x="135" y="191"/>
                    </a:lnTo>
                    <a:lnTo>
                      <a:pt x="135" y="190"/>
                    </a:lnTo>
                    <a:lnTo>
                      <a:pt x="135" y="190"/>
                    </a:lnTo>
                    <a:lnTo>
                      <a:pt x="140" y="186"/>
                    </a:lnTo>
                    <a:lnTo>
                      <a:pt x="145" y="181"/>
                    </a:lnTo>
                    <a:lnTo>
                      <a:pt x="145" y="181"/>
                    </a:lnTo>
                    <a:lnTo>
                      <a:pt x="151" y="177"/>
                    </a:lnTo>
                    <a:lnTo>
                      <a:pt x="153" y="176"/>
                    </a:lnTo>
                    <a:lnTo>
                      <a:pt x="154" y="175"/>
                    </a:lnTo>
                    <a:lnTo>
                      <a:pt x="154" y="175"/>
                    </a:lnTo>
                    <a:lnTo>
                      <a:pt x="156" y="173"/>
                    </a:lnTo>
                    <a:lnTo>
                      <a:pt x="160" y="170"/>
                    </a:lnTo>
                    <a:lnTo>
                      <a:pt x="164" y="165"/>
                    </a:lnTo>
                    <a:lnTo>
                      <a:pt x="166" y="163"/>
                    </a:lnTo>
                    <a:lnTo>
                      <a:pt x="166" y="163"/>
                    </a:lnTo>
                    <a:lnTo>
                      <a:pt x="167" y="159"/>
                    </a:lnTo>
                    <a:lnTo>
                      <a:pt x="169" y="157"/>
                    </a:lnTo>
                    <a:lnTo>
                      <a:pt x="169" y="157"/>
                    </a:lnTo>
                    <a:lnTo>
                      <a:pt x="164" y="153"/>
                    </a:lnTo>
                    <a:lnTo>
                      <a:pt x="162" y="151"/>
                    </a:lnTo>
                    <a:lnTo>
                      <a:pt x="162" y="150"/>
                    </a:lnTo>
                    <a:lnTo>
                      <a:pt x="163" y="150"/>
                    </a:lnTo>
                    <a:lnTo>
                      <a:pt x="163" y="150"/>
                    </a:lnTo>
                    <a:lnTo>
                      <a:pt x="164" y="151"/>
                    </a:lnTo>
                    <a:lnTo>
                      <a:pt x="167" y="152"/>
                    </a:lnTo>
                    <a:lnTo>
                      <a:pt x="170" y="153"/>
                    </a:lnTo>
                    <a:lnTo>
                      <a:pt x="172" y="154"/>
                    </a:lnTo>
                    <a:lnTo>
                      <a:pt x="172" y="154"/>
                    </a:lnTo>
                    <a:lnTo>
                      <a:pt x="175" y="151"/>
                    </a:lnTo>
                    <a:lnTo>
                      <a:pt x="176" y="150"/>
                    </a:lnTo>
                    <a:lnTo>
                      <a:pt x="176" y="150"/>
                    </a:lnTo>
                    <a:lnTo>
                      <a:pt x="176" y="152"/>
                    </a:lnTo>
                    <a:lnTo>
                      <a:pt x="176" y="154"/>
                    </a:lnTo>
                    <a:lnTo>
                      <a:pt x="177" y="155"/>
                    </a:lnTo>
                    <a:lnTo>
                      <a:pt x="177" y="155"/>
                    </a:lnTo>
                    <a:lnTo>
                      <a:pt x="181" y="160"/>
                    </a:lnTo>
                    <a:lnTo>
                      <a:pt x="184" y="164"/>
                    </a:lnTo>
                    <a:lnTo>
                      <a:pt x="184" y="164"/>
                    </a:lnTo>
                    <a:lnTo>
                      <a:pt x="186" y="165"/>
                    </a:lnTo>
                    <a:lnTo>
                      <a:pt x="187" y="167"/>
                    </a:lnTo>
                    <a:lnTo>
                      <a:pt x="187" y="173"/>
                    </a:lnTo>
                    <a:lnTo>
                      <a:pt x="187" y="173"/>
                    </a:lnTo>
                    <a:lnTo>
                      <a:pt x="194" y="174"/>
                    </a:lnTo>
                    <a:lnTo>
                      <a:pt x="202" y="174"/>
                    </a:lnTo>
                    <a:lnTo>
                      <a:pt x="202" y="174"/>
                    </a:lnTo>
                    <a:lnTo>
                      <a:pt x="202" y="168"/>
                    </a:lnTo>
                    <a:lnTo>
                      <a:pt x="206" y="169"/>
                    </a:lnTo>
                    <a:lnTo>
                      <a:pt x="207" y="176"/>
                    </a:lnTo>
                    <a:lnTo>
                      <a:pt x="210" y="175"/>
                    </a:lnTo>
                    <a:lnTo>
                      <a:pt x="210" y="160"/>
                    </a:lnTo>
                    <a:lnTo>
                      <a:pt x="211" y="160"/>
                    </a:lnTo>
                    <a:lnTo>
                      <a:pt x="211" y="160"/>
                    </a:lnTo>
                    <a:lnTo>
                      <a:pt x="210" y="157"/>
                    </a:lnTo>
                    <a:lnTo>
                      <a:pt x="209" y="156"/>
                    </a:lnTo>
                    <a:lnTo>
                      <a:pt x="209" y="156"/>
                    </a:lnTo>
                    <a:lnTo>
                      <a:pt x="208" y="155"/>
                    </a:lnTo>
                    <a:lnTo>
                      <a:pt x="207" y="154"/>
                    </a:lnTo>
                    <a:lnTo>
                      <a:pt x="207" y="149"/>
                    </a:lnTo>
                    <a:lnTo>
                      <a:pt x="207" y="14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8" name="フリーフォーム 57">
                <a:extLst>
                  <a:ext uri="{FF2B5EF4-FFF2-40B4-BE49-F238E27FC236}">
                    <a16:creationId xmlns:a16="http://schemas.microsoft.com/office/drawing/2014/main" id="{00000000-0008-0000-0000-000086050000}"/>
                  </a:ext>
                </a:extLst>
              </p:cNvPr>
              <p:cNvSpPr>
                <a:spLocks/>
              </p:cNvSpPr>
              <p:nvPr/>
            </p:nvSpPr>
            <p:spPr bwMode="auto">
              <a:xfrm>
                <a:off x="57" y="775"/>
                <a:ext cx="33" cy="39"/>
              </a:xfrm>
              <a:custGeom>
                <a:avLst/>
                <a:gdLst>
                  <a:gd name="T0" fmla="*/ 163 w 295"/>
                  <a:gd name="T1" fmla="*/ 162 h 350"/>
                  <a:gd name="T2" fmla="*/ 133 w 295"/>
                  <a:gd name="T3" fmla="*/ 127 h 350"/>
                  <a:gd name="T4" fmla="*/ 122 w 295"/>
                  <a:gd name="T5" fmla="*/ 104 h 350"/>
                  <a:gd name="T6" fmla="*/ 93 w 295"/>
                  <a:gd name="T7" fmla="*/ 69 h 350"/>
                  <a:gd name="T8" fmla="*/ 85 w 295"/>
                  <a:gd name="T9" fmla="*/ 18 h 350"/>
                  <a:gd name="T10" fmla="*/ 63 w 295"/>
                  <a:gd name="T11" fmla="*/ 20 h 350"/>
                  <a:gd name="T12" fmla="*/ 48 w 295"/>
                  <a:gd name="T13" fmla="*/ 7 h 350"/>
                  <a:gd name="T14" fmla="*/ 37 w 295"/>
                  <a:gd name="T15" fmla="*/ 12 h 350"/>
                  <a:gd name="T16" fmla="*/ 22 w 295"/>
                  <a:gd name="T17" fmla="*/ 12 h 350"/>
                  <a:gd name="T18" fmla="*/ 10 w 295"/>
                  <a:gd name="T19" fmla="*/ 15 h 350"/>
                  <a:gd name="T20" fmla="*/ 12 w 295"/>
                  <a:gd name="T21" fmla="*/ 40 h 350"/>
                  <a:gd name="T22" fmla="*/ 8 w 295"/>
                  <a:gd name="T23" fmla="*/ 57 h 350"/>
                  <a:gd name="T24" fmla="*/ 2 w 295"/>
                  <a:gd name="T25" fmla="*/ 78 h 350"/>
                  <a:gd name="T26" fmla="*/ 25 w 295"/>
                  <a:gd name="T27" fmla="*/ 80 h 350"/>
                  <a:gd name="T28" fmla="*/ 40 w 295"/>
                  <a:gd name="T29" fmla="*/ 100 h 350"/>
                  <a:gd name="T30" fmla="*/ 45 w 295"/>
                  <a:gd name="T31" fmla="*/ 116 h 350"/>
                  <a:gd name="T32" fmla="*/ 40 w 295"/>
                  <a:gd name="T33" fmla="*/ 126 h 350"/>
                  <a:gd name="T34" fmla="*/ 56 w 295"/>
                  <a:gd name="T35" fmla="*/ 118 h 350"/>
                  <a:gd name="T36" fmla="*/ 62 w 295"/>
                  <a:gd name="T37" fmla="*/ 107 h 350"/>
                  <a:gd name="T38" fmla="*/ 69 w 295"/>
                  <a:gd name="T39" fmla="*/ 112 h 350"/>
                  <a:gd name="T40" fmla="*/ 72 w 295"/>
                  <a:gd name="T41" fmla="*/ 117 h 350"/>
                  <a:gd name="T42" fmla="*/ 64 w 295"/>
                  <a:gd name="T43" fmla="*/ 126 h 350"/>
                  <a:gd name="T44" fmla="*/ 69 w 295"/>
                  <a:gd name="T45" fmla="*/ 143 h 350"/>
                  <a:gd name="T46" fmla="*/ 90 w 295"/>
                  <a:gd name="T47" fmla="*/ 138 h 350"/>
                  <a:gd name="T48" fmla="*/ 102 w 295"/>
                  <a:gd name="T49" fmla="*/ 148 h 350"/>
                  <a:gd name="T50" fmla="*/ 130 w 295"/>
                  <a:gd name="T51" fmla="*/ 156 h 350"/>
                  <a:gd name="T52" fmla="*/ 141 w 295"/>
                  <a:gd name="T53" fmla="*/ 209 h 350"/>
                  <a:gd name="T54" fmla="*/ 162 w 295"/>
                  <a:gd name="T55" fmla="*/ 238 h 350"/>
                  <a:gd name="T56" fmla="*/ 138 w 295"/>
                  <a:gd name="T57" fmla="*/ 229 h 350"/>
                  <a:gd name="T58" fmla="*/ 122 w 295"/>
                  <a:gd name="T59" fmla="*/ 224 h 350"/>
                  <a:gd name="T60" fmla="*/ 107 w 295"/>
                  <a:gd name="T61" fmla="*/ 230 h 350"/>
                  <a:gd name="T62" fmla="*/ 102 w 295"/>
                  <a:gd name="T63" fmla="*/ 230 h 350"/>
                  <a:gd name="T64" fmla="*/ 93 w 295"/>
                  <a:gd name="T65" fmla="*/ 204 h 350"/>
                  <a:gd name="T66" fmla="*/ 88 w 295"/>
                  <a:gd name="T67" fmla="*/ 167 h 350"/>
                  <a:gd name="T68" fmla="*/ 71 w 295"/>
                  <a:gd name="T69" fmla="*/ 168 h 350"/>
                  <a:gd name="T70" fmla="*/ 72 w 295"/>
                  <a:gd name="T71" fmla="*/ 148 h 350"/>
                  <a:gd name="T72" fmla="*/ 64 w 295"/>
                  <a:gd name="T73" fmla="*/ 142 h 350"/>
                  <a:gd name="T74" fmla="*/ 45 w 295"/>
                  <a:gd name="T75" fmla="*/ 131 h 350"/>
                  <a:gd name="T76" fmla="*/ 38 w 295"/>
                  <a:gd name="T77" fmla="*/ 152 h 350"/>
                  <a:gd name="T78" fmla="*/ 29 w 295"/>
                  <a:gd name="T79" fmla="*/ 192 h 350"/>
                  <a:gd name="T80" fmla="*/ 40 w 295"/>
                  <a:gd name="T81" fmla="*/ 216 h 350"/>
                  <a:gd name="T82" fmla="*/ 74 w 295"/>
                  <a:gd name="T83" fmla="*/ 246 h 350"/>
                  <a:gd name="T84" fmla="*/ 87 w 295"/>
                  <a:gd name="T85" fmla="*/ 267 h 350"/>
                  <a:gd name="T86" fmla="*/ 96 w 295"/>
                  <a:gd name="T87" fmla="*/ 286 h 350"/>
                  <a:gd name="T88" fmla="*/ 100 w 295"/>
                  <a:gd name="T89" fmla="*/ 300 h 350"/>
                  <a:gd name="T90" fmla="*/ 85 w 295"/>
                  <a:gd name="T91" fmla="*/ 300 h 350"/>
                  <a:gd name="T92" fmla="*/ 85 w 295"/>
                  <a:gd name="T93" fmla="*/ 326 h 350"/>
                  <a:gd name="T94" fmla="*/ 70 w 295"/>
                  <a:gd name="T95" fmla="*/ 348 h 350"/>
                  <a:gd name="T96" fmla="*/ 111 w 295"/>
                  <a:gd name="T97" fmla="*/ 319 h 350"/>
                  <a:gd name="T98" fmla="*/ 143 w 295"/>
                  <a:gd name="T99" fmla="*/ 279 h 350"/>
                  <a:gd name="T100" fmla="*/ 155 w 295"/>
                  <a:gd name="T101" fmla="*/ 271 h 350"/>
                  <a:gd name="T102" fmla="*/ 200 w 295"/>
                  <a:gd name="T103" fmla="*/ 258 h 350"/>
                  <a:gd name="T104" fmla="*/ 232 w 295"/>
                  <a:gd name="T105" fmla="*/ 276 h 350"/>
                  <a:gd name="T106" fmla="*/ 207 w 295"/>
                  <a:gd name="T107" fmla="*/ 303 h 350"/>
                  <a:gd name="T108" fmla="*/ 218 w 295"/>
                  <a:gd name="T109" fmla="*/ 340 h 350"/>
                  <a:gd name="T110" fmla="*/ 245 w 295"/>
                  <a:gd name="T111" fmla="*/ 333 h 350"/>
                  <a:gd name="T112" fmla="*/ 278 w 295"/>
                  <a:gd name="T113" fmla="*/ 311 h 350"/>
                  <a:gd name="T114" fmla="*/ 293 w 295"/>
                  <a:gd name="T115" fmla="*/ 271 h 350"/>
                  <a:gd name="T116" fmla="*/ 266 w 295"/>
                  <a:gd name="T117" fmla="*/ 220 h 350"/>
                  <a:gd name="T118" fmla="*/ 216 w 295"/>
                  <a:gd name="T119" fmla="*/ 238 h 350"/>
                  <a:gd name="T120" fmla="*/ 194 w 295"/>
                  <a:gd name="T121" fmla="*/ 225 h 350"/>
                  <a:gd name="T122" fmla="*/ 234 w 295"/>
                  <a:gd name="T123" fmla="*/ 188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5" h="350">
                    <a:moveTo>
                      <a:pt x="212" y="183"/>
                    </a:moveTo>
                    <a:lnTo>
                      <a:pt x="212" y="183"/>
                    </a:lnTo>
                    <a:lnTo>
                      <a:pt x="194" y="181"/>
                    </a:lnTo>
                    <a:lnTo>
                      <a:pt x="194" y="181"/>
                    </a:lnTo>
                    <a:lnTo>
                      <a:pt x="190" y="179"/>
                    </a:lnTo>
                    <a:lnTo>
                      <a:pt x="185" y="177"/>
                    </a:lnTo>
                    <a:lnTo>
                      <a:pt x="185" y="177"/>
                    </a:lnTo>
                    <a:lnTo>
                      <a:pt x="180" y="174"/>
                    </a:lnTo>
                    <a:lnTo>
                      <a:pt x="176" y="171"/>
                    </a:lnTo>
                    <a:lnTo>
                      <a:pt x="176" y="171"/>
                    </a:lnTo>
                    <a:lnTo>
                      <a:pt x="173" y="168"/>
                    </a:lnTo>
                    <a:lnTo>
                      <a:pt x="171" y="166"/>
                    </a:lnTo>
                    <a:lnTo>
                      <a:pt x="171" y="166"/>
                    </a:lnTo>
                    <a:lnTo>
                      <a:pt x="170" y="164"/>
                    </a:lnTo>
                    <a:lnTo>
                      <a:pt x="169" y="163"/>
                    </a:lnTo>
                    <a:lnTo>
                      <a:pt x="168" y="161"/>
                    </a:lnTo>
                    <a:lnTo>
                      <a:pt x="168" y="161"/>
                    </a:lnTo>
                    <a:lnTo>
                      <a:pt x="168" y="161"/>
                    </a:lnTo>
                    <a:lnTo>
                      <a:pt x="167" y="161"/>
                    </a:lnTo>
                    <a:lnTo>
                      <a:pt x="163" y="162"/>
                    </a:lnTo>
                    <a:lnTo>
                      <a:pt x="163" y="162"/>
                    </a:lnTo>
                    <a:lnTo>
                      <a:pt x="161" y="161"/>
                    </a:lnTo>
                    <a:lnTo>
                      <a:pt x="159" y="158"/>
                    </a:lnTo>
                    <a:lnTo>
                      <a:pt x="158" y="154"/>
                    </a:lnTo>
                    <a:lnTo>
                      <a:pt x="158" y="151"/>
                    </a:lnTo>
                    <a:lnTo>
                      <a:pt x="158" y="151"/>
                    </a:lnTo>
                    <a:lnTo>
                      <a:pt x="158" y="149"/>
                    </a:lnTo>
                    <a:lnTo>
                      <a:pt x="157" y="148"/>
                    </a:lnTo>
                    <a:lnTo>
                      <a:pt x="153" y="146"/>
                    </a:lnTo>
                    <a:lnTo>
                      <a:pt x="153" y="146"/>
                    </a:lnTo>
                    <a:lnTo>
                      <a:pt x="148" y="142"/>
                    </a:lnTo>
                    <a:lnTo>
                      <a:pt x="142" y="138"/>
                    </a:lnTo>
                    <a:lnTo>
                      <a:pt x="142" y="138"/>
                    </a:lnTo>
                    <a:lnTo>
                      <a:pt x="139" y="135"/>
                    </a:lnTo>
                    <a:lnTo>
                      <a:pt x="135" y="132"/>
                    </a:lnTo>
                    <a:lnTo>
                      <a:pt x="135" y="132"/>
                    </a:lnTo>
                    <a:lnTo>
                      <a:pt x="133" y="131"/>
                    </a:lnTo>
                    <a:lnTo>
                      <a:pt x="132" y="130"/>
                    </a:lnTo>
                    <a:lnTo>
                      <a:pt x="133" y="127"/>
                    </a:lnTo>
                    <a:lnTo>
                      <a:pt x="133" y="127"/>
                    </a:lnTo>
                    <a:lnTo>
                      <a:pt x="135" y="125"/>
                    </a:lnTo>
                    <a:lnTo>
                      <a:pt x="137" y="123"/>
                    </a:lnTo>
                    <a:lnTo>
                      <a:pt x="137" y="123"/>
                    </a:lnTo>
                    <a:lnTo>
                      <a:pt x="138" y="122"/>
                    </a:lnTo>
                    <a:lnTo>
                      <a:pt x="139" y="122"/>
                    </a:lnTo>
                    <a:lnTo>
                      <a:pt x="142" y="123"/>
                    </a:lnTo>
                    <a:lnTo>
                      <a:pt x="142" y="123"/>
                    </a:lnTo>
                    <a:lnTo>
                      <a:pt x="144" y="123"/>
                    </a:lnTo>
                    <a:lnTo>
                      <a:pt x="144" y="121"/>
                    </a:lnTo>
                    <a:lnTo>
                      <a:pt x="144" y="117"/>
                    </a:lnTo>
                    <a:lnTo>
                      <a:pt x="144" y="117"/>
                    </a:lnTo>
                    <a:lnTo>
                      <a:pt x="141" y="110"/>
                    </a:lnTo>
                    <a:lnTo>
                      <a:pt x="139" y="105"/>
                    </a:lnTo>
                    <a:lnTo>
                      <a:pt x="139" y="105"/>
                    </a:lnTo>
                    <a:lnTo>
                      <a:pt x="138" y="102"/>
                    </a:lnTo>
                    <a:lnTo>
                      <a:pt x="137" y="100"/>
                    </a:lnTo>
                    <a:lnTo>
                      <a:pt x="136" y="100"/>
                    </a:lnTo>
                    <a:lnTo>
                      <a:pt x="136" y="100"/>
                    </a:lnTo>
                    <a:lnTo>
                      <a:pt x="122" y="104"/>
                    </a:lnTo>
                    <a:lnTo>
                      <a:pt x="122" y="104"/>
                    </a:lnTo>
                    <a:lnTo>
                      <a:pt x="119" y="103"/>
                    </a:lnTo>
                    <a:lnTo>
                      <a:pt x="115" y="100"/>
                    </a:lnTo>
                    <a:lnTo>
                      <a:pt x="108" y="95"/>
                    </a:lnTo>
                    <a:lnTo>
                      <a:pt x="108" y="95"/>
                    </a:lnTo>
                    <a:lnTo>
                      <a:pt x="106" y="94"/>
                    </a:lnTo>
                    <a:lnTo>
                      <a:pt x="105" y="95"/>
                    </a:lnTo>
                    <a:lnTo>
                      <a:pt x="103" y="95"/>
                    </a:lnTo>
                    <a:lnTo>
                      <a:pt x="101" y="96"/>
                    </a:lnTo>
                    <a:lnTo>
                      <a:pt x="101" y="96"/>
                    </a:lnTo>
                    <a:lnTo>
                      <a:pt x="99" y="96"/>
                    </a:lnTo>
                    <a:lnTo>
                      <a:pt x="97" y="94"/>
                    </a:lnTo>
                    <a:lnTo>
                      <a:pt x="95" y="89"/>
                    </a:lnTo>
                    <a:lnTo>
                      <a:pt x="95" y="89"/>
                    </a:lnTo>
                    <a:lnTo>
                      <a:pt x="92" y="83"/>
                    </a:lnTo>
                    <a:lnTo>
                      <a:pt x="91" y="81"/>
                    </a:lnTo>
                    <a:lnTo>
                      <a:pt x="91" y="79"/>
                    </a:lnTo>
                    <a:lnTo>
                      <a:pt x="91" y="79"/>
                    </a:lnTo>
                    <a:lnTo>
                      <a:pt x="93" y="74"/>
                    </a:lnTo>
                    <a:lnTo>
                      <a:pt x="93" y="69"/>
                    </a:lnTo>
                    <a:lnTo>
                      <a:pt x="93" y="69"/>
                    </a:lnTo>
                    <a:lnTo>
                      <a:pt x="92" y="68"/>
                    </a:lnTo>
                    <a:lnTo>
                      <a:pt x="90" y="65"/>
                    </a:lnTo>
                    <a:lnTo>
                      <a:pt x="85" y="60"/>
                    </a:lnTo>
                    <a:lnTo>
                      <a:pt x="85" y="60"/>
                    </a:lnTo>
                    <a:lnTo>
                      <a:pt x="82" y="58"/>
                    </a:lnTo>
                    <a:lnTo>
                      <a:pt x="79" y="55"/>
                    </a:lnTo>
                    <a:lnTo>
                      <a:pt x="76" y="50"/>
                    </a:lnTo>
                    <a:lnTo>
                      <a:pt x="76" y="50"/>
                    </a:lnTo>
                    <a:lnTo>
                      <a:pt x="74" y="48"/>
                    </a:lnTo>
                    <a:lnTo>
                      <a:pt x="74" y="44"/>
                    </a:lnTo>
                    <a:lnTo>
                      <a:pt x="74" y="44"/>
                    </a:lnTo>
                    <a:lnTo>
                      <a:pt x="78" y="35"/>
                    </a:lnTo>
                    <a:lnTo>
                      <a:pt x="83" y="27"/>
                    </a:lnTo>
                    <a:lnTo>
                      <a:pt x="83" y="27"/>
                    </a:lnTo>
                    <a:lnTo>
                      <a:pt x="85" y="26"/>
                    </a:lnTo>
                    <a:lnTo>
                      <a:pt x="88" y="25"/>
                    </a:lnTo>
                    <a:lnTo>
                      <a:pt x="88" y="25"/>
                    </a:lnTo>
                    <a:lnTo>
                      <a:pt x="86" y="21"/>
                    </a:lnTo>
                    <a:lnTo>
                      <a:pt x="85" y="18"/>
                    </a:lnTo>
                    <a:lnTo>
                      <a:pt x="85" y="18"/>
                    </a:lnTo>
                    <a:lnTo>
                      <a:pt x="86" y="14"/>
                    </a:lnTo>
                    <a:lnTo>
                      <a:pt x="85" y="12"/>
                    </a:lnTo>
                    <a:lnTo>
                      <a:pt x="84" y="12"/>
                    </a:lnTo>
                    <a:lnTo>
                      <a:pt x="84" y="12"/>
                    </a:lnTo>
                    <a:lnTo>
                      <a:pt x="80" y="12"/>
                    </a:lnTo>
                    <a:lnTo>
                      <a:pt x="79" y="13"/>
                    </a:lnTo>
                    <a:lnTo>
                      <a:pt x="79" y="14"/>
                    </a:lnTo>
                    <a:lnTo>
                      <a:pt x="79" y="14"/>
                    </a:lnTo>
                    <a:lnTo>
                      <a:pt x="77" y="17"/>
                    </a:lnTo>
                    <a:lnTo>
                      <a:pt x="77" y="17"/>
                    </a:lnTo>
                    <a:lnTo>
                      <a:pt x="76" y="17"/>
                    </a:lnTo>
                    <a:lnTo>
                      <a:pt x="76" y="17"/>
                    </a:lnTo>
                    <a:lnTo>
                      <a:pt x="73" y="14"/>
                    </a:lnTo>
                    <a:lnTo>
                      <a:pt x="72" y="13"/>
                    </a:lnTo>
                    <a:lnTo>
                      <a:pt x="70" y="13"/>
                    </a:lnTo>
                    <a:lnTo>
                      <a:pt x="70" y="13"/>
                    </a:lnTo>
                    <a:lnTo>
                      <a:pt x="67" y="16"/>
                    </a:lnTo>
                    <a:lnTo>
                      <a:pt x="65" y="18"/>
                    </a:lnTo>
                    <a:lnTo>
                      <a:pt x="65" y="18"/>
                    </a:lnTo>
                    <a:lnTo>
                      <a:pt x="63" y="20"/>
                    </a:lnTo>
                    <a:lnTo>
                      <a:pt x="60" y="21"/>
                    </a:lnTo>
                    <a:lnTo>
                      <a:pt x="60" y="21"/>
                    </a:lnTo>
                    <a:lnTo>
                      <a:pt x="58" y="21"/>
                    </a:lnTo>
                    <a:lnTo>
                      <a:pt x="56" y="20"/>
                    </a:lnTo>
                    <a:lnTo>
                      <a:pt x="56" y="20"/>
                    </a:lnTo>
                    <a:lnTo>
                      <a:pt x="54" y="18"/>
                    </a:lnTo>
                    <a:lnTo>
                      <a:pt x="52" y="17"/>
                    </a:lnTo>
                    <a:lnTo>
                      <a:pt x="52" y="17"/>
                    </a:lnTo>
                    <a:lnTo>
                      <a:pt x="50" y="19"/>
                    </a:lnTo>
                    <a:lnTo>
                      <a:pt x="46" y="19"/>
                    </a:lnTo>
                    <a:lnTo>
                      <a:pt x="46" y="19"/>
                    </a:lnTo>
                    <a:lnTo>
                      <a:pt x="44" y="17"/>
                    </a:lnTo>
                    <a:lnTo>
                      <a:pt x="43" y="15"/>
                    </a:lnTo>
                    <a:lnTo>
                      <a:pt x="43" y="15"/>
                    </a:lnTo>
                    <a:lnTo>
                      <a:pt x="45" y="9"/>
                    </a:lnTo>
                    <a:lnTo>
                      <a:pt x="45" y="9"/>
                    </a:lnTo>
                    <a:lnTo>
                      <a:pt x="46" y="8"/>
                    </a:lnTo>
                    <a:lnTo>
                      <a:pt x="47" y="8"/>
                    </a:lnTo>
                    <a:lnTo>
                      <a:pt x="48" y="7"/>
                    </a:lnTo>
                    <a:lnTo>
                      <a:pt x="48" y="7"/>
                    </a:lnTo>
                    <a:lnTo>
                      <a:pt x="48" y="7"/>
                    </a:lnTo>
                    <a:lnTo>
                      <a:pt x="47" y="4"/>
                    </a:lnTo>
                    <a:lnTo>
                      <a:pt x="46" y="2"/>
                    </a:lnTo>
                    <a:lnTo>
                      <a:pt x="46" y="2"/>
                    </a:lnTo>
                    <a:lnTo>
                      <a:pt x="44" y="0"/>
                    </a:lnTo>
                    <a:lnTo>
                      <a:pt x="44" y="0"/>
                    </a:lnTo>
                    <a:lnTo>
                      <a:pt x="43" y="1"/>
                    </a:lnTo>
                    <a:lnTo>
                      <a:pt x="43" y="1"/>
                    </a:lnTo>
                    <a:lnTo>
                      <a:pt x="41" y="3"/>
                    </a:lnTo>
                    <a:lnTo>
                      <a:pt x="40" y="4"/>
                    </a:lnTo>
                    <a:lnTo>
                      <a:pt x="40" y="5"/>
                    </a:lnTo>
                    <a:lnTo>
                      <a:pt x="40" y="5"/>
                    </a:lnTo>
                    <a:lnTo>
                      <a:pt x="40" y="7"/>
                    </a:lnTo>
                    <a:lnTo>
                      <a:pt x="41" y="7"/>
                    </a:lnTo>
                    <a:lnTo>
                      <a:pt x="40" y="8"/>
                    </a:lnTo>
                    <a:lnTo>
                      <a:pt x="40" y="8"/>
                    </a:lnTo>
                    <a:lnTo>
                      <a:pt x="38" y="11"/>
                    </a:lnTo>
                    <a:lnTo>
                      <a:pt x="38" y="12"/>
                    </a:lnTo>
                    <a:lnTo>
                      <a:pt x="37" y="12"/>
                    </a:lnTo>
                    <a:lnTo>
                      <a:pt x="37" y="12"/>
                    </a:lnTo>
                    <a:lnTo>
                      <a:pt x="36" y="12"/>
                    </a:lnTo>
                    <a:lnTo>
                      <a:pt x="36" y="12"/>
                    </a:lnTo>
                    <a:lnTo>
                      <a:pt x="36" y="12"/>
                    </a:lnTo>
                    <a:lnTo>
                      <a:pt x="36" y="14"/>
                    </a:lnTo>
                    <a:lnTo>
                      <a:pt x="36" y="15"/>
                    </a:lnTo>
                    <a:lnTo>
                      <a:pt x="34" y="15"/>
                    </a:lnTo>
                    <a:lnTo>
                      <a:pt x="34" y="15"/>
                    </a:lnTo>
                    <a:lnTo>
                      <a:pt x="31" y="14"/>
                    </a:lnTo>
                    <a:lnTo>
                      <a:pt x="30" y="14"/>
                    </a:lnTo>
                    <a:lnTo>
                      <a:pt x="30" y="14"/>
                    </a:lnTo>
                    <a:lnTo>
                      <a:pt x="29" y="14"/>
                    </a:lnTo>
                    <a:lnTo>
                      <a:pt x="29" y="15"/>
                    </a:lnTo>
                    <a:lnTo>
                      <a:pt x="29" y="16"/>
                    </a:lnTo>
                    <a:lnTo>
                      <a:pt x="28" y="16"/>
                    </a:lnTo>
                    <a:lnTo>
                      <a:pt x="28" y="16"/>
                    </a:lnTo>
                    <a:lnTo>
                      <a:pt x="25" y="13"/>
                    </a:lnTo>
                    <a:lnTo>
                      <a:pt x="24" y="10"/>
                    </a:lnTo>
                    <a:lnTo>
                      <a:pt x="24" y="10"/>
                    </a:lnTo>
                    <a:lnTo>
                      <a:pt x="23" y="12"/>
                    </a:lnTo>
                    <a:lnTo>
                      <a:pt x="22" y="12"/>
                    </a:lnTo>
                    <a:lnTo>
                      <a:pt x="20" y="12"/>
                    </a:lnTo>
                    <a:lnTo>
                      <a:pt x="20" y="12"/>
                    </a:lnTo>
                    <a:lnTo>
                      <a:pt x="16" y="11"/>
                    </a:lnTo>
                    <a:lnTo>
                      <a:pt x="16" y="11"/>
                    </a:lnTo>
                    <a:lnTo>
                      <a:pt x="15" y="11"/>
                    </a:lnTo>
                    <a:lnTo>
                      <a:pt x="15" y="11"/>
                    </a:lnTo>
                    <a:lnTo>
                      <a:pt x="15" y="10"/>
                    </a:lnTo>
                    <a:lnTo>
                      <a:pt x="15" y="10"/>
                    </a:lnTo>
                    <a:lnTo>
                      <a:pt x="16" y="9"/>
                    </a:lnTo>
                    <a:lnTo>
                      <a:pt x="18" y="9"/>
                    </a:lnTo>
                    <a:lnTo>
                      <a:pt x="16" y="9"/>
                    </a:lnTo>
                    <a:lnTo>
                      <a:pt x="16" y="9"/>
                    </a:lnTo>
                    <a:lnTo>
                      <a:pt x="11" y="9"/>
                    </a:lnTo>
                    <a:lnTo>
                      <a:pt x="9" y="9"/>
                    </a:lnTo>
                    <a:lnTo>
                      <a:pt x="8" y="10"/>
                    </a:lnTo>
                    <a:lnTo>
                      <a:pt x="8" y="10"/>
                    </a:lnTo>
                    <a:lnTo>
                      <a:pt x="7" y="10"/>
                    </a:lnTo>
                    <a:lnTo>
                      <a:pt x="7" y="12"/>
                    </a:lnTo>
                    <a:lnTo>
                      <a:pt x="7" y="12"/>
                    </a:lnTo>
                    <a:lnTo>
                      <a:pt x="10" y="15"/>
                    </a:lnTo>
                    <a:lnTo>
                      <a:pt x="10" y="15"/>
                    </a:lnTo>
                    <a:lnTo>
                      <a:pt x="11" y="17"/>
                    </a:lnTo>
                    <a:lnTo>
                      <a:pt x="10" y="18"/>
                    </a:lnTo>
                    <a:lnTo>
                      <a:pt x="10" y="19"/>
                    </a:lnTo>
                    <a:lnTo>
                      <a:pt x="10" y="19"/>
                    </a:lnTo>
                    <a:lnTo>
                      <a:pt x="9" y="21"/>
                    </a:lnTo>
                    <a:lnTo>
                      <a:pt x="9" y="24"/>
                    </a:lnTo>
                    <a:lnTo>
                      <a:pt x="9" y="24"/>
                    </a:lnTo>
                    <a:lnTo>
                      <a:pt x="9" y="27"/>
                    </a:lnTo>
                    <a:lnTo>
                      <a:pt x="8" y="28"/>
                    </a:lnTo>
                    <a:lnTo>
                      <a:pt x="8" y="28"/>
                    </a:lnTo>
                    <a:lnTo>
                      <a:pt x="7" y="29"/>
                    </a:lnTo>
                    <a:lnTo>
                      <a:pt x="5" y="29"/>
                    </a:lnTo>
                    <a:lnTo>
                      <a:pt x="5" y="29"/>
                    </a:lnTo>
                    <a:lnTo>
                      <a:pt x="6" y="32"/>
                    </a:lnTo>
                    <a:lnTo>
                      <a:pt x="7" y="34"/>
                    </a:lnTo>
                    <a:lnTo>
                      <a:pt x="8" y="35"/>
                    </a:lnTo>
                    <a:lnTo>
                      <a:pt x="8" y="35"/>
                    </a:lnTo>
                    <a:lnTo>
                      <a:pt x="10" y="39"/>
                    </a:lnTo>
                    <a:lnTo>
                      <a:pt x="12" y="40"/>
                    </a:lnTo>
                    <a:lnTo>
                      <a:pt x="14" y="40"/>
                    </a:lnTo>
                    <a:lnTo>
                      <a:pt x="14" y="40"/>
                    </a:lnTo>
                    <a:lnTo>
                      <a:pt x="20" y="37"/>
                    </a:lnTo>
                    <a:lnTo>
                      <a:pt x="21" y="37"/>
                    </a:lnTo>
                    <a:lnTo>
                      <a:pt x="21" y="37"/>
                    </a:lnTo>
                    <a:lnTo>
                      <a:pt x="21" y="37"/>
                    </a:lnTo>
                    <a:lnTo>
                      <a:pt x="18" y="42"/>
                    </a:lnTo>
                    <a:lnTo>
                      <a:pt x="18" y="42"/>
                    </a:lnTo>
                    <a:lnTo>
                      <a:pt x="16" y="44"/>
                    </a:lnTo>
                    <a:lnTo>
                      <a:pt x="14" y="45"/>
                    </a:lnTo>
                    <a:lnTo>
                      <a:pt x="14" y="45"/>
                    </a:lnTo>
                    <a:lnTo>
                      <a:pt x="13" y="46"/>
                    </a:lnTo>
                    <a:lnTo>
                      <a:pt x="12" y="47"/>
                    </a:lnTo>
                    <a:lnTo>
                      <a:pt x="12" y="47"/>
                    </a:lnTo>
                    <a:lnTo>
                      <a:pt x="13" y="50"/>
                    </a:lnTo>
                    <a:lnTo>
                      <a:pt x="13" y="51"/>
                    </a:lnTo>
                    <a:lnTo>
                      <a:pt x="12" y="52"/>
                    </a:lnTo>
                    <a:lnTo>
                      <a:pt x="12" y="52"/>
                    </a:lnTo>
                    <a:lnTo>
                      <a:pt x="10" y="55"/>
                    </a:lnTo>
                    <a:lnTo>
                      <a:pt x="8" y="57"/>
                    </a:lnTo>
                    <a:lnTo>
                      <a:pt x="8" y="57"/>
                    </a:lnTo>
                    <a:lnTo>
                      <a:pt x="6" y="61"/>
                    </a:lnTo>
                    <a:lnTo>
                      <a:pt x="4" y="63"/>
                    </a:lnTo>
                    <a:lnTo>
                      <a:pt x="4" y="63"/>
                    </a:lnTo>
                    <a:lnTo>
                      <a:pt x="2" y="65"/>
                    </a:lnTo>
                    <a:lnTo>
                      <a:pt x="2" y="66"/>
                    </a:lnTo>
                    <a:lnTo>
                      <a:pt x="3" y="67"/>
                    </a:lnTo>
                    <a:lnTo>
                      <a:pt x="3" y="67"/>
                    </a:lnTo>
                    <a:lnTo>
                      <a:pt x="4" y="67"/>
                    </a:lnTo>
                    <a:lnTo>
                      <a:pt x="5" y="69"/>
                    </a:lnTo>
                    <a:lnTo>
                      <a:pt x="5" y="71"/>
                    </a:lnTo>
                    <a:lnTo>
                      <a:pt x="5" y="72"/>
                    </a:lnTo>
                    <a:lnTo>
                      <a:pt x="5" y="72"/>
                    </a:lnTo>
                    <a:lnTo>
                      <a:pt x="3" y="72"/>
                    </a:lnTo>
                    <a:lnTo>
                      <a:pt x="2" y="72"/>
                    </a:lnTo>
                    <a:lnTo>
                      <a:pt x="2" y="73"/>
                    </a:lnTo>
                    <a:lnTo>
                      <a:pt x="2" y="73"/>
                    </a:lnTo>
                    <a:lnTo>
                      <a:pt x="0" y="76"/>
                    </a:lnTo>
                    <a:lnTo>
                      <a:pt x="0" y="78"/>
                    </a:lnTo>
                    <a:lnTo>
                      <a:pt x="2" y="78"/>
                    </a:lnTo>
                    <a:lnTo>
                      <a:pt x="2" y="78"/>
                    </a:lnTo>
                    <a:lnTo>
                      <a:pt x="10" y="79"/>
                    </a:lnTo>
                    <a:lnTo>
                      <a:pt x="13" y="79"/>
                    </a:lnTo>
                    <a:lnTo>
                      <a:pt x="15" y="80"/>
                    </a:lnTo>
                    <a:lnTo>
                      <a:pt x="15" y="80"/>
                    </a:lnTo>
                    <a:lnTo>
                      <a:pt x="14" y="82"/>
                    </a:lnTo>
                    <a:lnTo>
                      <a:pt x="14" y="83"/>
                    </a:lnTo>
                    <a:lnTo>
                      <a:pt x="14" y="83"/>
                    </a:lnTo>
                    <a:lnTo>
                      <a:pt x="14" y="83"/>
                    </a:lnTo>
                    <a:lnTo>
                      <a:pt x="12" y="82"/>
                    </a:lnTo>
                    <a:lnTo>
                      <a:pt x="11" y="83"/>
                    </a:lnTo>
                    <a:lnTo>
                      <a:pt x="12" y="83"/>
                    </a:lnTo>
                    <a:lnTo>
                      <a:pt x="12" y="83"/>
                    </a:lnTo>
                    <a:lnTo>
                      <a:pt x="13" y="85"/>
                    </a:lnTo>
                    <a:lnTo>
                      <a:pt x="15" y="85"/>
                    </a:lnTo>
                    <a:lnTo>
                      <a:pt x="18" y="85"/>
                    </a:lnTo>
                    <a:lnTo>
                      <a:pt x="18" y="85"/>
                    </a:lnTo>
                    <a:lnTo>
                      <a:pt x="21" y="84"/>
                    </a:lnTo>
                    <a:lnTo>
                      <a:pt x="23" y="82"/>
                    </a:lnTo>
                    <a:lnTo>
                      <a:pt x="25" y="80"/>
                    </a:lnTo>
                    <a:lnTo>
                      <a:pt x="26" y="80"/>
                    </a:lnTo>
                    <a:lnTo>
                      <a:pt x="26" y="80"/>
                    </a:lnTo>
                    <a:lnTo>
                      <a:pt x="26" y="85"/>
                    </a:lnTo>
                    <a:lnTo>
                      <a:pt x="27" y="88"/>
                    </a:lnTo>
                    <a:lnTo>
                      <a:pt x="27" y="88"/>
                    </a:lnTo>
                    <a:lnTo>
                      <a:pt x="30" y="87"/>
                    </a:lnTo>
                    <a:lnTo>
                      <a:pt x="35" y="86"/>
                    </a:lnTo>
                    <a:lnTo>
                      <a:pt x="35" y="86"/>
                    </a:lnTo>
                    <a:lnTo>
                      <a:pt x="37" y="87"/>
                    </a:lnTo>
                    <a:lnTo>
                      <a:pt x="37" y="88"/>
                    </a:lnTo>
                    <a:lnTo>
                      <a:pt x="37" y="90"/>
                    </a:lnTo>
                    <a:lnTo>
                      <a:pt x="37" y="90"/>
                    </a:lnTo>
                    <a:lnTo>
                      <a:pt x="34" y="94"/>
                    </a:lnTo>
                    <a:lnTo>
                      <a:pt x="32" y="96"/>
                    </a:lnTo>
                    <a:lnTo>
                      <a:pt x="32" y="97"/>
                    </a:lnTo>
                    <a:lnTo>
                      <a:pt x="32" y="97"/>
                    </a:lnTo>
                    <a:lnTo>
                      <a:pt x="32" y="97"/>
                    </a:lnTo>
                    <a:lnTo>
                      <a:pt x="36" y="98"/>
                    </a:lnTo>
                    <a:lnTo>
                      <a:pt x="38" y="98"/>
                    </a:lnTo>
                    <a:lnTo>
                      <a:pt x="40" y="100"/>
                    </a:lnTo>
                    <a:lnTo>
                      <a:pt x="40" y="100"/>
                    </a:lnTo>
                    <a:lnTo>
                      <a:pt x="43" y="103"/>
                    </a:lnTo>
                    <a:lnTo>
                      <a:pt x="44" y="104"/>
                    </a:lnTo>
                    <a:lnTo>
                      <a:pt x="45" y="104"/>
                    </a:lnTo>
                    <a:lnTo>
                      <a:pt x="45" y="104"/>
                    </a:lnTo>
                    <a:lnTo>
                      <a:pt x="46" y="103"/>
                    </a:lnTo>
                    <a:lnTo>
                      <a:pt x="46" y="104"/>
                    </a:lnTo>
                    <a:lnTo>
                      <a:pt x="46" y="104"/>
                    </a:lnTo>
                    <a:lnTo>
                      <a:pt x="46" y="107"/>
                    </a:lnTo>
                    <a:lnTo>
                      <a:pt x="46" y="108"/>
                    </a:lnTo>
                    <a:lnTo>
                      <a:pt x="47" y="109"/>
                    </a:lnTo>
                    <a:lnTo>
                      <a:pt x="47" y="109"/>
                    </a:lnTo>
                    <a:lnTo>
                      <a:pt x="52" y="110"/>
                    </a:lnTo>
                    <a:lnTo>
                      <a:pt x="53" y="110"/>
                    </a:lnTo>
                    <a:lnTo>
                      <a:pt x="53" y="111"/>
                    </a:lnTo>
                    <a:lnTo>
                      <a:pt x="53" y="111"/>
                    </a:lnTo>
                    <a:lnTo>
                      <a:pt x="50" y="112"/>
                    </a:lnTo>
                    <a:lnTo>
                      <a:pt x="47" y="113"/>
                    </a:lnTo>
                    <a:lnTo>
                      <a:pt x="47" y="113"/>
                    </a:lnTo>
                    <a:lnTo>
                      <a:pt x="45" y="116"/>
                    </a:lnTo>
                    <a:lnTo>
                      <a:pt x="43" y="117"/>
                    </a:lnTo>
                    <a:lnTo>
                      <a:pt x="42" y="117"/>
                    </a:lnTo>
                    <a:lnTo>
                      <a:pt x="42" y="117"/>
                    </a:lnTo>
                    <a:lnTo>
                      <a:pt x="40" y="116"/>
                    </a:lnTo>
                    <a:lnTo>
                      <a:pt x="40" y="115"/>
                    </a:lnTo>
                    <a:lnTo>
                      <a:pt x="40" y="115"/>
                    </a:lnTo>
                    <a:lnTo>
                      <a:pt x="38" y="114"/>
                    </a:lnTo>
                    <a:lnTo>
                      <a:pt x="38" y="114"/>
                    </a:lnTo>
                    <a:lnTo>
                      <a:pt x="38" y="114"/>
                    </a:lnTo>
                    <a:lnTo>
                      <a:pt x="38" y="114"/>
                    </a:lnTo>
                    <a:lnTo>
                      <a:pt x="39" y="116"/>
                    </a:lnTo>
                    <a:lnTo>
                      <a:pt x="39" y="117"/>
                    </a:lnTo>
                    <a:lnTo>
                      <a:pt x="39" y="117"/>
                    </a:lnTo>
                    <a:lnTo>
                      <a:pt x="39" y="119"/>
                    </a:lnTo>
                    <a:lnTo>
                      <a:pt x="39" y="120"/>
                    </a:lnTo>
                    <a:lnTo>
                      <a:pt x="39" y="120"/>
                    </a:lnTo>
                    <a:lnTo>
                      <a:pt x="40" y="122"/>
                    </a:lnTo>
                    <a:lnTo>
                      <a:pt x="40" y="124"/>
                    </a:lnTo>
                    <a:lnTo>
                      <a:pt x="40" y="124"/>
                    </a:lnTo>
                    <a:lnTo>
                      <a:pt x="40" y="126"/>
                    </a:lnTo>
                    <a:lnTo>
                      <a:pt x="42" y="126"/>
                    </a:lnTo>
                    <a:lnTo>
                      <a:pt x="42" y="126"/>
                    </a:lnTo>
                    <a:lnTo>
                      <a:pt x="43" y="125"/>
                    </a:lnTo>
                    <a:lnTo>
                      <a:pt x="44" y="124"/>
                    </a:lnTo>
                    <a:lnTo>
                      <a:pt x="44" y="124"/>
                    </a:lnTo>
                    <a:lnTo>
                      <a:pt x="43" y="122"/>
                    </a:lnTo>
                    <a:lnTo>
                      <a:pt x="43" y="121"/>
                    </a:lnTo>
                    <a:lnTo>
                      <a:pt x="44" y="121"/>
                    </a:lnTo>
                    <a:lnTo>
                      <a:pt x="44" y="121"/>
                    </a:lnTo>
                    <a:lnTo>
                      <a:pt x="48" y="121"/>
                    </a:lnTo>
                    <a:lnTo>
                      <a:pt x="52" y="121"/>
                    </a:lnTo>
                    <a:lnTo>
                      <a:pt x="52" y="121"/>
                    </a:lnTo>
                    <a:lnTo>
                      <a:pt x="55" y="121"/>
                    </a:lnTo>
                    <a:lnTo>
                      <a:pt x="57" y="121"/>
                    </a:lnTo>
                    <a:lnTo>
                      <a:pt x="57" y="120"/>
                    </a:lnTo>
                    <a:lnTo>
                      <a:pt x="57" y="120"/>
                    </a:lnTo>
                    <a:lnTo>
                      <a:pt x="56" y="119"/>
                    </a:lnTo>
                    <a:lnTo>
                      <a:pt x="55" y="119"/>
                    </a:lnTo>
                    <a:lnTo>
                      <a:pt x="56" y="118"/>
                    </a:lnTo>
                    <a:lnTo>
                      <a:pt x="56" y="118"/>
                    </a:lnTo>
                    <a:lnTo>
                      <a:pt x="57" y="117"/>
                    </a:lnTo>
                    <a:lnTo>
                      <a:pt x="57" y="115"/>
                    </a:lnTo>
                    <a:lnTo>
                      <a:pt x="57" y="115"/>
                    </a:lnTo>
                    <a:lnTo>
                      <a:pt x="57" y="112"/>
                    </a:lnTo>
                    <a:lnTo>
                      <a:pt x="55" y="109"/>
                    </a:lnTo>
                    <a:lnTo>
                      <a:pt x="55" y="109"/>
                    </a:lnTo>
                    <a:lnTo>
                      <a:pt x="55" y="107"/>
                    </a:lnTo>
                    <a:lnTo>
                      <a:pt x="56" y="104"/>
                    </a:lnTo>
                    <a:lnTo>
                      <a:pt x="56" y="104"/>
                    </a:lnTo>
                    <a:lnTo>
                      <a:pt x="57" y="103"/>
                    </a:lnTo>
                    <a:lnTo>
                      <a:pt x="59" y="102"/>
                    </a:lnTo>
                    <a:lnTo>
                      <a:pt x="59" y="102"/>
                    </a:lnTo>
                    <a:lnTo>
                      <a:pt x="62" y="103"/>
                    </a:lnTo>
                    <a:lnTo>
                      <a:pt x="63" y="103"/>
                    </a:lnTo>
                    <a:lnTo>
                      <a:pt x="63" y="104"/>
                    </a:lnTo>
                    <a:lnTo>
                      <a:pt x="63" y="104"/>
                    </a:lnTo>
                    <a:lnTo>
                      <a:pt x="62" y="105"/>
                    </a:lnTo>
                    <a:lnTo>
                      <a:pt x="62" y="106"/>
                    </a:lnTo>
                    <a:lnTo>
                      <a:pt x="62" y="106"/>
                    </a:lnTo>
                    <a:lnTo>
                      <a:pt x="62" y="107"/>
                    </a:lnTo>
                    <a:lnTo>
                      <a:pt x="62" y="109"/>
                    </a:lnTo>
                    <a:lnTo>
                      <a:pt x="62" y="109"/>
                    </a:lnTo>
                    <a:lnTo>
                      <a:pt x="61" y="110"/>
                    </a:lnTo>
                    <a:lnTo>
                      <a:pt x="60" y="112"/>
                    </a:lnTo>
                    <a:lnTo>
                      <a:pt x="60" y="112"/>
                    </a:lnTo>
                    <a:lnTo>
                      <a:pt x="61" y="112"/>
                    </a:lnTo>
                    <a:lnTo>
                      <a:pt x="62" y="114"/>
                    </a:lnTo>
                    <a:lnTo>
                      <a:pt x="62" y="114"/>
                    </a:lnTo>
                    <a:lnTo>
                      <a:pt x="63" y="116"/>
                    </a:lnTo>
                    <a:lnTo>
                      <a:pt x="63" y="117"/>
                    </a:lnTo>
                    <a:lnTo>
                      <a:pt x="64" y="116"/>
                    </a:lnTo>
                    <a:lnTo>
                      <a:pt x="64" y="116"/>
                    </a:lnTo>
                    <a:lnTo>
                      <a:pt x="64" y="114"/>
                    </a:lnTo>
                    <a:lnTo>
                      <a:pt x="65" y="113"/>
                    </a:lnTo>
                    <a:lnTo>
                      <a:pt x="65" y="113"/>
                    </a:lnTo>
                    <a:lnTo>
                      <a:pt x="65" y="112"/>
                    </a:lnTo>
                    <a:lnTo>
                      <a:pt x="66" y="113"/>
                    </a:lnTo>
                    <a:lnTo>
                      <a:pt x="66" y="113"/>
                    </a:lnTo>
                    <a:lnTo>
                      <a:pt x="68" y="113"/>
                    </a:lnTo>
                    <a:lnTo>
                      <a:pt x="69" y="112"/>
                    </a:lnTo>
                    <a:lnTo>
                      <a:pt x="69" y="112"/>
                    </a:lnTo>
                    <a:lnTo>
                      <a:pt x="70" y="109"/>
                    </a:lnTo>
                    <a:lnTo>
                      <a:pt x="70" y="108"/>
                    </a:lnTo>
                    <a:lnTo>
                      <a:pt x="71" y="108"/>
                    </a:lnTo>
                    <a:lnTo>
                      <a:pt x="71" y="108"/>
                    </a:lnTo>
                    <a:lnTo>
                      <a:pt x="73" y="110"/>
                    </a:lnTo>
                    <a:lnTo>
                      <a:pt x="74" y="112"/>
                    </a:lnTo>
                    <a:lnTo>
                      <a:pt x="74" y="112"/>
                    </a:lnTo>
                    <a:lnTo>
                      <a:pt x="74" y="113"/>
                    </a:lnTo>
                    <a:lnTo>
                      <a:pt x="76" y="114"/>
                    </a:lnTo>
                    <a:lnTo>
                      <a:pt x="77" y="115"/>
                    </a:lnTo>
                    <a:lnTo>
                      <a:pt x="76" y="115"/>
                    </a:lnTo>
                    <a:lnTo>
                      <a:pt x="76" y="115"/>
                    </a:lnTo>
                    <a:lnTo>
                      <a:pt x="75" y="116"/>
                    </a:lnTo>
                    <a:lnTo>
                      <a:pt x="74" y="116"/>
                    </a:lnTo>
                    <a:lnTo>
                      <a:pt x="74" y="116"/>
                    </a:lnTo>
                    <a:lnTo>
                      <a:pt x="72" y="116"/>
                    </a:lnTo>
                    <a:lnTo>
                      <a:pt x="72" y="116"/>
                    </a:lnTo>
                    <a:lnTo>
                      <a:pt x="72" y="117"/>
                    </a:lnTo>
                    <a:lnTo>
                      <a:pt x="72" y="117"/>
                    </a:lnTo>
                    <a:lnTo>
                      <a:pt x="73" y="120"/>
                    </a:lnTo>
                    <a:lnTo>
                      <a:pt x="73" y="122"/>
                    </a:lnTo>
                    <a:lnTo>
                      <a:pt x="73" y="122"/>
                    </a:lnTo>
                    <a:lnTo>
                      <a:pt x="73" y="122"/>
                    </a:lnTo>
                    <a:lnTo>
                      <a:pt x="72" y="119"/>
                    </a:lnTo>
                    <a:lnTo>
                      <a:pt x="71" y="118"/>
                    </a:lnTo>
                    <a:lnTo>
                      <a:pt x="70" y="118"/>
                    </a:lnTo>
                    <a:lnTo>
                      <a:pt x="70" y="118"/>
                    </a:lnTo>
                    <a:lnTo>
                      <a:pt x="68" y="119"/>
                    </a:lnTo>
                    <a:lnTo>
                      <a:pt x="68" y="120"/>
                    </a:lnTo>
                    <a:lnTo>
                      <a:pt x="68" y="121"/>
                    </a:lnTo>
                    <a:lnTo>
                      <a:pt x="68" y="121"/>
                    </a:lnTo>
                    <a:lnTo>
                      <a:pt x="69" y="122"/>
                    </a:lnTo>
                    <a:lnTo>
                      <a:pt x="70" y="123"/>
                    </a:lnTo>
                    <a:lnTo>
                      <a:pt x="70" y="123"/>
                    </a:lnTo>
                    <a:lnTo>
                      <a:pt x="70" y="126"/>
                    </a:lnTo>
                    <a:lnTo>
                      <a:pt x="69" y="127"/>
                    </a:lnTo>
                    <a:lnTo>
                      <a:pt x="68" y="127"/>
                    </a:lnTo>
                    <a:lnTo>
                      <a:pt x="68" y="127"/>
                    </a:lnTo>
                    <a:lnTo>
                      <a:pt x="64" y="126"/>
                    </a:lnTo>
                    <a:lnTo>
                      <a:pt x="63" y="126"/>
                    </a:lnTo>
                    <a:lnTo>
                      <a:pt x="63" y="127"/>
                    </a:lnTo>
                    <a:lnTo>
                      <a:pt x="63" y="127"/>
                    </a:lnTo>
                    <a:lnTo>
                      <a:pt x="66" y="132"/>
                    </a:lnTo>
                    <a:lnTo>
                      <a:pt x="67" y="136"/>
                    </a:lnTo>
                    <a:lnTo>
                      <a:pt x="68" y="136"/>
                    </a:lnTo>
                    <a:lnTo>
                      <a:pt x="68" y="136"/>
                    </a:lnTo>
                    <a:lnTo>
                      <a:pt x="69" y="135"/>
                    </a:lnTo>
                    <a:lnTo>
                      <a:pt x="70" y="135"/>
                    </a:lnTo>
                    <a:lnTo>
                      <a:pt x="70" y="136"/>
                    </a:lnTo>
                    <a:lnTo>
                      <a:pt x="70" y="136"/>
                    </a:lnTo>
                    <a:lnTo>
                      <a:pt x="70" y="138"/>
                    </a:lnTo>
                    <a:lnTo>
                      <a:pt x="69" y="139"/>
                    </a:lnTo>
                    <a:lnTo>
                      <a:pt x="69" y="139"/>
                    </a:lnTo>
                    <a:lnTo>
                      <a:pt x="69" y="139"/>
                    </a:lnTo>
                    <a:lnTo>
                      <a:pt x="67" y="140"/>
                    </a:lnTo>
                    <a:lnTo>
                      <a:pt x="67" y="142"/>
                    </a:lnTo>
                    <a:lnTo>
                      <a:pt x="67" y="142"/>
                    </a:lnTo>
                    <a:lnTo>
                      <a:pt x="67" y="143"/>
                    </a:lnTo>
                    <a:lnTo>
                      <a:pt x="69" y="143"/>
                    </a:lnTo>
                    <a:lnTo>
                      <a:pt x="71" y="143"/>
                    </a:lnTo>
                    <a:lnTo>
                      <a:pt x="71" y="143"/>
                    </a:lnTo>
                    <a:lnTo>
                      <a:pt x="73" y="144"/>
                    </a:lnTo>
                    <a:lnTo>
                      <a:pt x="74" y="144"/>
                    </a:lnTo>
                    <a:lnTo>
                      <a:pt x="74" y="144"/>
                    </a:lnTo>
                    <a:lnTo>
                      <a:pt x="78" y="144"/>
                    </a:lnTo>
                    <a:lnTo>
                      <a:pt x="80" y="144"/>
                    </a:lnTo>
                    <a:lnTo>
                      <a:pt x="82" y="144"/>
                    </a:lnTo>
                    <a:lnTo>
                      <a:pt x="82" y="144"/>
                    </a:lnTo>
                    <a:lnTo>
                      <a:pt x="83" y="143"/>
                    </a:lnTo>
                    <a:lnTo>
                      <a:pt x="83" y="141"/>
                    </a:lnTo>
                    <a:lnTo>
                      <a:pt x="83" y="141"/>
                    </a:lnTo>
                    <a:lnTo>
                      <a:pt x="83" y="138"/>
                    </a:lnTo>
                    <a:lnTo>
                      <a:pt x="83" y="137"/>
                    </a:lnTo>
                    <a:lnTo>
                      <a:pt x="83" y="136"/>
                    </a:lnTo>
                    <a:lnTo>
                      <a:pt x="83" y="136"/>
                    </a:lnTo>
                    <a:lnTo>
                      <a:pt x="87" y="137"/>
                    </a:lnTo>
                    <a:lnTo>
                      <a:pt x="89" y="138"/>
                    </a:lnTo>
                    <a:lnTo>
                      <a:pt x="90" y="138"/>
                    </a:lnTo>
                    <a:lnTo>
                      <a:pt x="90" y="138"/>
                    </a:lnTo>
                    <a:lnTo>
                      <a:pt x="88" y="140"/>
                    </a:lnTo>
                    <a:lnTo>
                      <a:pt x="87" y="141"/>
                    </a:lnTo>
                    <a:lnTo>
                      <a:pt x="88" y="142"/>
                    </a:lnTo>
                    <a:lnTo>
                      <a:pt x="88" y="142"/>
                    </a:lnTo>
                    <a:lnTo>
                      <a:pt x="94" y="143"/>
                    </a:lnTo>
                    <a:lnTo>
                      <a:pt x="99" y="144"/>
                    </a:lnTo>
                    <a:lnTo>
                      <a:pt x="99" y="144"/>
                    </a:lnTo>
                    <a:lnTo>
                      <a:pt x="99" y="145"/>
                    </a:lnTo>
                    <a:lnTo>
                      <a:pt x="98" y="146"/>
                    </a:lnTo>
                    <a:lnTo>
                      <a:pt x="98" y="146"/>
                    </a:lnTo>
                    <a:lnTo>
                      <a:pt x="97" y="147"/>
                    </a:lnTo>
                    <a:lnTo>
                      <a:pt x="96" y="148"/>
                    </a:lnTo>
                    <a:lnTo>
                      <a:pt x="96" y="148"/>
                    </a:lnTo>
                    <a:lnTo>
                      <a:pt x="96" y="152"/>
                    </a:lnTo>
                    <a:lnTo>
                      <a:pt x="96" y="153"/>
                    </a:lnTo>
                    <a:lnTo>
                      <a:pt x="96" y="154"/>
                    </a:lnTo>
                    <a:lnTo>
                      <a:pt x="96" y="154"/>
                    </a:lnTo>
                    <a:lnTo>
                      <a:pt x="100" y="151"/>
                    </a:lnTo>
                    <a:lnTo>
                      <a:pt x="102" y="148"/>
                    </a:lnTo>
                    <a:lnTo>
                      <a:pt x="102" y="148"/>
                    </a:lnTo>
                    <a:lnTo>
                      <a:pt x="103" y="148"/>
                    </a:lnTo>
                    <a:lnTo>
                      <a:pt x="103" y="148"/>
                    </a:lnTo>
                    <a:lnTo>
                      <a:pt x="104" y="149"/>
                    </a:lnTo>
                    <a:lnTo>
                      <a:pt x="104" y="149"/>
                    </a:lnTo>
                    <a:lnTo>
                      <a:pt x="104" y="149"/>
                    </a:lnTo>
                    <a:lnTo>
                      <a:pt x="106" y="147"/>
                    </a:lnTo>
                    <a:lnTo>
                      <a:pt x="108" y="144"/>
                    </a:lnTo>
                    <a:lnTo>
                      <a:pt x="108" y="144"/>
                    </a:lnTo>
                    <a:lnTo>
                      <a:pt x="111" y="143"/>
                    </a:lnTo>
                    <a:lnTo>
                      <a:pt x="115" y="144"/>
                    </a:lnTo>
                    <a:lnTo>
                      <a:pt x="115" y="144"/>
                    </a:lnTo>
                    <a:lnTo>
                      <a:pt x="118" y="145"/>
                    </a:lnTo>
                    <a:lnTo>
                      <a:pt x="120" y="146"/>
                    </a:lnTo>
                    <a:lnTo>
                      <a:pt x="121" y="148"/>
                    </a:lnTo>
                    <a:lnTo>
                      <a:pt x="121" y="148"/>
                    </a:lnTo>
                    <a:lnTo>
                      <a:pt x="124" y="151"/>
                    </a:lnTo>
                    <a:lnTo>
                      <a:pt x="126" y="153"/>
                    </a:lnTo>
                    <a:lnTo>
                      <a:pt x="126" y="153"/>
                    </a:lnTo>
                    <a:lnTo>
                      <a:pt x="130" y="156"/>
                    </a:lnTo>
                    <a:lnTo>
                      <a:pt x="130" y="156"/>
                    </a:lnTo>
                    <a:lnTo>
                      <a:pt x="134" y="159"/>
                    </a:lnTo>
                    <a:lnTo>
                      <a:pt x="136" y="161"/>
                    </a:lnTo>
                    <a:lnTo>
                      <a:pt x="137" y="163"/>
                    </a:lnTo>
                    <a:lnTo>
                      <a:pt x="137" y="163"/>
                    </a:lnTo>
                    <a:lnTo>
                      <a:pt x="138" y="169"/>
                    </a:lnTo>
                    <a:lnTo>
                      <a:pt x="139" y="172"/>
                    </a:lnTo>
                    <a:lnTo>
                      <a:pt x="139" y="172"/>
                    </a:lnTo>
                    <a:lnTo>
                      <a:pt x="139" y="177"/>
                    </a:lnTo>
                    <a:lnTo>
                      <a:pt x="139" y="179"/>
                    </a:lnTo>
                    <a:lnTo>
                      <a:pt x="138" y="180"/>
                    </a:lnTo>
                    <a:lnTo>
                      <a:pt x="138" y="180"/>
                    </a:lnTo>
                    <a:lnTo>
                      <a:pt x="135" y="182"/>
                    </a:lnTo>
                    <a:lnTo>
                      <a:pt x="135" y="183"/>
                    </a:lnTo>
                    <a:lnTo>
                      <a:pt x="134" y="185"/>
                    </a:lnTo>
                    <a:lnTo>
                      <a:pt x="134" y="185"/>
                    </a:lnTo>
                    <a:lnTo>
                      <a:pt x="134" y="192"/>
                    </a:lnTo>
                    <a:lnTo>
                      <a:pt x="134" y="200"/>
                    </a:lnTo>
                    <a:lnTo>
                      <a:pt x="134" y="200"/>
                    </a:lnTo>
                    <a:lnTo>
                      <a:pt x="137" y="205"/>
                    </a:lnTo>
                    <a:lnTo>
                      <a:pt x="141" y="209"/>
                    </a:lnTo>
                    <a:lnTo>
                      <a:pt x="141" y="209"/>
                    </a:lnTo>
                    <a:lnTo>
                      <a:pt x="143" y="212"/>
                    </a:lnTo>
                    <a:lnTo>
                      <a:pt x="144" y="214"/>
                    </a:lnTo>
                    <a:lnTo>
                      <a:pt x="143" y="214"/>
                    </a:lnTo>
                    <a:lnTo>
                      <a:pt x="143" y="214"/>
                    </a:lnTo>
                    <a:lnTo>
                      <a:pt x="142" y="215"/>
                    </a:lnTo>
                    <a:lnTo>
                      <a:pt x="143" y="216"/>
                    </a:lnTo>
                    <a:lnTo>
                      <a:pt x="143" y="216"/>
                    </a:lnTo>
                    <a:lnTo>
                      <a:pt x="148" y="216"/>
                    </a:lnTo>
                    <a:lnTo>
                      <a:pt x="149" y="217"/>
                    </a:lnTo>
                    <a:lnTo>
                      <a:pt x="149" y="218"/>
                    </a:lnTo>
                    <a:lnTo>
                      <a:pt x="149" y="218"/>
                    </a:lnTo>
                    <a:lnTo>
                      <a:pt x="147" y="220"/>
                    </a:lnTo>
                    <a:lnTo>
                      <a:pt x="146" y="221"/>
                    </a:lnTo>
                    <a:lnTo>
                      <a:pt x="147" y="222"/>
                    </a:lnTo>
                    <a:lnTo>
                      <a:pt x="147" y="222"/>
                    </a:lnTo>
                    <a:lnTo>
                      <a:pt x="157" y="232"/>
                    </a:lnTo>
                    <a:lnTo>
                      <a:pt x="157" y="232"/>
                    </a:lnTo>
                    <a:lnTo>
                      <a:pt x="161" y="236"/>
                    </a:lnTo>
                    <a:lnTo>
                      <a:pt x="162" y="238"/>
                    </a:lnTo>
                    <a:lnTo>
                      <a:pt x="162" y="239"/>
                    </a:lnTo>
                    <a:lnTo>
                      <a:pt x="162" y="239"/>
                    </a:lnTo>
                    <a:lnTo>
                      <a:pt x="159" y="241"/>
                    </a:lnTo>
                    <a:lnTo>
                      <a:pt x="158" y="241"/>
                    </a:lnTo>
                    <a:lnTo>
                      <a:pt x="158" y="240"/>
                    </a:lnTo>
                    <a:lnTo>
                      <a:pt x="158" y="240"/>
                    </a:lnTo>
                    <a:lnTo>
                      <a:pt x="156" y="238"/>
                    </a:lnTo>
                    <a:lnTo>
                      <a:pt x="156" y="237"/>
                    </a:lnTo>
                    <a:lnTo>
                      <a:pt x="155" y="237"/>
                    </a:lnTo>
                    <a:lnTo>
                      <a:pt x="155" y="237"/>
                    </a:lnTo>
                    <a:lnTo>
                      <a:pt x="153" y="238"/>
                    </a:lnTo>
                    <a:lnTo>
                      <a:pt x="152" y="238"/>
                    </a:lnTo>
                    <a:lnTo>
                      <a:pt x="152" y="238"/>
                    </a:lnTo>
                    <a:lnTo>
                      <a:pt x="146" y="231"/>
                    </a:lnTo>
                    <a:lnTo>
                      <a:pt x="146" y="231"/>
                    </a:lnTo>
                    <a:lnTo>
                      <a:pt x="142" y="227"/>
                    </a:lnTo>
                    <a:lnTo>
                      <a:pt x="140" y="226"/>
                    </a:lnTo>
                    <a:lnTo>
                      <a:pt x="140" y="226"/>
                    </a:lnTo>
                    <a:lnTo>
                      <a:pt x="139" y="227"/>
                    </a:lnTo>
                    <a:lnTo>
                      <a:pt x="138" y="229"/>
                    </a:lnTo>
                    <a:lnTo>
                      <a:pt x="137" y="227"/>
                    </a:lnTo>
                    <a:lnTo>
                      <a:pt x="137" y="227"/>
                    </a:lnTo>
                    <a:lnTo>
                      <a:pt x="134" y="225"/>
                    </a:lnTo>
                    <a:lnTo>
                      <a:pt x="134" y="225"/>
                    </a:lnTo>
                    <a:lnTo>
                      <a:pt x="133" y="225"/>
                    </a:lnTo>
                    <a:lnTo>
                      <a:pt x="131" y="225"/>
                    </a:lnTo>
                    <a:lnTo>
                      <a:pt x="130" y="225"/>
                    </a:lnTo>
                    <a:lnTo>
                      <a:pt x="129" y="224"/>
                    </a:lnTo>
                    <a:lnTo>
                      <a:pt x="129" y="224"/>
                    </a:lnTo>
                    <a:lnTo>
                      <a:pt x="128" y="222"/>
                    </a:lnTo>
                    <a:lnTo>
                      <a:pt x="126" y="221"/>
                    </a:lnTo>
                    <a:lnTo>
                      <a:pt x="126" y="221"/>
                    </a:lnTo>
                    <a:lnTo>
                      <a:pt x="123" y="221"/>
                    </a:lnTo>
                    <a:lnTo>
                      <a:pt x="122" y="221"/>
                    </a:lnTo>
                    <a:lnTo>
                      <a:pt x="122" y="222"/>
                    </a:lnTo>
                    <a:lnTo>
                      <a:pt x="122" y="222"/>
                    </a:lnTo>
                    <a:lnTo>
                      <a:pt x="123" y="224"/>
                    </a:lnTo>
                    <a:lnTo>
                      <a:pt x="123" y="224"/>
                    </a:lnTo>
                    <a:lnTo>
                      <a:pt x="122" y="224"/>
                    </a:lnTo>
                    <a:lnTo>
                      <a:pt x="122" y="224"/>
                    </a:lnTo>
                    <a:lnTo>
                      <a:pt x="120" y="222"/>
                    </a:lnTo>
                    <a:lnTo>
                      <a:pt x="118" y="221"/>
                    </a:lnTo>
                    <a:lnTo>
                      <a:pt x="117" y="220"/>
                    </a:lnTo>
                    <a:lnTo>
                      <a:pt x="117" y="220"/>
                    </a:lnTo>
                    <a:lnTo>
                      <a:pt x="116" y="222"/>
                    </a:lnTo>
                    <a:lnTo>
                      <a:pt x="115" y="225"/>
                    </a:lnTo>
                    <a:lnTo>
                      <a:pt x="115" y="225"/>
                    </a:lnTo>
                    <a:lnTo>
                      <a:pt x="115" y="227"/>
                    </a:lnTo>
                    <a:lnTo>
                      <a:pt x="112" y="230"/>
                    </a:lnTo>
                    <a:lnTo>
                      <a:pt x="112" y="230"/>
                    </a:lnTo>
                    <a:lnTo>
                      <a:pt x="111" y="233"/>
                    </a:lnTo>
                    <a:lnTo>
                      <a:pt x="111" y="236"/>
                    </a:lnTo>
                    <a:lnTo>
                      <a:pt x="111" y="236"/>
                    </a:lnTo>
                    <a:lnTo>
                      <a:pt x="111" y="237"/>
                    </a:lnTo>
                    <a:lnTo>
                      <a:pt x="110" y="237"/>
                    </a:lnTo>
                    <a:lnTo>
                      <a:pt x="109" y="236"/>
                    </a:lnTo>
                    <a:lnTo>
                      <a:pt x="108" y="235"/>
                    </a:lnTo>
                    <a:lnTo>
                      <a:pt x="108" y="235"/>
                    </a:lnTo>
                    <a:lnTo>
                      <a:pt x="108" y="231"/>
                    </a:lnTo>
                    <a:lnTo>
                      <a:pt x="107" y="230"/>
                    </a:lnTo>
                    <a:lnTo>
                      <a:pt x="107" y="230"/>
                    </a:lnTo>
                    <a:lnTo>
                      <a:pt x="107" y="230"/>
                    </a:lnTo>
                    <a:lnTo>
                      <a:pt x="106" y="232"/>
                    </a:lnTo>
                    <a:lnTo>
                      <a:pt x="106" y="234"/>
                    </a:lnTo>
                    <a:lnTo>
                      <a:pt x="106" y="234"/>
                    </a:lnTo>
                    <a:lnTo>
                      <a:pt x="106" y="237"/>
                    </a:lnTo>
                    <a:lnTo>
                      <a:pt x="105" y="238"/>
                    </a:lnTo>
                    <a:lnTo>
                      <a:pt x="105" y="239"/>
                    </a:lnTo>
                    <a:lnTo>
                      <a:pt x="105" y="239"/>
                    </a:lnTo>
                    <a:lnTo>
                      <a:pt x="101" y="235"/>
                    </a:lnTo>
                    <a:lnTo>
                      <a:pt x="99" y="233"/>
                    </a:lnTo>
                    <a:lnTo>
                      <a:pt x="98" y="232"/>
                    </a:lnTo>
                    <a:lnTo>
                      <a:pt x="98" y="232"/>
                    </a:lnTo>
                    <a:lnTo>
                      <a:pt x="98" y="231"/>
                    </a:lnTo>
                    <a:lnTo>
                      <a:pt x="99" y="231"/>
                    </a:lnTo>
                    <a:lnTo>
                      <a:pt x="99" y="232"/>
                    </a:lnTo>
                    <a:lnTo>
                      <a:pt x="100" y="232"/>
                    </a:lnTo>
                    <a:lnTo>
                      <a:pt x="100" y="232"/>
                    </a:lnTo>
                    <a:lnTo>
                      <a:pt x="102" y="232"/>
                    </a:lnTo>
                    <a:lnTo>
                      <a:pt x="102" y="230"/>
                    </a:lnTo>
                    <a:lnTo>
                      <a:pt x="102" y="230"/>
                    </a:lnTo>
                    <a:lnTo>
                      <a:pt x="103" y="229"/>
                    </a:lnTo>
                    <a:lnTo>
                      <a:pt x="104" y="227"/>
                    </a:lnTo>
                    <a:lnTo>
                      <a:pt x="104" y="227"/>
                    </a:lnTo>
                    <a:lnTo>
                      <a:pt x="104" y="227"/>
                    </a:lnTo>
                    <a:lnTo>
                      <a:pt x="101" y="226"/>
                    </a:lnTo>
                    <a:lnTo>
                      <a:pt x="100" y="225"/>
                    </a:lnTo>
                    <a:lnTo>
                      <a:pt x="99" y="224"/>
                    </a:lnTo>
                    <a:lnTo>
                      <a:pt x="99" y="224"/>
                    </a:lnTo>
                    <a:lnTo>
                      <a:pt x="97" y="221"/>
                    </a:lnTo>
                    <a:lnTo>
                      <a:pt x="97" y="219"/>
                    </a:lnTo>
                    <a:lnTo>
                      <a:pt x="95" y="218"/>
                    </a:lnTo>
                    <a:lnTo>
                      <a:pt x="95" y="218"/>
                    </a:lnTo>
                    <a:lnTo>
                      <a:pt x="92" y="215"/>
                    </a:lnTo>
                    <a:lnTo>
                      <a:pt x="91" y="214"/>
                    </a:lnTo>
                    <a:lnTo>
                      <a:pt x="91" y="213"/>
                    </a:lnTo>
                    <a:lnTo>
                      <a:pt x="91" y="213"/>
                    </a:lnTo>
                    <a:lnTo>
                      <a:pt x="91" y="209"/>
                    </a:lnTo>
                    <a:lnTo>
                      <a:pt x="93" y="204"/>
                    </a:lnTo>
                    <a:lnTo>
                      <a:pt x="93" y="204"/>
                    </a:lnTo>
                    <a:lnTo>
                      <a:pt x="95" y="200"/>
                    </a:lnTo>
                    <a:lnTo>
                      <a:pt x="95" y="198"/>
                    </a:lnTo>
                    <a:lnTo>
                      <a:pt x="95" y="193"/>
                    </a:lnTo>
                    <a:lnTo>
                      <a:pt x="95" y="193"/>
                    </a:lnTo>
                    <a:lnTo>
                      <a:pt x="92" y="188"/>
                    </a:lnTo>
                    <a:lnTo>
                      <a:pt x="92" y="186"/>
                    </a:lnTo>
                    <a:lnTo>
                      <a:pt x="92" y="185"/>
                    </a:lnTo>
                    <a:lnTo>
                      <a:pt x="92" y="185"/>
                    </a:lnTo>
                    <a:lnTo>
                      <a:pt x="96" y="183"/>
                    </a:lnTo>
                    <a:lnTo>
                      <a:pt x="97" y="181"/>
                    </a:lnTo>
                    <a:lnTo>
                      <a:pt x="97" y="181"/>
                    </a:lnTo>
                    <a:lnTo>
                      <a:pt x="95" y="178"/>
                    </a:lnTo>
                    <a:lnTo>
                      <a:pt x="94" y="176"/>
                    </a:lnTo>
                    <a:lnTo>
                      <a:pt x="93" y="174"/>
                    </a:lnTo>
                    <a:lnTo>
                      <a:pt x="93" y="174"/>
                    </a:lnTo>
                    <a:lnTo>
                      <a:pt x="92" y="172"/>
                    </a:lnTo>
                    <a:lnTo>
                      <a:pt x="90" y="169"/>
                    </a:lnTo>
                    <a:lnTo>
                      <a:pt x="90" y="169"/>
                    </a:lnTo>
                    <a:lnTo>
                      <a:pt x="89" y="167"/>
                    </a:lnTo>
                    <a:lnTo>
                      <a:pt x="88" y="167"/>
                    </a:lnTo>
                    <a:lnTo>
                      <a:pt x="88" y="167"/>
                    </a:lnTo>
                    <a:lnTo>
                      <a:pt x="86" y="167"/>
                    </a:lnTo>
                    <a:lnTo>
                      <a:pt x="84" y="167"/>
                    </a:lnTo>
                    <a:lnTo>
                      <a:pt x="84" y="167"/>
                    </a:lnTo>
                    <a:lnTo>
                      <a:pt x="82" y="164"/>
                    </a:lnTo>
                    <a:lnTo>
                      <a:pt x="79" y="163"/>
                    </a:lnTo>
                    <a:lnTo>
                      <a:pt x="79" y="163"/>
                    </a:lnTo>
                    <a:lnTo>
                      <a:pt x="78" y="163"/>
                    </a:lnTo>
                    <a:lnTo>
                      <a:pt x="77" y="163"/>
                    </a:lnTo>
                    <a:lnTo>
                      <a:pt x="77" y="163"/>
                    </a:lnTo>
                    <a:lnTo>
                      <a:pt x="76" y="161"/>
                    </a:lnTo>
                    <a:lnTo>
                      <a:pt x="75" y="161"/>
                    </a:lnTo>
                    <a:lnTo>
                      <a:pt x="75" y="161"/>
                    </a:lnTo>
                    <a:lnTo>
                      <a:pt x="75" y="161"/>
                    </a:lnTo>
                    <a:lnTo>
                      <a:pt x="74" y="163"/>
                    </a:lnTo>
                    <a:lnTo>
                      <a:pt x="73" y="164"/>
                    </a:lnTo>
                    <a:lnTo>
                      <a:pt x="73" y="164"/>
                    </a:lnTo>
                    <a:lnTo>
                      <a:pt x="72" y="166"/>
                    </a:lnTo>
                    <a:lnTo>
                      <a:pt x="71" y="168"/>
                    </a:lnTo>
                    <a:lnTo>
                      <a:pt x="71" y="168"/>
                    </a:lnTo>
                    <a:lnTo>
                      <a:pt x="71" y="171"/>
                    </a:lnTo>
                    <a:lnTo>
                      <a:pt x="71" y="172"/>
                    </a:lnTo>
                    <a:lnTo>
                      <a:pt x="71" y="172"/>
                    </a:lnTo>
                    <a:lnTo>
                      <a:pt x="71" y="172"/>
                    </a:lnTo>
                    <a:lnTo>
                      <a:pt x="69" y="173"/>
                    </a:lnTo>
                    <a:lnTo>
                      <a:pt x="68" y="173"/>
                    </a:lnTo>
                    <a:lnTo>
                      <a:pt x="68" y="172"/>
                    </a:lnTo>
                    <a:lnTo>
                      <a:pt x="68" y="172"/>
                    </a:lnTo>
                    <a:lnTo>
                      <a:pt x="68" y="166"/>
                    </a:lnTo>
                    <a:lnTo>
                      <a:pt x="68" y="166"/>
                    </a:lnTo>
                    <a:lnTo>
                      <a:pt x="69" y="161"/>
                    </a:lnTo>
                    <a:lnTo>
                      <a:pt x="70" y="156"/>
                    </a:lnTo>
                    <a:lnTo>
                      <a:pt x="70" y="156"/>
                    </a:lnTo>
                    <a:lnTo>
                      <a:pt x="71" y="154"/>
                    </a:lnTo>
                    <a:lnTo>
                      <a:pt x="71" y="153"/>
                    </a:lnTo>
                    <a:lnTo>
                      <a:pt x="74" y="151"/>
                    </a:lnTo>
                    <a:lnTo>
                      <a:pt x="74" y="151"/>
                    </a:lnTo>
                    <a:lnTo>
                      <a:pt x="74" y="150"/>
                    </a:lnTo>
                    <a:lnTo>
                      <a:pt x="74" y="150"/>
                    </a:lnTo>
                    <a:lnTo>
                      <a:pt x="72" y="148"/>
                    </a:lnTo>
                    <a:lnTo>
                      <a:pt x="72" y="148"/>
                    </a:lnTo>
                    <a:lnTo>
                      <a:pt x="72" y="145"/>
                    </a:lnTo>
                    <a:lnTo>
                      <a:pt x="71" y="145"/>
                    </a:lnTo>
                    <a:lnTo>
                      <a:pt x="70" y="144"/>
                    </a:lnTo>
                    <a:lnTo>
                      <a:pt x="70" y="144"/>
                    </a:lnTo>
                    <a:lnTo>
                      <a:pt x="68" y="144"/>
                    </a:lnTo>
                    <a:lnTo>
                      <a:pt x="67" y="144"/>
                    </a:lnTo>
                    <a:lnTo>
                      <a:pt x="67" y="144"/>
                    </a:lnTo>
                    <a:lnTo>
                      <a:pt x="67" y="144"/>
                    </a:lnTo>
                    <a:lnTo>
                      <a:pt x="66" y="147"/>
                    </a:lnTo>
                    <a:lnTo>
                      <a:pt x="66" y="148"/>
                    </a:lnTo>
                    <a:lnTo>
                      <a:pt x="65" y="148"/>
                    </a:lnTo>
                    <a:lnTo>
                      <a:pt x="65" y="148"/>
                    </a:lnTo>
                    <a:lnTo>
                      <a:pt x="64" y="147"/>
                    </a:lnTo>
                    <a:lnTo>
                      <a:pt x="64" y="146"/>
                    </a:lnTo>
                    <a:lnTo>
                      <a:pt x="64" y="146"/>
                    </a:lnTo>
                    <a:lnTo>
                      <a:pt x="66" y="144"/>
                    </a:lnTo>
                    <a:lnTo>
                      <a:pt x="66" y="143"/>
                    </a:lnTo>
                    <a:lnTo>
                      <a:pt x="66" y="143"/>
                    </a:lnTo>
                    <a:lnTo>
                      <a:pt x="64" y="142"/>
                    </a:lnTo>
                    <a:lnTo>
                      <a:pt x="63" y="140"/>
                    </a:lnTo>
                    <a:lnTo>
                      <a:pt x="63" y="140"/>
                    </a:lnTo>
                    <a:lnTo>
                      <a:pt x="62" y="139"/>
                    </a:lnTo>
                    <a:lnTo>
                      <a:pt x="61" y="139"/>
                    </a:lnTo>
                    <a:lnTo>
                      <a:pt x="61" y="140"/>
                    </a:lnTo>
                    <a:lnTo>
                      <a:pt x="60" y="139"/>
                    </a:lnTo>
                    <a:lnTo>
                      <a:pt x="60" y="139"/>
                    </a:lnTo>
                    <a:lnTo>
                      <a:pt x="60" y="137"/>
                    </a:lnTo>
                    <a:lnTo>
                      <a:pt x="60" y="136"/>
                    </a:lnTo>
                    <a:lnTo>
                      <a:pt x="60" y="135"/>
                    </a:lnTo>
                    <a:lnTo>
                      <a:pt x="60" y="135"/>
                    </a:lnTo>
                    <a:lnTo>
                      <a:pt x="57" y="134"/>
                    </a:lnTo>
                    <a:lnTo>
                      <a:pt x="54" y="132"/>
                    </a:lnTo>
                    <a:lnTo>
                      <a:pt x="54" y="132"/>
                    </a:lnTo>
                    <a:lnTo>
                      <a:pt x="50" y="129"/>
                    </a:lnTo>
                    <a:lnTo>
                      <a:pt x="46" y="127"/>
                    </a:lnTo>
                    <a:lnTo>
                      <a:pt x="45" y="127"/>
                    </a:lnTo>
                    <a:lnTo>
                      <a:pt x="45" y="127"/>
                    </a:lnTo>
                    <a:lnTo>
                      <a:pt x="44" y="128"/>
                    </a:lnTo>
                    <a:lnTo>
                      <a:pt x="45" y="131"/>
                    </a:lnTo>
                    <a:lnTo>
                      <a:pt x="45" y="131"/>
                    </a:lnTo>
                    <a:lnTo>
                      <a:pt x="45" y="132"/>
                    </a:lnTo>
                    <a:lnTo>
                      <a:pt x="45" y="134"/>
                    </a:lnTo>
                    <a:lnTo>
                      <a:pt x="43" y="135"/>
                    </a:lnTo>
                    <a:lnTo>
                      <a:pt x="43" y="135"/>
                    </a:lnTo>
                    <a:lnTo>
                      <a:pt x="40" y="136"/>
                    </a:lnTo>
                    <a:lnTo>
                      <a:pt x="39" y="137"/>
                    </a:lnTo>
                    <a:lnTo>
                      <a:pt x="39" y="138"/>
                    </a:lnTo>
                    <a:lnTo>
                      <a:pt x="39" y="138"/>
                    </a:lnTo>
                    <a:lnTo>
                      <a:pt x="43" y="138"/>
                    </a:lnTo>
                    <a:lnTo>
                      <a:pt x="44" y="139"/>
                    </a:lnTo>
                    <a:lnTo>
                      <a:pt x="44" y="139"/>
                    </a:lnTo>
                    <a:lnTo>
                      <a:pt x="44" y="139"/>
                    </a:lnTo>
                    <a:lnTo>
                      <a:pt x="41" y="139"/>
                    </a:lnTo>
                    <a:lnTo>
                      <a:pt x="40" y="139"/>
                    </a:lnTo>
                    <a:lnTo>
                      <a:pt x="40" y="140"/>
                    </a:lnTo>
                    <a:lnTo>
                      <a:pt x="40" y="140"/>
                    </a:lnTo>
                    <a:lnTo>
                      <a:pt x="40" y="146"/>
                    </a:lnTo>
                    <a:lnTo>
                      <a:pt x="39" y="150"/>
                    </a:lnTo>
                    <a:lnTo>
                      <a:pt x="38" y="152"/>
                    </a:lnTo>
                    <a:lnTo>
                      <a:pt x="38" y="152"/>
                    </a:lnTo>
                    <a:lnTo>
                      <a:pt x="36" y="153"/>
                    </a:lnTo>
                    <a:lnTo>
                      <a:pt x="35" y="155"/>
                    </a:lnTo>
                    <a:lnTo>
                      <a:pt x="35" y="155"/>
                    </a:lnTo>
                    <a:lnTo>
                      <a:pt x="35" y="168"/>
                    </a:lnTo>
                    <a:lnTo>
                      <a:pt x="35" y="168"/>
                    </a:lnTo>
                    <a:lnTo>
                      <a:pt x="34" y="172"/>
                    </a:lnTo>
                    <a:lnTo>
                      <a:pt x="33" y="174"/>
                    </a:lnTo>
                    <a:lnTo>
                      <a:pt x="33" y="175"/>
                    </a:lnTo>
                    <a:lnTo>
                      <a:pt x="33" y="175"/>
                    </a:lnTo>
                    <a:lnTo>
                      <a:pt x="30" y="177"/>
                    </a:lnTo>
                    <a:lnTo>
                      <a:pt x="29" y="180"/>
                    </a:lnTo>
                    <a:lnTo>
                      <a:pt x="29" y="180"/>
                    </a:lnTo>
                    <a:lnTo>
                      <a:pt x="29" y="183"/>
                    </a:lnTo>
                    <a:lnTo>
                      <a:pt x="29" y="185"/>
                    </a:lnTo>
                    <a:lnTo>
                      <a:pt x="28" y="187"/>
                    </a:lnTo>
                    <a:lnTo>
                      <a:pt x="28" y="187"/>
                    </a:lnTo>
                    <a:lnTo>
                      <a:pt x="28" y="188"/>
                    </a:lnTo>
                    <a:lnTo>
                      <a:pt x="28" y="190"/>
                    </a:lnTo>
                    <a:lnTo>
                      <a:pt x="29" y="192"/>
                    </a:lnTo>
                    <a:lnTo>
                      <a:pt x="29" y="192"/>
                    </a:lnTo>
                    <a:lnTo>
                      <a:pt x="29" y="192"/>
                    </a:lnTo>
                    <a:lnTo>
                      <a:pt x="31" y="192"/>
                    </a:lnTo>
                    <a:lnTo>
                      <a:pt x="31" y="194"/>
                    </a:lnTo>
                    <a:lnTo>
                      <a:pt x="31" y="194"/>
                    </a:lnTo>
                    <a:lnTo>
                      <a:pt x="32" y="201"/>
                    </a:lnTo>
                    <a:lnTo>
                      <a:pt x="32" y="203"/>
                    </a:lnTo>
                    <a:lnTo>
                      <a:pt x="32" y="204"/>
                    </a:lnTo>
                    <a:lnTo>
                      <a:pt x="32" y="203"/>
                    </a:lnTo>
                    <a:lnTo>
                      <a:pt x="32" y="203"/>
                    </a:lnTo>
                    <a:lnTo>
                      <a:pt x="33" y="200"/>
                    </a:lnTo>
                    <a:lnTo>
                      <a:pt x="33" y="198"/>
                    </a:lnTo>
                    <a:lnTo>
                      <a:pt x="34" y="199"/>
                    </a:lnTo>
                    <a:lnTo>
                      <a:pt x="34" y="199"/>
                    </a:lnTo>
                    <a:lnTo>
                      <a:pt x="37" y="203"/>
                    </a:lnTo>
                    <a:lnTo>
                      <a:pt x="38" y="206"/>
                    </a:lnTo>
                    <a:lnTo>
                      <a:pt x="38" y="206"/>
                    </a:lnTo>
                    <a:lnTo>
                      <a:pt x="39" y="211"/>
                    </a:lnTo>
                    <a:lnTo>
                      <a:pt x="40" y="216"/>
                    </a:lnTo>
                    <a:lnTo>
                      <a:pt x="40" y="216"/>
                    </a:lnTo>
                    <a:lnTo>
                      <a:pt x="43" y="218"/>
                    </a:lnTo>
                    <a:lnTo>
                      <a:pt x="44" y="220"/>
                    </a:lnTo>
                    <a:lnTo>
                      <a:pt x="45" y="223"/>
                    </a:lnTo>
                    <a:lnTo>
                      <a:pt x="45" y="223"/>
                    </a:lnTo>
                    <a:lnTo>
                      <a:pt x="46" y="230"/>
                    </a:lnTo>
                    <a:lnTo>
                      <a:pt x="47" y="233"/>
                    </a:lnTo>
                    <a:lnTo>
                      <a:pt x="50" y="235"/>
                    </a:lnTo>
                    <a:lnTo>
                      <a:pt x="50" y="235"/>
                    </a:lnTo>
                    <a:lnTo>
                      <a:pt x="54" y="239"/>
                    </a:lnTo>
                    <a:lnTo>
                      <a:pt x="58" y="242"/>
                    </a:lnTo>
                    <a:lnTo>
                      <a:pt x="58" y="242"/>
                    </a:lnTo>
                    <a:lnTo>
                      <a:pt x="65" y="249"/>
                    </a:lnTo>
                    <a:lnTo>
                      <a:pt x="65" y="249"/>
                    </a:lnTo>
                    <a:lnTo>
                      <a:pt x="67" y="249"/>
                    </a:lnTo>
                    <a:lnTo>
                      <a:pt x="68" y="249"/>
                    </a:lnTo>
                    <a:lnTo>
                      <a:pt x="69" y="248"/>
                    </a:lnTo>
                    <a:lnTo>
                      <a:pt x="69" y="248"/>
                    </a:lnTo>
                    <a:lnTo>
                      <a:pt x="69" y="247"/>
                    </a:lnTo>
                    <a:lnTo>
                      <a:pt x="70" y="246"/>
                    </a:lnTo>
                    <a:lnTo>
                      <a:pt x="74" y="246"/>
                    </a:lnTo>
                    <a:lnTo>
                      <a:pt x="74" y="246"/>
                    </a:lnTo>
                    <a:lnTo>
                      <a:pt x="77" y="247"/>
                    </a:lnTo>
                    <a:lnTo>
                      <a:pt x="78" y="248"/>
                    </a:lnTo>
                    <a:lnTo>
                      <a:pt x="77" y="249"/>
                    </a:lnTo>
                    <a:lnTo>
                      <a:pt x="77" y="249"/>
                    </a:lnTo>
                    <a:lnTo>
                      <a:pt x="76" y="250"/>
                    </a:lnTo>
                    <a:lnTo>
                      <a:pt x="76" y="252"/>
                    </a:lnTo>
                    <a:lnTo>
                      <a:pt x="76" y="254"/>
                    </a:lnTo>
                    <a:lnTo>
                      <a:pt x="77" y="255"/>
                    </a:lnTo>
                    <a:lnTo>
                      <a:pt x="77" y="255"/>
                    </a:lnTo>
                    <a:lnTo>
                      <a:pt x="79" y="255"/>
                    </a:lnTo>
                    <a:lnTo>
                      <a:pt x="80" y="256"/>
                    </a:lnTo>
                    <a:lnTo>
                      <a:pt x="80" y="259"/>
                    </a:lnTo>
                    <a:lnTo>
                      <a:pt x="80" y="259"/>
                    </a:lnTo>
                    <a:lnTo>
                      <a:pt x="83" y="261"/>
                    </a:lnTo>
                    <a:lnTo>
                      <a:pt x="86" y="263"/>
                    </a:lnTo>
                    <a:lnTo>
                      <a:pt x="86" y="263"/>
                    </a:lnTo>
                    <a:lnTo>
                      <a:pt x="87" y="265"/>
                    </a:lnTo>
                    <a:lnTo>
                      <a:pt x="87" y="266"/>
                    </a:lnTo>
                    <a:lnTo>
                      <a:pt x="87" y="267"/>
                    </a:lnTo>
                    <a:lnTo>
                      <a:pt x="87" y="267"/>
                    </a:lnTo>
                    <a:lnTo>
                      <a:pt x="86" y="268"/>
                    </a:lnTo>
                    <a:lnTo>
                      <a:pt x="87" y="269"/>
                    </a:lnTo>
                    <a:lnTo>
                      <a:pt x="87" y="270"/>
                    </a:lnTo>
                    <a:lnTo>
                      <a:pt x="89" y="271"/>
                    </a:lnTo>
                    <a:lnTo>
                      <a:pt x="89" y="271"/>
                    </a:lnTo>
                    <a:lnTo>
                      <a:pt x="92" y="273"/>
                    </a:lnTo>
                    <a:lnTo>
                      <a:pt x="92" y="275"/>
                    </a:lnTo>
                    <a:lnTo>
                      <a:pt x="92" y="275"/>
                    </a:lnTo>
                    <a:lnTo>
                      <a:pt x="91" y="277"/>
                    </a:lnTo>
                    <a:lnTo>
                      <a:pt x="90" y="278"/>
                    </a:lnTo>
                    <a:lnTo>
                      <a:pt x="91" y="278"/>
                    </a:lnTo>
                    <a:lnTo>
                      <a:pt x="91" y="278"/>
                    </a:lnTo>
                    <a:lnTo>
                      <a:pt x="98" y="279"/>
                    </a:lnTo>
                    <a:lnTo>
                      <a:pt x="98" y="279"/>
                    </a:lnTo>
                    <a:lnTo>
                      <a:pt x="99" y="280"/>
                    </a:lnTo>
                    <a:lnTo>
                      <a:pt x="98" y="282"/>
                    </a:lnTo>
                    <a:lnTo>
                      <a:pt x="98" y="282"/>
                    </a:lnTo>
                    <a:lnTo>
                      <a:pt x="96" y="284"/>
                    </a:lnTo>
                    <a:lnTo>
                      <a:pt x="96" y="286"/>
                    </a:lnTo>
                    <a:lnTo>
                      <a:pt x="96" y="287"/>
                    </a:lnTo>
                    <a:lnTo>
                      <a:pt x="96" y="287"/>
                    </a:lnTo>
                    <a:lnTo>
                      <a:pt x="97" y="289"/>
                    </a:lnTo>
                    <a:lnTo>
                      <a:pt x="98" y="289"/>
                    </a:lnTo>
                    <a:lnTo>
                      <a:pt x="99" y="289"/>
                    </a:lnTo>
                    <a:lnTo>
                      <a:pt x="99" y="289"/>
                    </a:lnTo>
                    <a:lnTo>
                      <a:pt x="101" y="286"/>
                    </a:lnTo>
                    <a:lnTo>
                      <a:pt x="102" y="285"/>
                    </a:lnTo>
                    <a:lnTo>
                      <a:pt x="103" y="286"/>
                    </a:lnTo>
                    <a:lnTo>
                      <a:pt x="103" y="286"/>
                    </a:lnTo>
                    <a:lnTo>
                      <a:pt x="105" y="288"/>
                    </a:lnTo>
                    <a:lnTo>
                      <a:pt x="106" y="289"/>
                    </a:lnTo>
                    <a:lnTo>
                      <a:pt x="106" y="290"/>
                    </a:lnTo>
                    <a:lnTo>
                      <a:pt x="106" y="290"/>
                    </a:lnTo>
                    <a:lnTo>
                      <a:pt x="104" y="294"/>
                    </a:lnTo>
                    <a:lnTo>
                      <a:pt x="102" y="296"/>
                    </a:lnTo>
                    <a:lnTo>
                      <a:pt x="102" y="296"/>
                    </a:lnTo>
                    <a:lnTo>
                      <a:pt x="101" y="299"/>
                    </a:lnTo>
                    <a:lnTo>
                      <a:pt x="101" y="300"/>
                    </a:lnTo>
                    <a:lnTo>
                      <a:pt x="100" y="300"/>
                    </a:lnTo>
                    <a:lnTo>
                      <a:pt x="100" y="300"/>
                    </a:lnTo>
                    <a:lnTo>
                      <a:pt x="97" y="300"/>
                    </a:lnTo>
                    <a:lnTo>
                      <a:pt x="96" y="300"/>
                    </a:lnTo>
                    <a:lnTo>
                      <a:pt x="96" y="299"/>
                    </a:lnTo>
                    <a:lnTo>
                      <a:pt x="96" y="299"/>
                    </a:lnTo>
                    <a:lnTo>
                      <a:pt x="98" y="296"/>
                    </a:lnTo>
                    <a:lnTo>
                      <a:pt x="99" y="293"/>
                    </a:lnTo>
                    <a:lnTo>
                      <a:pt x="99" y="293"/>
                    </a:lnTo>
                    <a:lnTo>
                      <a:pt x="98" y="293"/>
                    </a:lnTo>
                    <a:lnTo>
                      <a:pt x="97" y="293"/>
                    </a:lnTo>
                    <a:lnTo>
                      <a:pt x="94" y="295"/>
                    </a:lnTo>
                    <a:lnTo>
                      <a:pt x="94" y="295"/>
                    </a:lnTo>
                    <a:lnTo>
                      <a:pt x="92" y="297"/>
                    </a:lnTo>
                    <a:lnTo>
                      <a:pt x="91" y="298"/>
                    </a:lnTo>
                    <a:lnTo>
                      <a:pt x="90" y="299"/>
                    </a:lnTo>
                    <a:lnTo>
                      <a:pt x="90" y="299"/>
                    </a:lnTo>
                    <a:lnTo>
                      <a:pt x="86" y="299"/>
                    </a:lnTo>
                    <a:lnTo>
                      <a:pt x="85" y="299"/>
                    </a:lnTo>
                    <a:lnTo>
                      <a:pt x="85" y="300"/>
                    </a:lnTo>
                    <a:lnTo>
                      <a:pt x="85" y="300"/>
                    </a:lnTo>
                    <a:lnTo>
                      <a:pt x="87" y="304"/>
                    </a:lnTo>
                    <a:lnTo>
                      <a:pt x="89" y="305"/>
                    </a:lnTo>
                    <a:lnTo>
                      <a:pt x="90" y="305"/>
                    </a:lnTo>
                    <a:lnTo>
                      <a:pt x="90" y="305"/>
                    </a:lnTo>
                    <a:lnTo>
                      <a:pt x="92" y="302"/>
                    </a:lnTo>
                    <a:lnTo>
                      <a:pt x="94" y="302"/>
                    </a:lnTo>
                    <a:lnTo>
                      <a:pt x="94" y="303"/>
                    </a:lnTo>
                    <a:lnTo>
                      <a:pt x="94" y="303"/>
                    </a:lnTo>
                    <a:lnTo>
                      <a:pt x="95" y="310"/>
                    </a:lnTo>
                    <a:lnTo>
                      <a:pt x="94" y="314"/>
                    </a:lnTo>
                    <a:lnTo>
                      <a:pt x="93" y="315"/>
                    </a:lnTo>
                    <a:lnTo>
                      <a:pt x="93" y="315"/>
                    </a:lnTo>
                    <a:lnTo>
                      <a:pt x="91" y="317"/>
                    </a:lnTo>
                    <a:lnTo>
                      <a:pt x="90" y="319"/>
                    </a:lnTo>
                    <a:lnTo>
                      <a:pt x="90" y="319"/>
                    </a:lnTo>
                    <a:lnTo>
                      <a:pt x="89" y="321"/>
                    </a:lnTo>
                    <a:lnTo>
                      <a:pt x="88" y="321"/>
                    </a:lnTo>
                    <a:lnTo>
                      <a:pt x="85" y="324"/>
                    </a:lnTo>
                    <a:lnTo>
                      <a:pt x="85" y="324"/>
                    </a:lnTo>
                    <a:lnTo>
                      <a:pt x="85" y="326"/>
                    </a:lnTo>
                    <a:lnTo>
                      <a:pt x="84" y="329"/>
                    </a:lnTo>
                    <a:lnTo>
                      <a:pt x="84" y="331"/>
                    </a:lnTo>
                    <a:lnTo>
                      <a:pt x="83" y="332"/>
                    </a:lnTo>
                    <a:lnTo>
                      <a:pt x="83" y="332"/>
                    </a:lnTo>
                    <a:lnTo>
                      <a:pt x="80" y="333"/>
                    </a:lnTo>
                    <a:lnTo>
                      <a:pt x="79" y="334"/>
                    </a:lnTo>
                    <a:lnTo>
                      <a:pt x="78" y="337"/>
                    </a:lnTo>
                    <a:lnTo>
                      <a:pt x="78" y="337"/>
                    </a:lnTo>
                    <a:lnTo>
                      <a:pt x="77" y="338"/>
                    </a:lnTo>
                    <a:lnTo>
                      <a:pt x="75" y="339"/>
                    </a:lnTo>
                    <a:lnTo>
                      <a:pt x="72" y="341"/>
                    </a:lnTo>
                    <a:lnTo>
                      <a:pt x="72" y="341"/>
                    </a:lnTo>
                    <a:lnTo>
                      <a:pt x="69" y="343"/>
                    </a:lnTo>
                    <a:lnTo>
                      <a:pt x="66" y="346"/>
                    </a:lnTo>
                    <a:lnTo>
                      <a:pt x="65" y="349"/>
                    </a:lnTo>
                    <a:lnTo>
                      <a:pt x="65" y="350"/>
                    </a:lnTo>
                    <a:lnTo>
                      <a:pt x="66" y="350"/>
                    </a:lnTo>
                    <a:lnTo>
                      <a:pt x="66" y="350"/>
                    </a:lnTo>
                    <a:lnTo>
                      <a:pt x="68" y="350"/>
                    </a:lnTo>
                    <a:lnTo>
                      <a:pt x="70" y="348"/>
                    </a:lnTo>
                    <a:lnTo>
                      <a:pt x="72" y="347"/>
                    </a:lnTo>
                    <a:lnTo>
                      <a:pt x="75" y="346"/>
                    </a:lnTo>
                    <a:lnTo>
                      <a:pt x="75" y="346"/>
                    </a:lnTo>
                    <a:lnTo>
                      <a:pt x="82" y="345"/>
                    </a:lnTo>
                    <a:lnTo>
                      <a:pt x="86" y="344"/>
                    </a:lnTo>
                    <a:lnTo>
                      <a:pt x="86" y="344"/>
                    </a:lnTo>
                    <a:lnTo>
                      <a:pt x="90" y="341"/>
                    </a:lnTo>
                    <a:lnTo>
                      <a:pt x="95" y="338"/>
                    </a:lnTo>
                    <a:lnTo>
                      <a:pt x="95" y="338"/>
                    </a:lnTo>
                    <a:lnTo>
                      <a:pt x="97" y="336"/>
                    </a:lnTo>
                    <a:lnTo>
                      <a:pt x="98" y="333"/>
                    </a:lnTo>
                    <a:lnTo>
                      <a:pt x="101" y="328"/>
                    </a:lnTo>
                    <a:lnTo>
                      <a:pt x="101" y="328"/>
                    </a:lnTo>
                    <a:lnTo>
                      <a:pt x="101" y="324"/>
                    </a:lnTo>
                    <a:lnTo>
                      <a:pt x="102" y="321"/>
                    </a:lnTo>
                    <a:lnTo>
                      <a:pt x="103" y="321"/>
                    </a:lnTo>
                    <a:lnTo>
                      <a:pt x="103" y="321"/>
                    </a:lnTo>
                    <a:lnTo>
                      <a:pt x="106" y="320"/>
                    </a:lnTo>
                    <a:lnTo>
                      <a:pt x="111" y="319"/>
                    </a:lnTo>
                    <a:lnTo>
                      <a:pt x="111" y="319"/>
                    </a:lnTo>
                    <a:lnTo>
                      <a:pt x="118" y="316"/>
                    </a:lnTo>
                    <a:lnTo>
                      <a:pt x="122" y="313"/>
                    </a:lnTo>
                    <a:lnTo>
                      <a:pt x="122" y="313"/>
                    </a:lnTo>
                    <a:lnTo>
                      <a:pt x="126" y="305"/>
                    </a:lnTo>
                    <a:lnTo>
                      <a:pt x="129" y="299"/>
                    </a:lnTo>
                    <a:lnTo>
                      <a:pt x="130" y="296"/>
                    </a:lnTo>
                    <a:lnTo>
                      <a:pt x="130" y="296"/>
                    </a:lnTo>
                    <a:lnTo>
                      <a:pt x="127" y="293"/>
                    </a:lnTo>
                    <a:lnTo>
                      <a:pt x="127" y="293"/>
                    </a:lnTo>
                    <a:lnTo>
                      <a:pt x="129" y="293"/>
                    </a:lnTo>
                    <a:lnTo>
                      <a:pt x="131" y="293"/>
                    </a:lnTo>
                    <a:lnTo>
                      <a:pt x="133" y="291"/>
                    </a:lnTo>
                    <a:lnTo>
                      <a:pt x="133" y="291"/>
                    </a:lnTo>
                    <a:lnTo>
                      <a:pt x="137" y="286"/>
                    </a:lnTo>
                    <a:lnTo>
                      <a:pt x="137" y="286"/>
                    </a:lnTo>
                    <a:lnTo>
                      <a:pt x="138" y="283"/>
                    </a:lnTo>
                    <a:lnTo>
                      <a:pt x="140" y="281"/>
                    </a:lnTo>
                    <a:lnTo>
                      <a:pt x="140" y="281"/>
                    </a:lnTo>
                    <a:lnTo>
                      <a:pt x="142" y="280"/>
                    </a:lnTo>
                    <a:lnTo>
                      <a:pt x="143" y="279"/>
                    </a:lnTo>
                    <a:lnTo>
                      <a:pt x="143" y="278"/>
                    </a:lnTo>
                    <a:lnTo>
                      <a:pt x="143" y="278"/>
                    </a:lnTo>
                    <a:lnTo>
                      <a:pt x="141" y="276"/>
                    </a:lnTo>
                    <a:lnTo>
                      <a:pt x="141" y="274"/>
                    </a:lnTo>
                    <a:lnTo>
                      <a:pt x="142" y="273"/>
                    </a:lnTo>
                    <a:lnTo>
                      <a:pt x="142" y="273"/>
                    </a:lnTo>
                    <a:lnTo>
                      <a:pt x="144" y="271"/>
                    </a:lnTo>
                    <a:lnTo>
                      <a:pt x="146" y="271"/>
                    </a:lnTo>
                    <a:lnTo>
                      <a:pt x="147" y="271"/>
                    </a:lnTo>
                    <a:lnTo>
                      <a:pt x="147" y="271"/>
                    </a:lnTo>
                    <a:lnTo>
                      <a:pt x="148" y="274"/>
                    </a:lnTo>
                    <a:lnTo>
                      <a:pt x="149" y="275"/>
                    </a:lnTo>
                    <a:lnTo>
                      <a:pt x="150" y="276"/>
                    </a:lnTo>
                    <a:lnTo>
                      <a:pt x="150" y="276"/>
                    </a:lnTo>
                    <a:lnTo>
                      <a:pt x="151" y="275"/>
                    </a:lnTo>
                    <a:lnTo>
                      <a:pt x="152" y="273"/>
                    </a:lnTo>
                    <a:lnTo>
                      <a:pt x="153" y="272"/>
                    </a:lnTo>
                    <a:lnTo>
                      <a:pt x="154" y="271"/>
                    </a:lnTo>
                    <a:lnTo>
                      <a:pt x="154" y="271"/>
                    </a:lnTo>
                    <a:lnTo>
                      <a:pt x="155" y="271"/>
                    </a:lnTo>
                    <a:lnTo>
                      <a:pt x="156" y="272"/>
                    </a:lnTo>
                    <a:lnTo>
                      <a:pt x="157" y="272"/>
                    </a:lnTo>
                    <a:lnTo>
                      <a:pt x="158" y="272"/>
                    </a:lnTo>
                    <a:lnTo>
                      <a:pt x="158" y="272"/>
                    </a:lnTo>
                    <a:lnTo>
                      <a:pt x="159" y="271"/>
                    </a:lnTo>
                    <a:lnTo>
                      <a:pt x="159" y="271"/>
                    </a:lnTo>
                    <a:lnTo>
                      <a:pt x="159" y="270"/>
                    </a:lnTo>
                    <a:lnTo>
                      <a:pt x="160" y="271"/>
                    </a:lnTo>
                    <a:lnTo>
                      <a:pt x="160" y="271"/>
                    </a:lnTo>
                    <a:lnTo>
                      <a:pt x="163" y="271"/>
                    </a:lnTo>
                    <a:lnTo>
                      <a:pt x="166" y="271"/>
                    </a:lnTo>
                    <a:lnTo>
                      <a:pt x="171" y="269"/>
                    </a:lnTo>
                    <a:lnTo>
                      <a:pt x="171" y="269"/>
                    </a:lnTo>
                    <a:lnTo>
                      <a:pt x="175" y="264"/>
                    </a:lnTo>
                    <a:lnTo>
                      <a:pt x="181" y="261"/>
                    </a:lnTo>
                    <a:lnTo>
                      <a:pt x="181" y="261"/>
                    </a:lnTo>
                    <a:lnTo>
                      <a:pt x="185" y="258"/>
                    </a:lnTo>
                    <a:lnTo>
                      <a:pt x="190" y="257"/>
                    </a:lnTo>
                    <a:lnTo>
                      <a:pt x="190" y="257"/>
                    </a:lnTo>
                    <a:lnTo>
                      <a:pt x="200" y="258"/>
                    </a:lnTo>
                    <a:lnTo>
                      <a:pt x="200" y="258"/>
                    </a:lnTo>
                    <a:lnTo>
                      <a:pt x="205" y="258"/>
                    </a:lnTo>
                    <a:lnTo>
                      <a:pt x="211" y="257"/>
                    </a:lnTo>
                    <a:lnTo>
                      <a:pt x="211" y="257"/>
                    </a:lnTo>
                    <a:lnTo>
                      <a:pt x="218" y="257"/>
                    </a:lnTo>
                    <a:lnTo>
                      <a:pt x="221" y="257"/>
                    </a:lnTo>
                    <a:lnTo>
                      <a:pt x="224" y="258"/>
                    </a:lnTo>
                    <a:lnTo>
                      <a:pt x="224" y="258"/>
                    </a:lnTo>
                    <a:lnTo>
                      <a:pt x="227" y="261"/>
                    </a:lnTo>
                    <a:lnTo>
                      <a:pt x="228" y="262"/>
                    </a:lnTo>
                    <a:lnTo>
                      <a:pt x="228" y="262"/>
                    </a:lnTo>
                    <a:lnTo>
                      <a:pt x="228" y="262"/>
                    </a:lnTo>
                    <a:lnTo>
                      <a:pt x="226" y="264"/>
                    </a:lnTo>
                    <a:lnTo>
                      <a:pt x="225" y="266"/>
                    </a:lnTo>
                    <a:lnTo>
                      <a:pt x="225" y="268"/>
                    </a:lnTo>
                    <a:lnTo>
                      <a:pt x="225" y="268"/>
                    </a:lnTo>
                    <a:lnTo>
                      <a:pt x="227" y="271"/>
                    </a:lnTo>
                    <a:lnTo>
                      <a:pt x="229" y="273"/>
                    </a:lnTo>
                    <a:lnTo>
                      <a:pt x="229" y="273"/>
                    </a:lnTo>
                    <a:lnTo>
                      <a:pt x="232" y="276"/>
                    </a:lnTo>
                    <a:lnTo>
                      <a:pt x="233" y="277"/>
                    </a:lnTo>
                    <a:lnTo>
                      <a:pt x="233" y="278"/>
                    </a:lnTo>
                    <a:lnTo>
                      <a:pt x="233" y="278"/>
                    </a:lnTo>
                    <a:lnTo>
                      <a:pt x="232" y="283"/>
                    </a:lnTo>
                    <a:lnTo>
                      <a:pt x="231" y="285"/>
                    </a:lnTo>
                    <a:lnTo>
                      <a:pt x="230" y="286"/>
                    </a:lnTo>
                    <a:lnTo>
                      <a:pt x="230" y="286"/>
                    </a:lnTo>
                    <a:lnTo>
                      <a:pt x="228" y="287"/>
                    </a:lnTo>
                    <a:lnTo>
                      <a:pt x="226" y="290"/>
                    </a:lnTo>
                    <a:lnTo>
                      <a:pt x="226" y="290"/>
                    </a:lnTo>
                    <a:lnTo>
                      <a:pt x="225" y="291"/>
                    </a:lnTo>
                    <a:lnTo>
                      <a:pt x="223" y="293"/>
                    </a:lnTo>
                    <a:lnTo>
                      <a:pt x="218" y="296"/>
                    </a:lnTo>
                    <a:lnTo>
                      <a:pt x="218" y="296"/>
                    </a:lnTo>
                    <a:lnTo>
                      <a:pt x="216" y="299"/>
                    </a:lnTo>
                    <a:lnTo>
                      <a:pt x="213" y="302"/>
                    </a:lnTo>
                    <a:lnTo>
                      <a:pt x="213" y="302"/>
                    </a:lnTo>
                    <a:lnTo>
                      <a:pt x="211" y="303"/>
                    </a:lnTo>
                    <a:lnTo>
                      <a:pt x="207" y="303"/>
                    </a:lnTo>
                    <a:lnTo>
                      <a:pt x="207" y="303"/>
                    </a:lnTo>
                    <a:lnTo>
                      <a:pt x="205" y="303"/>
                    </a:lnTo>
                    <a:lnTo>
                      <a:pt x="204" y="305"/>
                    </a:lnTo>
                    <a:lnTo>
                      <a:pt x="204" y="305"/>
                    </a:lnTo>
                    <a:lnTo>
                      <a:pt x="203" y="314"/>
                    </a:lnTo>
                    <a:lnTo>
                      <a:pt x="203" y="314"/>
                    </a:lnTo>
                    <a:lnTo>
                      <a:pt x="203" y="317"/>
                    </a:lnTo>
                    <a:lnTo>
                      <a:pt x="204" y="321"/>
                    </a:lnTo>
                    <a:lnTo>
                      <a:pt x="204" y="321"/>
                    </a:lnTo>
                    <a:lnTo>
                      <a:pt x="206" y="324"/>
                    </a:lnTo>
                    <a:lnTo>
                      <a:pt x="211" y="325"/>
                    </a:lnTo>
                    <a:lnTo>
                      <a:pt x="211" y="325"/>
                    </a:lnTo>
                    <a:lnTo>
                      <a:pt x="215" y="328"/>
                    </a:lnTo>
                    <a:lnTo>
                      <a:pt x="218" y="331"/>
                    </a:lnTo>
                    <a:lnTo>
                      <a:pt x="218" y="331"/>
                    </a:lnTo>
                    <a:lnTo>
                      <a:pt x="220" y="335"/>
                    </a:lnTo>
                    <a:lnTo>
                      <a:pt x="221" y="336"/>
                    </a:lnTo>
                    <a:lnTo>
                      <a:pt x="220" y="337"/>
                    </a:lnTo>
                    <a:lnTo>
                      <a:pt x="220" y="337"/>
                    </a:lnTo>
                    <a:lnTo>
                      <a:pt x="219" y="339"/>
                    </a:lnTo>
                    <a:lnTo>
                      <a:pt x="218" y="340"/>
                    </a:lnTo>
                    <a:lnTo>
                      <a:pt x="219" y="341"/>
                    </a:lnTo>
                    <a:lnTo>
                      <a:pt x="219" y="341"/>
                    </a:lnTo>
                    <a:lnTo>
                      <a:pt x="221" y="342"/>
                    </a:lnTo>
                    <a:lnTo>
                      <a:pt x="223" y="342"/>
                    </a:lnTo>
                    <a:lnTo>
                      <a:pt x="224" y="341"/>
                    </a:lnTo>
                    <a:lnTo>
                      <a:pt x="224" y="341"/>
                    </a:lnTo>
                    <a:lnTo>
                      <a:pt x="227" y="338"/>
                    </a:lnTo>
                    <a:lnTo>
                      <a:pt x="229" y="337"/>
                    </a:lnTo>
                    <a:lnTo>
                      <a:pt x="230" y="337"/>
                    </a:lnTo>
                    <a:lnTo>
                      <a:pt x="230" y="337"/>
                    </a:lnTo>
                    <a:lnTo>
                      <a:pt x="232" y="338"/>
                    </a:lnTo>
                    <a:lnTo>
                      <a:pt x="235" y="338"/>
                    </a:lnTo>
                    <a:lnTo>
                      <a:pt x="235" y="338"/>
                    </a:lnTo>
                    <a:lnTo>
                      <a:pt x="237" y="336"/>
                    </a:lnTo>
                    <a:lnTo>
                      <a:pt x="238" y="336"/>
                    </a:lnTo>
                    <a:lnTo>
                      <a:pt x="240" y="335"/>
                    </a:lnTo>
                    <a:lnTo>
                      <a:pt x="240" y="335"/>
                    </a:lnTo>
                    <a:lnTo>
                      <a:pt x="244" y="335"/>
                    </a:lnTo>
                    <a:lnTo>
                      <a:pt x="245" y="333"/>
                    </a:lnTo>
                    <a:lnTo>
                      <a:pt x="245" y="333"/>
                    </a:lnTo>
                    <a:lnTo>
                      <a:pt x="246" y="329"/>
                    </a:lnTo>
                    <a:lnTo>
                      <a:pt x="246" y="328"/>
                    </a:lnTo>
                    <a:lnTo>
                      <a:pt x="248" y="327"/>
                    </a:lnTo>
                    <a:lnTo>
                      <a:pt x="248" y="327"/>
                    </a:lnTo>
                    <a:lnTo>
                      <a:pt x="250" y="325"/>
                    </a:lnTo>
                    <a:lnTo>
                      <a:pt x="252" y="322"/>
                    </a:lnTo>
                    <a:lnTo>
                      <a:pt x="252" y="322"/>
                    </a:lnTo>
                    <a:lnTo>
                      <a:pt x="252" y="319"/>
                    </a:lnTo>
                    <a:lnTo>
                      <a:pt x="253" y="318"/>
                    </a:lnTo>
                    <a:lnTo>
                      <a:pt x="253" y="318"/>
                    </a:lnTo>
                    <a:lnTo>
                      <a:pt x="255" y="318"/>
                    </a:lnTo>
                    <a:lnTo>
                      <a:pt x="256" y="319"/>
                    </a:lnTo>
                    <a:lnTo>
                      <a:pt x="259" y="318"/>
                    </a:lnTo>
                    <a:lnTo>
                      <a:pt x="259" y="318"/>
                    </a:lnTo>
                    <a:lnTo>
                      <a:pt x="262" y="316"/>
                    </a:lnTo>
                    <a:lnTo>
                      <a:pt x="265" y="316"/>
                    </a:lnTo>
                    <a:lnTo>
                      <a:pt x="269" y="315"/>
                    </a:lnTo>
                    <a:lnTo>
                      <a:pt x="269" y="315"/>
                    </a:lnTo>
                    <a:lnTo>
                      <a:pt x="273" y="313"/>
                    </a:lnTo>
                    <a:lnTo>
                      <a:pt x="278" y="311"/>
                    </a:lnTo>
                    <a:lnTo>
                      <a:pt x="278" y="311"/>
                    </a:lnTo>
                    <a:lnTo>
                      <a:pt x="282" y="308"/>
                    </a:lnTo>
                    <a:lnTo>
                      <a:pt x="285" y="307"/>
                    </a:lnTo>
                    <a:lnTo>
                      <a:pt x="287" y="305"/>
                    </a:lnTo>
                    <a:lnTo>
                      <a:pt x="287" y="305"/>
                    </a:lnTo>
                    <a:lnTo>
                      <a:pt x="287" y="302"/>
                    </a:lnTo>
                    <a:lnTo>
                      <a:pt x="286" y="300"/>
                    </a:lnTo>
                    <a:lnTo>
                      <a:pt x="285" y="296"/>
                    </a:lnTo>
                    <a:lnTo>
                      <a:pt x="285" y="296"/>
                    </a:lnTo>
                    <a:lnTo>
                      <a:pt x="284" y="293"/>
                    </a:lnTo>
                    <a:lnTo>
                      <a:pt x="284" y="290"/>
                    </a:lnTo>
                    <a:lnTo>
                      <a:pt x="286" y="289"/>
                    </a:lnTo>
                    <a:lnTo>
                      <a:pt x="286" y="289"/>
                    </a:lnTo>
                    <a:lnTo>
                      <a:pt x="290" y="285"/>
                    </a:lnTo>
                    <a:lnTo>
                      <a:pt x="294" y="280"/>
                    </a:lnTo>
                    <a:lnTo>
                      <a:pt x="294" y="280"/>
                    </a:lnTo>
                    <a:lnTo>
                      <a:pt x="295" y="276"/>
                    </a:lnTo>
                    <a:lnTo>
                      <a:pt x="294" y="274"/>
                    </a:lnTo>
                    <a:lnTo>
                      <a:pt x="293" y="271"/>
                    </a:lnTo>
                    <a:lnTo>
                      <a:pt x="293" y="271"/>
                    </a:lnTo>
                    <a:lnTo>
                      <a:pt x="294" y="266"/>
                    </a:lnTo>
                    <a:lnTo>
                      <a:pt x="294" y="266"/>
                    </a:lnTo>
                    <a:lnTo>
                      <a:pt x="293" y="261"/>
                    </a:lnTo>
                    <a:lnTo>
                      <a:pt x="291" y="255"/>
                    </a:lnTo>
                    <a:lnTo>
                      <a:pt x="291" y="255"/>
                    </a:lnTo>
                    <a:lnTo>
                      <a:pt x="290" y="249"/>
                    </a:lnTo>
                    <a:lnTo>
                      <a:pt x="289" y="246"/>
                    </a:lnTo>
                    <a:lnTo>
                      <a:pt x="287" y="243"/>
                    </a:lnTo>
                    <a:lnTo>
                      <a:pt x="287" y="243"/>
                    </a:lnTo>
                    <a:lnTo>
                      <a:pt x="285" y="240"/>
                    </a:lnTo>
                    <a:lnTo>
                      <a:pt x="284" y="237"/>
                    </a:lnTo>
                    <a:lnTo>
                      <a:pt x="282" y="231"/>
                    </a:lnTo>
                    <a:lnTo>
                      <a:pt x="282" y="231"/>
                    </a:lnTo>
                    <a:lnTo>
                      <a:pt x="281" y="230"/>
                    </a:lnTo>
                    <a:lnTo>
                      <a:pt x="280" y="230"/>
                    </a:lnTo>
                    <a:lnTo>
                      <a:pt x="276" y="227"/>
                    </a:lnTo>
                    <a:lnTo>
                      <a:pt x="276" y="227"/>
                    </a:lnTo>
                    <a:lnTo>
                      <a:pt x="271" y="223"/>
                    </a:lnTo>
                    <a:lnTo>
                      <a:pt x="268" y="221"/>
                    </a:lnTo>
                    <a:lnTo>
                      <a:pt x="266" y="220"/>
                    </a:lnTo>
                    <a:lnTo>
                      <a:pt x="266" y="220"/>
                    </a:lnTo>
                    <a:lnTo>
                      <a:pt x="253" y="221"/>
                    </a:lnTo>
                    <a:lnTo>
                      <a:pt x="253" y="221"/>
                    </a:lnTo>
                    <a:lnTo>
                      <a:pt x="247" y="222"/>
                    </a:lnTo>
                    <a:lnTo>
                      <a:pt x="247" y="222"/>
                    </a:lnTo>
                    <a:lnTo>
                      <a:pt x="244" y="225"/>
                    </a:lnTo>
                    <a:lnTo>
                      <a:pt x="238" y="227"/>
                    </a:lnTo>
                    <a:lnTo>
                      <a:pt x="238" y="227"/>
                    </a:lnTo>
                    <a:lnTo>
                      <a:pt x="233" y="230"/>
                    </a:lnTo>
                    <a:lnTo>
                      <a:pt x="230" y="232"/>
                    </a:lnTo>
                    <a:lnTo>
                      <a:pt x="229" y="233"/>
                    </a:lnTo>
                    <a:lnTo>
                      <a:pt x="229" y="233"/>
                    </a:lnTo>
                    <a:lnTo>
                      <a:pt x="228" y="236"/>
                    </a:lnTo>
                    <a:lnTo>
                      <a:pt x="227" y="237"/>
                    </a:lnTo>
                    <a:lnTo>
                      <a:pt x="226" y="237"/>
                    </a:lnTo>
                    <a:lnTo>
                      <a:pt x="226" y="237"/>
                    </a:lnTo>
                    <a:lnTo>
                      <a:pt x="219" y="237"/>
                    </a:lnTo>
                    <a:lnTo>
                      <a:pt x="219" y="237"/>
                    </a:lnTo>
                    <a:lnTo>
                      <a:pt x="217" y="238"/>
                    </a:lnTo>
                    <a:lnTo>
                      <a:pt x="216" y="238"/>
                    </a:lnTo>
                    <a:lnTo>
                      <a:pt x="215" y="238"/>
                    </a:lnTo>
                    <a:lnTo>
                      <a:pt x="215" y="238"/>
                    </a:lnTo>
                    <a:lnTo>
                      <a:pt x="213" y="235"/>
                    </a:lnTo>
                    <a:lnTo>
                      <a:pt x="211" y="235"/>
                    </a:lnTo>
                    <a:lnTo>
                      <a:pt x="209" y="235"/>
                    </a:lnTo>
                    <a:lnTo>
                      <a:pt x="209" y="235"/>
                    </a:lnTo>
                    <a:lnTo>
                      <a:pt x="206" y="237"/>
                    </a:lnTo>
                    <a:lnTo>
                      <a:pt x="205" y="238"/>
                    </a:lnTo>
                    <a:lnTo>
                      <a:pt x="203" y="237"/>
                    </a:lnTo>
                    <a:lnTo>
                      <a:pt x="203" y="237"/>
                    </a:lnTo>
                    <a:lnTo>
                      <a:pt x="200" y="234"/>
                    </a:lnTo>
                    <a:lnTo>
                      <a:pt x="199" y="232"/>
                    </a:lnTo>
                    <a:lnTo>
                      <a:pt x="199" y="232"/>
                    </a:lnTo>
                    <a:lnTo>
                      <a:pt x="199" y="230"/>
                    </a:lnTo>
                    <a:lnTo>
                      <a:pt x="197" y="227"/>
                    </a:lnTo>
                    <a:lnTo>
                      <a:pt x="197" y="227"/>
                    </a:lnTo>
                    <a:lnTo>
                      <a:pt x="194" y="226"/>
                    </a:lnTo>
                    <a:lnTo>
                      <a:pt x="194" y="226"/>
                    </a:lnTo>
                    <a:lnTo>
                      <a:pt x="194" y="225"/>
                    </a:lnTo>
                    <a:lnTo>
                      <a:pt x="194" y="225"/>
                    </a:lnTo>
                    <a:lnTo>
                      <a:pt x="198" y="222"/>
                    </a:lnTo>
                    <a:lnTo>
                      <a:pt x="201" y="218"/>
                    </a:lnTo>
                    <a:lnTo>
                      <a:pt x="201" y="218"/>
                    </a:lnTo>
                    <a:lnTo>
                      <a:pt x="204" y="217"/>
                    </a:lnTo>
                    <a:lnTo>
                      <a:pt x="205" y="217"/>
                    </a:lnTo>
                    <a:lnTo>
                      <a:pt x="205" y="216"/>
                    </a:lnTo>
                    <a:lnTo>
                      <a:pt x="205" y="216"/>
                    </a:lnTo>
                    <a:lnTo>
                      <a:pt x="206" y="214"/>
                    </a:lnTo>
                    <a:lnTo>
                      <a:pt x="207" y="213"/>
                    </a:lnTo>
                    <a:lnTo>
                      <a:pt x="209" y="213"/>
                    </a:lnTo>
                    <a:lnTo>
                      <a:pt x="209" y="213"/>
                    </a:lnTo>
                    <a:lnTo>
                      <a:pt x="216" y="211"/>
                    </a:lnTo>
                    <a:lnTo>
                      <a:pt x="223" y="208"/>
                    </a:lnTo>
                    <a:lnTo>
                      <a:pt x="223" y="208"/>
                    </a:lnTo>
                    <a:lnTo>
                      <a:pt x="228" y="203"/>
                    </a:lnTo>
                    <a:lnTo>
                      <a:pt x="231" y="200"/>
                    </a:lnTo>
                    <a:lnTo>
                      <a:pt x="233" y="198"/>
                    </a:lnTo>
                    <a:lnTo>
                      <a:pt x="233" y="198"/>
                    </a:lnTo>
                    <a:lnTo>
                      <a:pt x="233" y="193"/>
                    </a:lnTo>
                    <a:lnTo>
                      <a:pt x="234" y="188"/>
                    </a:lnTo>
                    <a:lnTo>
                      <a:pt x="234" y="188"/>
                    </a:lnTo>
                    <a:lnTo>
                      <a:pt x="234" y="188"/>
                    </a:lnTo>
                    <a:lnTo>
                      <a:pt x="212" y="183"/>
                    </a:lnTo>
                    <a:lnTo>
                      <a:pt x="212" y="18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59" name="フリーフォーム 58">
                <a:extLst>
                  <a:ext uri="{FF2B5EF4-FFF2-40B4-BE49-F238E27FC236}">
                    <a16:creationId xmlns:a16="http://schemas.microsoft.com/office/drawing/2014/main" id="{00000000-0008-0000-0000-000087050000}"/>
                  </a:ext>
                </a:extLst>
              </p:cNvPr>
              <p:cNvSpPr>
                <a:spLocks/>
              </p:cNvSpPr>
              <p:nvPr/>
            </p:nvSpPr>
            <p:spPr bwMode="auto">
              <a:xfrm>
                <a:off x="76" y="749"/>
                <a:ext cx="46" cy="45"/>
              </a:xfrm>
              <a:custGeom>
                <a:avLst/>
                <a:gdLst>
                  <a:gd name="T0" fmla="*/ 368 w 410"/>
                  <a:gd name="T1" fmla="*/ 133 h 411"/>
                  <a:gd name="T2" fmla="*/ 351 w 410"/>
                  <a:gd name="T3" fmla="*/ 108 h 411"/>
                  <a:gd name="T4" fmla="*/ 347 w 410"/>
                  <a:gd name="T5" fmla="*/ 95 h 411"/>
                  <a:gd name="T6" fmla="*/ 340 w 410"/>
                  <a:gd name="T7" fmla="*/ 75 h 411"/>
                  <a:gd name="T8" fmla="*/ 339 w 410"/>
                  <a:gd name="T9" fmla="*/ 67 h 411"/>
                  <a:gd name="T10" fmla="*/ 343 w 410"/>
                  <a:gd name="T11" fmla="*/ 43 h 411"/>
                  <a:gd name="T12" fmla="*/ 344 w 410"/>
                  <a:gd name="T13" fmla="*/ 35 h 411"/>
                  <a:gd name="T14" fmla="*/ 348 w 410"/>
                  <a:gd name="T15" fmla="*/ 19 h 411"/>
                  <a:gd name="T16" fmla="*/ 351 w 410"/>
                  <a:gd name="T17" fmla="*/ 6 h 411"/>
                  <a:gd name="T18" fmla="*/ 337 w 410"/>
                  <a:gd name="T19" fmla="*/ 2 h 411"/>
                  <a:gd name="T20" fmla="*/ 315 w 410"/>
                  <a:gd name="T21" fmla="*/ 26 h 411"/>
                  <a:gd name="T22" fmla="*/ 253 w 410"/>
                  <a:gd name="T23" fmla="*/ 17 h 411"/>
                  <a:gd name="T24" fmla="*/ 229 w 410"/>
                  <a:gd name="T25" fmla="*/ 18 h 411"/>
                  <a:gd name="T26" fmla="*/ 188 w 410"/>
                  <a:gd name="T27" fmla="*/ 35 h 411"/>
                  <a:gd name="T28" fmla="*/ 165 w 410"/>
                  <a:gd name="T29" fmla="*/ 47 h 411"/>
                  <a:gd name="T30" fmla="*/ 155 w 410"/>
                  <a:gd name="T31" fmla="*/ 65 h 411"/>
                  <a:gd name="T32" fmla="*/ 146 w 410"/>
                  <a:gd name="T33" fmla="*/ 75 h 411"/>
                  <a:gd name="T34" fmla="*/ 150 w 410"/>
                  <a:gd name="T35" fmla="*/ 97 h 411"/>
                  <a:gd name="T36" fmla="*/ 108 w 410"/>
                  <a:gd name="T37" fmla="*/ 131 h 411"/>
                  <a:gd name="T38" fmla="*/ 90 w 410"/>
                  <a:gd name="T39" fmla="*/ 126 h 411"/>
                  <a:gd name="T40" fmla="*/ 116 w 410"/>
                  <a:gd name="T41" fmla="*/ 138 h 411"/>
                  <a:gd name="T42" fmla="*/ 138 w 410"/>
                  <a:gd name="T43" fmla="*/ 131 h 411"/>
                  <a:gd name="T44" fmla="*/ 118 w 410"/>
                  <a:gd name="T45" fmla="*/ 156 h 411"/>
                  <a:gd name="T46" fmla="*/ 88 w 410"/>
                  <a:gd name="T47" fmla="*/ 164 h 411"/>
                  <a:gd name="T48" fmla="*/ 82 w 410"/>
                  <a:gd name="T49" fmla="*/ 156 h 411"/>
                  <a:gd name="T50" fmla="*/ 68 w 410"/>
                  <a:gd name="T51" fmla="*/ 140 h 411"/>
                  <a:gd name="T52" fmla="*/ 61 w 410"/>
                  <a:gd name="T53" fmla="*/ 130 h 411"/>
                  <a:gd name="T54" fmla="*/ 43 w 410"/>
                  <a:gd name="T55" fmla="*/ 148 h 411"/>
                  <a:gd name="T56" fmla="*/ 25 w 410"/>
                  <a:gd name="T57" fmla="*/ 161 h 411"/>
                  <a:gd name="T58" fmla="*/ 29 w 410"/>
                  <a:gd name="T59" fmla="*/ 168 h 411"/>
                  <a:gd name="T60" fmla="*/ 30 w 410"/>
                  <a:gd name="T61" fmla="*/ 179 h 411"/>
                  <a:gd name="T62" fmla="*/ 44 w 410"/>
                  <a:gd name="T63" fmla="*/ 178 h 411"/>
                  <a:gd name="T64" fmla="*/ 27 w 410"/>
                  <a:gd name="T65" fmla="*/ 194 h 411"/>
                  <a:gd name="T66" fmla="*/ 0 w 410"/>
                  <a:gd name="T67" fmla="*/ 211 h 411"/>
                  <a:gd name="T68" fmla="*/ 42 w 410"/>
                  <a:gd name="T69" fmla="*/ 209 h 411"/>
                  <a:gd name="T70" fmla="*/ 78 w 410"/>
                  <a:gd name="T71" fmla="*/ 209 h 411"/>
                  <a:gd name="T72" fmla="*/ 125 w 410"/>
                  <a:gd name="T73" fmla="*/ 229 h 411"/>
                  <a:gd name="T74" fmla="*/ 142 w 410"/>
                  <a:gd name="T75" fmla="*/ 239 h 411"/>
                  <a:gd name="T76" fmla="*/ 177 w 410"/>
                  <a:gd name="T77" fmla="*/ 228 h 411"/>
                  <a:gd name="T78" fmla="*/ 167 w 410"/>
                  <a:gd name="T79" fmla="*/ 272 h 411"/>
                  <a:gd name="T80" fmla="*/ 152 w 410"/>
                  <a:gd name="T81" fmla="*/ 287 h 411"/>
                  <a:gd name="T82" fmla="*/ 142 w 410"/>
                  <a:gd name="T83" fmla="*/ 292 h 411"/>
                  <a:gd name="T84" fmla="*/ 128 w 410"/>
                  <a:gd name="T85" fmla="*/ 300 h 411"/>
                  <a:gd name="T86" fmla="*/ 122 w 410"/>
                  <a:gd name="T87" fmla="*/ 313 h 411"/>
                  <a:gd name="T88" fmla="*/ 113 w 410"/>
                  <a:gd name="T89" fmla="*/ 335 h 411"/>
                  <a:gd name="T90" fmla="*/ 126 w 410"/>
                  <a:gd name="T91" fmla="*/ 368 h 411"/>
                  <a:gd name="T92" fmla="*/ 127 w 410"/>
                  <a:gd name="T93" fmla="*/ 409 h 411"/>
                  <a:gd name="T94" fmla="*/ 170 w 410"/>
                  <a:gd name="T95" fmla="*/ 403 h 411"/>
                  <a:gd name="T96" fmla="*/ 179 w 410"/>
                  <a:gd name="T97" fmla="*/ 378 h 411"/>
                  <a:gd name="T98" fmla="*/ 206 w 410"/>
                  <a:gd name="T99" fmla="*/ 364 h 411"/>
                  <a:gd name="T100" fmla="*/ 233 w 410"/>
                  <a:gd name="T101" fmla="*/ 346 h 411"/>
                  <a:gd name="T102" fmla="*/ 279 w 410"/>
                  <a:gd name="T103" fmla="*/ 364 h 411"/>
                  <a:gd name="T104" fmla="*/ 298 w 410"/>
                  <a:gd name="T105" fmla="*/ 339 h 411"/>
                  <a:gd name="T106" fmla="*/ 286 w 410"/>
                  <a:gd name="T107" fmla="*/ 318 h 411"/>
                  <a:gd name="T108" fmla="*/ 290 w 410"/>
                  <a:gd name="T109" fmla="*/ 293 h 411"/>
                  <a:gd name="T110" fmla="*/ 285 w 410"/>
                  <a:gd name="T111" fmla="*/ 268 h 411"/>
                  <a:gd name="T112" fmla="*/ 303 w 410"/>
                  <a:gd name="T113" fmla="*/ 239 h 411"/>
                  <a:gd name="T114" fmla="*/ 330 w 410"/>
                  <a:gd name="T115" fmla="*/ 201 h 411"/>
                  <a:gd name="T116" fmla="*/ 372 w 410"/>
                  <a:gd name="T117" fmla="*/ 196 h 411"/>
                  <a:gd name="T118" fmla="*/ 402 w 410"/>
                  <a:gd name="T119" fmla="*/ 191 h 411"/>
                  <a:gd name="T120" fmla="*/ 406 w 410"/>
                  <a:gd name="T121" fmla="*/ 15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0" h="411">
                    <a:moveTo>
                      <a:pt x="408" y="149"/>
                    </a:moveTo>
                    <a:lnTo>
                      <a:pt x="408" y="149"/>
                    </a:lnTo>
                    <a:lnTo>
                      <a:pt x="404" y="148"/>
                    </a:lnTo>
                    <a:lnTo>
                      <a:pt x="404" y="148"/>
                    </a:lnTo>
                    <a:lnTo>
                      <a:pt x="400" y="148"/>
                    </a:lnTo>
                    <a:lnTo>
                      <a:pt x="397" y="147"/>
                    </a:lnTo>
                    <a:lnTo>
                      <a:pt x="397" y="147"/>
                    </a:lnTo>
                    <a:lnTo>
                      <a:pt x="390" y="146"/>
                    </a:lnTo>
                    <a:lnTo>
                      <a:pt x="384" y="144"/>
                    </a:lnTo>
                    <a:lnTo>
                      <a:pt x="384" y="144"/>
                    </a:lnTo>
                    <a:lnTo>
                      <a:pt x="381" y="143"/>
                    </a:lnTo>
                    <a:lnTo>
                      <a:pt x="378" y="141"/>
                    </a:lnTo>
                    <a:lnTo>
                      <a:pt x="378" y="141"/>
                    </a:lnTo>
                    <a:lnTo>
                      <a:pt x="373" y="138"/>
                    </a:lnTo>
                    <a:lnTo>
                      <a:pt x="370" y="135"/>
                    </a:lnTo>
                    <a:lnTo>
                      <a:pt x="368" y="133"/>
                    </a:lnTo>
                    <a:lnTo>
                      <a:pt x="368" y="133"/>
                    </a:lnTo>
                    <a:lnTo>
                      <a:pt x="366" y="130"/>
                    </a:lnTo>
                    <a:lnTo>
                      <a:pt x="365" y="128"/>
                    </a:lnTo>
                    <a:lnTo>
                      <a:pt x="365" y="128"/>
                    </a:lnTo>
                    <a:lnTo>
                      <a:pt x="363" y="125"/>
                    </a:lnTo>
                    <a:lnTo>
                      <a:pt x="362" y="124"/>
                    </a:lnTo>
                    <a:lnTo>
                      <a:pt x="362" y="123"/>
                    </a:lnTo>
                    <a:lnTo>
                      <a:pt x="362" y="123"/>
                    </a:lnTo>
                    <a:lnTo>
                      <a:pt x="363" y="119"/>
                    </a:lnTo>
                    <a:lnTo>
                      <a:pt x="363" y="118"/>
                    </a:lnTo>
                    <a:lnTo>
                      <a:pt x="362" y="117"/>
                    </a:lnTo>
                    <a:lnTo>
                      <a:pt x="362" y="117"/>
                    </a:lnTo>
                    <a:lnTo>
                      <a:pt x="358" y="117"/>
                    </a:lnTo>
                    <a:lnTo>
                      <a:pt x="357" y="116"/>
                    </a:lnTo>
                    <a:lnTo>
                      <a:pt x="355" y="114"/>
                    </a:lnTo>
                    <a:lnTo>
                      <a:pt x="355" y="114"/>
                    </a:lnTo>
                    <a:lnTo>
                      <a:pt x="352" y="110"/>
                    </a:lnTo>
                    <a:lnTo>
                      <a:pt x="351" y="108"/>
                    </a:lnTo>
                    <a:lnTo>
                      <a:pt x="351" y="107"/>
                    </a:lnTo>
                    <a:lnTo>
                      <a:pt x="351" y="107"/>
                    </a:lnTo>
                    <a:lnTo>
                      <a:pt x="351" y="104"/>
                    </a:lnTo>
                    <a:lnTo>
                      <a:pt x="351" y="102"/>
                    </a:lnTo>
                    <a:lnTo>
                      <a:pt x="350" y="101"/>
                    </a:lnTo>
                    <a:lnTo>
                      <a:pt x="350" y="101"/>
                    </a:lnTo>
                    <a:lnTo>
                      <a:pt x="349" y="100"/>
                    </a:lnTo>
                    <a:lnTo>
                      <a:pt x="348" y="98"/>
                    </a:lnTo>
                    <a:lnTo>
                      <a:pt x="348" y="98"/>
                    </a:lnTo>
                    <a:lnTo>
                      <a:pt x="349" y="94"/>
                    </a:lnTo>
                    <a:lnTo>
                      <a:pt x="349" y="93"/>
                    </a:lnTo>
                    <a:lnTo>
                      <a:pt x="349" y="93"/>
                    </a:lnTo>
                    <a:lnTo>
                      <a:pt x="349" y="93"/>
                    </a:lnTo>
                    <a:lnTo>
                      <a:pt x="348" y="94"/>
                    </a:lnTo>
                    <a:lnTo>
                      <a:pt x="347" y="95"/>
                    </a:lnTo>
                    <a:lnTo>
                      <a:pt x="347" y="95"/>
                    </a:lnTo>
                    <a:lnTo>
                      <a:pt x="347" y="95"/>
                    </a:lnTo>
                    <a:lnTo>
                      <a:pt x="347" y="95"/>
                    </a:lnTo>
                    <a:lnTo>
                      <a:pt x="344" y="94"/>
                    </a:lnTo>
                    <a:lnTo>
                      <a:pt x="343" y="92"/>
                    </a:lnTo>
                    <a:lnTo>
                      <a:pt x="344" y="90"/>
                    </a:lnTo>
                    <a:lnTo>
                      <a:pt x="344" y="90"/>
                    </a:lnTo>
                    <a:lnTo>
                      <a:pt x="346" y="86"/>
                    </a:lnTo>
                    <a:lnTo>
                      <a:pt x="347" y="85"/>
                    </a:lnTo>
                    <a:lnTo>
                      <a:pt x="347" y="84"/>
                    </a:lnTo>
                    <a:lnTo>
                      <a:pt x="347" y="84"/>
                    </a:lnTo>
                    <a:lnTo>
                      <a:pt x="346" y="82"/>
                    </a:lnTo>
                    <a:lnTo>
                      <a:pt x="343" y="83"/>
                    </a:lnTo>
                    <a:lnTo>
                      <a:pt x="343" y="83"/>
                    </a:lnTo>
                    <a:lnTo>
                      <a:pt x="343" y="81"/>
                    </a:lnTo>
                    <a:lnTo>
                      <a:pt x="343" y="78"/>
                    </a:lnTo>
                    <a:lnTo>
                      <a:pt x="343" y="78"/>
                    </a:lnTo>
                    <a:lnTo>
                      <a:pt x="341" y="76"/>
                    </a:lnTo>
                    <a:lnTo>
                      <a:pt x="340" y="75"/>
                    </a:lnTo>
                    <a:lnTo>
                      <a:pt x="339" y="76"/>
                    </a:lnTo>
                    <a:lnTo>
                      <a:pt x="339" y="76"/>
                    </a:lnTo>
                    <a:lnTo>
                      <a:pt x="338" y="76"/>
                    </a:lnTo>
                    <a:lnTo>
                      <a:pt x="337" y="75"/>
                    </a:lnTo>
                    <a:lnTo>
                      <a:pt x="338" y="74"/>
                    </a:lnTo>
                    <a:lnTo>
                      <a:pt x="338" y="74"/>
                    </a:lnTo>
                    <a:lnTo>
                      <a:pt x="339" y="73"/>
                    </a:lnTo>
                    <a:lnTo>
                      <a:pt x="340" y="72"/>
                    </a:lnTo>
                    <a:lnTo>
                      <a:pt x="341" y="72"/>
                    </a:lnTo>
                    <a:lnTo>
                      <a:pt x="342" y="71"/>
                    </a:lnTo>
                    <a:lnTo>
                      <a:pt x="342" y="71"/>
                    </a:lnTo>
                    <a:lnTo>
                      <a:pt x="344" y="67"/>
                    </a:lnTo>
                    <a:lnTo>
                      <a:pt x="344" y="66"/>
                    </a:lnTo>
                    <a:lnTo>
                      <a:pt x="343" y="65"/>
                    </a:lnTo>
                    <a:lnTo>
                      <a:pt x="343" y="65"/>
                    </a:lnTo>
                    <a:lnTo>
                      <a:pt x="343" y="65"/>
                    </a:lnTo>
                    <a:lnTo>
                      <a:pt x="339" y="67"/>
                    </a:lnTo>
                    <a:lnTo>
                      <a:pt x="335" y="68"/>
                    </a:lnTo>
                    <a:lnTo>
                      <a:pt x="335" y="68"/>
                    </a:lnTo>
                    <a:lnTo>
                      <a:pt x="332" y="68"/>
                    </a:lnTo>
                    <a:lnTo>
                      <a:pt x="331" y="65"/>
                    </a:lnTo>
                    <a:lnTo>
                      <a:pt x="331" y="65"/>
                    </a:lnTo>
                    <a:lnTo>
                      <a:pt x="329" y="58"/>
                    </a:lnTo>
                    <a:lnTo>
                      <a:pt x="329" y="55"/>
                    </a:lnTo>
                    <a:lnTo>
                      <a:pt x="330" y="54"/>
                    </a:lnTo>
                    <a:lnTo>
                      <a:pt x="330" y="54"/>
                    </a:lnTo>
                    <a:lnTo>
                      <a:pt x="331" y="55"/>
                    </a:lnTo>
                    <a:lnTo>
                      <a:pt x="333" y="54"/>
                    </a:lnTo>
                    <a:lnTo>
                      <a:pt x="333" y="54"/>
                    </a:lnTo>
                    <a:lnTo>
                      <a:pt x="337" y="52"/>
                    </a:lnTo>
                    <a:lnTo>
                      <a:pt x="340" y="49"/>
                    </a:lnTo>
                    <a:lnTo>
                      <a:pt x="340" y="49"/>
                    </a:lnTo>
                    <a:lnTo>
                      <a:pt x="343" y="45"/>
                    </a:lnTo>
                    <a:lnTo>
                      <a:pt x="343" y="43"/>
                    </a:lnTo>
                    <a:lnTo>
                      <a:pt x="342" y="42"/>
                    </a:lnTo>
                    <a:lnTo>
                      <a:pt x="342" y="42"/>
                    </a:lnTo>
                    <a:lnTo>
                      <a:pt x="340" y="42"/>
                    </a:lnTo>
                    <a:lnTo>
                      <a:pt x="339" y="42"/>
                    </a:lnTo>
                    <a:lnTo>
                      <a:pt x="338" y="43"/>
                    </a:lnTo>
                    <a:lnTo>
                      <a:pt x="338" y="42"/>
                    </a:lnTo>
                    <a:lnTo>
                      <a:pt x="338" y="42"/>
                    </a:lnTo>
                    <a:lnTo>
                      <a:pt x="339" y="37"/>
                    </a:lnTo>
                    <a:lnTo>
                      <a:pt x="341" y="35"/>
                    </a:lnTo>
                    <a:lnTo>
                      <a:pt x="341" y="34"/>
                    </a:lnTo>
                    <a:lnTo>
                      <a:pt x="342" y="34"/>
                    </a:lnTo>
                    <a:lnTo>
                      <a:pt x="342" y="34"/>
                    </a:lnTo>
                    <a:lnTo>
                      <a:pt x="343" y="37"/>
                    </a:lnTo>
                    <a:lnTo>
                      <a:pt x="343" y="38"/>
                    </a:lnTo>
                    <a:lnTo>
                      <a:pt x="343" y="37"/>
                    </a:lnTo>
                    <a:lnTo>
                      <a:pt x="343" y="37"/>
                    </a:lnTo>
                    <a:lnTo>
                      <a:pt x="344" y="35"/>
                    </a:lnTo>
                    <a:lnTo>
                      <a:pt x="343" y="33"/>
                    </a:lnTo>
                    <a:lnTo>
                      <a:pt x="343" y="33"/>
                    </a:lnTo>
                    <a:lnTo>
                      <a:pt x="341" y="32"/>
                    </a:lnTo>
                    <a:lnTo>
                      <a:pt x="339" y="32"/>
                    </a:lnTo>
                    <a:lnTo>
                      <a:pt x="339" y="31"/>
                    </a:lnTo>
                    <a:lnTo>
                      <a:pt x="339" y="31"/>
                    </a:lnTo>
                    <a:lnTo>
                      <a:pt x="340" y="29"/>
                    </a:lnTo>
                    <a:lnTo>
                      <a:pt x="342" y="28"/>
                    </a:lnTo>
                    <a:lnTo>
                      <a:pt x="344" y="27"/>
                    </a:lnTo>
                    <a:lnTo>
                      <a:pt x="345" y="26"/>
                    </a:lnTo>
                    <a:lnTo>
                      <a:pt x="345" y="26"/>
                    </a:lnTo>
                    <a:lnTo>
                      <a:pt x="345" y="23"/>
                    </a:lnTo>
                    <a:lnTo>
                      <a:pt x="345" y="22"/>
                    </a:lnTo>
                    <a:lnTo>
                      <a:pt x="346" y="21"/>
                    </a:lnTo>
                    <a:lnTo>
                      <a:pt x="346" y="21"/>
                    </a:lnTo>
                    <a:lnTo>
                      <a:pt x="348" y="19"/>
                    </a:lnTo>
                    <a:lnTo>
                      <a:pt x="348" y="19"/>
                    </a:lnTo>
                    <a:lnTo>
                      <a:pt x="348" y="18"/>
                    </a:lnTo>
                    <a:lnTo>
                      <a:pt x="348" y="18"/>
                    </a:lnTo>
                    <a:lnTo>
                      <a:pt x="346" y="17"/>
                    </a:lnTo>
                    <a:lnTo>
                      <a:pt x="345" y="17"/>
                    </a:lnTo>
                    <a:lnTo>
                      <a:pt x="345" y="16"/>
                    </a:lnTo>
                    <a:lnTo>
                      <a:pt x="345" y="16"/>
                    </a:lnTo>
                    <a:lnTo>
                      <a:pt x="346" y="16"/>
                    </a:lnTo>
                    <a:lnTo>
                      <a:pt x="347" y="14"/>
                    </a:lnTo>
                    <a:lnTo>
                      <a:pt x="347" y="14"/>
                    </a:lnTo>
                    <a:lnTo>
                      <a:pt x="346" y="13"/>
                    </a:lnTo>
                    <a:lnTo>
                      <a:pt x="346" y="12"/>
                    </a:lnTo>
                    <a:lnTo>
                      <a:pt x="347" y="11"/>
                    </a:lnTo>
                    <a:lnTo>
                      <a:pt x="347" y="11"/>
                    </a:lnTo>
                    <a:lnTo>
                      <a:pt x="349" y="11"/>
                    </a:lnTo>
                    <a:lnTo>
                      <a:pt x="350" y="10"/>
                    </a:lnTo>
                    <a:lnTo>
                      <a:pt x="350" y="10"/>
                    </a:lnTo>
                    <a:lnTo>
                      <a:pt x="351" y="6"/>
                    </a:lnTo>
                    <a:lnTo>
                      <a:pt x="351" y="4"/>
                    </a:lnTo>
                    <a:lnTo>
                      <a:pt x="350" y="3"/>
                    </a:lnTo>
                    <a:lnTo>
                      <a:pt x="350" y="3"/>
                    </a:lnTo>
                    <a:lnTo>
                      <a:pt x="346" y="3"/>
                    </a:lnTo>
                    <a:lnTo>
                      <a:pt x="344" y="3"/>
                    </a:lnTo>
                    <a:lnTo>
                      <a:pt x="344" y="3"/>
                    </a:lnTo>
                    <a:lnTo>
                      <a:pt x="343" y="2"/>
                    </a:lnTo>
                    <a:lnTo>
                      <a:pt x="343" y="1"/>
                    </a:lnTo>
                    <a:lnTo>
                      <a:pt x="345" y="0"/>
                    </a:lnTo>
                    <a:lnTo>
                      <a:pt x="345" y="0"/>
                    </a:lnTo>
                    <a:lnTo>
                      <a:pt x="345" y="0"/>
                    </a:lnTo>
                    <a:lnTo>
                      <a:pt x="344" y="0"/>
                    </a:lnTo>
                    <a:lnTo>
                      <a:pt x="343" y="0"/>
                    </a:lnTo>
                    <a:lnTo>
                      <a:pt x="343" y="0"/>
                    </a:lnTo>
                    <a:lnTo>
                      <a:pt x="340" y="1"/>
                    </a:lnTo>
                    <a:lnTo>
                      <a:pt x="337" y="2"/>
                    </a:lnTo>
                    <a:lnTo>
                      <a:pt x="337" y="2"/>
                    </a:lnTo>
                    <a:lnTo>
                      <a:pt x="334" y="2"/>
                    </a:lnTo>
                    <a:lnTo>
                      <a:pt x="332" y="2"/>
                    </a:lnTo>
                    <a:lnTo>
                      <a:pt x="332" y="2"/>
                    </a:lnTo>
                    <a:lnTo>
                      <a:pt x="331" y="3"/>
                    </a:lnTo>
                    <a:lnTo>
                      <a:pt x="330" y="5"/>
                    </a:lnTo>
                    <a:lnTo>
                      <a:pt x="330" y="5"/>
                    </a:lnTo>
                    <a:lnTo>
                      <a:pt x="329" y="6"/>
                    </a:lnTo>
                    <a:lnTo>
                      <a:pt x="328" y="7"/>
                    </a:lnTo>
                    <a:lnTo>
                      <a:pt x="328" y="7"/>
                    </a:lnTo>
                    <a:lnTo>
                      <a:pt x="325" y="7"/>
                    </a:lnTo>
                    <a:lnTo>
                      <a:pt x="324" y="7"/>
                    </a:lnTo>
                    <a:lnTo>
                      <a:pt x="323" y="9"/>
                    </a:lnTo>
                    <a:lnTo>
                      <a:pt x="323" y="9"/>
                    </a:lnTo>
                    <a:lnTo>
                      <a:pt x="319" y="18"/>
                    </a:lnTo>
                    <a:lnTo>
                      <a:pt x="319" y="18"/>
                    </a:lnTo>
                    <a:lnTo>
                      <a:pt x="315" y="26"/>
                    </a:lnTo>
                    <a:lnTo>
                      <a:pt x="315" y="26"/>
                    </a:lnTo>
                    <a:lnTo>
                      <a:pt x="311" y="29"/>
                    </a:lnTo>
                    <a:lnTo>
                      <a:pt x="311" y="29"/>
                    </a:lnTo>
                    <a:lnTo>
                      <a:pt x="308" y="31"/>
                    </a:lnTo>
                    <a:lnTo>
                      <a:pt x="306" y="31"/>
                    </a:lnTo>
                    <a:lnTo>
                      <a:pt x="291" y="16"/>
                    </a:lnTo>
                    <a:lnTo>
                      <a:pt x="280" y="19"/>
                    </a:lnTo>
                    <a:lnTo>
                      <a:pt x="275" y="15"/>
                    </a:lnTo>
                    <a:lnTo>
                      <a:pt x="288" y="12"/>
                    </a:lnTo>
                    <a:lnTo>
                      <a:pt x="283" y="7"/>
                    </a:lnTo>
                    <a:lnTo>
                      <a:pt x="276" y="9"/>
                    </a:lnTo>
                    <a:lnTo>
                      <a:pt x="264" y="9"/>
                    </a:lnTo>
                    <a:lnTo>
                      <a:pt x="267" y="13"/>
                    </a:lnTo>
                    <a:lnTo>
                      <a:pt x="260" y="17"/>
                    </a:lnTo>
                    <a:lnTo>
                      <a:pt x="259" y="8"/>
                    </a:lnTo>
                    <a:lnTo>
                      <a:pt x="254" y="8"/>
                    </a:lnTo>
                    <a:lnTo>
                      <a:pt x="253" y="17"/>
                    </a:lnTo>
                    <a:lnTo>
                      <a:pt x="253" y="17"/>
                    </a:lnTo>
                    <a:lnTo>
                      <a:pt x="253" y="17"/>
                    </a:lnTo>
                    <a:lnTo>
                      <a:pt x="250" y="15"/>
                    </a:lnTo>
                    <a:lnTo>
                      <a:pt x="250" y="15"/>
                    </a:lnTo>
                    <a:lnTo>
                      <a:pt x="247" y="14"/>
                    </a:lnTo>
                    <a:lnTo>
                      <a:pt x="245" y="13"/>
                    </a:lnTo>
                    <a:lnTo>
                      <a:pt x="245" y="13"/>
                    </a:lnTo>
                    <a:lnTo>
                      <a:pt x="243" y="12"/>
                    </a:lnTo>
                    <a:lnTo>
                      <a:pt x="242" y="11"/>
                    </a:lnTo>
                    <a:lnTo>
                      <a:pt x="240" y="11"/>
                    </a:lnTo>
                    <a:lnTo>
                      <a:pt x="240" y="11"/>
                    </a:lnTo>
                    <a:lnTo>
                      <a:pt x="234" y="11"/>
                    </a:lnTo>
                    <a:lnTo>
                      <a:pt x="231" y="12"/>
                    </a:lnTo>
                    <a:lnTo>
                      <a:pt x="229" y="13"/>
                    </a:lnTo>
                    <a:lnTo>
                      <a:pt x="229" y="13"/>
                    </a:lnTo>
                    <a:lnTo>
                      <a:pt x="231" y="15"/>
                    </a:lnTo>
                    <a:lnTo>
                      <a:pt x="231" y="17"/>
                    </a:lnTo>
                    <a:lnTo>
                      <a:pt x="229" y="18"/>
                    </a:lnTo>
                    <a:lnTo>
                      <a:pt x="229" y="18"/>
                    </a:lnTo>
                    <a:lnTo>
                      <a:pt x="226" y="19"/>
                    </a:lnTo>
                    <a:lnTo>
                      <a:pt x="225" y="19"/>
                    </a:lnTo>
                    <a:lnTo>
                      <a:pt x="223" y="21"/>
                    </a:lnTo>
                    <a:lnTo>
                      <a:pt x="223" y="21"/>
                    </a:lnTo>
                    <a:lnTo>
                      <a:pt x="219" y="28"/>
                    </a:lnTo>
                    <a:lnTo>
                      <a:pt x="219" y="28"/>
                    </a:lnTo>
                    <a:lnTo>
                      <a:pt x="218" y="30"/>
                    </a:lnTo>
                    <a:lnTo>
                      <a:pt x="215" y="32"/>
                    </a:lnTo>
                    <a:lnTo>
                      <a:pt x="210" y="35"/>
                    </a:lnTo>
                    <a:lnTo>
                      <a:pt x="210" y="35"/>
                    </a:lnTo>
                    <a:lnTo>
                      <a:pt x="203" y="37"/>
                    </a:lnTo>
                    <a:lnTo>
                      <a:pt x="194" y="37"/>
                    </a:lnTo>
                    <a:lnTo>
                      <a:pt x="194" y="37"/>
                    </a:lnTo>
                    <a:lnTo>
                      <a:pt x="190" y="36"/>
                    </a:lnTo>
                    <a:lnTo>
                      <a:pt x="188" y="35"/>
                    </a:lnTo>
                    <a:lnTo>
                      <a:pt x="188" y="35"/>
                    </a:lnTo>
                    <a:lnTo>
                      <a:pt x="188" y="34"/>
                    </a:lnTo>
                    <a:lnTo>
                      <a:pt x="187" y="33"/>
                    </a:lnTo>
                    <a:lnTo>
                      <a:pt x="185" y="33"/>
                    </a:lnTo>
                    <a:lnTo>
                      <a:pt x="185" y="33"/>
                    </a:lnTo>
                    <a:lnTo>
                      <a:pt x="178" y="33"/>
                    </a:lnTo>
                    <a:lnTo>
                      <a:pt x="178" y="33"/>
                    </a:lnTo>
                    <a:lnTo>
                      <a:pt x="175" y="33"/>
                    </a:lnTo>
                    <a:lnTo>
                      <a:pt x="174" y="34"/>
                    </a:lnTo>
                    <a:lnTo>
                      <a:pt x="174" y="34"/>
                    </a:lnTo>
                    <a:lnTo>
                      <a:pt x="174" y="34"/>
                    </a:lnTo>
                    <a:lnTo>
                      <a:pt x="175" y="37"/>
                    </a:lnTo>
                    <a:lnTo>
                      <a:pt x="175" y="39"/>
                    </a:lnTo>
                    <a:lnTo>
                      <a:pt x="175" y="39"/>
                    </a:lnTo>
                    <a:lnTo>
                      <a:pt x="174" y="42"/>
                    </a:lnTo>
                    <a:lnTo>
                      <a:pt x="171" y="46"/>
                    </a:lnTo>
                    <a:lnTo>
                      <a:pt x="171" y="46"/>
                    </a:lnTo>
                    <a:lnTo>
                      <a:pt x="165" y="47"/>
                    </a:lnTo>
                    <a:lnTo>
                      <a:pt x="162" y="47"/>
                    </a:lnTo>
                    <a:lnTo>
                      <a:pt x="160" y="47"/>
                    </a:lnTo>
                    <a:lnTo>
                      <a:pt x="160" y="47"/>
                    </a:lnTo>
                    <a:lnTo>
                      <a:pt x="158" y="45"/>
                    </a:lnTo>
                    <a:lnTo>
                      <a:pt x="157" y="45"/>
                    </a:lnTo>
                    <a:lnTo>
                      <a:pt x="157" y="46"/>
                    </a:lnTo>
                    <a:lnTo>
                      <a:pt x="157" y="46"/>
                    </a:lnTo>
                    <a:lnTo>
                      <a:pt x="157" y="49"/>
                    </a:lnTo>
                    <a:lnTo>
                      <a:pt x="157" y="51"/>
                    </a:lnTo>
                    <a:lnTo>
                      <a:pt x="157" y="51"/>
                    </a:lnTo>
                    <a:lnTo>
                      <a:pt x="158" y="54"/>
                    </a:lnTo>
                    <a:lnTo>
                      <a:pt x="157" y="57"/>
                    </a:lnTo>
                    <a:lnTo>
                      <a:pt x="157" y="57"/>
                    </a:lnTo>
                    <a:lnTo>
                      <a:pt x="157" y="60"/>
                    </a:lnTo>
                    <a:lnTo>
                      <a:pt x="156" y="63"/>
                    </a:lnTo>
                    <a:lnTo>
                      <a:pt x="156" y="63"/>
                    </a:lnTo>
                    <a:lnTo>
                      <a:pt x="155" y="65"/>
                    </a:lnTo>
                    <a:lnTo>
                      <a:pt x="153" y="65"/>
                    </a:lnTo>
                    <a:lnTo>
                      <a:pt x="151" y="66"/>
                    </a:lnTo>
                    <a:lnTo>
                      <a:pt x="151" y="66"/>
                    </a:lnTo>
                    <a:lnTo>
                      <a:pt x="149" y="65"/>
                    </a:lnTo>
                    <a:lnTo>
                      <a:pt x="148" y="64"/>
                    </a:lnTo>
                    <a:lnTo>
                      <a:pt x="147" y="63"/>
                    </a:lnTo>
                    <a:lnTo>
                      <a:pt x="147" y="63"/>
                    </a:lnTo>
                    <a:lnTo>
                      <a:pt x="147" y="63"/>
                    </a:lnTo>
                    <a:lnTo>
                      <a:pt x="146" y="65"/>
                    </a:lnTo>
                    <a:lnTo>
                      <a:pt x="145" y="67"/>
                    </a:lnTo>
                    <a:lnTo>
                      <a:pt x="145" y="67"/>
                    </a:lnTo>
                    <a:lnTo>
                      <a:pt x="146" y="69"/>
                    </a:lnTo>
                    <a:lnTo>
                      <a:pt x="147" y="70"/>
                    </a:lnTo>
                    <a:lnTo>
                      <a:pt x="147" y="71"/>
                    </a:lnTo>
                    <a:lnTo>
                      <a:pt x="147" y="71"/>
                    </a:lnTo>
                    <a:lnTo>
                      <a:pt x="146" y="73"/>
                    </a:lnTo>
                    <a:lnTo>
                      <a:pt x="146" y="75"/>
                    </a:lnTo>
                    <a:lnTo>
                      <a:pt x="146" y="75"/>
                    </a:lnTo>
                    <a:lnTo>
                      <a:pt x="147" y="76"/>
                    </a:lnTo>
                    <a:lnTo>
                      <a:pt x="148" y="77"/>
                    </a:lnTo>
                    <a:lnTo>
                      <a:pt x="149" y="77"/>
                    </a:lnTo>
                    <a:lnTo>
                      <a:pt x="149" y="77"/>
                    </a:lnTo>
                    <a:lnTo>
                      <a:pt x="149" y="76"/>
                    </a:lnTo>
                    <a:lnTo>
                      <a:pt x="150" y="76"/>
                    </a:lnTo>
                    <a:lnTo>
                      <a:pt x="151" y="76"/>
                    </a:lnTo>
                    <a:lnTo>
                      <a:pt x="151" y="76"/>
                    </a:lnTo>
                    <a:lnTo>
                      <a:pt x="152" y="78"/>
                    </a:lnTo>
                    <a:lnTo>
                      <a:pt x="152" y="80"/>
                    </a:lnTo>
                    <a:lnTo>
                      <a:pt x="152" y="80"/>
                    </a:lnTo>
                    <a:lnTo>
                      <a:pt x="153" y="85"/>
                    </a:lnTo>
                    <a:lnTo>
                      <a:pt x="153" y="89"/>
                    </a:lnTo>
                    <a:lnTo>
                      <a:pt x="153" y="91"/>
                    </a:lnTo>
                    <a:lnTo>
                      <a:pt x="153" y="91"/>
                    </a:lnTo>
                    <a:lnTo>
                      <a:pt x="150" y="97"/>
                    </a:lnTo>
                    <a:lnTo>
                      <a:pt x="147" y="102"/>
                    </a:lnTo>
                    <a:lnTo>
                      <a:pt x="147" y="102"/>
                    </a:lnTo>
                    <a:lnTo>
                      <a:pt x="143" y="105"/>
                    </a:lnTo>
                    <a:lnTo>
                      <a:pt x="140" y="106"/>
                    </a:lnTo>
                    <a:lnTo>
                      <a:pt x="140" y="106"/>
                    </a:lnTo>
                    <a:lnTo>
                      <a:pt x="138" y="107"/>
                    </a:lnTo>
                    <a:lnTo>
                      <a:pt x="137" y="108"/>
                    </a:lnTo>
                    <a:lnTo>
                      <a:pt x="137" y="110"/>
                    </a:lnTo>
                    <a:lnTo>
                      <a:pt x="137" y="110"/>
                    </a:lnTo>
                    <a:lnTo>
                      <a:pt x="135" y="113"/>
                    </a:lnTo>
                    <a:lnTo>
                      <a:pt x="132" y="116"/>
                    </a:lnTo>
                    <a:lnTo>
                      <a:pt x="126" y="122"/>
                    </a:lnTo>
                    <a:lnTo>
                      <a:pt x="126" y="122"/>
                    </a:lnTo>
                    <a:lnTo>
                      <a:pt x="120" y="125"/>
                    </a:lnTo>
                    <a:lnTo>
                      <a:pt x="114" y="128"/>
                    </a:lnTo>
                    <a:lnTo>
                      <a:pt x="114" y="128"/>
                    </a:lnTo>
                    <a:lnTo>
                      <a:pt x="108" y="131"/>
                    </a:lnTo>
                    <a:lnTo>
                      <a:pt x="108" y="131"/>
                    </a:lnTo>
                    <a:lnTo>
                      <a:pt x="104" y="130"/>
                    </a:lnTo>
                    <a:lnTo>
                      <a:pt x="101" y="130"/>
                    </a:lnTo>
                    <a:lnTo>
                      <a:pt x="99" y="128"/>
                    </a:lnTo>
                    <a:lnTo>
                      <a:pt x="99" y="128"/>
                    </a:lnTo>
                    <a:lnTo>
                      <a:pt x="99" y="124"/>
                    </a:lnTo>
                    <a:lnTo>
                      <a:pt x="98" y="123"/>
                    </a:lnTo>
                    <a:lnTo>
                      <a:pt x="98" y="123"/>
                    </a:lnTo>
                    <a:lnTo>
                      <a:pt x="96" y="119"/>
                    </a:lnTo>
                    <a:lnTo>
                      <a:pt x="95" y="118"/>
                    </a:lnTo>
                    <a:lnTo>
                      <a:pt x="93" y="117"/>
                    </a:lnTo>
                    <a:lnTo>
                      <a:pt x="93" y="117"/>
                    </a:lnTo>
                    <a:lnTo>
                      <a:pt x="92" y="118"/>
                    </a:lnTo>
                    <a:lnTo>
                      <a:pt x="91" y="119"/>
                    </a:lnTo>
                    <a:lnTo>
                      <a:pt x="90" y="123"/>
                    </a:lnTo>
                    <a:lnTo>
                      <a:pt x="90" y="123"/>
                    </a:lnTo>
                    <a:lnTo>
                      <a:pt x="90" y="126"/>
                    </a:lnTo>
                    <a:lnTo>
                      <a:pt x="92" y="129"/>
                    </a:lnTo>
                    <a:lnTo>
                      <a:pt x="92" y="129"/>
                    </a:lnTo>
                    <a:lnTo>
                      <a:pt x="94" y="131"/>
                    </a:lnTo>
                    <a:lnTo>
                      <a:pt x="97" y="131"/>
                    </a:lnTo>
                    <a:lnTo>
                      <a:pt x="97" y="131"/>
                    </a:lnTo>
                    <a:lnTo>
                      <a:pt x="100" y="131"/>
                    </a:lnTo>
                    <a:lnTo>
                      <a:pt x="104" y="131"/>
                    </a:lnTo>
                    <a:lnTo>
                      <a:pt x="104" y="131"/>
                    </a:lnTo>
                    <a:lnTo>
                      <a:pt x="105" y="134"/>
                    </a:lnTo>
                    <a:lnTo>
                      <a:pt x="107" y="135"/>
                    </a:lnTo>
                    <a:lnTo>
                      <a:pt x="109" y="136"/>
                    </a:lnTo>
                    <a:lnTo>
                      <a:pt x="109" y="136"/>
                    </a:lnTo>
                    <a:lnTo>
                      <a:pt x="111" y="136"/>
                    </a:lnTo>
                    <a:lnTo>
                      <a:pt x="113" y="137"/>
                    </a:lnTo>
                    <a:lnTo>
                      <a:pt x="115" y="138"/>
                    </a:lnTo>
                    <a:lnTo>
                      <a:pt x="116" y="138"/>
                    </a:lnTo>
                    <a:lnTo>
                      <a:pt x="116" y="138"/>
                    </a:lnTo>
                    <a:lnTo>
                      <a:pt x="116" y="137"/>
                    </a:lnTo>
                    <a:lnTo>
                      <a:pt x="116" y="135"/>
                    </a:lnTo>
                    <a:lnTo>
                      <a:pt x="116" y="134"/>
                    </a:lnTo>
                    <a:lnTo>
                      <a:pt x="117" y="132"/>
                    </a:lnTo>
                    <a:lnTo>
                      <a:pt x="117" y="132"/>
                    </a:lnTo>
                    <a:lnTo>
                      <a:pt x="119" y="130"/>
                    </a:lnTo>
                    <a:lnTo>
                      <a:pt x="123" y="129"/>
                    </a:lnTo>
                    <a:lnTo>
                      <a:pt x="126" y="128"/>
                    </a:lnTo>
                    <a:lnTo>
                      <a:pt x="128" y="128"/>
                    </a:lnTo>
                    <a:lnTo>
                      <a:pt x="128" y="128"/>
                    </a:lnTo>
                    <a:lnTo>
                      <a:pt x="127" y="130"/>
                    </a:lnTo>
                    <a:lnTo>
                      <a:pt x="128" y="131"/>
                    </a:lnTo>
                    <a:lnTo>
                      <a:pt x="130" y="131"/>
                    </a:lnTo>
                    <a:lnTo>
                      <a:pt x="130" y="131"/>
                    </a:lnTo>
                    <a:lnTo>
                      <a:pt x="136" y="131"/>
                    </a:lnTo>
                    <a:lnTo>
                      <a:pt x="138" y="131"/>
                    </a:lnTo>
                    <a:lnTo>
                      <a:pt x="138" y="131"/>
                    </a:lnTo>
                    <a:lnTo>
                      <a:pt x="138" y="131"/>
                    </a:lnTo>
                    <a:lnTo>
                      <a:pt x="135" y="132"/>
                    </a:lnTo>
                    <a:lnTo>
                      <a:pt x="133" y="133"/>
                    </a:lnTo>
                    <a:lnTo>
                      <a:pt x="133" y="134"/>
                    </a:lnTo>
                    <a:lnTo>
                      <a:pt x="133" y="134"/>
                    </a:lnTo>
                    <a:lnTo>
                      <a:pt x="133" y="138"/>
                    </a:lnTo>
                    <a:lnTo>
                      <a:pt x="133" y="141"/>
                    </a:lnTo>
                    <a:lnTo>
                      <a:pt x="133" y="141"/>
                    </a:lnTo>
                    <a:lnTo>
                      <a:pt x="131" y="147"/>
                    </a:lnTo>
                    <a:lnTo>
                      <a:pt x="131" y="147"/>
                    </a:lnTo>
                    <a:lnTo>
                      <a:pt x="131" y="149"/>
                    </a:lnTo>
                    <a:lnTo>
                      <a:pt x="129" y="150"/>
                    </a:lnTo>
                    <a:lnTo>
                      <a:pt x="129" y="150"/>
                    </a:lnTo>
                    <a:lnTo>
                      <a:pt x="124" y="153"/>
                    </a:lnTo>
                    <a:lnTo>
                      <a:pt x="121" y="155"/>
                    </a:lnTo>
                    <a:lnTo>
                      <a:pt x="121" y="155"/>
                    </a:lnTo>
                    <a:lnTo>
                      <a:pt x="118" y="156"/>
                    </a:lnTo>
                    <a:lnTo>
                      <a:pt x="115" y="157"/>
                    </a:lnTo>
                    <a:lnTo>
                      <a:pt x="115" y="157"/>
                    </a:lnTo>
                    <a:lnTo>
                      <a:pt x="110" y="158"/>
                    </a:lnTo>
                    <a:lnTo>
                      <a:pt x="110" y="158"/>
                    </a:lnTo>
                    <a:lnTo>
                      <a:pt x="108" y="158"/>
                    </a:lnTo>
                    <a:lnTo>
                      <a:pt x="106" y="158"/>
                    </a:lnTo>
                    <a:lnTo>
                      <a:pt x="106" y="158"/>
                    </a:lnTo>
                    <a:lnTo>
                      <a:pt x="101" y="158"/>
                    </a:lnTo>
                    <a:lnTo>
                      <a:pt x="99" y="158"/>
                    </a:lnTo>
                    <a:lnTo>
                      <a:pt x="98" y="159"/>
                    </a:lnTo>
                    <a:lnTo>
                      <a:pt x="98" y="159"/>
                    </a:lnTo>
                    <a:lnTo>
                      <a:pt x="98" y="160"/>
                    </a:lnTo>
                    <a:lnTo>
                      <a:pt x="98" y="161"/>
                    </a:lnTo>
                    <a:lnTo>
                      <a:pt x="96" y="162"/>
                    </a:lnTo>
                    <a:lnTo>
                      <a:pt x="96" y="162"/>
                    </a:lnTo>
                    <a:lnTo>
                      <a:pt x="92" y="164"/>
                    </a:lnTo>
                    <a:lnTo>
                      <a:pt x="88" y="164"/>
                    </a:lnTo>
                    <a:lnTo>
                      <a:pt x="88" y="164"/>
                    </a:lnTo>
                    <a:lnTo>
                      <a:pt x="86" y="164"/>
                    </a:lnTo>
                    <a:lnTo>
                      <a:pt x="84" y="163"/>
                    </a:lnTo>
                    <a:lnTo>
                      <a:pt x="84" y="163"/>
                    </a:lnTo>
                    <a:lnTo>
                      <a:pt x="83" y="161"/>
                    </a:lnTo>
                    <a:lnTo>
                      <a:pt x="82" y="160"/>
                    </a:lnTo>
                    <a:lnTo>
                      <a:pt x="82" y="160"/>
                    </a:lnTo>
                    <a:lnTo>
                      <a:pt x="79" y="159"/>
                    </a:lnTo>
                    <a:lnTo>
                      <a:pt x="76" y="159"/>
                    </a:lnTo>
                    <a:lnTo>
                      <a:pt x="76" y="159"/>
                    </a:lnTo>
                    <a:lnTo>
                      <a:pt x="76" y="159"/>
                    </a:lnTo>
                    <a:lnTo>
                      <a:pt x="77" y="158"/>
                    </a:lnTo>
                    <a:lnTo>
                      <a:pt x="79" y="156"/>
                    </a:lnTo>
                    <a:lnTo>
                      <a:pt x="79" y="156"/>
                    </a:lnTo>
                    <a:lnTo>
                      <a:pt x="81" y="156"/>
                    </a:lnTo>
                    <a:lnTo>
                      <a:pt x="81" y="156"/>
                    </a:lnTo>
                    <a:lnTo>
                      <a:pt x="82" y="156"/>
                    </a:lnTo>
                    <a:lnTo>
                      <a:pt x="82" y="156"/>
                    </a:lnTo>
                    <a:lnTo>
                      <a:pt x="83" y="158"/>
                    </a:lnTo>
                    <a:lnTo>
                      <a:pt x="84" y="158"/>
                    </a:lnTo>
                    <a:lnTo>
                      <a:pt x="84" y="158"/>
                    </a:lnTo>
                    <a:lnTo>
                      <a:pt x="85" y="157"/>
                    </a:lnTo>
                    <a:lnTo>
                      <a:pt x="86" y="154"/>
                    </a:lnTo>
                    <a:lnTo>
                      <a:pt x="86" y="152"/>
                    </a:lnTo>
                    <a:lnTo>
                      <a:pt x="85" y="150"/>
                    </a:lnTo>
                    <a:lnTo>
                      <a:pt x="85" y="150"/>
                    </a:lnTo>
                    <a:lnTo>
                      <a:pt x="81" y="152"/>
                    </a:lnTo>
                    <a:lnTo>
                      <a:pt x="78" y="152"/>
                    </a:lnTo>
                    <a:lnTo>
                      <a:pt x="74" y="149"/>
                    </a:lnTo>
                    <a:lnTo>
                      <a:pt x="74" y="149"/>
                    </a:lnTo>
                    <a:lnTo>
                      <a:pt x="72" y="147"/>
                    </a:lnTo>
                    <a:lnTo>
                      <a:pt x="69" y="145"/>
                    </a:lnTo>
                    <a:lnTo>
                      <a:pt x="68" y="142"/>
                    </a:lnTo>
                    <a:lnTo>
                      <a:pt x="68" y="140"/>
                    </a:lnTo>
                    <a:lnTo>
                      <a:pt x="68" y="140"/>
                    </a:lnTo>
                    <a:lnTo>
                      <a:pt x="71" y="138"/>
                    </a:lnTo>
                    <a:lnTo>
                      <a:pt x="72" y="137"/>
                    </a:lnTo>
                    <a:lnTo>
                      <a:pt x="72" y="136"/>
                    </a:lnTo>
                    <a:lnTo>
                      <a:pt x="72" y="136"/>
                    </a:lnTo>
                    <a:lnTo>
                      <a:pt x="73" y="134"/>
                    </a:lnTo>
                    <a:lnTo>
                      <a:pt x="72" y="134"/>
                    </a:lnTo>
                    <a:lnTo>
                      <a:pt x="72" y="134"/>
                    </a:lnTo>
                    <a:lnTo>
                      <a:pt x="71" y="132"/>
                    </a:lnTo>
                    <a:lnTo>
                      <a:pt x="71" y="132"/>
                    </a:lnTo>
                    <a:lnTo>
                      <a:pt x="69" y="131"/>
                    </a:lnTo>
                    <a:lnTo>
                      <a:pt x="69" y="131"/>
                    </a:lnTo>
                    <a:lnTo>
                      <a:pt x="65" y="129"/>
                    </a:lnTo>
                    <a:lnTo>
                      <a:pt x="63" y="128"/>
                    </a:lnTo>
                    <a:lnTo>
                      <a:pt x="62" y="127"/>
                    </a:lnTo>
                    <a:lnTo>
                      <a:pt x="62" y="127"/>
                    </a:lnTo>
                    <a:lnTo>
                      <a:pt x="61" y="130"/>
                    </a:lnTo>
                    <a:lnTo>
                      <a:pt x="61" y="132"/>
                    </a:lnTo>
                    <a:lnTo>
                      <a:pt x="61" y="132"/>
                    </a:lnTo>
                    <a:lnTo>
                      <a:pt x="60" y="135"/>
                    </a:lnTo>
                    <a:lnTo>
                      <a:pt x="60" y="136"/>
                    </a:lnTo>
                    <a:lnTo>
                      <a:pt x="59" y="138"/>
                    </a:lnTo>
                    <a:lnTo>
                      <a:pt x="59" y="138"/>
                    </a:lnTo>
                    <a:lnTo>
                      <a:pt x="55" y="140"/>
                    </a:lnTo>
                    <a:lnTo>
                      <a:pt x="54" y="141"/>
                    </a:lnTo>
                    <a:lnTo>
                      <a:pt x="52" y="142"/>
                    </a:lnTo>
                    <a:lnTo>
                      <a:pt x="52" y="142"/>
                    </a:lnTo>
                    <a:lnTo>
                      <a:pt x="48" y="141"/>
                    </a:lnTo>
                    <a:lnTo>
                      <a:pt x="45" y="141"/>
                    </a:lnTo>
                    <a:lnTo>
                      <a:pt x="45" y="141"/>
                    </a:lnTo>
                    <a:lnTo>
                      <a:pt x="44" y="145"/>
                    </a:lnTo>
                    <a:lnTo>
                      <a:pt x="43" y="147"/>
                    </a:lnTo>
                    <a:lnTo>
                      <a:pt x="43" y="148"/>
                    </a:lnTo>
                    <a:lnTo>
                      <a:pt x="43" y="148"/>
                    </a:lnTo>
                    <a:lnTo>
                      <a:pt x="45" y="150"/>
                    </a:lnTo>
                    <a:lnTo>
                      <a:pt x="45" y="152"/>
                    </a:lnTo>
                    <a:lnTo>
                      <a:pt x="45" y="152"/>
                    </a:lnTo>
                    <a:lnTo>
                      <a:pt x="43" y="155"/>
                    </a:lnTo>
                    <a:lnTo>
                      <a:pt x="42" y="156"/>
                    </a:lnTo>
                    <a:lnTo>
                      <a:pt x="40" y="157"/>
                    </a:lnTo>
                    <a:lnTo>
                      <a:pt x="40" y="157"/>
                    </a:lnTo>
                    <a:lnTo>
                      <a:pt x="36" y="159"/>
                    </a:lnTo>
                    <a:lnTo>
                      <a:pt x="34" y="160"/>
                    </a:lnTo>
                    <a:lnTo>
                      <a:pt x="32" y="160"/>
                    </a:lnTo>
                    <a:lnTo>
                      <a:pt x="32" y="160"/>
                    </a:lnTo>
                    <a:lnTo>
                      <a:pt x="28" y="158"/>
                    </a:lnTo>
                    <a:lnTo>
                      <a:pt x="26" y="157"/>
                    </a:lnTo>
                    <a:lnTo>
                      <a:pt x="25" y="157"/>
                    </a:lnTo>
                    <a:lnTo>
                      <a:pt x="25" y="157"/>
                    </a:lnTo>
                    <a:lnTo>
                      <a:pt x="25" y="160"/>
                    </a:lnTo>
                    <a:lnTo>
                      <a:pt x="25" y="161"/>
                    </a:lnTo>
                    <a:lnTo>
                      <a:pt x="24" y="162"/>
                    </a:lnTo>
                    <a:lnTo>
                      <a:pt x="24" y="162"/>
                    </a:lnTo>
                    <a:lnTo>
                      <a:pt x="20" y="163"/>
                    </a:lnTo>
                    <a:lnTo>
                      <a:pt x="19" y="164"/>
                    </a:lnTo>
                    <a:lnTo>
                      <a:pt x="19" y="165"/>
                    </a:lnTo>
                    <a:lnTo>
                      <a:pt x="19" y="165"/>
                    </a:lnTo>
                    <a:lnTo>
                      <a:pt x="21" y="166"/>
                    </a:lnTo>
                    <a:lnTo>
                      <a:pt x="23" y="167"/>
                    </a:lnTo>
                    <a:lnTo>
                      <a:pt x="23" y="167"/>
                    </a:lnTo>
                    <a:lnTo>
                      <a:pt x="23" y="169"/>
                    </a:lnTo>
                    <a:lnTo>
                      <a:pt x="23" y="171"/>
                    </a:lnTo>
                    <a:lnTo>
                      <a:pt x="25" y="171"/>
                    </a:lnTo>
                    <a:lnTo>
                      <a:pt x="25" y="171"/>
                    </a:lnTo>
                    <a:lnTo>
                      <a:pt x="26" y="170"/>
                    </a:lnTo>
                    <a:lnTo>
                      <a:pt x="27" y="169"/>
                    </a:lnTo>
                    <a:lnTo>
                      <a:pt x="28" y="168"/>
                    </a:lnTo>
                    <a:lnTo>
                      <a:pt x="29" y="168"/>
                    </a:lnTo>
                    <a:lnTo>
                      <a:pt x="29" y="168"/>
                    </a:lnTo>
                    <a:lnTo>
                      <a:pt x="33" y="169"/>
                    </a:lnTo>
                    <a:lnTo>
                      <a:pt x="35" y="169"/>
                    </a:lnTo>
                    <a:lnTo>
                      <a:pt x="35" y="170"/>
                    </a:lnTo>
                    <a:lnTo>
                      <a:pt x="35" y="170"/>
                    </a:lnTo>
                    <a:lnTo>
                      <a:pt x="35" y="172"/>
                    </a:lnTo>
                    <a:lnTo>
                      <a:pt x="34" y="172"/>
                    </a:lnTo>
                    <a:lnTo>
                      <a:pt x="34" y="172"/>
                    </a:lnTo>
                    <a:lnTo>
                      <a:pt x="32" y="172"/>
                    </a:lnTo>
                    <a:lnTo>
                      <a:pt x="31" y="172"/>
                    </a:lnTo>
                    <a:lnTo>
                      <a:pt x="31" y="172"/>
                    </a:lnTo>
                    <a:lnTo>
                      <a:pt x="29" y="175"/>
                    </a:lnTo>
                    <a:lnTo>
                      <a:pt x="29" y="176"/>
                    </a:lnTo>
                    <a:lnTo>
                      <a:pt x="29" y="178"/>
                    </a:lnTo>
                    <a:lnTo>
                      <a:pt x="29" y="178"/>
                    </a:lnTo>
                    <a:lnTo>
                      <a:pt x="30" y="179"/>
                    </a:lnTo>
                    <a:lnTo>
                      <a:pt x="30" y="179"/>
                    </a:lnTo>
                    <a:lnTo>
                      <a:pt x="31" y="179"/>
                    </a:lnTo>
                    <a:lnTo>
                      <a:pt x="31" y="179"/>
                    </a:lnTo>
                    <a:lnTo>
                      <a:pt x="31" y="176"/>
                    </a:lnTo>
                    <a:lnTo>
                      <a:pt x="32" y="175"/>
                    </a:lnTo>
                    <a:lnTo>
                      <a:pt x="33" y="175"/>
                    </a:lnTo>
                    <a:lnTo>
                      <a:pt x="33" y="175"/>
                    </a:lnTo>
                    <a:lnTo>
                      <a:pt x="36" y="177"/>
                    </a:lnTo>
                    <a:lnTo>
                      <a:pt x="37" y="178"/>
                    </a:lnTo>
                    <a:lnTo>
                      <a:pt x="40" y="177"/>
                    </a:lnTo>
                    <a:lnTo>
                      <a:pt x="40" y="177"/>
                    </a:lnTo>
                    <a:lnTo>
                      <a:pt x="43" y="175"/>
                    </a:lnTo>
                    <a:lnTo>
                      <a:pt x="45" y="174"/>
                    </a:lnTo>
                    <a:lnTo>
                      <a:pt x="45" y="174"/>
                    </a:lnTo>
                    <a:lnTo>
                      <a:pt x="45" y="174"/>
                    </a:lnTo>
                    <a:lnTo>
                      <a:pt x="45" y="176"/>
                    </a:lnTo>
                    <a:lnTo>
                      <a:pt x="44" y="178"/>
                    </a:lnTo>
                    <a:lnTo>
                      <a:pt x="44" y="178"/>
                    </a:lnTo>
                    <a:lnTo>
                      <a:pt x="42" y="180"/>
                    </a:lnTo>
                    <a:lnTo>
                      <a:pt x="41" y="184"/>
                    </a:lnTo>
                    <a:lnTo>
                      <a:pt x="41" y="184"/>
                    </a:lnTo>
                    <a:lnTo>
                      <a:pt x="36" y="185"/>
                    </a:lnTo>
                    <a:lnTo>
                      <a:pt x="34" y="186"/>
                    </a:lnTo>
                    <a:lnTo>
                      <a:pt x="33" y="187"/>
                    </a:lnTo>
                    <a:lnTo>
                      <a:pt x="33" y="187"/>
                    </a:lnTo>
                    <a:lnTo>
                      <a:pt x="33" y="188"/>
                    </a:lnTo>
                    <a:lnTo>
                      <a:pt x="34" y="189"/>
                    </a:lnTo>
                    <a:lnTo>
                      <a:pt x="36" y="190"/>
                    </a:lnTo>
                    <a:lnTo>
                      <a:pt x="36" y="190"/>
                    </a:lnTo>
                    <a:lnTo>
                      <a:pt x="35" y="191"/>
                    </a:lnTo>
                    <a:lnTo>
                      <a:pt x="33" y="193"/>
                    </a:lnTo>
                    <a:lnTo>
                      <a:pt x="31" y="194"/>
                    </a:lnTo>
                    <a:lnTo>
                      <a:pt x="29" y="195"/>
                    </a:lnTo>
                    <a:lnTo>
                      <a:pt x="29" y="195"/>
                    </a:lnTo>
                    <a:lnTo>
                      <a:pt x="27" y="194"/>
                    </a:lnTo>
                    <a:lnTo>
                      <a:pt x="26" y="193"/>
                    </a:lnTo>
                    <a:lnTo>
                      <a:pt x="25" y="192"/>
                    </a:lnTo>
                    <a:lnTo>
                      <a:pt x="24" y="191"/>
                    </a:lnTo>
                    <a:lnTo>
                      <a:pt x="24" y="191"/>
                    </a:lnTo>
                    <a:lnTo>
                      <a:pt x="23" y="193"/>
                    </a:lnTo>
                    <a:lnTo>
                      <a:pt x="20" y="195"/>
                    </a:lnTo>
                    <a:lnTo>
                      <a:pt x="20" y="195"/>
                    </a:lnTo>
                    <a:lnTo>
                      <a:pt x="16" y="196"/>
                    </a:lnTo>
                    <a:lnTo>
                      <a:pt x="13" y="196"/>
                    </a:lnTo>
                    <a:lnTo>
                      <a:pt x="12" y="197"/>
                    </a:lnTo>
                    <a:lnTo>
                      <a:pt x="12" y="197"/>
                    </a:lnTo>
                    <a:lnTo>
                      <a:pt x="8" y="199"/>
                    </a:lnTo>
                    <a:lnTo>
                      <a:pt x="6" y="200"/>
                    </a:lnTo>
                    <a:lnTo>
                      <a:pt x="3" y="202"/>
                    </a:lnTo>
                    <a:lnTo>
                      <a:pt x="3" y="202"/>
                    </a:lnTo>
                    <a:lnTo>
                      <a:pt x="0" y="211"/>
                    </a:lnTo>
                    <a:lnTo>
                      <a:pt x="0" y="211"/>
                    </a:lnTo>
                    <a:lnTo>
                      <a:pt x="2" y="212"/>
                    </a:lnTo>
                    <a:lnTo>
                      <a:pt x="6" y="212"/>
                    </a:lnTo>
                    <a:lnTo>
                      <a:pt x="6" y="212"/>
                    </a:lnTo>
                    <a:lnTo>
                      <a:pt x="13" y="212"/>
                    </a:lnTo>
                    <a:lnTo>
                      <a:pt x="20" y="212"/>
                    </a:lnTo>
                    <a:lnTo>
                      <a:pt x="20" y="212"/>
                    </a:lnTo>
                    <a:lnTo>
                      <a:pt x="21" y="211"/>
                    </a:lnTo>
                    <a:lnTo>
                      <a:pt x="23" y="210"/>
                    </a:lnTo>
                    <a:lnTo>
                      <a:pt x="26" y="209"/>
                    </a:lnTo>
                    <a:lnTo>
                      <a:pt x="28" y="208"/>
                    </a:lnTo>
                    <a:lnTo>
                      <a:pt x="28" y="208"/>
                    </a:lnTo>
                    <a:lnTo>
                      <a:pt x="30" y="209"/>
                    </a:lnTo>
                    <a:lnTo>
                      <a:pt x="32" y="210"/>
                    </a:lnTo>
                    <a:lnTo>
                      <a:pt x="34" y="211"/>
                    </a:lnTo>
                    <a:lnTo>
                      <a:pt x="37" y="211"/>
                    </a:lnTo>
                    <a:lnTo>
                      <a:pt x="37" y="211"/>
                    </a:lnTo>
                    <a:lnTo>
                      <a:pt x="42" y="209"/>
                    </a:lnTo>
                    <a:lnTo>
                      <a:pt x="43" y="209"/>
                    </a:lnTo>
                    <a:lnTo>
                      <a:pt x="45" y="210"/>
                    </a:lnTo>
                    <a:lnTo>
                      <a:pt x="45" y="210"/>
                    </a:lnTo>
                    <a:lnTo>
                      <a:pt x="50" y="213"/>
                    </a:lnTo>
                    <a:lnTo>
                      <a:pt x="52" y="213"/>
                    </a:lnTo>
                    <a:lnTo>
                      <a:pt x="54" y="213"/>
                    </a:lnTo>
                    <a:lnTo>
                      <a:pt x="54" y="213"/>
                    </a:lnTo>
                    <a:lnTo>
                      <a:pt x="56" y="209"/>
                    </a:lnTo>
                    <a:lnTo>
                      <a:pt x="58" y="208"/>
                    </a:lnTo>
                    <a:lnTo>
                      <a:pt x="60" y="207"/>
                    </a:lnTo>
                    <a:lnTo>
                      <a:pt x="60" y="207"/>
                    </a:lnTo>
                    <a:lnTo>
                      <a:pt x="64" y="206"/>
                    </a:lnTo>
                    <a:lnTo>
                      <a:pt x="67" y="206"/>
                    </a:lnTo>
                    <a:lnTo>
                      <a:pt x="73" y="208"/>
                    </a:lnTo>
                    <a:lnTo>
                      <a:pt x="73" y="208"/>
                    </a:lnTo>
                    <a:lnTo>
                      <a:pt x="76" y="209"/>
                    </a:lnTo>
                    <a:lnTo>
                      <a:pt x="78" y="209"/>
                    </a:lnTo>
                    <a:lnTo>
                      <a:pt x="78" y="209"/>
                    </a:lnTo>
                    <a:lnTo>
                      <a:pt x="83" y="208"/>
                    </a:lnTo>
                    <a:lnTo>
                      <a:pt x="85" y="208"/>
                    </a:lnTo>
                    <a:lnTo>
                      <a:pt x="87" y="208"/>
                    </a:lnTo>
                    <a:lnTo>
                      <a:pt x="87" y="208"/>
                    </a:lnTo>
                    <a:lnTo>
                      <a:pt x="91" y="212"/>
                    </a:lnTo>
                    <a:lnTo>
                      <a:pt x="93" y="213"/>
                    </a:lnTo>
                    <a:lnTo>
                      <a:pt x="95" y="214"/>
                    </a:lnTo>
                    <a:lnTo>
                      <a:pt x="95" y="214"/>
                    </a:lnTo>
                    <a:lnTo>
                      <a:pt x="98" y="216"/>
                    </a:lnTo>
                    <a:lnTo>
                      <a:pt x="103" y="218"/>
                    </a:lnTo>
                    <a:lnTo>
                      <a:pt x="110" y="223"/>
                    </a:lnTo>
                    <a:lnTo>
                      <a:pt x="110" y="223"/>
                    </a:lnTo>
                    <a:lnTo>
                      <a:pt x="114" y="227"/>
                    </a:lnTo>
                    <a:lnTo>
                      <a:pt x="119" y="228"/>
                    </a:lnTo>
                    <a:lnTo>
                      <a:pt x="119" y="228"/>
                    </a:lnTo>
                    <a:lnTo>
                      <a:pt x="125" y="229"/>
                    </a:lnTo>
                    <a:lnTo>
                      <a:pt x="127" y="229"/>
                    </a:lnTo>
                    <a:lnTo>
                      <a:pt x="129" y="230"/>
                    </a:lnTo>
                    <a:lnTo>
                      <a:pt x="129" y="230"/>
                    </a:lnTo>
                    <a:lnTo>
                      <a:pt x="132" y="233"/>
                    </a:lnTo>
                    <a:lnTo>
                      <a:pt x="135" y="235"/>
                    </a:lnTo>
                    <a:lnTo>
                      <a:pt x="135" y="235"/>
                    </a:lnTo>
                    <a:lnTo>
                      <a:pt x="135" y="236"/>
                    </a:lnTo>
                    <a:lnTo>
                      <a:pt x="135" y="237"/>
                    </a:lnTo>
                    <a:lnTo>
                      <a:pt x="133" y="238"/>
                    </a:lnTo>
                    <a:lnTo>
                      <a:pt x="133" y="239"/>
                    </a:lnTo>
                    <a:lnTo>
                      <a:pt x="133" y="239"/>
                    </a:lnTo>
                    <a:lnTo>
                      <a:pt x="135" y="242"/>
                    </a:lnTo>
                    <a:lnTo>
                      <a:pt x="136" y="242"/>
                    </a:lnTo>
                    <a:lnTo>
                      <a:pt x="137" y="242"/>
                    </a:lnTo>
                    <a:lnTo>
                      <a:pt x="137" y="242"/>
                    </a:lnTo>
                    <a:lnTo>
                      <a:pt x="140" y="240"/>
                    </a:lnTo>
                    <a:lnTo>
                      <a:pt x="142" y="239"/>
                    </a:lnTo>
                    <a:lnTo>
                      <a:pt x="143" y="237"/>
                    </a:lnTo>
                    <a:lnTo>
                      <a:pt x="143" y="237"/>
                    </a:lnTo>
                    <a:lnTo>
                      <a:pt x="145" y="235"/>
                    </a:lnTo>
                    <a:lnTo>
                      <a:pt x="146" y="234"/>
                    </a:lnTo>
                    <a:lnTo>
                      <a:pt x="149" y="232"/>
                    </a:lnTo>
                    <a:lnTo>
                      <a:pt x="149" y="232"/>
                    </a:lnTo>
                    <a:lnTo>
                      <a:pt x="152" y="229"/>
                    </a:lnTo>
                    <a:lnTo>
                      <a:pt x="154" y="228"/>
                    </a:lnTo>
                    <a:lnTo>
                      <a:pt x="156" y="227"/>
                    </a:lnTo>
                    <a:lnTo>
                      <a:pt x="156" y="227"/>
                    </a:lnTo>
                    <a:lnTo>
                      <a:pt x="165" y="223"/>
                    </a:lnTo>
                    <a:lnTo>
                      <a:pt x="170" y="222"/>
                    </a:lnTo>
                    <a:lnTo>
                      <a:pt x="172" y="222"/>
                    </a:lnTo>
                    <a:lnTo>
                      <a:pt x="174" y="223"/>
                    </a:lnTo>
                    <a:lnTo>
                      <a:pt x="174" y="223"/>
                    </a:lnTo>
                    <a:lnTo>
                      <a:pt x="176" y="225"/>
                    </a:lnTo>
                    <a:lnTo>
                      <a:pt x="177" y="228"/>
                    </a:lnTo>
                    <a:lnTo>
                      <a:pt x="178" y="233"/>
                    </a:lnTo>
                    <a:lnTo>
                      <a:pt x="178" y="233"/>
                    </a:lnTo>
                    <a:lnTo>
                      <a:pt x="179" y="239"/>
                    </a:lnTo>
                    <a:lnTo>
                      <a:pt x="180" y="247"/>
                    </a:lnTo>
                    <a:lnTo>
                      <a:pt x="180" y="254"/>
                    </a:lnTo>
                    <a:lnTo>
                      <a:pt x="179" y="260"/>
                    </a:lnTo>
                    <a:lnTo>
                      <a:pt x="179" y="260"/>
                    </a:lnTo>
                    <a:lnTo>
                      <a:pt x="176" y="265"/>
                    </a:lnTo>
                    <a:lnTo>
                      <a:pt x="174" y="266"/>
                    </a:lnTo>
                    <a:lnTo>
                      <a:pt x="172" y="266"/>
                    </a:lnTo>
                    <a:lnTo>
                      <a:pt x="172" y="266"/>
                    </a:lnTo>
                    <a:lnTo>
                      <a:pt x="170" y="265"/>
                    </a:lnTo>
                    <a:lnTo>
                      <a:pt x="169" y="266"/>
                    </a:lnTo>
                    <a:lnTo>
                      <a:pt x="168" y="267"/>
                    </a:lnTo>
                    <a:lnTo>
                      <a:pt x="168" y="267"/>
                    </a:lnTo>
                    <a:lnTo>
                      <a:pt x="168" y="271"/>
                    </a:lnTo>
                    <a:lnTo>
                      <a:pt x="167" y="272"/>
                    </a:lnTo>
                    <a:lnTo>
                      <a:pt x="164" y="272"/>
                    </a:lnTo>
                    <a:lnTo>
                      <a:pt x="164" y="272"/>
                    </a:lnTo>
                    <a:lnTo>
                      <a:pt x="158" y="271"/>
                    </a:lnTo>
                    <a:lnTo>
                      <a:pt x="157" y="271"/>
                    </a:lnTo>
                    <a:lnTo>
                      <a:pt x="157" y="272"/>
                    </a:lnTo>
                    <a:lnTo>
                      <a:pt x="157" y="272"/>
                    </a:lnTo>
                    <a:lnTo>
                      <a:pt x="159" y="275"/>
                    </a:lnTo>
                    <a:lnTo>
                      <a:pt x="160" y="277"/>
                    </a:lnTo>
                    <a:lnTo>
                      <a:pt x="159" y="281"/>
                    </a:lnTo>
                    <a:lnTo>
                      <a:pt x="157" y="282"/>
                    </a:lnTo>
                    <a:lnTo>
                      <a:pt x="157" y="282"/>
                    </a:lnTo>
                    <a:lnTo>
                      <a:pt x="152" y="282"/>
                    </a:lnTo>
                    <a:lnTo>
                      <a:pt x="151" y="283"/>
                    </a:lnTo>
                    <a:lnTo>
                      <a:pt x="149" y="285"/>
                    </a:lnTo>
                    <a:lnTo>
                      <a:pt x="149" y="285"/>
                    </a:lnTo>
                    <a:lnTo>
                      <a:pt x="150" y="286"/>
                    </a:lnTo>
                    <a:lnTo>
                      <a:pt x="152" y="287"/>
                    </a:lnTo>
                    <a:lnTo>
                      <a:pt x="153" y="288"/>
                    </a:lnTo>
                    <a:lnTo>
                      <a:pt x="153" y="289"/>
                    </a:lnTo>
                    <a:lnTo>
                      <a:pt x="153" y="289"/>
                    </a:lnTo>
                    <a:lnTo>
                      <a:pt x="153" y="289"/>
                    </a:lnTo>
                    <a:lnTo>
                      <a:pt x="149" y="290"/>
                    </a:lnTo>
                    <a:lnTo>
                      <a:pt x="148" y="291"/>
                    </a:lnTo>
                    <a:lnTo>
                      <a:pt x="147" y="292"/>
                    </a:lnTo>
                    <a:lnTo>
                      <a:pt x="147" y="292"/>
                    </a:lnTo>
                    <a:lnTo>
                      <a:pt x="147" y="296"/>
                    </a:lnTo>
                    <a:lnTo>
                      <a:pt x="146" y="297"/>
                    </a:lnTo>
                    <a:lnTo>
                      <a:pt x="145" y="298"/>
                    </a:lnTo>
                    <a:lnTo>
                      <a:pt x="145" y="298"/>
                    </a:lnTo>
                    <a:lnTo>
                      <a:pt x="143" y="297"/>
                    </a:lnTo>
                    <a:lnTo>
                      <a:pt x="142" y="295"/>
                    </a:lnTo>
                    <a:lnTo>
                      <a:pt x="141" y="293"/>
                    </a:lnTo>
                    <a:lnTo>
                      <a:pt x="142" y="292"/>
                    </a:lnTo>
                    <a:lnTo>
                      <a:pt x="142" y="292"/>
                    </a:lnTo>
                    <a:lnTo>
                      <a:pt x="143" y="289"/>
                    </a:lnTo>
                    <a:lnTo>
                      <a:pt x="143" y="288"/>
                    </a:lnTo>
                    <a:lnTo>
                      <a:pt x="142" y="288"/>
                    </a:lnTo>
                    <a:lnTo>
                      <a:pt x="142" y="288"/>
                    </a:lnTo>
                    <a:lnTo>
                      <a:pt x="140" y="287"/>
                    </a:lnTo>
                    <a:lnTo>
                      <a:pt x="140" y="296"/>
                    </a:lnTo>
                    <a:lnTo>
                      <a:pt x="136" y="296"/>
                    </a:lnTo>
                    <a:lnTo>
                      <a:pt x="136" y="296"/>
                    </a:lnTo>
                    <a:lnTo>
                      <a:pt x="136" y="300"/>
                    </a:lnTo>
                    <a:lnTo>
                      <a:pt x="135" y="303"/>
                    </a:lnTo>
                    <a:lnTo>
                      <a:pt x="133" y="304"/>
                    </a:lnTo>
                    <a:lnTo>
                      <a:pt x="133" y="304"/>
                    </a:lnTo>
                    <a:lnTo>
                      <a:pt x="132" y="304"/>
                    </a:lnTo>
                    <a:lnTo>
                      <a:pt x="131" y="303"/>
                    </a:lnTo>
                    <a:lnTo>
                      <a:pt x="130" y="302"/>
                    </a:lnTo>
                    <a:lnTo>
                      <a:pt x="130" y="302"/>
                    </a:lnTo>
                    <a:lnTo>
                      <a:pt x="128" y="300"/>
                    </a:lnTo>
                    <a:lnTo>
                      <a:pt x="127" y="300"/>
                    </a:lnTo>
                    <a:lnTo>
                      <a:pt x="126" y="301"/>
                    </a:lnTo>
                    <a:lnTo>
                      <a:pt x="126" y="301"/>
                    </a:lnTo>
                    <a:lnTo>
                      <a:pt x="126" y="304"/>
                    </a:lnTo>
                    <a:lnTo>
                      <a:pt x="127" y="305"/>
                    </a:lnTo>
                    <a:lnTo>
                      <a:pt x="127" y="307"/>
                    </a:lnTo>
                    <a:lnTo>
                      <a:pt x="126" y="307"/>
                    </a:lnTo>
                    <a:lnTo>
                      <a:pt x="126" y="307"/>
                    </a:lnTo>
                    <a:lnTo>
                      <a:pt x="122" y="307"/>
                    </a:lnTo>
                    <a:lnTo>
                      <a:pt x="121" y="307"/>
                    </a:lnTo>
                    <a:lnTo>
                      <a:pt x="120" y="307"/>
                    </a:lnTo>
                    <a:lnTo>
                      <a:pt x="120" y="307"/>
                    </a:lnTo>
                    <a:lnTo>
                      <a:pt x="119" y="309"/>
                    </a:lnTo>
                    <a:lnTo>
                      <a:pt x="119" y="311"/>
                    </a:lnTo>
                    <a:lnTo>
                      <a:pt x="120" y="312"/>
                    </a:lnTo>
                    <a:lnTo>
                      <a:pt x="120" y="312"/>
                    </a:lnTo>
                    <a:lnTo>
                      <a:pt x="122" y="313"/>
                    </a:lnTo>
                    <a:lnTo>
                      <a:pt x="122" y="315"/>
                    </a:lnTo>
                    <a:lnTo>
                      <a:pt x="122" y="317"/>
                    </a:lnTo>
                    <a:lnTo>
                      <a:pt x="122" y="317"/>
                    </a:lnTo>
                    <a:lnTo>
                      <a:pt x="119" y="319"/>
                    </a:lnTo>
                    <a:lnTo>
                      <a:pt x="116" y="321"/>
                    </a:lnTo>
                    <a:lnTo>
                      <a:pt x="116" y="321"/>
                    </a:lnTo>
                    <a:lnTo>
                      <a:pt x="111" y="321"/>
                    </a:lnTo>
                    <a:lnTo>
                      <a:pt x="109" y="322"/>
                    </a:lnTo>
                    <a:lnTo>
                      <a:pt x="109" y="324"/>
                    </a:lnTo>
                    <a:lnTo>
                      <a:pt x="109" y="324"/>
                    </a:lnTo>
                    <a:lnTo>
                      <a:pt x="109" y="329"/>
                    </a:lnTo>
                    <a:lnTo>
                      <a:pt x="110" y="330"/>
                    </a:lnTo>
                    <a:lnTo>
                      <a:pt x="111" y="331"/>
                    </a:lnTo>
                    <a:lnTo>
                      <a:pt x="111" y="331"/>
                    </a:lnTo>
                    <a:lnTo>
                      <a:pt x="112" y="332"/>
                    </a:lnTo>
                    <a:lnTo>
                      <a:pt x="113" y="335"/>
                    </a:lnTo>
                    <a:lnTo>
                      <a:pt x="113" y="335"/>
                    </a:lnTo>
                    <a:lnTo>
                      <a:pt x="113" y="335"/>
                    </a:lnTo>
                    <a:lnTo>
                      <a:pt x="117" y="350"/>
                    </a:lnTo>
                    <a:lnTo>
                      <a:pt x="117" y="350"/>
                    </a:lnTo>
                    <a:lnTo>
                      <a:pt x="118" y="351"/>
                    </a:lnTo>
                    <a:lnTo>
                      <a:pt x="119" y="352"/>
                    </a:lnTo>
                    <a:lnTo>
                      <a:pt x="120" y="352"/>
                    </a:lnTo>
                    <a:lnTo>
                      <a:pt x="120" y="353"/>
                    </a:lnTo>
                    <a:lnTo>
                      <a:pt x="120" y="353"/>
                    </a:lnTo>
                    <a:lnTo>
                      <a:pt x="120" y="357"/>
                    </a:lnTo>
                    <a:lnTo>
                      <a:pt x="121" y="361"/>
                    </a:lnTo>
                    <a:lnTo>
                      <a:pt x="121" y="361"/>
                    </a:lnTo>
                    <a:lnTo>
                      <a:pt x="125" y="362"/>
                    </a:lnTo>
                    <a:lnTo>
                      <a:pt x="128" y="363"/>
                    </a:lnTo>
                    <a:lnTo>
                      <a:pt x="128" y="363"/>
                    </a:lnTo>
                    <a:lnTo>
                      <a:pt x="127" y="365"/>
                    </a:lnTo>
                    <a:lnTo>
                      <a:pt x="126" y="368"/>
                    </a:lnTo>
                    <a:lnTo>
                      <a:pt x="126" y="368"/>
                    </a:lnTo>
                    <a:lnTo>
                      <a:pt x="126" y="370"/>
                    </a:lnTo>
                    <a:lnTo>
                      <a:pt x="128" y="371"/>
                    </a:lnTo>
                    <a:lnTo>
                      <a:pt x="132" y="372"/>
                    </a:lnTo>
                    <a:lnTo>
                      <a:pt x="132" y="372"/>
                    </a:lnTo>
                    <a:lnTo>
                      <a:pt x="135" y="375"/>
                    </a:lnTo>
                    <a:lnTo>
                      <a:pt x="136" y="377"/>
                    </a:lnTo>
                    <a:lnTo>
                      <a:pt x="137" y="382"/>
                    </a:lnTo>
                    <a:lnTo>
                      <a:pt x="137" y="382"/>
                    </a:lnTo>
                    <a:lnTo>
                      <a:pt x="137" y="390"/>
                    </a:lnTo>
                    <a:lnTo>
                      <a:pt x="137" y="394"/>
                    </a:lnTo>
                    <a:lnTo>
                      <a:pt x="136" y="398"/>
                    </a:lnTo>
                    <a:lnTo>
                      <a:pt x="136" y="398"/>
                    </a:lnTo>
                    <a:lnTo>
                      <a:pt x="132" y="404"/>
                    </a:lnTo>
                    <a:lnTo>
                      <a:pt x="132" y="404"/>
                    </a:lnTo>
                    <a:lnTo>
                      <a:pt x="130" y="406"/>
                    </a:lnTo>
                    <a:lnTo>
                      <a:pt x="128" y="408"/>
                    </a:lnTo>
                    <a:lnTo>
                      <a:pt x="127" y="409"/>
                    </a:lnTo>
                    <a:lnTo>
                      <a:pt x="128" y="409"/>
                    </a:lnTo>
                    <a:lnTo>
                      <a:pt x="128" y="409"/>
                    </a:lnTo>
                    <a:lnTo>
                      <a:pt x="133" y="411"/>
                    </a:lnTo>
                    <a:lnTo>
                      <a:pt x="133" y="411"/>
                    </a:lnTo>
                    <a:lnTo>
                      <a:pt x="133" y="411"/>
                    </a:lnTo>
                    <a:lnTo>
                      <a:pt x="138" y="410"/>
                    </a:lnTo>
                    <a:lnTo>
                      <a:pt x="142" y="409"/>
                    </a:lnTo>
                    <a:lnTo>
                      <a:pt x="148" y="409"/>
                    </a:lnTo>
                    <a:lnTo>
                      <a:pt x="148" y="409"/>
                    </a:lnTo>
                    <a:lnTo>
                      <a:pt x="155" y="409"/>
                    </a:lnTo>
                    <a:lnTo>
                      <a:pt x="162" y="410"/>
                    </a:lnTo>
                    <a:lnTo>
                      <a:pt x="162" y="410"/>
                    </a:lnTo>
                    <a:lnTo>
                      <a:pt x="168" y="409"/>
                    </a:lnTo>
                    <a:lnTo>
                      <a:pt x="171" y="407"/>
                    </a:lnTo>
                    <a:lnTo>
                      <a:pt x="171" y="407"/>
                    </a:lnTo>
                    <a:lnTo>
                      <a:pt x="171" y="406"/>
                    </a:lnTo>
                    <a:lnTo>
                      <a:pt x="170" y="403"/>
                    </a:lnTo>
                    <a:lnTo>
                      <a:pt x="168" y="399"/>
                    </a:lnTo>
                    <a:lnTo>
                      <a:pt x="168" y="399"/>
                    </a:lnTo>
                    <a:lnTo>
                      <a:pt x="168" y="396"/>
                    </a:lnTo>
                    <a:lnTo>
                      <a:pt x="167" y="393"/>
                    </a:lnTo>
                    <a:lnTo>
                      <a:pt x="167" y="393"/>
                    </a:lnTo>
                    <a:lnTo>
                      <a:pt x="164" y="391"/>
                    </a:lnTo>
                    <a:lnTo>
                      <a:pt x="163" y="390"/>
                    </a:lnTo>
                    <a:lnTo>
                      <a:pt x="164" y="388"/>
                    </a:lnTo>
                    <a:lnTo>
                      <a:pt x="164" y="388"/>
                    </a:lnTo>
                    <a:lnTo>
                      <a:pt x="167" y="386"/>
                    </a:lnTo>
                    <a:lnTo>
                      <a:pt x="170" y="384"/>
                    </a:lnTo>
                    <a:lnTo>
                      <a:pt x="175" y="383"/>
                    </a:lnTo>
                    <a:lnTo>
                      <a:pt x="175" y="383"/>
                    </a:lnTo>
                    <a:lnTo>
                      <a:pt x="176" y="383"/>
                    </a:lnTo>
                    <a:lnTo>
                      <a:pt x="177" y="381"/>
                    </a:lnTo>
                    <a:lnTo>
                      <a:pt x="179" y="378"/>
                    </a:lnTo>
                    <a:lnTo>
                      <a:pt x="179" y="378"/>
                    </a:lnTo>
                    <a:lnTo>
                      <a:pt x="184" y="375"/>
                    </a:lnTo>
                    <a:lnTo>
                      <a:pt x="188" y="372"/>
                    </a:lnTo>
                    <a:lnTo>
                      <a:pt x="188" y="372"/>
                    </a:lnTo>
                    <a:lnTo>
                      <a:pt x="188" y="371"/>
                    </a:lnTo>
                    <a:lnTo>
                      <a:pt x="188" y="370"/>
                    </a:lnTo>
                    <a:lnTo>
                      <a:pt x="186" y="368"/>
                    </a:lnTo>
                    <a:lnTo>
                      <a:pt x="186" y="368"/>
                    </a:lnTo>
                    <a:lnTo>
                      <a:pt x="186" y="367"/>
                    </a:lnTo>
                    <a:lnTo>
                      <a:pt x="188" y="365"/>
                    </a:lnTo>
                    <a:lnTo>
                      <a:pt x="192" y="363"/>
                    </a:lnTo>
                    <a:lnTo>
                      <a:pt x="192" y="363"/>
                    </a:lnTo>
                    <a:lnTo>
                      <a:pt x="196" y="362"/>
                    </a:lnTo>
                    <a:lnTo>
                      <a:pt x="200" y="362"/>
                    </a:lnTo>
                    <a:lnTo>
                      <a:pt x="200" y="362"/>
                    </a:lnTo>
                    <a:lnTo>
                      <a:pt x="203" y="363"/>
                    </a:lnTo>
                    <a:lnTo>
                      <a:pt x="206" y="364"/>
                    </a:lnTo>
                    <a:lnTo>
                      <a:pt x="206" y="364"/>
                    </a:lnTo>
                    <a:lnTo>
                      <a:pt x="212" y="363"/>
                    </a:lnTo>
                    <a:lnTo>
                      <a:pt x="217" y="362"/>
                    </a:lnTo>
                    <a:lnTo>
                      <a:pt x="217" y="362"/>
                    </a:lnTo>
                    <a:lnTo>
                      <a:pt x="218" y="362"/>
                    </a:lnTo>
                    <a:lnTo>
                      <a:pt x="219" y="360"/>
                    </a:lnTo>
                    <a:lnTo>
                      <a:pt x="222" y="356"/>
                    </a:lnTo>
                    <a:lnTo>
                      <a:pt x="222" y="356"/>
                    </a:lnTo>
                    <a:lnTo>
                      <a:pt x="223" y="353"/>
                    </a:lnTo>
                    <a:lnTo>
                      <a:pt x="224" y="350"/>
                    </a:lnTo>
                    <a:lnTo>
                      <a:pt x="224" y="344"/>
                    </a:lnTo>
                    <a:lnTo>
                      <a:pt x="224" y="344"/>
                    </a:lnTo>
                    <a:lnTo>
                      <a:pt x="226" y="340"/>
                    </a:lnTo>
                    <a:lnTo>
                      <a:pt x="228" y="339"/>
                    </a:lnTo>
                    <a:lnTo>
                      <a:pt x="228" y="339"/>
                    </a:lnTo>
                    <a:lnTo>
                      <a:pt x="229" y="339"/>
                    </a:lnTo>
                    <a:lnTo>
                      <a:pt x="231" y="342"/>
                    </a:lnTo>
                    <a:lnTo>
                      <a:pt x="233" y="346"/>
                    </a:lnTo>
                    <a:lnTo>
                      <a:pt x="233" y="346"/>
                    </a:lnTo>
                    <a:lnTo>
                      <a:pt x="234" y="347"/>
                    </a:lnTo>
                    <a:lnTo>
                      <a:pt x="236" y="347"/>
                    </a:lnTo>
                    <a:lnTo>
                      <a:pt x="240" y="347"/>
                    </a:lnTo>
                    <a:lnTo>
                      <a:pt x="247" y="346"/>
                    </a:lnTo>
                    <a:lnTo>
                      <a:pt x="247" y="346"/>
                    </a:lnTo>
                    <a:lnTo>
                      <a:pt x="248" y="347"/>
                    </a:lnTo>
                    <a:lnTo>
                      <a:pt x="251" y="349"/>
                    </a:lnTo>
                    <a:lnTo>
                      <a:pt x="255" y="352"/>
                    </a:lnTo>
                    <a:lnTo>
                      <a:pt x="255" y="352"/>
                    </a:lnTo>
                    <a:lnTo>
                      <a:pt x="263" y="358"/>
                    </a:lnTo>
                    <a:lnTo>
                      <a:pt x="263" y="358"/>
                    </a:lnTo>
                    <a:lnTo>
                      <a:pt x="268" y="359"/>
                    </a:lnTo>
                    <a:lnTo>
                      <a:pt x="273" y="360"/>
                    </a:lnTo>
                    <a:lnTo>
                      <a:pt x="273" y="360"/>
                    </a:lnTo>
                    <a:lnTo>
                      <a:pt x="276" y="362"/>
                    </a:lnTo>
                    <a:lnTo>
                      <a:pt x="279" y="364"/>
                    </a:lnTo>
                    <a:lnTo>
                      <a:pt x="279" y="364"/>
                    </a:lnTo>
                    <a:lnTo>
                      <a:pt x="285" y="367"/>
                    </a:lnTo>
                    <a:lnTo>
                      <a:pt x="285" y="367"/>
                    </a:lnTo>
                    <a:lnTo>
                      <a:pt x="288" y="366"/>
                    </a:lnTo>
                    <a:lnTo>
                      <a:pt x="290" y="364"/>
                    </a:lnTo>
                    <a:lnTo>
                      <a:pt x="295" y="359"/>
                    </a:lnTo>
                    <a:lnTo>
                      <a:pt x="295" y="359"/>
                    </a:lnTo>
                    <a:lnTo>
                      <a:pt x="296" y="356"/>
                    </a:lnTo>
                    <a:lnTo>
                      <a:pt x="297" y="353"/>
                    </a:lnTo>
                    <a:lnTo>
                      <a:pt x="297" y="350"/>
                    </a:lnTo>
                    <a:lnTo>
                      <a:pt x="298" y="348"/>
                    </a:lnTo>
                    <a:lnTo>
                      <a:pt x="298" y="348"/>
                    </a:lnTo>
                    <a:lnTo>
                      <a:pt x="299" y="347"/>
                    </a:lnTo>
                    <a:lnTo>
                      <a:pt x="299" y="346"/>
                    </a:lnTo>
                    <a:lnTo>
                      <a:pt x="299" y="342"/>
                    </a:lnTo>
                    <a:lnTo>
                      <a:pt x="299" y="342"/>
                    </a:lnTo>
                    <a:lnTo>
                      <a:pt x="298" y="339"/>
                    </a:lnTo>
                    <a:lnTo>
                      <a:pt x="299" y="337"/>
                    </a:lnTo>
                    <a:lnTo>
                      <a:pt x="301" y="336"/>
                    </a:lnTo>
                    <a:lnTo>
                      <a:pt x="301" y="336"/>
                    </a:lnTo>
                    <a:lnTo>
                      <a:pt x="302" y="335"/>
                    </a:lnTo>
                    <a:lnTo>
                      <a:pt x="301" y="333"/>
                    </a:lnTo>
                    <a:lnTo>
                      <a:pt x="299" y="330"/>
                    </a:lnTo>
                    <a:lnTo>
                      <a:pt x="299" y="330"/>
                    </a:lnTo>
                    <a:lnTo>
                      <a:pt x="297" y="329"/>
                    </a:lnTo>
                    <a:lnTo>
                      <a:pt x="296" y="329"/>
                    </a:lnTo>
                    <a:lnTo>
                      <a:pt x="292" y="328"/>
                    </a:lnTo>
                    <a:lnTo>
                      <a:pt x="289" y="326"/>
                    </a:lnTo>
                    <a:lnTo>
                      <a:pt x="289" y="326"/>
                    </a:lnTo>
                    <a:lnTo>
                      <a:pt x="286" y="323"/>
                    </a:lnTo>
                    <a:lnTo>
                      <a:pt x="285" y="321"/>
                    </a:lnTo>
                    <a:lnTo>
                      <a:pt x="285" y="320"/>
                    </a:lnTo>
                    <a:lnTo>
                      <a:pt x="286" y="318"/>
                    </a:lnTo>
                    <a:lnTo>
                      <a:pt x="286" y="318"/>
                    </a:lnTo>
                    <a:lnTo>
                      <a:pt x="286" y="316"/>
                    </a:lnTo>
                    <a:lnTo>
                      <a:pt x="286" y="314"/>
                    </a:lnTo>
                    <a:lnTo>
                      <a:pt x="282" y="311"/>
                    </a:lnTo>
                    <a:lnTo>
                      <a:pt x="282" y="311"/>
                    </a:lnTo>
                    <a:lnTo>
                      <a:pt x="281" y="308"/>
                    </a:lnTo>
                    <a:lnTo>
                      <a:pt x="281" y="306"/>
                    </a:lnTo>
                    <a:lnTo>
                      <a:pt x="282" y="303"/>
                    </a:lnTo>
                    <a:lnTo>
                      <a:pt x="284" y="302"/>
                    </a:lnTo>
                    <a:lnTo>
                      <a:pt x="284" y="302"/>
                    </a:lnTo>
                    <a:lnTo>
                      <a:pt x="289" y="301"/>
                    </a:lnTo>
                    <a:lnTo>
                      <a:pt x="295" y="299"/>
                    </a:lnTo>
                    <a:lnTo>
                      <a:pt x="295" y="299"/>
                    </a:lnTo>
                    <a:lnTo>
                      <a:pt x="296" y="299"/>
                    </a:lnTo>
                    <a:lnTo>
                      <a:pt x="295" y="298"/>
                    </a:lnTo>
                    <a:lnTo>
                      <a:pt x="293" y="297"/>
                    </a:lnTo>
                    <a:lnTo>
                      <a:pt x="291" y="295"/>
                    </a:lnTo>
                    <a:lnTo>
                      <a:pt x="290" y="293"/>
                    </a:lnTo>
                    <a:lnTo>
                      <a:pt x="290" y="293"/>
                    </a:lnTo>
                    <a:lnTo>
                      <a:pt x="291" y="291"/>
                    </a:lnTo>
                    <a:lnTo>
                      <a:pt x="293" y="289"/>
                    </a:lnTo>
                    <a:lnTo>
                      <a:pt x="293" y="289"/>
                    </a:lnTo>
                    <a:lnTo>
                      <a:pt x="295" y="288"/>
                    </a:lnTo>
                    <a:lnTo>
                      <a:pt x="295" y="287"/>
                    </a:lnTo>
                    <a:lnTo>
                      <a:pt x="293" y="285"/>
                    </a:lnTo>
                    <a:lnTo>
                      <a:pt x="293" y="284"/>
                    </a:lnTo>
                    <a:lnTo>
                      <a:pt x="293" y="284"/>
                    </a:lnTo>
                    <a:lnTo>
                      <a:pt x="292" y="276"/>
                    </a:lnTo>
                    <a:lnTo>
                      <a:pt x="290" y="269"/>
                    </a:lnTo>
                    <a:lnTo>
                      <a:pt x="290" y="269"/>
                    </a:lnTo>
                    <a:lnTo>
                      <a:pt x="289" y="269"/>
                    </a:lnTo>
                    <a:lnTo>
                      <a:pt x="288" y="269"/>
                    </a:lnTo>
                    <a:lnTo>
                      <a:pt x="287" y="269"/>
                    </a:lnTo>
                    <a:lnTo>
                      <a:pt x="285" y="268"/>
                    </a:lnTo>
                    <a:lnTo>
                      <a:pt x="285" y="268"/>
                    </a:lnTo>
                    <a:lnTo>
                      <a:pt x="285" y="267"/>
                    </a:lnTo>
                    <a:lnTo>
                      <a:pt x="285" y="266"/>
                    </a:lnTo>
                    <a:lnTo>
                      <a:pt x="287" y="263"/>
                    </a:lnTo>
                    <a:lnTo>
                      <a:pt x="291" y="257"/>
                    </a:lnTo>
                    <a:lnTo>
                      <a:pt x="291" y="257"/>
                    </a:lnTo>
                    <a:lnTo>
                      <a:pt x="292" y="255"/>
                    </a:lnTo>
                    <a:lnTo>
                      <a:pt x="293" y="254"/>
                    </a:lnTo>
                    <a:lnTo>
                      <a:pt x="293" y="252"/>
                    </a:lnTo>
                    <a:lnTo>
                      <a:pt x="293" y="251"/>
                    </a:lnTo>
                    <a:lnTo>
                      <a:pt x="293" y="251"/>
                    </a:lnTo>
                    <a:lnTo>
                      <a:pt x="296" y="250"/>
                    </a:lnTo>
                    <a:lnTo>
                      <a:pt x="297" y="250"/>
                    </a:lnTo>
                    <a:lnTo>
                      <a:pt x="301" y="251"/>
                    </a:lnTo>
                    <a:lnTo>
                      <a:pt x="301" y="251"/>
                    </a:lnTo>
                    <a:lnTo>
                      <a:pt x="302" y="250"/>
                    </a:lnTo>
                    <a:lnTo>
                      <a:pt x="302" y="247"/>
                    </a:lnTo>
                    <a:lnTo>
                      <a:pt x="303" y="239"/>
                    </a:lnTo>
                    <a:lnTo>
                      <a:pt x="303" y="239"/>
                    </a:lnTo>
                    <a:lnTo>
                      <a:pt x="304" y="232"/>
                    </a:lnTo>
                    <a:lnTo>
                      <a:pt x="306" y="224"/>
                    </a:lnTo>
                    <a:lnTo>
                      <a:pt x="306" y="224"/>
                    </a:lnTo>
                    <a:lnTo>
                      <a:pt x="307" y="221"/>
                    </a:lnTo>
                    <a:lnTo>
                      <a:pt x="310" y="220"/>
                    </a:lnTo>
                    <a:lnTo>
                      <a:pt x="315" y="219"/>
                    </a:lnTo>
                    <a:lnTo>
                      <a:pt x="315" y="219"/>
                    </a:lnTo>
                    <a:lnTo>
                      <a:pt x="316" y="217"/>
                    </a:lnTo>
                    <a:lnTo>
                      <a:pt x="317" y="214"/>
                    </a:lnTo>
                    <a:lnTo>
                      <a:pt x="317" y="210"/>
                    </a:lnTo>
                    <a:lnTo>
                      <a:pt x="317" y="210"/>
                    </a:lnTo>
                    <a:lnTo>
                      <a:pt x="318" y="209"/>
                    </a:lnTo>
                    <a:lnTo>
                      <a:pt x="321" y="207"/>
                    </a:lnTo>
                    <a:lnTo>
                      <a:pt x="325" y="204"/>
                    </a:lnTo>
                    <a:lnTo>
                      <a:pt x="325" y="204"/>
                    </a:lnTo>
                    <a:lnTo>
                      <a:pt x="330" y="201"/>
                    </a:lnTo>
                    <a:lnTo>
                      <a:pt x="334" y="198"/>
                    </a:lnTo>
                    <a:lnTo>
                      <a:pt x="334" y="198"/>
                    </a:lnTo>
                    <a:lnTo>
                      <a:pt x="336" y="196"/>
                    </a:lnTo>
                    <a:lnTo>
                      <a:pt x="340" y="195"/>
                    </a:lnTo>
                    <a:lnTo>
                      <a:pt x="346" y="194"/>
                    </a:lnTo>
                    <a:lnTo>
                      <a:pt x="346" y="194"/>
                    </a:lnTo>
                    <a:lnTo>
                      <a:pt x="351" y="193"/>
                    </a:lnTo>
                    <a:lnTo>
                      <a:pt x="354" y="191"/>
                    </a:lnTo>
                    <a:lnTo>
                      <a:pt x="354" y="191"/>
                    </a:lnTo>
                    <a:lnTo>
                      <a:pt x="355" y="191"/>
                    </a:lnTo>
                    <a:lnTo>
                      <a:pt x="356" y="192"/>
                    </a:lnTo>
                    <a:lnTo>
                      <a:pt x="358" y="195"/>
                    </a:lnTo>
                    <a:lnTo>
                      <a:pt x="358" y="195"/>
                    </a:lnTo>
                    <a:lnTo>
                      <a:pt x="361" y="195"/>
                    </a:lnTo>
                    <a:lnTo>
                      <a:pt x="365" y="196"/>
                    </a:lnTo>
                    <a:lnTo>
                      <a:pt x="372" y="196"/>
                    </a:lnTo>
                    <a:lnTo>
                      <a:pt x="372" y="196"/>
                    </a:lnTo>
                    <a:lnTo>
                      <a:pt x="379" y="196"/>
                    </a:lnTo>
                    <a:lnTo>
                      <a:pt x="379" y="196"/>
                    </a:lnTo>
                    <a:lnTo>
                      <a:pt x="382" y="197"/>
                    </a:lnTo>
                    <a:lnTo>
                      <a:pt x="388" y="199"/>
                    </a:lnTo>
                    <a:lnTo>
                      <a:pt x="388" y="199"/>
                    </a:lnTo>
                    <a:lnTo>
                      <a:pt x="390" y="199"/>
                    </a:lnTo>
                    <a:lnTo>
                      <a:pt x="392" y="199"/>
                    </a:lnTo>
                    <a:lnTo>
                      <a:pt x="393" y="198"/>
                    </a:lnTo>
                    <a:lnTo>
                      <a:pt x="394" y="197"/>
                    </a:lnTo>
                    <a:lnTo>
                      <a:pt x="394" y="197"/>
                    </a:lnTo>
                    <a:lnTo>
                      <a:pt x="403" y="197"/>
                    </a:lnTo>
                    <a:lnTo>
                      <a:pt x="403" y="197"/>
                    </a:lnTo>
                    <a:lnTo>
                      <a:pt x="404" y="197"/>
                    </a:lnTo>
                    <a:lnTo>
                      <a:pt x="404" y="196"/>
                    </a:lnTo>
                    <a:lnTo>
                      <a:pt x="402" y="193"/>
                    </a:lnTo>
                    <a:lnTo>
                      <a:pt x="402" y="193"/>
                    </a:lnTo>
                    <a:lnTo>
                      <a:pt x="402" y="191"/>
                    </a:lnTo>
                    <a:lnTo>
                      <a:pt x="402" y="190"/>
                    </a:lnTo>
                    <a:lnTo>
                      <a:pt x="403" y="187"/>
                    </a:lnTo>
                    <a:lnTo>
                      <a:pt x="403" y="187"/>
                    </a:lnTo>
                    <a:lnTo>
                      <a:pt x="404" y="184"/>
                    </a:lnTo>
                    <a:lnTo>
                      <a:pt x="406" y="181"/>
                    </a:lnTo>
                    <a:lnTo>
                      <a:pt x="408" y="179"/>
                    </a:lnTo>
                    <a:lnTo>
                      <a:pt x="410" y="178"/>
                    </a:lnTo>
                    <a:lnTo>
                      <a:pt x="410" y="178"/>
                    </a:lnTo>
                    <a:lnTo>
                      <a:pt x="410" y="176"/>
                    </a:lnTo>
                    <a:lnTo>
                      <a:pt x="410" y="174"/>
                    </a:lnTo>
                    <a:lnTo>
                      <a:pt x="407" y="170"/>
                    </a:lnTo>
                    <a:lnTo>
                      <a:pt x="407" y="170"/>
                    </a:lnTo>
                    <a:lnTo>
                      <a:pt x="405" y="166"/>
                    </a:lnTo>
                    <a:lnTo>
                      <a:pt x="404" y="163"/>
                    </a:lnTo>
                    <a:lnTo>
                      <a:pt x="404" y="163"/>
                    </a:lnTo>
                    <a:lnTo>
                      <a:pt x="405" y="159"/>
                    </a:lnTo>
                    <a:lnTo>
                      <a:pt x="406" y="156"/>
                    </a:lnTo>
                    <a:lnTo>
                      <a:pt x="406" y="156"/>
                    </a:lnTo>
                    <a:lnTo>
                      <a:pt x="408" y="149"/>
                    </a:lnTo>
                    <a:lnTo>
                      <a:pt x="408" y="14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0" name="フリーフォーム 59">
                <a:extLst>
                  <a:ext uri="{FF2B5EF4-FFF2-40B4-BE49-F238E27FC236}">
                    <a16:creationId xmlns:a16="http://schemas.microsoft.com/office/drawing/2014/main" id="{00000000-0008-0000-0000-000088050000}"/>
                  </a:ext>
                </a:extLst>
              </p:cNvPr>
              <p:cNvSpPr>
                <a:spLocks/>
              </p:cNvSpPr>
              <p:nvPr/>
            </p:nvSpPr>
            <p:spPr bwMode="auto">
              <a:xfrm>
                <a:off x="109" y="715"/>
                <a:ext cx="54" cy="42"/>
              </a:xfrm>
              <a:custGeom>
                <a:avLst/>
                <a:gdLst>
                  <a:gd name="T0" fmla="*/ 396 w 491"/>
                  <a:gd name="T1" fmla="*/ 151 h 385"/>
                  <a:gd name="T2" fmla="*/ 370 w 491"/>
                  <a:gd name="T3" fmla="*/ 157 h 385"/>
                  <a:gd name="T4" fmla="*/ 337 w 491"/>
                  <a:gd name="T5" fmla="*/ 161 h 385"/>
                  <a:gd name="T6" fmla="*/ 324 w 491"/>
                  <a:gd name="T7" fmla="*/ 128 h 385"/>
                  <a:gd name="T8" fmla="*/ 308 w 491"/>
                  <a:gd name="T9" fmla="*/ 109 h 385"/>
                  <a:gd name="T10" fmla="*/ 287 w 491"/>
                  <a:gd name="T11" fmla="*/ 75 h 385"/>
                  <a:gd name="T12" fmla="*/ 305 w 491"/>
                  <a:gd name="T13" fmla="*/ 38 h 385"/>
                  <a:gd name="T14" fmla="*/ 295 w 491"/>
                  <a:gd name="T15" fmla="*/ 0 h 385"/>
                  <a:gd name="T16" fmla="*/ 276 w 491"/>
                  <a:gd name="T17" fmla="*/ 15 h 385"/>
                  <a:gd name="T18" fmla="*/ 261 w 491"/>
                  <a:gd name="T19" fmla="*/ 25 h 385"/>
                  <a:gd name="T20" fmla="*/ 245 w 491"/>
                  <a:gd name="T21" fmla="*/ 45 h 385"/>
                  <a:gd name="T22" fmla="*/ 211 w 491"/>
                  <a:gd name="T23" fmla="*/ 68 h 385"/>
                  <a:gd name="T24" fmla="*/ 198 w 491"/>
                  <a:gd name="T25" fmla="*/ 100 h 385"/>
                  <a:gd name="T26" fmla="*/ 183 w 491"/>
                  <a:gd name="T27" fmla="*/ 116 h 385"/>
                  <a:gd name="T28" fmla="*/ 157 w 491"/>
                  <a:gd name="T29" fmla="*/ 129 h 385"/>
                  <a:gd name="T30" fmla="*/ 134 w 491"/>
                  <a:gd name="T31" fmla="*/ 127 h 385"/>
                  <a:gd name="T32" fmla="*/ 120 w 491"/>
                  <a:gd name="T33" fmla="*/ 126 h 385"/>
                  <a:gd name="T34" fmla="*/ 94 w 491"/>
                  <a:gd name="T35" fmla="*/ 118 h 385"/>
                  <a:gd name="T36" fmla="*/ 67 w 491"/>
                  <a:gd name="T37" fmla="*/ 117 h 385"/>
                  <a:gd name="T38" fmla="*/ 36 w 491"/>
                  <a:gd name="T39" fmla="*/ 117 h 385"/>
                  <a:gd name="T40" fmla="*/ 41 w 491"/>
                  <a:gd name="T41" fmla="*/ 121 h 385"/>
                  <a:gd name="T42" fmla="*/ 58 w 491"/>
                  <a:gd name="T43" fmla="*/ 132 h 385"/>
                  <a:gd name="T44" fmla="*/ 25 w 491"/>
                  <a:gd name="T45" fmla="*/ 146 h 385"/>
                  <a:gd name="T46" fmla="*/ 11 w 491"/>
                  <a:gd name="T47" fmla="*/ 160 h 385"/>
                  <a:gd name="T48" fmla="*/ 18 w 491"/>
                  <a:gd name="T49" fmla="*/ 190 h 385"/>
                  <a:gd name="T50" fmla="*/ 14 w 491"/>
                  <a:gd name="T51" fmla="*/ 228 h 385"/>
                  <a:gd name="T52" fmla="*/ 3 w 491"/>
                  <a:gd name="T53" fmla="*/ 234 h 385"/>
                  <a:gd name="T54" fmla="*/ 6 w 491"/>
                  <a:gd name="T55" fmla="*/ 261 h 385"/>
                  <a:gd name="T56" fmla="*/ 20 w 491"/>
                  <a:gd name="T57" fmla="*/ 290 h 385"/>
                  <a:gd name="T58" fmla="*/ 6 w 491"/>
                  <a:gd name="T59" fmla="*/ 315 h 385"/>
                  <a:gd name="T60" fmla="*/ 25 w 491"/>
                  <a:gd name="T61" fmla="*/ 317 h 385"/>
                  <a:gd name="T62" fmla="*/ 59 w 491"/>
                  <a:gd name="T63" fmla="*/ 284 h 385"/>
                  <a:gd name="T64" fmla="*/ 89 w 491"/>
                  <a:gd name="T65" fmla="*/ 287 h 385"/>
                  <a:gd name="T66" fmla="*/ 131 w 491"/>
                  <a:gd name="T67" fmla="*/ 324 h 385"/>
                  <a:gd name="T68" fmla="*/ 172 w 491"/>
                  <a:gd name="T69" fmla="*/ 310 h 385"/>
                  <a:gd name="T70" fmla="*/ 182 w 491"/>
                  <a:gd name="T71" fmla="*/ 283 h 385"/>
                  <a:gd name="T72" fmla="*/ 192 w 491"/>
                  <a:gd name="T73" fmla="*/ 289 h 385"/>
                  <a:gd name="T74" fmla="*/ 199 w 491"/>
                  <a:gd name="T75" fmla="*/ 288 h 385"/>
                  <a:gd name="T76" fmla="*/ 210 w 491"/>
                  <a:gd name="T77" fmla="*/ 298 h 385"/>
                  <a:gd name="T78" fmla="*/ 215 w 491"/>
                  <a:gd name="T79" fmla="*/ 285 h 385"/>
                  <a:gd name="T80" fmla="*/ 263 w 491"/>
                  <a:gd name="T81" fmla="*/ 282 h 385"/>
                  <a:gd name="T82" fmla="*/ 292 w 491"/>
                  <a:gd name="T83" fmla="*/ 277 h 385"/>
                  <a:gd name="T84" fmla="*/ 304 w 491"/>
                  <a:gd name="T85" fmla="*/ 271 h 385"/>
                  <a:gd name="T86" fmla="*/ 341 w 491"/>
                  <a:gd name="T87" fmla="*/ 283 h 385"/>
                  <a:gd name="T88" fmla="*/ 321 w 491"/>
                  <a:gd name="T89" fmla="*/ 304 h 385"/>
                  <a:gd name="T90" fmla="*/ 332 w 491"/>
                  <a:gd name="T91" fmla="*/ 300 h 385"/>
                  <a:gd name="T92" fmla="*/ 378 w 491"/>
                  <a:gd name="T93" fmla="*/ 315 h 385"/>
                  <a:gd name="T94" fmla="*/ 393 w 491"/>
                  <a:gd name="T95" fmla="*/ 327 h 385"/>
                  <a:gd name="T96" fmla="*/ 435 w 491"/>
                  <a:gd name="T97" fmla="*/ 343 h 385"/>
                  <a:gd name="T98" fmla="*/ 436 w 491"/>
                  <a:gd name="T99" fmla="*/ 359 h 385"/>
                  <a:gd name="T100" fmla="*/ 424 w 491"/>
                  <a:gd name="T101" fmla="*/ 372 h 385"/>
                  <a:gd name="T102" fmla="*/ 429 w 491"/>
                  <a:gd name="T103" fmla="*/ 377 h 385"/>
                  <a:gd name="T104" fmla="*/ 457 w 491"/>
                  <a:gd name="T105" fmla="*/ 362 h 385"/>
                  <a:gd name="T106" fmla="*/ 446 w 491"/>
                  <a:gd name="T107" fmla="*/ 319 h 385"/>
                  <a:gd name="T108" fmla="*/ 482 w 491"/>
                  <a:gd name="T109" fmla="*/ 278 h 385"/>
                  <a:gd name="T110" fmla="*/ 487 w 491"/>
                  <a:gd name="T111" fmla="*/ 240 h 385"/>
                  <a:gd name="T112" fmla="*/ 477 w 491"/>
                  <a:gd name="T113" fmla="*/ 208 h 385"/>
                  <a:gd name="T114" fmla="*/ 460 w 491"/>
                  <a:gd name="T115" fmla="*/ 196 h 385"/>
                  <a:gd name="T116" fmla="*/ 448 w 491"/>
                  <a:gd name="T117" fmla="*/ 166 h 385"/>
                  <a:gd name="T118" fmla="*/ 433 w 491"/>
                  <a:gd name="T119" fmla="*/ 142 h 385"/>
                  <a:gd name="T120" fmla="*/ 427 w 491"/>
                  <a:gd name="T121" fmla="*/ 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1" h="385">
                    <a:moveTo>
                      <a:pt x="409" y="102"/>
                    </a:moveTo>
                    <a:lnTo>
                      <a:pt x="409" y="102"/>
                    </a:lnTo>
                    <a:lnTo>
                      <a:pt x="408" y="106"/>
                    </a:lnTo>
                    <a:lnTo>
                      <a:pt x="405" y="108"/>
                    </a:lnTo>
                    <a:lnTo>
                      <a:pt x="405" y="108"/>
                    </a:lnTo>
                    <a:lnTo>
                      <a:pt x="403" y="112"/>
                    </a:lnTo>
                    <a:lnTo>
                      <a:pt x="401" y="116"/>
                    </a:lnTo>
                    <a:lnTo>
                      <a:pt x="401" y="116"/>
                    </a:lnTo>
                    <a:lnTo>
                      <a:pt x="401" y="118"/>
                    </a:lnTo>
                    <a:lnTo>
                      <a:pt x="402" y="120"/>
                    </a:lnTo>
                    <a:lnTo>
                      <a:pt x="406" y="125"/>
                    </a:lnTo>
                    <a:lnTo>
                      <a:pt x="406" y="125"/>
                    </a:lnTo>
                    <a:lnTo>
                      <a:pt x="408" y="128"/>
                    </a:lnTo>
                    <a:lnTo>
                      <a:pt x="409" y="133"/>
                    </a:lnTo>
                    <a:lnTo>
                      <a:pt x="409" y="133"/>
                    </a:lnTo>
                    <a:lnTo>
                      <a:pt x="409" y="135"/>
                    </a:lnTo>
                    <a:lnTo>
                      <a:pt x="408" y="137"/>
                    </a:lnTo>
                    <a:lnTo>
                      <a:pt x="403" y="139"/>
                    </a:lnTo>
                    <a:lnTo>
                      <a:pt x="403" y="139"/>
                    </a:lnTo>
                    <a:lnTo>
                      <a:pt x="399" y="145"/>
                    </a:lnTo>
                    <a:lnTo>
                      <a:pt x="397" y="148"/>
                    </a:lnTo>
                    <a:lnTo>
                      <a:pt x="396" y="151"/>
                    </a:lnTo>
                    <a:lnTo>
                      <a:pt x="396" y="151"/>
                    </a:lnTo>
                    <a:lnTo>
                      <a:pt x="395" y="153"/>
                    </a:lnTo>
                    <a:lnTo>
                      <a:pt x="394" y="155"/>
                    </a:lnTo>
                    <a:lnTo>
                      <a:pt x="391" y="156"/>
                    </a:lnTo>
                    <a:lnTo>
                      <a:pt x="391" y="156"/>
                    </a:lnTo>
                    <a:lnTo>
                      <a:pt x="390" y="158"/>
                    </a:lnTo>
                    <a:lnTo>
                      <a:pt x="390" y="160"/>
                    </a:lnTo>
                    <a:lnTo>
                      <a:pt x="390" y="162"/>
                    </a:lnTo>
                    <a:lnTo>
                      <a:pt x="390" y="162"/>
                    </a:lnTo>
                    <a:lnTo>
                      <a:pt x="389" y="162"/>
                    </a:lnTo>
                    <a:lnTo>
                      <a:pt x="386" y="160"/>
                    </a:lnTo>
                    <a:lnTo>
                      <a:pt x="383" y="156"/>
                    </a:lnTo>
                    <a:lnTo>
                      <a:pt x="383" y="156"/>
                    </a:lnTo>
                    <a:lnTo>
                      <a:pt x="380" y="153"/>
                    </a:lnTo>
                    <a:lnTo>
                      <a:pt x="376" y="151"/>
                    </a:lnTo>
                    <a:lnTo>
                      <a:pt x="376" y="151"/>
                    </a:lnTo>
                    <a:lnTo>
                      <a:pt x="375" y="150"/>
                    </a:lnTo>
                    <a:lnTo>
                      <a:pt x="374" y="151"/>
                    </a:lnTo>
                    <a:lnTo>
                      <a:pt x="372" y="155"/>
                    </a:lnTo>
                    <a:lnTo>
                      <a:pt x="372" y="155"/>
                    </a:lnTo>
                    <a:lnTo>
                      <a:pt x="371" y="156"/>
                    </a:lnTo>
                    <a:lnTo>
                      <a:pt x="370" y="157"/>
                    </a:lnTo>
                    <a:lnTo>
                      <a:pt x="366" y="157"/>
                    </a:lnTo>
                    <a:lnTo>
                      <a:pt x="366" y="157"/>
                    </a:lnTo>
                    <a:lnTo>
                      <a:pt x="364" y="156"/>
                    </a:lnTo>
                    <a:lnTo>
                      <a:pt x="363" y="158"/>
                    </a:lnTo>
                    <a:lnTo>
                      <a:pt x="363" y="158"/>
                    </a:lnTo>
                    <a:lnTo>
                      <a:pt x="362" y="161"/>
                    </a:lnTo>
                    <a:lnTo>
                      <a:pt x="358" y="163"/>
                    </a:lnTo>
                    <a:lnTo>
                      <a:pt x="358" y="163"/>
                    </a:lnTo>
                    <a:lnTo>
                      <a:pt x="354" y="164"/>
                    </a:lnTo>
                    <a:lnTo>
                      <a:pt x="351" y="163"/>
                    </a:lnTo>
                    <a:lnTo>
                      <a:pt x="346" y="161"/>
                    </a:lnTo>
                    <a:lnTo>
                      <a:pt x="346" y="161"/>
                    </a:lnTo>
                    <a:lnTo>
                      <a:pt x="344" y="161"/>
                    </a:lnTo>
                    <a:lnTo>
                      <a:pt x="343" y="161"/>
                    </a:lnTo>
                    <a:lnTo>
                      <a:pt x="342" y="162"/>
                    </a:lnTo>
                    <a:lnTo>
                      <a:pt x="341" y="163"/>
                    </a:lnTo>
                    <a:lnTo>
                      <a:pt x="341" y="163"/>
                    </a:lnTo>
                    <a:lnTo>
                      <a:pt x="340" y="163"/>
                    </a:lnTo>
                    <a:lnTo>
                      <a:pt x="340" y="163"/>
                    </a:lnTo>
                    <a:lnTo>
                      <a:pt x="339" y="162"/>
                    </a:lnTo>
                    <a:lnTo>
                      <a:pt x="337" y="161"/>
                    </a:lnTo>
                    <a:lnTo>
                      <a:pt x="337" y="161"/>
                    </a:lnTo>
                    <a:lnTo>
                      <a:pt x="334" y="158"/>
                    </a:lnTo>
                    <a:lnTo>
                      <a:pt x="333" y="156"/>
                    </a:lnTo>
                    <a:lnTo>
                      <a:pt x="333" y="156"/>
                    </a:lnTo>
                    <a:lnTo>
                      <a:pt x="332" y="154"/>
                    </a:lnTo>
                    <a:lnTo>
                      <a:pt x="331" y="154"/>
                    </a:lnTo>
                    <a:lnTo>
                      <a:pt x="328" y="153"/>
                    </a:lnTo>
                    <a:lnTo>
                      <a:pt x="328" y="153"/>
                    </a:lnTo>
                    <a:lnTo>
                      <a:pt x="327" y="152"/>
                    </a:lnTo>
                    <a:lnTo>
                      <a:pt x="326" y="150"/>
                    </a:lnTo>
                    <a:lnTo>
                      <a:pt x="326" y="147"/>
                    </a:lnTo>
                    <a:lnTo>
                      <a:pt x="326" y="147"/>
                    </a:lnTo>
                    <a:lnTo>
                      <a:pt x="326" y="146"/>
                    </a:lnTo>
                    <a:lnTo>
                      <a:pt x="326" y="145"/>
                    </a:lnTo>
                    <a:lnTo>
                      <a:pt x="324" y="141"/>
                    </a:lnTo>
                    <a:lnTo>
                      <a:pt x="324" y="141"/>
                    </a:lnTo>
                    <a:lnTo>
                      <a:pt x="321" y="136"/>
                    </a:lnTo>
                    <a:lnTo>
                      <a:pt x="321" y="132"/>
                    </a:lnTo>
                    <a:lnTo>
                      <a:pt x="321" y="132"/>
                    </a:lnTo>
                    <a:lnTo>
                      <a:pt x="320" y="131"/>
                    </a:lnTo>
                    <a:lnTo>
                      <a:pt x="322" y="129"/>
                    </a:lnTo>
                    <a:lnTo>
                      <a:pt x="322" y="129"/>
                    </a:lnTo>
                    <a:lnTo>
                      <a:pt x="324" y="128"/>
                    </a:lnTo>
                    <a:lnTo>
                      <a:pt x="324" y="127"/>
                    </a:lnTo>
                    <a:lnTo>
                      <a:pt x="325" y="125"/>
                    </a:lnTo>
                    <a:lnTo>
                      <a:pt x="325" y="124"/>
                    </a:lnTo>
                    <a:lnTo>
                      <a:pt x="325" y="124"/>
                    </a:lnTo>
                    <a:lnTo>
                      <a:pt x="328" y="122"/>
                    </a:lnTo>
                    <a:lnTo>
                      <a:pt x="329" y="119"/>
                    </a:lnTo>
                    <a:lnTo>
                      <a:pt x="329" y="119"/>
                    </a:lnTo>
                    <a:lnTo>
                      <a:pt x="331" y="114"/>
                    </a:lnTo>
                    <a:lnTo>
                      <a:pt x="332" y="107"/>
                    </a:lnTo>
                    <a:lnTo>
                      <a:pt x="332" y="107"/>
                    </a:lnTo>
                    <a:lnTo>
                      <a:pt x="331" y="107"/>
                    </a:lnTo>
                    <a:lnTo>
                      <a:pt x="329" y="107"/>
                    </a:lnTo>
                    <a:lnTo>
                      <a:pt x="325" y="107"/>
                    </a:lnTo>
                    <a:lnTo>
                      <a:pt x="325" y="107"/>
                    </a:lnTo>
                    <a:lnTo>
                      <a:pt x="320" y="107"/>
                    </a:lnTo>
                    <a:lnTo>
                      <a:pt x="318" y="106"/>
                    </a:lnTo>
                    <a:lnTo>
                      <a:pt x="318" y="106"/>
                    </a:lnTo>
                    <a:lnTo>
                      <a:pt x="317" y="106"/>
                    </a:lnTo>
                    <a:lnTo>
                      <a:pt x="315" y="106"/>
                    </a:lnTo>
                    <a:lnTo>
                      <a:pt x="312" y="109"/>
                    </a:lnTo>
                    <a:lnTo>
                      <a:pt x="312" y="109"/>
                    </a:lnTo>
                    <a:lnTo>
                      <a:pt x="308" y="109"/>
                    </a:lnTo>
                    <a:lnTo>
                      <a:pt x="305" y="109"/>
                    </a:lnTo>
                    <a:lnTo>
                      <a:pt x="305" y="109"/>
                    </a:lnTo>
                    <a:lnTo>
                      <a:pt x="303" y="109"/>
                    </a:lnTo>
                    <a:lnTo>
                      <a:pt x="301" y="108"/>
                    </a:lnTo>
                    <a:lnTo>
                      <a:pt x="298" y="105"/>
                    </a:lnTo>
                    <a:lnTo>
                      <a:pt x="298" y="105"/>
                    </a:lnTo>
                    <a:lnTo>
                      <a:pt x="296" y="103"/>
                    </a:lnTo>
                    <a:lnTo>
                      <a:pt x="296" y="102"/>
                    </a:lnTo>
                    <a:lnTo>
                      <a:pt x="298" y="99"/>
                    </a:lnTo>
                    <a:lnTo>
                      <a:pt x="298" y="99"/>
                    </a:lnTo>
                    <a:lnTo>
                      <a:pt x="298" y="97"/>
                    </a:lnTo>
                    <a:lnTo>
                      <a:pt x="297" y="95"/>
                    </a:lnTo>
                    <a:lnTo>
                      <a:pt x="295" y="92"/>
                    </a:lnTo>
                    <a:lnTo>
                      <a:pt x="295" y="92"/>
                    </a:lnTo>
                    <a:lnTo>
                      <a:pt x="294" y="88"/>
                    </a:lnTo>
                    <a:lnTo>
                      <a:pt x="293" y="86"/>
                    </a:lnTo>
                    <a:lnTo>
                      <a:pt x="293" y="86"/>
                    </a:lnTo>
                    <a:lnTo>
                      <a:pt x="291" y="83"/>
                    </a:lnTo>
                    <a:lnTo>
                      <a:pt x="287" y="78"/>
                    </a:lnTo>
                    <a:lnTo>
                      <a:pt x="287" y="78"/>
                    </a:lnTo>
                    <a:lnTo>
                      <a:pt x="287" y="77"/>
                    </a:lnTo>
                    <a:lnTo>
                      <a:pt x="287" y="75"/>
                    </a:lnTo>
                    <a:lnTo>
                      <a:pt x="291" y="72"/>
                    </a:lnTo>
                    <a:lnTo>
                      <a:pt x="291" y="72"/>
                    </a:lnTo>
                    <a:lnTo>
                      <a:pt x="293" y="71"/>
                    </a:lnTo>
                    <a:lnTo>
                      <a:pt x="296" y="69"/>
                    </a:lnTo>
                    <a:lnTo>
                      <a:pt x="296" y="69"/>
                    </a:lnTo>
                    <a:lnTo>
                      <a:pt x="298" y="67"/>
                    </a:lnTo>
                    <a:lnTo>
                      <a:pt x="299" y="65"/>
                    </a:lnTo>
                    <a:lnTo>
                      <a:pt x="299" y="60"/>
                    </a:lnTo>
                    <a:lnTo>
                      <a:pt x="299" y="60"/>
                    </a:lnTo>
                    <a:lnTo>
                      <a:pt x="300" y="56"/>
                    </a:lnTo>
                    <a:lnTo>
                      <a:pt x="300" y="54"/>
                    </a:lnTo>
                    <a:lnTo>
                      <a:pt x="302" y="53"/>
                    </a:lnTo>
                    <a:lnTo>
                      <a:pt x="302" y="53"/>
                    </a:lnTo>
                    <a:lnTo>
                      <a:pt x="303" y="52"/>
                    </a:lnTo>
                    <a:lnTo>
                      <a:pt x="304" y="51"/>
                    </a:lnTo>
                    <a:lnTo>
                      <a:pt x="307" y="47"/>
                    </a:lnTo>
                    <a:lnTo>
                      <a:pt x="307" y="47"/>
                    </a:lnTo>
                    <a:lnTo>
                      <a:pt x="308" y="46"/>
                    </a:lnTo>
                    <a:lnTo>
                      <a:pt x="307" y="44"/>
                    </a:lnTo>
                    <a:lnTo>
                      <a:pt x="305" y="40"/>
                    </a:lnTo>
                    <a:lnTo>
                      <a:pt x="305" y="40"/>
                    </a:lnTo>
                    <a:lnTo>
                      <a:pt x="305" y="38"/>
                    </a:lnTo>
                    <a:lnTo>
                      <a:pt x="304" y="36"/>
                    </a:lnTo>
                    <a:lnTo>
                      <a:pt x="303" y="32"/>
                    </a:lnTo>
                    <a:lnTo>
                      <a:pt x="303" y="32"/>
                    </a:lnTo>
                    <a:lnTo>
                      <a:pt x="302" y="31"/>
                    </a:lnTo>
                    <a:lnTo>
                      <a:pt x="301" y="31"/>
                    </a:lnTo>
                    <a:lnTo>
                      <a:pt x="299" y="31"/>
                    </a:lnTo>
                    <a:lnTo>
                      <a:pt x="298" y="31"/>
                    </a:lnTo>
                    <a:lnTo>
                      <a:pt x="298" y="31"/>
                    </a:lnTo>
                    <a:lnTo>
                      <a:pt x="296" y="29"/>
                    </a:lnTo>
                    <a:lnTo>
                      <a:pt x="296" y="28"/>
                    </a:lnTo>
                    <a:lnTo>
                      <a:pt x="296" y="26"/>
                    </a:lnTo>
                    <a:lnTo>
                      <a:pt x="297" y="24"/>
                    </a:lnTo>
                    <a:lnTo>
                      <a:pt x="297" y="24"/>
                    </a:lnTo>
                    <a:lnTo>
                      <a:pt x="298" y="23"/>
                    </a:lnTo>
                    <a:lnTo>
                      <a:pt x="298" y="21"/>
                    </a:lnTo>
                    <a:lnTo>
                      <a:pt x="297" y="15"/>
                    </a:lnTo>
                    <a:lnTo>
                      <a:pt x="297" y="15"/>
                    </a:lnTo>
                    <a:lnTo>
                      <a:pt x="296" y="12"/>
                    </a:lnTo>
                    <a:lnTo>
                      <a:pt x="295" y="9"/>
                    </a:lnTo>
                    <a:lnTo>
                      <a:pt x="295" y="9"/>
                    </a:lnTo>
                    <a:lnTo>
                      <a:pt x="294" y="5"/>
                    </a:lnTo>
                    <a:lnTo>
                      <a:pt x="295" y="0"/>
                    </a:lnTo>
                    <a:lnTo>
                      <a:pt x="295" y="0"/>
                    </a:lnTo>
                    <a:lnTo>
                      <a:pt x="292" y="1"/>
                    </a:lnTo>
                    <a:lnTo>
                      <a:pt x="287" y="2"/>
                    </a:lnTo>
                    <a:lnTo>
                      <a:pt x="287" y="2"/>
                    </a:lnTo>
                    <a:lnTo>
                      <a:pt x="285" y="2"/>
                    </a:lnTo>
                    <a:lnTo>
                      <a:pt x="285" y="3"/>
                    </a:lnTo>
                    <a:lnTo>
                      <a:pt x="286" y="5"/>
                    </a:lnTo>
                    <a:lnTo>
                      <a:pt x="286" y="5"/>
                    </a:lnTo>
                    <a:lnTo>
                      <a:pt x="288" y="6"/>
                    </a:lnTo>
                    <a:lnTo>
                      <a:pt x="288" y="7"/>
                    </a:lnTo>
                    <a:lnTo>
                      <a:pt x="287" y="7"/>
                    </a:lnTo>
                    <a:lnTo>
                      <a:pt x="287" y="7"/>
                    </a:lnTo>
                    <a:lnTo>
                      <a:pt x="284" y="10"/>
                    </a:lnTo>
                    <a:lnTo>
                      <a:pt x="281" y="12"/>
                    </a:lnTo>
                    <a:lnTo>
                      <a:pt x="281" y="12"/>
                    </a:lnTo>
                    <a:lnTo>
                      <a:pt x="279" y="13"/>
                    </a:lnTo>
                    <a:lnTo>
                      <a:pt x="278" y="14"/>
                    </a:lnTo>
                    <a:lnTo>
                      <a:pt x="278" y="14"/>
                    </a:lnTo>
                    <a:lnTo>
                      <a:pt x="278" y="17"/>
                    </a:lnTo>
                    <a:lnTo>
                      <a:pt x="277" y="17"/>
                    </a:lnTo>
                    <a:lnTo>
                      <a:pt x="277" y="17"/>
                    </a:lnTo>
                    <a:lnTo>
                      <a:pt x="276" y="15"/>
                    </a:lnTo>
                    <a:lnTo>
                      <a:pt x="276" y="13"/>
                    </a:lnTo>
                    <a:lnTo>
                      <a:pt x="276" y="13"/>
                    </a:lnTo>
                    <a:lnTo>
                      <a:pt x="276" y="8"/>
                    </a:lnTo>
                    <a:lnTo>
                      <a:pt x="276" y="8"/>
                    </a:lnTo>
                    <a:lnTo>
                      <a:pt x="274" y="7"/>
                    </a:lnTo>
                    <a:lnTo>
                      <a:pt x="269" y="7"/>
                    </a:lnTo>
                    <a:lnTo>
                      <a:pt x="269" y="7"/>
                    </a:lnTo>
                    <a:lnTo>
                      <a:pt x="268" y="6"/>
                    </a:lnTo>
                    <a:lnTo>
                      <a:pt x="266" y="7"/>
                    </a:lnTo>
                    <a:lnTo>
                      <a:pt x="263" y="9"/>
                    </a:lnTo>
                    <a:lnTo>
                      <a:pt x="263" y="9"/>
                    </a:lnTo>
                    <a:lnTo>
                      <a:pt x="262" y="10"/>
                    </a:lnTo>
                    <a:lnTo>
                      <a:pt x="262" y="12"/>
                    </a:lnTo>
                    <a:lnTo>
                      <a:pt x="260" y="15"/>
                    </a:lnTo>
                    <a:lnTo>
                      <a:pt x="260" y="15"/>
                    </a:lnTo>
                    <a:lnTo>
                      <a:pt x="260" y="17"/>
                    </a:lnTo>
                    <a:lnTo>
                      <a:pt x="259" y="20"/>
                    </a:lnTo>
                    <a:lnTo>
                      <a:pt x="257" y="24"/>
                    </a:lnTo>
                    <a:lnTo>
                      <a:pt x="257" y="24"/>
                    </a:lnTo>
                    <a:lnTo>
                      <a:pt x="257" y="25"/>
                    </a:lnTo>
                    <a:lnTo>
                      <a:pt x="259" y="25"/>
                    </a:lnTo>
                    <a:lnTo>
                      <a:pt x="261" y="25"/>
                    </a:lnTo>
                    <a:lnTo>
                      <a:pt x="264" y="23"/>
                    </a:lnTo>
                    <a:lnTo>
                      <a:pt x="264" y="23"/>
                    </a:lnTo>
                    <a:lnTo>
                      <a:pt x="263" y="25"/>
                    </a:lnTo>
                    <a:lnTo>
                      <a:pt x="260" y="28"/>
                    </a:lnTo>
                    <a:lnTo>
                      <a:pt x="260" y="28"/>
                    </a:lnTo>
                    <a:lnTo>
                      <a:pt x="259" y="28"/>
                    </a:lnTo>
                    <a:lnTo>
                      <a:pt x="257" y="28"/>
                    </a:lnTo>
                    <a:lnTo>
                      <a:pt x="256" y="27"/>
                    </a:lnTo>
                    <a:lnTo>
                      <a:pt x="256" y="27"/>
                    </a:lnTo>
                    <a:lnTo>
                      <a:pt x="251" y="28"/>
                    </a:lnTo>
                    <a:lnTo>
                      <a:pt x="251" y="28"/>
                    </a:lnTo>
                    <a:lnTo>
                      <a:pt x="249" y="28"/>
                    </a:lnTo>
                    <a:lnTo>
                      <a:pt x="248" y="29"/>
                    </a:lnTo>
                    <a:lnTo>
                      <a:pt x="247" y="32"/>
                    </a:lnTo>
                    <a:lnTo>
                      <a:pt x="247" y="32"/>
                    </a:lnTo>
                    <a:lnTo>
                      <a:pt x="246" y="34"/>
                    </a:lnTo>
                    <a:lnTo>
                      <a:pt x="247" y="34"/>
                    </a:lnTo>
                    <a:lnTo>
                      <a:pt x="248" y="35"/>
                    </a:lnTo>
                    <a:lnTo>
                      <a:pt x="248" y="36"/>
                    </a:lnTo>
                    <a:lnTo>
                      <a:pt x="248" y="36"/>
                    </a:lnTo>
                    <a:lnTo>
                      <a:pt x="246" y="40"/>
                    </a:lnTo>
                    <a:lnTo>
                      <a:pt x="245" y="45"/>
                    </a:lnTo>
                    <a:lnTo>
                      <a:pt x="245" y="45"/>
                    </a:lnTo>
                    <a:lnTo>
                      <a:pt x="243" y="47"/>
                    </a:lnTo>
                    <a:lnTo>
                      <a:pt x="240" y="51"/>
                    </a:lnTo>
                    <a:lnTo>
                      <a:pt x="235" y="55"/>
                    </a:lnTo>
                    <a:lnTo>
                      <a:pt x="235" y="55"/>
                    </a:lnTo>
                    <a:lnTo>
                      <a:pt x="232" y="57"/>
                    </a:lnTo>
                    <a:lnTo>
                      <a:pt x="230" y="60"/>
                    </a:lnTo>
                    <a:lnTo>
                      <a:pt x="230" y="60"/>
                    </a:lnTo>
                    <a:lnTo>
                      <a:pt x="227" y="64"/>
                    </a:lnTo>
                    <a:lnTo>
                      <a:pt x="224" y="66"/>
                    </a:lnTo>
                    <a:lnTo>
                      <a:pt x="222" y="66"/>
                    </a:lnTo>
                    <a:lnTo>
                      <a:pt x="222" y="66"/>
                    </a:lnTo>
                    <a:lnTo>
                      <a:pt x="220" y="66"/>
                    </a:lnTo>
                    <a:lnTo>
                      <a:pt x="219" y="65"/>
                    </a:lnTo>
                    <a:lnTo>
                      <a:pt x="219" y="64"/>
                    </a:lnTo>
                    <a:lnTo>
                      <a:pt x="218" y="64"/>
                    </a:lnTo>
                    <a:lnTo>
                      <a:pt x="218" y="64"/>
                    </a:lnTo>
                    <a:lnTo>
                      <a:pt x="217" y="63"/>
                    </a:lnTo>
                    <a:lnTo>
                      <a:pt x="215" y="64"/>
                    </a:lnTo>
                    <a:lnTo>
                      <a:pt x="212" y="67"/>
                    </a:lnTo>
                    <a:lnTo>
                      <a:pt x="212" y="67"/>
                    </a:lnTo>
                    <a:lnTo>
                      <a:pt x="211" y="68"/>
                    </a:lnTo>
                    <a:lnTo>
                      <a:pt x="211" y="70"/>
                    </a:lnTo>
                    <a:lnTo>
                      <a:pt x="211" y="74"/>
                    </a:lnTo>
                    <a:lnTo>
                      <a:pt x="211" y="74"/>
                    </a:lnTo>
                    <a:lnTo>
                      <a:pt x="211" y="75"/>
                    </a:lnTo>
                    <a:lnTo>
                      <a:pt x="212" y="77"/>
                    </a:lnTo>
                    <a:lnTo>
                      <a:pt x="214" y="80"/>
                    </a:lnTo>
                    <a:lnTo>
                      <a:pt x="214" y="80"/>
                    </a:lnTo>
                    <a:lnTo>
                      <a:pt x="214" y="81"/>
                    </a:lnTo>
                    <a:lnTo>
                      <a:pt x="214" y="83"/>
                    </a:lnTo>
                    <a:lnTo>
                      <a:pt x="212" y="86"/>
                    </a:lnTo>
                    <a:lnTo>
                      <a:pt x="212" y="86"/>
                    </a:lnTo>
                    <a:lnTo>
                      <a:pt x="210" y="87"/>
                    </a:lnTo>
                    <a:lnTo>
                      <a:pt x="208" y="87"/>
                    </a:lnTo>
                    <a:lnTo>
                      <a:pt x="208" y="87"/>
                    </a:lnTo>
                    <a:lnTo>
                      <a:pt x="207" y="87"/>
                    </a:lnTo>
                    <a:lnTo>
                      <a:pt x="206" y="88"/>
                    </a:lnTo>
                    <a:lnTo>
                      <a:pt x="206" y="91"/>
                    </a:lnTo>
                    <a:lnTo>
                      <a:pt x="206" y="91"/>
                    </a:lnTo>
                    <a:lnTo>
                      <a:pt x="205" y="92"/>
                    </a:lnTo>
                    <a:lnTo>
                      <a:pt x="203" y="94"/>
                    </a:lnTo>
                    <a:lnTo>
                      <a:pt x="203" y="94"/>
                    </a:lnTo>
                    <a:lnTo>
                      <a:pt x="198" y="100"/>
                    </a:lnTo>
                    <a:lnTo>
                      <a:pt x="198" y="100"/>
                    </a:lnTo>
                    <a:lnTo>
                      <a:pt x="197" y="102"/>
                    </a:lnTo>
                    <a:lnTo>
                      <a:pt x="197" y="104"/>
                    </a:lnTo>
                    <a:lnTo>
                      <a:pt x="197" y="104"/>
                    </a:lnTo>
                    <a:lnTo>
                      <a:pt x="198" y="106"/>
                    </a:lnTo>
                    <a:lnTo>
                      <a:pt x="196" y="108"/>
                    </a:lnTo>
                    <a:lnTo>
                      <a:pt x="196" y="108"/>
                    </a:lnTo>
                    <a:lnTo>
                      <a:pt x="193" y="109"/>
                    </a:lnTo>
                    <a:lnTo>
                      <a:pt x="192" y="112"/>
                    </a:lnTo>
                    <a:lnTo>
                      <a:pt x="192" y="112"/>
                    </a:lnTo>
                    <a:lnTo>
                      <a:pt x="190" y="114"/>
                    </a:lnTo>
                    <a:lnTo>
                      <a:pt x="189" y="115"/>
                    </a:lnTo>
                    <a:lnTo>
                      <a:pt x="189" y="115"/>
                    </a:lnTo>
                    <a:lnTo>
                      <a:pt x="187" y="115"/>
                    </a:lnTo>
                    <a:lnTo>
                      <a:pt x="185" y="113"/>
                    </a:lnTo>
                    <a:lnTo>
                      <a:pt x="185" y="113"/>
                    </a:lnTo>
                    <a:lnTo>
                      <a:pt x="184" y="112"/>
                    </a:lnTo>
                    <a:lnTo>
                      <a:pt x="184" y="113"/>
                    </a:lnTo>
                    <a:lnTo>
                      <a:pt x="184" y="115"/>
                    </a:lnTo>
                    <a:lnTo>
                      <a:pt x="184" y="115"/>
                    </a:lnTo>
                    <a:lnTo>
                      <a:pt x="184" y="116"/>
                    </a:lnTo>
                    <a:lnTo>
                      <a:pt x="183" y="116"/>
                    </a:lnTo>
                    <a:lnTo>
                      <a:pt x="181" y="116"/>
                    </a:lnTo>
                    <a:lnTo>
                      <a:pt x="181" y="116"/>
                    </a:lnTo>
                    <a:lnTo>
                      <a:pt x="178" y="116"/>
                    </a:lnTo>
                    <a:lnTo>
                      <a:pt x="176" y="116"/>
                    </a:lnTo>
                    <a:lnTo>
                      <a:pt x="176" y="116"/>
                    </a:lnTo>
                    <a:lnTo>
                      <a:pt x="174" y="118"/>
                    </a:lnTo>
                    <a:lnTo>
                      <a:pt x="172" y="118"/>
                    </a:lnTo>
                    <a:lnTo>
                      <a:pt x="172" y="117"/>
                    </a:lnTo>
                    <a:lnTo>
                      <a:pt x="172" y="117"/>
                    </a:lnTo>
                    <a:lnTo>
                      <a:pt x="172" y="116"/>
                    </a:lnTo>
                    <a:lnTo>
                      <a:pt x="171" y="116"/>
                    </a:lnTo>
                    <a:lnTo>
                      <a:pt x="168" y="116"/>
                    </a:lnTo>
                    <a:lnTo>
                      <a:pt x="168" y="116"/>
                    </a:lnTo>
                    <a:lnTo>
                      <a:pt x="167" y="117"/>
                    </a:lnTo>
                    <a:lnTo>
                      <a:pt x="167" y="118"/>
                    </a:lnTo>
                    <a:lnTo>
                      <a:pt x="167" y="122"/>
                    </a:lnTo>
                    <a:lnTo>
                      <a:pt x="167" y="122"/>
                    </a:lnTo>
                    <a:lnTo>
                      <a:pt x="166" y="124"/>
                    </a:lnTo>
                    <a:lnTo>
                      <a:pt x="164" y="126"/>
                    </a:lnTo>
                    <a:lnTo>
                      <a:pt x="164" y="126"/>
                    </a:lnTo>
                    <a:lnTo>
                      <a:pt x="157" y="129"/>
                    </a:lnTo>
                    <a:lnTo>
                      <a:pt x="157" y="129"/>
                    </a:lnTo>
                    <a:lnTo>
                      <a:pt x="155" y="129"/>
                    </a:lnTo>
                    <a:lnTo>
                      <a:pt x="154" y="129"/>
                    </a:lnTo>
                    <a:lnTo>
                      <a:pt x="151" y="128"/>
                    </a:lnTo>
                    <a:lnTo>
                      <a:pt x="151" y="128"/>
                    </a:lnTo>
                    <a:lnTo>
                      <a:pt x="149" y="128"/>
                    </a:lnTo>
                    <a:lnTo>
                      <a:pt x="148" y="127"/>
                    </a:lnTo>
                    <a:lnTo>
                      <a:pt x="148" y="127"/>
                    </a:lnTo>
                    <a:lnTo>
                      <a:pt x="147" y="127"/>
                    </a:lnTo>
                    <a:lnTo>
                      <a:pt x="146" y="127"/>
                    </a:lnTo>
                    <a:lnTo>
                      <a:pt x="143" y="128"/>
                    </a:lnTo>
                    <a:lnTo>
                      <a:pt x="143" y="128"/>
                    </a:lnTo>
                    <a:lnTo>
                      <a:pt x="142" y="129"/>
                    </a:lnTo>
                    <a:lnTo>
                      <a:pt x="141" y="129"/>
                    </a:lnTo>
                    <a:lnTo>
                      <a:pt x="140" y="128"/>
                    </a:lnTo>
                    <a:lnTo>
                      <a:pt x="140" y="128"/>
                    </a:lnTo>
                    <a:lnTo>
                      <a:pt x="139" y="128"/>
                    </a:lnTo>
                    <a:lnTo>
                      <a:pt x="139" y="128"/>
                    </a:lnTo>
                    <a:lnTo>
                      <a:pt x="139" y="129"/>
                    </a:lnTo>
                    <a:lnTo>
                      <a:pt x="138" y="130"/>
                    </a:lnTo>
                    <a:lnTo>
                      <a:pt x="138" y="130"/>
                    </a:lnTo>
                    <a:lnTo>
                      <a:pt x="135" y="129"/>
                    </a:lnTo>
                    <a:lnTo>
                      <a:pt x="134" y="127"/>
                    </a:lnTo>
                    <a:lnTo>
                      <a:pt x="134" y="127"/>
                    </a:lnTo>
                    <a:lnTo>
                      <a:pt x="133" y="126"/>
                    </a:lnTo>
                    <a:lnTo>
                      <a:pt x="132" y="126"/>
                    </a:lnTo>
                    <a:lnTo>
                      <a:pt x="131" y="126"/>
                    </a:lnTo>
                    <a:lnTo>
                      <a:pt x="131" y="126"/>
                    </a:lnTo>
                    <a:lnTo>
                      <a:pt x="131" y="126"/>
                    </a:lnTo>
                    <a:lnTo>
                      <a:pt x="129" y="126"/>
                    </a:lnTo>
                    <a:lnTo>
                      <a:pt x="128" y="127"/>
                    </a:lnTo>
                    <a:lnTo>
                      <a:pt x="128" y="129"/>
                    </a:lnTo>
                    <a:lnTo>
                      <a:pt x="128" y="130"/>
                    </a:lnTo>
                    <a:lnTo>
                      <a:pt x="128" y="130"/>
                    </a:lnTo>
                    <a:lnTo>
                      <a:pt x="129" y="131"/>
                    </a:lnTo>
                    <a:lnTo>
                      <a:pt x="129" y="131"/>
                    </a:lnTo>
                    <a:lnTo>
                      <a:pt x="128" y="132"/>
                    </a:lnTo>
                    <a:lnTo>
                      <a:pt x="129" y="134"/>
                    </a:lnTo>
                    <a:lnTo>
                      <a:pt x="129" y="134"/>
                    </a:lnTo>
                    <a:lnTo>
                      <a:pt x="129" y="134"/>
                    </a:lnTo>
                    <a:lnTo>
                      <a:pt x="128" y="134"/>
                    </a:lnTo>
                    <a:lnTo>
                      <a:pt x="125" y="133"/>
                    </a:lnTo>
                    <a:lnTo>
                      <a:pt x="125" y="133"/>
                    </a:lnTo>
                    <a:lnTo>
                      <a:pt x="122" y="129"/>
                    </a:lnTo>
                    <a:lnTo>
                      <a:pt x="120" y="126"/>
                    </a:lnTo>
                    <a:lnTo>
                      <a:pt x="120" y="126"/>
                    </a:lnTo>
                    <a:lnTo>
                      <a:pt x="119" y="126"/>
                    </a:lnTo>
                    <a:lnTo>
                      <a:pt x="118" y="128"/>
                    </a:lnTo>
                    <a:lnTo>
                      <a:pt x="116" y="132"/>
                    </a:lnTo>
                    <a:lnTo>
                      <a:pt x="116" y="132"/>
                    </a:lnTo>
                    <a:lnTo>
                      <a:pt x="114" y="133"/>
                    </a:lnTo>
                    <a:lnTo>
                      <a:pt x="111" y="133"/>
                    </a:lnTo>
                    <a:lnTo>
                      <a:pt x="107" y="131"/>
                    </a:lnTo>
                    <a:lnTo>
                      <a:pt x="107" y="131"/>
                    </a:lnTo>
                    <a:lnTo>
                      <a:pt x="104" y="131"/>
                    </a:lnTo>
                    <a:lnTo>
                      <a:pt x="102" y="130"/>
                    </a:lnTo>
                    <a:lnTo>
                      <a:pt x="101" y="129"/>
                    </a:lnTo>
                    <a:lnTo>
                      <a:pt x="101" y="129"/>
                    </a:lnTo>
                    <a:lnTo>
                      <a:pt x="100" y="126"/>
                    </a:lnTo>
                    <a:lnTo>
                      <a:pt x="99" y="126"/>
                    </a:lnTo>
                    <a:lnTo>
                      <a:pt x="99" y="124"/>
                    </a:lnTo>
                    <a:lnTo>
                      <a:pt x="99" y="124"/>
                    </a:lnTo>
                    <a:lnTo>
                      <a:pt x="99" y="122"/>
                    </a:lnTo>
                    <a:lnTo>
                      <a:pt x="97" y="121"/>
                    </a:lnTo>
                    <a:lnTo>
                      <a:pt x="95" y="118"/>
                    </a:lnTo>
                    <a:lnTo>
                      <a:pt x="95" y="118"/>
                    </a:lnTo>
                    <a:lnTo>
                      <a:pt x="94" y="118"/>
                    </a:lnTo>
                    <a:lnTo>
                      <a:pt x="93" y="118"/>
                    </a:lnTo>
                    <a:lnTo>
                      <a:pt x="90" y="118"/>
                    </a:lnTo>
                    <a:lnTo>
                      <a:pt x="90" y="118"/>
                    </a:lnTo>
                    <a:lnTo>
                      <a:pt x="86" y="115"/>
                    </a:lnTo>
                    <a:lnTo>
                      <a:pt x="84" y="114"/>
                    </a:lnTo>
                    <a:lnTo>
                      <a:pt x="82" y="113"/>
                    </a:lnTo>
                    <a:lnTo>
                      <a:pt x="82" y="113"/>
                    </a:lnTo>
                    <a:lnTo>
                      <a:pt x="78" y="113"/>
                    </a:lnTo>
                    <a:lnTo>
                      <a:pt x="76" y="112"/>
                    </a:lnTo>
                    <a:lnTo>
                      <a:pt x="76" y="112"/>
                    </a:lnTo>
                    <a:lnTo>
                      <a:pt x="75" y="112"/>
                    </a:lnTo>
                    <a:lnTo>
                      <a:pt x="75" y="113"/>
                    </a:lnTo>
                    <a:lnTo>
                      <a:pt x="75" y="115"/>
                    </a:lnTo>
                    <a:lnTo>
                      <a:pt x="75" y="115"/>
                    </a:lnTo>
                    <a:lnTo>
                      <a:pt x="74" y="115"/>
                    </a:lnTo>
                    <a:lnTo>
                      <a:pt x="74" y="115"/>
                    </a:lnTo>
                    <a:lnTo>
                      <a:pt x="73" y="114"/>
                    </a:lnTo>
                    <a:lnTo>
                      <a:pt x="73" y="114"/>
                    </a:lnTo>
                    <a:lnTo>
                      <a:pt x="72" y="114"/>
                    </a:lnTo>
                    <a:lnTo>
                      <a:pt x="71" y="115"/>
                    </a:lnTo>
                    <a:lnTo>
                      <a:pt x="67" y="117"/>
                    </a:lnTo>
                    <a:lnTo>
                      <a:pt x="67" y="117"/>
                    </a:lnTo>
                    <a:lnTo>
                      <a:pt x="63" y="118"/>
                    </a:lnTo>
                    <a:lnTo>
                      <a:pt x="59" y="118"/>
                    </a:lnTo>
                    <a:lnTo>
                      <a:pt x="53" y="116"/>
                    </a:lnTo>
                    <a:lnTo>
                      <a:pt x="53" y="116"/>
                    </a:lnTo>
                    <a:lnTo>
                      <a:pt x="51" y="115"/>
                    </a:lnTo>
                    <a:lnTo>
                      <a:pt x="50" y="113"/>
                    </a:lnTo>
                    <a:lnTo>
                      <a:pt x="50" y="109"/>
                    </a:lnTo>
                    <a:lnTo>
                      <a:pt x="50" y="109"/>
                    </a:lnTo>
                    <a:lnTo>
                      <a:pt x="49" y="108"/>
                    </a:lnTo>
                    <a:lnTo>
                      <a:pt x="47" y="108"/>
                    </a:lnTo>
                    <a:lnTo>
                      <a:pt x="43" y="107"/>
                    </a:lnTo>
                    <a:lnTo>
                      <a:pt x="43" y="107"/>
                    </a:lnTo>
                    <a:lnTo>
                      <a:pt x="41" y="105"/>
                    </a:lnTo>
                    <a:lnTo>
                      <a:pt x="41" y="105"/>
                    </a:lnTo>
                    <a:lnTo>
                      <a:pt x="41" y="106"/>
                    </a:lnTo>
                    <a:lnTo>
                      <a:pt x="41" y="106"/>
                    </a:lnTo>
                    <a:lnTo>
                      <a:pt x="40" y="108"/>
                    </a:lnTo>
                    <a:lnTo>
                      <a:pt x="38" y="109"/>
                    </a:lnTo>
                    <a:lnTo>
                      <a:pt x="38" y="109"/>
                    </a:lnTo>
                    <a:lnTo>
                      <a:pt x="37" y="109"/>
                    </a:lnTo>
                    <a:lnTo>
                      <a:pt x="36" y="112"/>
                    </a:lnTo>
                    <a:lnTo>
                      <a:pt x="36" y="117"/>
                    </a:lnTo>
                    <a:lnTo>
                      <a:pt x="36" y="117"/>
                    </a:lnTo>
                    <a:lnTo>
                      <a:pt x="35" y="118"/>
                    </a:lnTo>
                    <a:lnTo>
                      <a:pt x="32" y="119"/>
                    </a:lnTo>
                    <a:lnTo>
                      <a:pt x="28" y="121"/>
                    </a:lnTo>
                    <a:lnTo>
                      <a:pt x="28" y="121"/>
                    </a:lnTo>
                    <a:lnTo>
                      <a:pt x="27" y="121"/>
                    </a:lnTo>
                    <a:lnTo>
                      <a:pt x="27" y="122"/>
                    </a:lnTo>
                    <a:lnTo>
                      <a:pt x="28" y="126"/>
                    </a:lnTo>
                    <a:lnTo>
                      <a:pt x="28" y="126"/>
                    </a:lnTo>
                    <a:lnTo>
                      <a:pt x="29" y="127"/>
                    </a:lnTo>
                    <a:lnTo>
                      <a:pt x="31" y="127"/>
                    </a:lnTo>
                    <a:lnTo>
                      <a:pt x="35" y="126"/>
                    </a:lnTo>
                    <a:lnTo>
                      <a:pt x="35" y="126"/>
                    </a:lnTo>
                    <a:lnTo>
                      <a:pt x="35" y="124"/>
                    </a:lnTo>
                    <a:lnTo>
                      <a:pt x="32" y="122"/>
                    </a:lnTo>
                    <a:lnTo>
                      <a:pt x="32" y="122"/>
                    </a:lnTo>
                    <a:lnTo>
                      <a:pt x="32" y="121"/>
                    </a:lnTo>
                    <a:lnTo>
                      <a:pt x="35" y="120"/>
                    </a:lnTo>
                    <a:lnTo>
                      <a:pt x="40" y="120"/>
                    </a:lnTo>
                    <a:lnTo>
                      <a:pt x="40" y="120"/>
                    </a:lnTo>
                    <a:lnTo>
                      <a:pt x="41" y="120"/>
                    </a:lnTo>
                    <a:lnTo>
                      <a:pt x="41" y="121"/>
                    </a:lnTo>
                    <a:lnTo>
                      <a:pt x="42" y="122"/>
                    </a:lnTo>
                    <a:lnTo>
                      <a:pt x="42" y="123"/>
                    </a:lnTo>
                    <a:lnTo>
                      <a:pt x="42" y="123"/>
                    </a:lnTo>
                    <a:lnTo>
                      <a:pt x="44" y="124"/>
                    </a:lnTo>
                    <a:lnTo>
                      <a:pt x="47" y="124"/>
                    </a:lnTo>
                    <a:lnTo>
                      <a:pt x="51" y="123"/>
                    </a:lnTo>
                    <a:lnTo>
                      <a:pt x="51" y="123"/>
                    </a:lnTo>
                    <a:lnTo>
                      <a:pt x="53" y="122"/>
                    </a:lnTo>
                    <a:lnTo>
                      <a:pt x="56" y="121"/>
                    </a:lnTo>
                    <a:lnTo>
                      <a:pt x="56" y="121"/>
                    </a:lnTo>
                    <a:lnTo>
                      <a:pt x="57" y="121"/>
                    </a:lnTo>
                    <a:lnTo>
                      <a:pt x="56" y="122"/>
                    </a:lnTo>
                    <a:lnTo>
                      <a:pt x="56" y="123"/>
                    </a:lnTo>
                    <a:lnTo>
                      <a:pt x="56" y="124"/>
                    </a:lnTo>
                    <a:lnTo>
                      <a:pt x="56" y="124"/>
                    </a:lnTo>
                    <a:lnTo>
                      <a:pt x="58" y="127"/>
                    </a:lnTo>
                    <a:lnTo>
                      <a:pt x="60" y="129"/>
                    </a:lnTo>
                    <a:lnTo>
                      <a:pt x="60" y="129"/>
                    </a:lnTo>
                    <a:lnTo>
                      <a:pt x="64" y="133"/>
                    </a:lnTo>
                    <a:lnTo>
                      <a:pt x="64" y="133"/>
                    </a:lnTo>
                    <a:lnTo>
                      <a:pt x="62" y="133"/>
                    </a:lnTo>
                    <a:lnTo>
                      <a:pt x="58" y="132"/>
                    </a:lnTo>
                    <a:lnTo>
                      <a:pt x="58" y="132"/>
                    </a:lnTo>
                    <a:lnTo>
                      <a:pt x="56" y="132"/>
                    </a:lnTo>
                    <a:lnTo>
                      <a:pt x="56" y="132"/>
                    </a:lnTo>
                    <a:lnTo>
                      <a:pt x="55" y="133"/>
                    </a:lnTo>
                    <a:lnTo>
                      <a:pt x="54" y="134"/>
                    </a:lnTo>
                    <a:lnTo>
                      <a:pt x="54" y="134"/>
                    </a:lnTo>
                    <a:lnTo>
                      <a:pt x="51" y="135"/>
                    </a:lnTo>
                    <a:lnTo>
                      <a:pt x="47" y="135"/>
                    </a:lnTo>
                    <a:lnTo>
                      <a:pt x="47" y="135"/>
                    </a:lnTo>
                    <a:lnTo>
                      <a:pt x="45" y="136"/>
                    </a:lnTo>
                    <a:lnTo>
                      <a:pt x="44" y="136"/>
                    </a:lnTo>
                    <a:lnTo>
                      <a:pt x="42" y="138"/>
                    </a:lnTo>
                    <a:lnTo>
                      <a:pt x="42" y="138"/>
                    </a:lnTo>
                    <a:lnTo>
                      <a:pt x="39" y="139"/>
                    </a:lnTo>
                    <a:lnTo>
                      <a:pt x="33" y="140"/>
                    </a:lnTo>
                    <a:lnTo>
                      <a:pt x="33" y="140"/>
                    </a:lnTo>
                    <a:lnTo>
                      <a:pt x="30" y="141"/>
                    </a:lnTo>
                    <a:lnTo>
                      <a:pt x="26" y="141"/>
                    </a:lnTo>
                    <a:lnTo>
                      <a:pt x="26" y="141"/>
                    </a:lnTo>
                    <a:lnTo>
                      <a:pt x="25" y="142"/>
                    </a:lnTo>
                    <a:lnTo>
                      <a:pt x="25" y="144"/>
                    </a:lnTo>
                    <a:lnTo>
                      <a:pt x="25" y="146"/>
                    </a:lnTo>
                    <a:lnTo>
                      <a:pt x="24" y="147"/>
                    </a:lnTo>
                    <a:lnTo>
                      <a:pt x="24" y="147"/>
                    </a:lnTo>
                    <a:lnTo>
                      <a:pt x="24" y="147"/>
                    </a:lnTo>
                    <a:lnTo>
                      <a:pt x="23" y="146"/>
                    </a:lnTo>
                    <a:lnTo>
                      <a:pt x="21" y="144"/>
                    </a:lnTo>
                    <a:lnTo>
                      <a:pt x="21" y="144"/>
                    </a:lnTo>
                    <a:lnTo>
                      <a:pt x="19" y="141"/>
                    </a:lnTo>
                    <a:lnTo>
                      <a:pt x="16" y="138"/>
                    </a:lnTo>
                    <a:lnTo>
                      <a:pt x="16" y="138"/>
                    </a:lnTo>
                    <a:lnTo>
                      <a:pt x="16" y="138"/>
                    </a:lnTo>
                    <a:lnTo>
                      <a:pt x="15" y="138"/>
                    </a:lnTo>
                    <a:lnTo>
                      <a:pt x="14" y="141"/>
                    </a:lnTo>
                    <a:lnTo>
                      <a:pt x="14" y="141"/>
                    </a:lnTo>
                    <a:lnTo>
                      <a:pt x="13" y="144"/>
                    </a:lnTo>
                    <a:lnTo>
                      <a:pt x="12" y="147"/>
                    </a:lnTo>
                    <a:lnTo>
                      <a:pt x="12" y="147"/>
                    </a:lnTo>
                    <a:lnTo>
                      <a:pt x="11" y="148"/>
                    </a:lnTo>
                    <a:lnTo>
                      <a:pt x="11" y="151"/>
                    </a:lnTo>
                    <a:lnTo>
                      <a:pt x="12" y="156"/>
                    </a:lnTo>
                    <a:lnTo>
                      <a:pt x="12" y="156"/>
                    </a:lnTo>
                    <a:lnTo>
                      <a:pt x="12" y="159"/>
                    </a:lnTo>
                    <a:lnTo>
                      <a:pt x="11" y="160"/>
                    </a:lnTo>
                    <a:lnTo>
                      <a:pt x="9" y="162"/>
                    </a:lnTo>
                    <a:lnTo>
                      <a:pt x="9" y="163"/>
                    </a:lnTo>
                    <a:lnTo>
                      <a:pt x="9" y="163"/>
                    </a:lnTo>
                    <a:lnTo>
                      <a:pt x="8" y="166"/>
                    </a:lnTo>
                    <a:lnTo>
                      <a:pt x="8" y="167"/>
                    </a:lnTo>
                    <a:lnTo>
                      <a:pt x="6" y="167"/>
                    </a:lnTo>
                    <a:lnTo>
                      <a:pt x="6" y="167"/>
                    </a:lnTo>
                    <a:lnTo>
                      <a:pt x="5" y="168"/>
                    </a:lnTo>
                    <a:lnTo>
                      <a:pt x="4" y="169"/>
                    </a:lnTo>
                    <a:lnTo>
                      <a:pt x="4" y="173"/>
                    </a:lnTo>
                    <a:lnTo>
                      <a:pt x="4" y="173"/>
                    </a:lnTo>
                    <a:lnTo>
                      <a:pt x="6" y="175"/>
                    </a:lnTo>
                    <a:lnTo>
                      <a:pt x="7" y="176"/>
                    </a:lnTo>
                    <a:lnTo>
                      <a:pt x="8" y="178"/>
                    </a:lnTo>
                    <a:lnTo>
                      <a:pt x="8" y="178"/>
                    </a:lnTo>
                    <a:lnTo>
                      <a:pt x="10" y="180"/>
                    </a:lnTo>
                    <a:lnTo>
                      <a:pt x="12" y="183"/>
                    </a:lnTo>
                    <a:lnTo>
                      <a:pt x="12" y="183"/>
                    </a:lnTo>
                    <a:lnTo>
                      <a:pt x="13" y="185"/>
                    </a:lnTo>
                    <a:lnTo>
                      <a:pt x="15" y="187"/>
                    </a:lnTo>
                    <a:lnTo>
                      <a:pt x="15" y="187"/>
                    </a:lnTo>
                    <a:lnTo>
                      <a:pt x="18" y="190"/>
                    </a:lnTo>
                    <a:lnTo>
                      <a:pt x="21" y="193"/>
                    </a:lnTo>
                    <a:lnTo>
                      <a:pt x="21" y="193"/>
                    </a:lnTo>
                    <a:lnTo>
                      <a:pt x="21" y="195"/>
                    </a:lnTo>
                    <a:lnTo>
                      <a:pt x="21" y="197"/>
                    </a:lnTo>
                    <a:lnTo>
                      <a:pt x="21" y="202"/>
                    </a:lnTo>
                    <a:lnTo>
                      <a:pt x="21" y="202"/>
                    </a:lnTo>
                    <a:lnTo>
                      <a:pt x="21" y="202"/>
                    </a:lnTo>
                    <a:lnTo>
                      <a:pt x="23" y="202"/>
                    </a:lnTo>
                    <a:lnTo>
                      <a:pt x="24" y="203"/>
                    </a:lnTo>
                    <a:lnTo>
                      <a:pt x="25" y="208"/>
                    </a:lnTo>
                    <a:lnTo>
                      <a:pt x="25" y="208"/>
                    </a:lnTo>
                    <a:lnTo>
                      <a:pt x="26" y="213"/>
                    </a:lnTo>
                    <a:lnTo>
                      <a:pt x="25" y="217"/>
                    </a:lnTo>
                    <a:lnTo>
                      <a:pt x="24" y="220"/>
                    </a:lnTo>
                    <a:lnTo>
                      <a:pt x="22" y="222"/>
                    </a:lnTo>
                    <a:lnTo>
                      <a:pt x="22" y="222"/>
                    </a:lnTo>
                    <a:lnTo>
                      <a:pt x="20" y="225"/>
                    </a:lnTo>
                    <a:lnTo>
                      <a:pt x="17" y="227"/>
                    </a:lnTo>
                    <a:lnTo>
                      <a:pt x="17" y="227"/>
                    </a:lnTo>
                    <a:lnTo>
                      <a:pt x="16" y="228"/>
                    </a:lnTo>
                    <a:lnTo>
                      <a:pt x="14" y="228"/>
                    </a:lnTo>
                    <a:lnTo>
                      <a:pt x="14" y="228"/>
                    </a:lnTo>
                    <a:lnTo>
                      <a:pt x="13" y="228"/>
                    </a:lnTo>
                    <a:lnTo>
                      <a:pt x="13" y="229"/>
                    </a:lnTo>
                    <a:lnTo>
                      <a:pt x="16" y="231"/>
                    </a:lnTo>
                    <a:lnTo>
                      <a:pt x="16" y="231"/>
                    </a:lnTo>
                    <a:lnTo>
                      <a:pt x="17" y="232"/>
                    </a:lnTo>
                    <a:lnTo>
                      <a:pt x="16" y="233"/>
                    </a:lnTo>
                    <a:lnTo>
                      <a:pt x="14" y="234"/>
                    </a:lnTo>
                    <a:lnTo>
                      <a:pt x="14" y="234"/>
                    </a:lnTo>
                    <a:lnTo>
                      <a:pt x="13" y="235"/>
                    </a:lnTo>
                    <a:lnTo>
                      <a:pt x="12" y="235"/>
                    </a:lnTo>
                    <a:lnTo>
                      <a:pt x="9" y="235"/>
                    </a:lnTo>
                    <a:lnTo>
                      <a:pt x="9" y="235"/>
                    </a:lnTo>
                    <a:lnTo>
                      <a:pt x="8" y="234"/>
                    </a:lnTo>
                    <a:lnTo>
                      <a:pt x="8" y="233"/>
                    </a:lnTo>
                    <a:lnTo>
                      <a:pt x="8" y="233"/>
                    </a:lnTo>
                    <a:lnTo>
                      <a:pt x="8" y="233"/>
                    </a:lnTo>
                    <a:lnTo>
                      <a:pt x="8" y="233"/>
                    </a:lnTo>
                    <a:lnTo>
                      <a:pt x="6" y="234"/>
                    </a:lnTo>
                    <a:lnTo>
                      <a:pt x="5" y="234"/>
                    </a:lnTo>
                    <a:lnTo>
                      <a:pt x="4" y="234"/>
                    </a:lnTo>
                    <a:lnTo>
                      <a:pt x="4" y="234"/>
                    </a:lnTo>
                    <a:lnTo>
                      <a:pt x="3" y="234"/>
                    </a:lnTo>
                    <a:lnTo>
                      <a:pt x="2" y="235"/>
                    </a:lnTo>
                    <a:lnTo>
                      <a:pt x="3" y="240"/>
                    </a:lnTo>
                    <a:lnTo>
                      <a:pt x="3" y="240"/>
                    </a:lnTo>
                    <a:lnTo>
                      <a:pt x="2" y="243"/>
                    </a:lnTo>
                    <a:lnTo>
                      <a:pt x="0" y="246"/>
                    </a:lnTo>
                    <a:lnTo>
                      <a:pt x="0" y="246"/>
                    </a:lnTo>
                    <a:lnTo>
                      <a:pt x="0" y="248"/>
                    </a:lnTo>
                    <a:lnTo>
                      <a:pt x="2" y="250"/>
                    </a:lnTo>
                    <a:lnTo>
                      <a:pt x="5" y="252"/>
                    </a:lnTo>
                    <a:lnTo>
                      <a:pt x="5" y="252"/>
                    </a:lnTo>
                    <a:lnTo>
                      <a:pt x="5" y="253"/>
                    </a:lnTo>
                    <a:lnTo>
                      <a:pt x="5" y="254"/>
                    </a:lnTo>
                    <a:lnTo>
                      <a:pt x="4" y="255"/>
                    </a:lnTo>
                    <a:lnTo>
                      <a:pt x="4" y="255"/>
                    </a:lnTo>
                    <a:lnTo>
                      <a:pt x="5" y="256"/>
                    </a:lnTo>
                    <a:lnTo>
                      <a:pt x="7" y="257"/>
                    </a:lnTo>
                    <a:lnTo>
                      <a:pt x="7" y="257"/>
                    </a:lnTo>
                    <a:lnTo>
                      <a:pt x="7" y="257"/>
                    </a:lnTo>
                    <a:lnTo>
                      <a:pt x="7" y="258"/>
                    </a:lnTo>
                    <a:lnTo>
                      <a:pt x="6" y="260"/>
                    </a:lnTo>
                    <a:lnTo>
                      <a:pt x="6" y="260"/>
                    </a:lnTo>
                    <a:lnTo>
                      <a:pt x="6" y="261"/>
                    </a:lnTo>
                    <a:lnTo>
                      <a:pt x="8" y="262"/>
                    </a:lnTo>
                    <a:lnTo>
                      <a:pt x="11" y="264"/>
                    </a:lnTo>
                    <a:lnTo>
                      <a:pt x="11" y="264"/>
                    </a:lnTo>
                    <a:lnTo>
                      <a:pt x="13" y="266"/>
                    </a:lnTo>
                    <a:lnTo>
                      <a:pt x="16" y="268"/>
                    </a:lnTo>
                    <a:lnTo>
                      <a:pt x="16" y="268"/>
                    </a:lnTo>
                    <a:lnTo>
                      <a:pt x="17" y="270"/>
                    </a:lnTo>
                    <a:lnTo>
                      <a:pt x="17" y="272"/>
                    </a:lnTo>
                    <a:lnTo>
                      <a:pt x="16" y="275"/>
                    </a:lnTo>
                    <a:lnTo>
                      <a:pt x="16" y="275"/>
                    </a:lnTo>
                    <a:lnTo>
                      <a:pt x="17" y="277"/>
                    </a:lnTo>
                    <a:lnTo>
                      <a:pt x="19" y="280"/>
                    </a:lnTo>
                    <a:lnTo>
                      <a:pt x="19" y="280"/>
                    </a:lnTo>
                    <a:lnTo>
                      <a:pt x="19" y="282"/>
                    </a:lnTo>
                    <a:lnTo>
                      <a:pt x="18" y="282"/>
                    </a:lnTo>
                    <a:lnTo>
                      <a:pt x="16" y="282"/>
                    </a:lnTo>
                    <a:lnTo>
                      <a:pt x="16" y="282"/>
                    </a:lnTo>
                    <a:lnTo>
                      <a:pt x="16" y="283"/>
                    </a:lnTo>
                    <a:lnTo>
                      <a:pt x="17" y="285"/>
                    </a:lnTo>
                    <a:lnTo>
                      <a:pt x="20" y="288"/>
                    </a:lnTo>
                    <a:lnTo>
                      <a:pt x="20" y="288"/>
                    </a:lnTo>
                    <a:lnTo>
                      <a:pt x="20" y="290"/>
                    </a:lnTo>
                    <a:lnTo>
                      <a:pt x="19" y="291"/>
                    </a:lnTo>
                    <a:lnTo>
                      <a:pt x="18" y="293"/>
                    </a:lnTo>
                    <a:lnTo>
                      <a:pt x="18" y="295"/>
                    </a:lnTo>
                    <a:lnTo>
                      <a:pt x="18" y="295"/>
                    </a:lnTo>
                    <a:lnTo>
                      <a:pt x="18" y="299"/>
                    </a:lnTo>
                    <a:lnTo>
                      <a:pt x="19" y="303"/>
                    </a:lnTo>
                    <a:lnTo>
                      <a:pt x="19" y="303"/>
                    </a:lnTo>
                    <a:lnTo>
                      <a:pt x="20" y="305"/>
                    </a:lnTo>
                    <a:lnTo>
                      <a:pt x="19" y="309"/>
                    </a:lnTo>
                    <a:lnTo>
                      <a:pt x="19" y="309"/>
                    </a:lnTo>
                    <a:lnTo>
                      <a:pt x="18" y="312"/>
                    </a:lnTo>
                    <a:lnTo>
                      <a:pt x="16" y="314"/>
                    </a:lnTo>
                    <a:lnTo>
                      <a:pt x="12" y="317"/>
                    </a:lnTo>
                    <a:lnTo>
                      <a:pt x="12" y="317"/>
                    </a:lnTo>
                    <a:lnTo>
                      <a:pt x="11" y="317"/>
                    </a:lnTo>
                    <a:lnTo>
                      <a:pt x="9" y="316"/>
                    </a:lnTo>
                    <a:lnTo>
                      <a:pt x="6" y="313"/>
                    </a:lnTo>
                    <a:lnTo>
                      <a:pt x="6" y="313"/>
                    </a:lnTo>
                    <a:lnTo>
                      <a:pt x="5" y="313"/>
                    </a:lnTo>
                    <a:lnTo>
                      <a:pt x="5" y="314"/>
                    </a:lnTo>
                    <a:lnTo>
                      <a:pt x="6" y="315"/>
                    </a:lnTo>
                    <a:lnTo>
                      <a:pt x="6" y="315"/>
                    </a:lnTo>
                    <a:lnTo>
                      <a:pt x="9" y="319"/>
                    </a:lnTo>
                    <a:lnTo>
                      <a:pt x="12" y="321"/>
                    </a:lnTo>
                    <a:lnTo>
                      <a:pt x="12" y="321"/>
                    </a:lnTo>
                    <a:lnTo>
                      <a:pt x="13" y="324"/>
                    </a:lnTo>
                    <a:lnTo>
                      <a:pt x="14" y="327"/>
                    </a:lnTo>
                    <a:lnTo>
                      <a:pt x="14" y="327"/>
                    </a:lnTo>
                    <a:lnTo>
                      <a:pt x="15" y="329"/>
                    </a:lnTo>
                    <a:lnTo>
                      <a:pt x="17" y="330"/>
                    </a:lnTo>
                    <a:lnTo>
                      <a:pt x="20" y="330"/>
                    </a:lnTo>
                    <a:lnTo>
                      <a:pt x="20" y="330"/>
                    </a:lnTo>
                    <a:lnTo>
                      <a:pt x="22" y="329"/>
                    </a:lnTo>
                    <a:lnTo>
                      <a:pt x="24" y="327"/>
                    </a:lnTo>
                    <a:lnTo>
                      <a:pt x="25" y="325"/>
                    </a:lnTo>
                    <a:lnTo>
                      <a:pt x="25" y="325"/>
                    </a:lnTo>
                    <a:lnTo>
                      <a:pt x="25" y="323"/>
                    </a:lnTo>
                    <a:lnTo>
                      <a:pt x="24" y="322"/>
                    </a:lnTo>
                    <a:lnTo>
                      <a:pt x="22" y="322"/>
                    </a:lnTo>
                    <a:lnTo>
                      <a:pt x="22" y="319"/>
                    </a:lnTo>
                    <a:lnTo>
                      <a:pt x="25" y="319"/>
                    </a:lnTo>
                    <a:lnTo>
                      <a:pt x="25" y="319"/>
                    </a:lnTo>
                    <a:lnTo>
                      <a:pt x="25" y="318"/>
                    </a:lnTo>
                    <a:lnTo>
                      <a:pt x="25" y="317"/>
                    </a:lnTo>
                    <a:lnTo>
                      <a:pt x="25" y="316"/>
                    </a:lnTo>
                    <a:lnTo>
                      <a:pt x="25" y="316"/>
                    </a:lnTo>
                    <a:lnTo>
                      <a:pt x="27" y="316"/>
                    </a:lnTo>
                    <a:lnTo>
                      <a:pt x="30" y="314"/>
                    </a:lnTo>
                    <a:lnTo>
                      <a:pt x="30" y="314"/>
                    </a:lnTo>
                    <a:lnTo>
                      <a:pt x="35" y="311"/>
                    </a:lnTo>
                    <a:lnTo>
                      <a:pt x="39" y="308"/>
                    </a:lnTo>
                    <a:lnTo>
                      <a:pt x="39" y="308"/>
                    </a:lnTo>
                    <a:lnTo>
                      <a:pt x="43" y="304"/>
                    </a:lnTo>
                    <a:lnTo>
                      <a:pt x="48" y="300"/>
                    </a:lnTo>
                    <a:lnTo>
                      <a:pt x="48" y="300"/>
                    </a:lnTo>
                    <a:lnTo>
                      <a:pt x="49" y="299"/>
                    </a:lnTo>
                    <a:lnTo>
                      <a:pt x="49" y="298"/>
                    </a:lnTo>
                    <a:lnTo>
                      <a:pt x="48" y="296"/>
                    </a:lnTo>
                    <a:lnTo>
                      <a:pt x="48" y="296"/>
                    </a:lnTo>
                    <a:lnTo>
                      <a:pt x="50" y="294"/>
                    </a:lnTo>
                    <a:lnTo>
                      <a:pt x="51" y="293"/>
                    </a:lnTo>
                    <a:lnTo>
                      <a:pt x="52" y="291"/>
                    </a:lnTo>
                    <a:lnTo>
                      <a:pt x="49" y="289"/>
                    </a:lnTo>
                    <a:lnTo>
                      <a:pt x="51" y="287"/>
                    </a:lnTo>
                    <a:lnTo>
                      <a:pt x="54" y="288"/>
                    </a:lnTo>
                    <a:lnTo>
                      <a:pt x="59" y="284"/>
                    </a:lnTo>
                    <a:lnTo>
                      <a:pt x="59" y="284"/>
                    </a:lnTo>
                    <a:lnTo>
                      <a:pt x="57" y="279"/>
                    </a:lnTo>
                    <a:lnTo>
                      <a:pt x="57" y="279"/>
                    </a:lnTo>
                    <a:lnTo>
                      <a:pt x="57" y="278"/>
                    </a:lnTo>
                    <a:lnTo>
                      <a:pt x="58" y="277"/>
                    </a:lnTo>
                    <a:lnTo>
                      <a:pt x="60" y="276"/>
                    </a:lnTo>
                    <a:lnTo>
                      <a:pt x="60" y="276"/>
                    </a:lnTo>
                    <a:lnTo>
                      <a:pt x="61" y="274"/>
                    </a:lnTo>
                    <a:lnTo>
                      <a:pt x="62" y="272"/>
                    </a:lnTo>
                    <a:lnTo>
                      <a:pt x="62" y="272"/>
                    </a:lnTo>
                    <a:lnTo>
                      <a:pt x="67" y="275"/>
                    </a:lnTo>
                    <a:lnTo>
                      <a:pt x="67" y="275"/>
                    </a:lnTo>
                    <a:lnTo>
                      <a:pt x="69" y="276"/>
                    </a:lnTo>
                    <a:lnTo>
                      <a:pt x="74" y="278"/>
                    </a:lnTo>
                    <a:lnTo>
                      <a:pt x="74" y="278"/>
                    </a:lnTo>
                    <a:lnTo>
                      <a:pt x="78" y="280"/>
                    </a:lnTo>
                    <a:lnTo>
                      <a:pt x="82" y="281"/>
                    </a:lnTo>
                    <a:lnTo>
                      <a:pt x="82" y="281"/>
                    </a:lnTo>
                    <a:lnTo>
                      <a:pt x="84" y="282"/>
                    </a:lnTo>
                    <a:lnTo>
                      <a:pt x="86" y="284"/>
                    </a:lnTo>
                    <a:lnTo>
                      <a:pt x="89" y="287"/>
                    </a:lnTo>
                    <a:lnTo>
                      <a:pt x="89" y="287"/>
                    </a:lnTo>
                    <a:lnTo>
                      <a:pt x="96" y="297"/>
                    </a:lnTo>
                    <a:lnTo>
                      <a:pt x="99" y="297"/>
                    </a:lnTo>
                    <a:lnTo>
                      <a:pt x="97" y="295"/>
                    </a:lnTo>
                    <a:lnTo>
                      <a:pt x="97" y="291"/>
                    </a:lnTo>
                    <a:lnTo>
                      <a:pt x="101" y="291"/>
                    </a:lnTo>
                    <a:lnTo>
                      <a:pt x="101" y="288"/>
                    </a:lnTo>
                    <a:lnTo>
                      <a:pt x="103" y="288"/>
                    </a:lnTo>
                    <a:lnTo>
                      <a:pt x="103" y="292"/>
                    </a:lnTo>
                    <a:lnTo>
                      <a:pt x="102" y="296"/>
                    </a:lnTo>
                    <a:lnTo>
                      <a:pt x="107" y="298"/>
                    </a:lnTo>
                    <a:lnTo>
                      <a:pt x="106" y="314"/>
                    </a:lnTo>
                    <a:lnTo>
                      <a:pt x="112" y="323"/>
                    </a:lnTo>
                    <a:lnTo>
                      <a:pt x="115" y="323"/>
                    </a:lnTo>
                    <a:lnTo>
                      <a:pt x="115" y="320"/>
                    </a:lnTo>
                    <a:lnTo>
                      <a:pt x="123" y="319"/>
                    </a:lnTo>
                    <a:lnTo>
                      <a:pt x="123" y="321"/>
                    </a:lnTo>
                    <a:lnTo>
                      <a:pt x="129" y="321"/>
                    </a:lnTo>
                    <a:lnTo>
                      <a:pt x="133" y="318"/>
                    </a:lnTo>
                    <a:lnTo>
                      <a:pt x="133" y="316"/>
                    </a:lnTo>
                    <a:lnTo>
                      <a:pt x="136" y="319"/>
                    </a:lnTo>
                    <a:lnTo>
                      <a:pt x="131" y="324"/>
                    </a:lnTo>
                    <a:lnTo>
                      <a:pt x="131" y="324"/>
                    </a:lnTo>
                    <a:lnTo>
                      <a:pt x="136" y="324"/>
                    </a:lnTo>
                    <a:lnTo>
                      <a:pt x="140" y="325"/>
                    </a:lnTo>
                    <a:lnTo>
                      <a:pt x="143" y="326"/>
                    </a:lnTo>
                    <a:lnTo>
                      <a:pt x="143" y="326"/>
                    </a:lnTo>
                    <a:lnTo>
                      <a:pt x="145" y="326"/>
                    </a:lnTo>
                    <a:lnTo>
                      <a:pt x="147" y="326"/>
                    </a:lnTo>
                    <a:lnTo>
                      <a:pt x="150" y="324"/>
                    </a:lnTo>
                    <a:lnTo>
                      <a:pt x="150" y="324"/>
                    </a:lnTo>
                    <a:lnTo>
                      <a:pt x="151" y="324"/>
                    </a:lnTo>
                    <a:lnTo>
                      <a:pt x="151" y="323"/>
                    </a:lnTo>
                    <a:lnTo>
                      <a:pt x="153" y="320"/>
                    </a:lnTo>
                    <a:lnTo>
                      <a:pt x="153" y="320"/>
                    </a:lnTo>
                    <a:lnTo>
                      <a:pt x="160" y="314"/>
                    </a:lnTo>
                    <a:lnTo>
                      <a:pt x="160" y="314"/>
                    </a:lnTo>
                    <a:lnTo>
                      <a:pt x="161" y="313"/>
                    </a:lnTo>
                    <a:lnTo>
                      <a:pt x="163" y="313"/>
                    </a:lnTo>
                    <a:lnTo>
                      <a:pt x="166" y="314"/>
                    </a:lnTo>
                    <a:lnTo>
                      <a:pt x="166" y="314"/>
                    </a:lnTo>
                    <a:lnTo>
                      <a:pt x="168" y="314"/>
                    </a:lnTo>
                    <a:lnTo>
                      <a:pt x="169" y="313"/>
                    </a:lnTo>
                    <a:lnTo>
                      <a:pt x="172" y="310"/>
                    </a:lnTo>
                    <a:lnTo>
                      <a:pt x="172" y="310"/>
                    </a:lnTo>
                    <a:lnTo>
                      <a:pt x="174" y="307"/>
                    </a:lnTo>
                    <a:lnTo>
                      <a:pt x="173" y="305"/>
                    </a:lnTo>
                    <a:lnTo>
                      <a:pt x="173" y="305"/>
                    </a:lnTo>
                    <a:lnTo>
                      <a:pt x="173" y="302"/>
                    </a:lnTo>
                    <a:lnTo>
                      <a:pt x="174" y="299"/>
                    </a:lnTo>
                    <a:lnTo>
                      <a:pt x="174" y="299"/>
                    </a:lnTo>
                    <a:lnTo>
                      <a:pt x="175" y="299"/>
                    </a:lnTo>
                    <a:lnTo>
                      <a:pt x="176" y="299"/>
                    </a:lnTo>
                    <a:lnTo>
                      <a:pt x="178" y="300"/>
                    </a:lnTo>
                    <a:lnTo>
                      <a:pt x="178" y="300"/>
                    </a:lnTo>
                    <a:lnTo>
                      <a:pt x="178" y="300"/>
                    </a:lnTo>
                    <a:lnTo>
                      <a:pt x="178" y="298"/>
                    </a:lnTo>
                    <a:lnTo>
                      <a:pt x="178" y="297"/>
                    </a:lnTo>
                    <a:lnTo>
                      <a:pt x="179" y="295"/>
                    </a:lnTo>
                    <a:lnTo>
                      <a:pt x="179" y="295"/>
                    </a:lnTo>
                    <a:lnTo>
                      <a:pt x="185" y="285"/>
                    </a:lnTo>
                    <a:lnTo>
                      <a:pt x="185" y="285"/>
                    </a:lnTo>
                    <a:lnTo>
                      <a:pt x="185" y="284"/>
                    </a:lnTo>
                    <a:lnTo>
                      <a:pt x="184" y="284"/>
                    </a:lnTo>
                    <a:lnTo>
                      <a:pt x="182" y="283"/>
                    </a:lnTo>
                    <a:lnTo>
                      <a:pt x="182" y="283"/>
                    </a:lnTo>
                    <a:lnTo>
                      <a:pt x="182" y="283"/>
                    </a:lnTo>
                    <a:lnTo>
                      <a:pt x="185" y="282"/>
                    </a:lnTo>
                    <a:lnTo>
                      <a:pt x="185" y="282"/>
                    </a:lnTo>
                    <a:lnTo>
                      <a:pt x="186" y="282"/>
                    </a:lnTo>
                    <a:lnTo>
                      <a:pt x="186" y="281"/>
                    </a:lnTo>
                    <a:lnTo>
                      <a:pt x="185" y="277"/>
                    </a:lnTo>
                    <a:lnTo>
                      <a:pt x="185" y="277"/>
                    </a:lnTo>
                    <a:lnTo>
                      <a:pt x="186" y="275"/>
                    </a:lnTo>
                    <a:lnTo>
                      <a:pt x="188" y="273"/>
                    </a:lnTo>
                    <a:lnTo>
                      <a:pt x="190" y="271"/>
                    </a:lnTo>
                    <a:lnTo>
                      <a:pt x="190" y="271"/>
                    </a:lnTo>
                    <a:lnTo>
                      <a:pt x="189" y="274"/>
                    </a:lnTo>
                    <a:lnTo>
                      <a:pt x="189" y="277"/>
                    </a:lnTo>
                    <a:lnTo>
                      <a:pt x="190" y="281"/>
                    </a:lnTo>
                    <a:lnTo>
                      <a:pt x="190" y="284"/>
                    </a:lnTo>
                    <a:lnTo>
                      <a:pt x="190" y="284"/>
                    </a:lnTo>
                    <a:lnTo>
                      <a:pt x="193" y="285"/>
                    </a:lnTo>
                    <a:lnTo>
                      <a:pt x="197" y="287"/>
                    </a:lnTo>
                    <a:lnTo>
                      <a:pt x="197" y="287"/>
                    </a:lnTo>
                    <a:lnTo>
                      <a:pt x="197" y="287"/>
                    </a:lnTo>
                    <a:lnTo>
                      <a:pt x="196" y="288"/>
                    </a:lnTo>
                    <a:lnTo>
                      <a:pt x="192" y="289"/>
                    </a:lnTo>
                    <a:lnTo>
                      <a:pt x="192" y="289"/>
                    </a:lnTo>
                    <a:lnTo>
                      <a:pt x="191" y="289"/>
                    </a:lnTo>
                    <a:lnTo>
                      <a:pt x="191" y="290"/>
                    </a:lnTo>
                    <a:lnTo>
                      <a:pt x="191" y="292"/>
                    </a:lnTo>
                    <a:lnTo>
                      <a:pt x="191" y="292"/>
                    </a:lnTo>
                    <a:lnTo>
                      <a:pt x="190" y="294"/>
                    </a:lnTo>
                    <a:lnTo>
                      <a:pt x="189" y="295"/>
                    </a:lnTo>
                    <a:lnTo>
                      <a:pt x="189" y="295"/>
                    </a:lnTo>
                    <a:lnTo>
                      <a:pt x="189" y="298"/>
                    </a:lnTo>
                    <a:lnTo>
                      <a:pt x="189" y="298"/>
                    </a:lnTo>
                    <a:lnTo>
                      <a:pt x="189" y="298"/>
                    </a:lnTo>
                    <a:lnTo>
                      <a:pt x="190" y="297"/>
                    </a:lnTo>
                    <a:lnTo>
                      <a:pt x="192" y="295"/>
                    </a:lnTo>
                    <a:lnTo>
                      <a:pt x="192" y="295"/>
                    </a:lnTo>
                    <a:lnTo>
                      <a:pt x="193" y="294"/>
                    </a:lnTo>
                    <a:lnTo>
                      <a:pt x="195" y="293"/>
                    </a:lnTo>
                    <a:lnTo>
                      <a:pt x="195" y="293"/>
                    </a:lnTo>
                    <a:lnTo>
                      <a:pt x="195" y="292"/>
                    </a:lnTo>
                    <a:lnTo>
                      <a:pt x="193" y="291"/>
                    </a:lnTo>
                    <a:lnTo>
                      <a:pt x="193" y="291"/>
                    </a:lnTo>
                    <a:lnTo>
                      <a:pt x="196" y="290"/>
                    </a:lnTo>
                    <a:lnTo>
                      <a:pt x="199" y="288"/>
                    </a:lnTo>
                    <a:lnTo>
                      <a:pt x="199" y="288"/>
                    </a:lnTo>
                    <a:lnTo>
                      <a:pt x="200" y="288"/>
                    </a:lnTo>
                    <a:lnTo>
                      <a:pt x="201" y="288"/>
                    </a:lnTo>
                    <a:lnTo>
                      <a:pt x="201" y="288"/>
                    </a:lnTo>
                    <a:lnTo>
                      <a:pt x="202" y="289"/>
                    </a:lnTo>
                    <a:lnTo>
                      <a:pt x="201" y="292"/>
                    </a:lnTo>
                    <a:lnTo>
                      <a:pt x="200" y="296"/>
                    </a:lnTo>
                    <a:lnTo>
                      <a:pt x="200" y="296"/>
                    </a:lnTo>
                    <a:lnTo>
                      <a:pt x="200" y="297"/>
                    </a:lnTo>
                    <a:lnTo>
                      <a:pt x="201" y="297"/>
                    </a:lnTo>
                    <a:lnTo>
                      <a:pt x="203" y="299"/>
                    </a:lnTo>
                    <a:lnTo>
                      <a:pt x="203" y="299"/>
                    </a:lnTo>
                    <a:lnTo>
                      <a:pt x="205" y="300"/>
                    </a:lnTo>
                    <a:lnTo>
                      <a:pt x="206" y="302"/>
                    </a:lnTo>
                    <a:lnTo>
                      <a:pt x="206" y="302"/>
                    </a:lnTo>
                    <a:lnTo>
                      <a:pt x="206" y="298"/>
                    </a:lnTo>
                    <a:lnTo>
                      <a:pt x="206" y="298"/>
                    </a:lnTo>
                    <a:lnTo>
                      <a:pt x="206" y="297"/>
                    </a:lnTo>
                    <a:lnTo>
                      <a:pt x="208" y="296"/>
                    </a:lnTo>
                    <a:lnTo>
                      <a:pt x="210" y="295"/>
                    </a:lnTo>
                    <a:lnTo>
                      <a:pt x="210" y="295"/>
                    </a:lnTo>
                    <a:lnTo>
                      <a:pt x="210" y="297"/>
                    </a:lnTo>
                    <a:lnTo>
                      <a:pt x="210" y="298"/>
                    </a:lnTo>
                    <a:lnTo>
                      <a:pt x="211" y="299"/>
                    </a:lnTo>
                    <a:lnTo>
                      <a:pt x="211" y="299"/>
                    </a:lnTo>
                    <a:lnTo>
                      <a:pt x="212" y="299"/>
                    </a:lnTo>
                    <a:lnTo>
                      <a:pt x="212" y="298"/>
                    </a:lnTo>
                    <a:lnTo>
                      <a:pt x="213" y="295"/>
                    </a:lnTo>
                    <a:lnTo>
                      <a:pt x="213" y="295"/>
                    </a:lnTo>
                    <a:lnTo>
                      <a:pt x="210" y="293"/>
                    </a:lnTo>
                    <a:lnTo>
                      <a:pt x="208" y="290"/>
                    </a:lnTo>
                    <a:lnTo>
                      <a:pt x="208" y="290"/>
                    </a:lnTo>
                    <a:lnTo>
                      <a:pt x="208" y="289"/>
                    </a:lnTo>
                    <a:lnTo>
                      <a:pt x="209" y="290"/>
                    </a:lnTo>
                    <a:lnTo>
                      <a:pt x="212" y="291"/>
                    </a:lnTo>
                    <a:lnTo>
                      <a:pt x="212" y="291"/>
                    </a:lnTo>
                    <a:lnTo>
                      <a:pt x="214" y="291"/>
                    </a:lnTo>
                    <a:lnTo>
                      <a:pt x="216" y="290"/>
                    </a:lnTo>
                    <a:lnTo>
                      <a:pt x="219" y="287"/>
                    </a:lnTo>
                    <a:lnTo>
                      <a:pt x="219" y="287"/>
                    </a:lnTo>
                    <a:lnTo>
                      <a:pt x="219" y="286"/>
                    </a:lnTo>
                    <a:lnTo>
                      <a:pt x="218" y="286"/>
                    </a:lnTo>
                    <a:lnTo>
                      <a:pt x="216" y="286"/>
                    </a:lnTo>
                    <a:lnTo>
                      <a:pt x="216" y="286"/>
                    </a:lnTo>
                    <a:lnTo>
                      <a:pt x="215" y="285"/>
                    </a:lnTo>
                    <a:lnTo>
                      <a:pt x="215" y="283"/>
                    </a:lnTo>
                    <a:lnTo>
                      <a:pt x="217" y="280"/>
                    </a:lnTo>
                    <a:lnTo>
                      <a:pt x="217" y="280"/>
                    </a:lnTo>
                    <a:lnTo>
                      <a:pt x="219" y="281"/>
                    </a:lnTo>
                    <a:lnTo>
                      <a:pt x="223" y="284"/>
                    </a:lnTo>
                    <a:lnTo>
                      <a:pt x="223" y="284"/>
                    </a:lnTo>
                    <a:lnTo>
                      <a:pt x="229" y="285"/>
                    </a:lnTo>
                    <a:lnTo>
                      <a:pt x="231" y="288"/>
                    </a:lnTo>
                    <a:lnTo>
                      <a:pt x="230" y="291"/>
                    </a:lnTo>
                    <a:lnTo>
                      <a:pt x="242" y="294"/>
                    </a:lnTo>
                    <a:lnTo>
                      <a:pt x="242" y="294"/>
                    </a:lnTo>
                    <a:lnTo>
                      <a:pt x="257" y="284"/>
                    </a:lnTo>
                    <a:lnTo>
                      <a:pt x="257" y="284"/>
                    </a:lnTo>
                    <a:lnTo>
                      <a:pt x="259" y="283"/>
                    </a:lnTo>
                    <a:lnTo>
                      <a:pt x="259" y="280"/>
                    </a:lnTo>
                    <a:lnTo>
                      <a:pt x="259" y="280"/>
                    </a:lnTo>
                    <a:lnTo>
                      <a:pt x="260" y="279"/>
                    </a:lnTo>
                    <a:lnTo>
                      <a:pt x="260" y="279"/>
                    </a:lnTo>
                    <a:lnTo>
                      <a:pt x="263" y="281"/>
                    </a:lnTo>
                    <a:lnTo>
                      <a:pt x="263" y="281"/>
                    </a:lnTo>
                    <a:lnTo>
                      <a:pt x="263" y="281"/>
                    </a:lnTo>
                    <a:lnTo>
                      <a:pt x="263" y="282"/>
                    </a:lnTo>
                    <a:lnTo>
                      <a:pt x="263" y="284"/>
                    </a:lnTo>
                    <a:lnTo>
                      <a:pt x="263" y="284"/>
                    </a:lnTo>
                    <a:lnTo>
                      <a:pt x="263" y="285"/>
                    </a:lnTo>
                    <a:lnTo>
                      <a:pt x="266" y="287"/>
                    </a:lnTo>
                    <a:lnTo>
                      <a:pt x="266" y="287"/>
                    </a:lnTo>
                    <a:lnTo>
                      <a:pt x="267" y="287"/>
                    </a:lnTo>
                    <a:lnTo>
                      <a:pt x="268" y="286"/>
                    </a:lnTo>
                    <a:lnTo>
                      <a:pt x="268" y="284"/>
                    </a:lnTo>
                    <a:lnTo>
                      <a:pt x="268" y="284"/>
                    </a:lnTo>
                    <a:lnTo>
                      <a:pt x="269" y="281"/>
                    </a:lnTo>
                    <a:lnTo>
                      <a:pt x="271" y="279"/>
                    </a:lnTo>
                    <a:lnTo>
                      <a:pt x="271" y="279"/>
                    </a:lnTo>
                    <a:lnTo>
                      <a:pt x="273" y="278"/>
                    </a:lnTo>
                    <a:lnTo>
                      <a:pt x="275" y="278"/>
                    </a:lnTo>
                    <a:lnTo>
                      <a:pt x="275" y="278"/>
                    </a:lnTo>
                    <a:lnTo>
                      <a:pt x="279" y="277"/>
                    </a:lnTo>
                    <a:lnTo>
                      <a:pt x="279" y="277"/>
                    </a:lnTo>
                    <a:lnTo>
                      <a:pt x="282" y="277"/>
                    </a:lnTo>
                    <a:lnTo>
                      <a:pt x="285" y="277"/>
                    </a:lnTo>
                    <a:lnTo>
                      <a:pt x="285" y="277"/>
                    </a:lnTo>
                    <a:lnTo>
                      <a:pt x="288" y="277"/>
                    </a:lnTo>
                    <a:lnTo>
                      <a:pt x="292" y="277"/>
                    </a:lnTo>
                    <a:lnTo>
                      <a:pt x="292" y="277"/>
                    </a:lnTo>
                    <a:lnTo>
                      <a:pt x="293" y="276"/>
                    </a:lnTo>
                    <a:lnTo>
                      <a:pt x="293" y="276"/>
                    </a:lnTo>
                    <a:lnTo>
                      <a:pt x="291" y="274"/>
                    </a:lnTo>
                    <a:lnTo>
                      <a:pt x="291" y="274"/>
                    </a:lnTo>
                    <a:lnTo>
                      <a:pt x="292" y="274"/>
                    </a:lnTo>
                    <a:lnTo>
                      <a:pt x="294" y="274"/>
                    </a:lnTo>
                    <a:lnTo>
                      <a:pt x="294" y="274"/>
                    </a:lnTo>
                    <a:lnTo>
                      <a:pt x="297" y="274"/>
                    </a:lnTo>
                    <a:lnTo>
                      <a:pt x="297" y="274"/>
                    </a:lnTo>
                    <a:lnTo>
                      <a:pt x="298" y="273"/>
                    </a:lnTo>
                    <a:lnTo>
                      <a:pt x="298" y="273"/>
                    </a:lnTo>
                    <a:lnTo>
                      <a:pt x="298" y="272"/>
                    </a:lnTo>
                    <a:lnTo>
                      <a:pt x="298" y="272"/>
                    </a:lnTo>
                    <a:lnTo>
                      <a:pt x="298" y="272"/>
                    </a:lnTo>
                    <a:lnTo>
                      <a:pt x="302" y="268"/>
                    </a:lnTo>
                    <a:lnTo>
                      <a:pt x="302" y="268"/>
                    </a:lnTo>
                    <a:lnTo>
                      <a:pt x="302" y="267"/>
                    </a:lnTo>
                    <a:lnTo>
                      <a:pt x="303" y="268"/>
                    </a:lnTo>
                    <a:lnTo>
                      <a:pt x="303" y="270"/>
                    </a:lnTo>
                    <a:lnTo>
                      <a:pt x="303" y="270"/>
                    </a:lnTo>
                    <a:lnTo>
                      <a:pt x="304" y="271"/>
                    </a:lnTo>
                    <a:lnTo>
                      <a:pt x="304" y="271"/>
                    </a:lnTo>
                    <a:lnTo>
                      <a:pt x="306" y="270"/>
                    </a:lnTo>
                    <a:lnTo>
                      <a:pt x="306" y="270"/>
                    </a:lnTo>
                    <a:lnTo>
                      <a:pt x="308" y="268"/>
                    </a:lnTo>
                    <a:lnTo>
                      <a:pt x="308" y="267"/>
                    </a:lnTo>
                    <a:lnTo>
                      <a:pt x="313" y="267"/>
                    </a:lnTo>
                    <a:lnTo>
                      <a:pt x="313" y="266"/>
                    </a:lnTo>
                    <a:lnTo>
                      <a:pt x="318" y="266"/>
                    </a:lnTo>
                    <a:lnTo>
                      <a:pt x="318" y="268"/>
                    </a:lnTo>
                    <a:lnTo>
                      <a:pt x="314" y="268"/>
                    </a:lnTo>
                    <a:lnTo>
                      <a:pt x="313" y="274"/>
                    </a:lnTo>
                    <a:lnTo>
                      <a:pt x="318" y="274"/>
                    </a:lnTo>
                    <a:lnTo>
                      <a:pt x="318" y="272"/>
                    </a:lnTo>
                    <a:lnTo>
                      <a:pt x="331" y="272"/>
                    </a:lnTo>
                    <a:lnTo>
                      <a:pt x="332" y="274"/>
                    </a:lnTo>
                    <a:lnTo>
                      <a:pt x="329" y="278"/>
                    </a:lnTo>
                    <a:lnTo>
                      <a:pt x="331" y="279"/>
                    </a:lnTo>
                    <a:lnTo>
                      <a:pt x="334" y="277"/>
                    </a:lnTo>
                    <a:lnTo>
                      <a:pt x="334" y="277"/>
                    </a:lnTo>
                    <a:lnTo>
                      <a:pt x="338" y="280"/>
                    </a:lnTo>
                    <a:lnTo>
                      <a:pt x="341" y="283"/>
                    </a:lnTo>
                    <a:lnTo>
                      <a:pt x="341" y="283"/>
                    </a:lnTo>
                    <a:lnTo>
                      <a:pt x="340" y="284"/>
                    </a:lnTo>
                    <a:lnTo>
                      <a:pt x="337" y="286"/>
                    </a:lnTo>
                    <a:lnTo>
                      <a:pt x="337" y="286"/>
                    </a:lnTo>
                    <a:lnTo>
                      <a:pt x="333" y="290"/>
                    </a:lnTo>
                    <a:lnTo>
                      <a:pt x="328" y="294"/>
                    </a:lnTo>
                    <a:lnTo>
                      <a:pt x="328" y="294"/>
                    </a:lnTo>
                    <a:lnTo>
                      <a:pt x="327" y="295"/>
                    </a:lnTo>
                    <a:lnTo>
                      <a:pt x="327" y="296"/>
                    </a:lnTo>
                    <a:lnTo>
                      <a:pt x="328" y="299"/>
                    </a:lnTo>
                    <a:lnTo>
                      <a:pt x="328" y="299"/>
                    </a:lnTo>
                    <a:lnTo>
                      <a:pt x="327" y="300"/>
                    </a:lnTo>
                    <a:lnTo>
                      <a:pt x="325" y="302"/>
                    </a:lnTo>
                    <a:lnTo>
                      <a:pt x="321" y="302"/>
                    </a:lnTo>
                    <a:lnTo>
                      <a:pt x="321" y="302"/>
                    </a:lnTo>
                    <a:lnTo>
                      <a:pt x="319" y="302"/>
                    </a:lnTo>
                    <a:lnTo>
                      <a:pt x="319" y="302"/>
                    </a:lnTo>
                    <a:lnTo>
                      <a:pt x="318" y="303"/>
                    </a:lnTo>
                    <a:lnTo>
                      <a:pt x="318" y="304"/>
                    </a:lnTo>
                    <a:lnTo>
                      <a:pt x="318" y="304"/>
                    </a:lnTo>
                    <a:lnTo>
                      <a:pt x="319" y="305"/>
                    </a:lnTo>
                    <a:lnTo>
                      <a:pt x="321" y="304"/>
                    </a:lnTo>
                    <a:lnTo>
                      <a:pt x="321" y="304"/>
                    </a:lnTo>
                    <a:lnTo>
                      <a:pt x="324" y="304"/>
                    </a:lnTo>
                    <a:lnTo>
                      <a:pt x="325" y="305"/>
                    </a:lnTo>
                    <a:lnTo>
                      <a:pt x="325" y="305"/>
                    </a:lnTo>
                    <a:lnTo>
                      <a:pt x="327" y="305"/>
                    </a:lnTo>
                    <a:lnTo>
                      <a:pt x="328" y="305"/>
                    </a:lnTo>
                    <a:lnTo>
                      <a:pt x="331" y="305"/>
                    </a:lnTo>
                    <a:lnTo>
                      <a:pt x="331" y="305"/>
                    </a:lnTo>
                    <a:lnTo>
                      <a:pt x="333" y="305"/>
                    </a:lnTo>
                    <a:lnTo>
                      <a:pt x="334" y="306"/>
                    </a:lnTo>
                    <a:lnTo>
                      <a:pt x="336" y="308"/>
                    </a:lnTo>
                    <a:lnTo>
                      <a:pt x="336" y="308"/>
                    </a:lnTo>
                    <a:lnTo>
                      <a:pt x="337" y="308"/>
                    </a:lnTo>
                    <a:lnTo>
                      <a:pt x="338" y="307"/>
                    </a:lnTo>
                    <a:lnTo>
                      <a:pt x="339" y="305"/>
                    </a:lnTo>
                    <a:lnTo>
                      <a:pt x="339" y="305"/>
                    </a:lnTo>
                    <a:lnTo>
                      <a:pt x="339" y="304"/>
                    </a:lnTo>
                    <a:lnTo>
                      <a:pt x="337" y="302"/>
                    </a:lnTo>
                    <a:lnTo>
                      <a:pt x="337" y="302"/>
                    </a:lnTo>
                    <a:lnTo>
                      <a:pt x="336" y="300"/>
                    </a:lnTo>
                    <a:lnTo>
                      <a:pt x="334" y="300"/>
                    </a:lnTo>
                    <a:lnTo>
                      <a:pt x="332" y="300"/>
                    </a:lnTo>
                    <a:lnTo>
                      <a:pt x="332" y="300"/>
                    </a:lnTo>
                    <a:lnTo>
                      <a:pt x="334" y="298"/>
                    </a:lnTo>
                    <a:lnTo>
                      <a:pt x="338" y="297"/>
                    </a:lnTo>
                    <a:lnTo>
                      <a:pt x="338" y="297"/>
                    </a:lnTo>
                    <a:lnTo>
                      <a:pt x="340" y="296"/>
                    </a:lnTo>
                    <a:lnTo>
                      <a:pt x="342" y="293"/>
                    </a:lnTo>
                    <a:lnTo>
                      <a:pt x="345" y="289"/>
                    </a:lnTo>
                    <a:lnTo>
                      <a:pt x="345" y="289"/>
                    </a:lnTo>
                    <a:lnTo>
                      <a:pt x="350" y="290"/>
                    </a:lnTo>
                    <a:lnTo>
                      <a:pt x="354" y="291"/>
                    </a:lnTo>
                    <a:lnTo>
                      <a:pt x="354" y="291"/>
                    </a:lnTo>
                    <a:lnTo>
                      <a:pt x="356" y="292"/>
                    </a:lnTo>
                    <a:lnTo>
                      <a:pt x="356" y="294"/>
                    </a:lnTo>
                    <a:lnTo>
                      <a:pt x="356" y="296"/>
                    </a:lnTo>
                    <a:lnTo>
                      <a:pt x="357" y="298"/>
                    </a:lnTo>
                    <a:lnTo>
                      <a:pt x="357" y="298"/>
                    </a:lnTo>
                    <a:lnTo>
                      <a:pt x="361" y="302"/>
                    </a:lnTo>
                    <a:lnTo>
                      <a:pt x="366" y="305"/>
                    </a:lnTo>
                    <a:lnTo>
                      <a:pt x="366" y="305"/>
                    </a:lnTo>
                    <a:lnTo>
                      <a:pt x="374" y="309"/>
                    </a:lnTo>
                    <a:lnTo>
                      <a:pt x="374" y="309"/>
                    </a:lnTo>
                    <a:lnTo>
                      <a:pt x="376" y="312"/>
                    </a:lnTo>
                    <a:lnTo>
                      <a:pt x="378" y="315"/>
                    </a:lnTo>
                    <a:lnTo>
                      <a:pt x="378" y="315"/>
                    </a:lnTo>
                    <a:lnTo>
                      <a:pt x="379" y="316"/>
                    </a:lnTo>
                    <a:lnTo>
                      <a:pt x="381" y="316"/>
                    </a:lnTo>
                    <a:lnTo>
                      <a:pt x="384" y="315"/>
                    </a:lnTo>
                    <a:lnTo>
                      <a:pt x="384" y="315"/>
                    </a:lnTo>
                    <a:lnTo>
                      <a:pt x="386" y="316"/>
                    </a:lnTo>
                    <a:lnTo>
                      <a:pt x="389" y="317"/>
                    </a:lnTo>
                    <a:lnTo>
                      <a:pt x="391" y="321"/>
                    </a:lnTo>
                    <a:lnTo>
                      <a:pt x="391" y="321"/>
                    </a:lnTo>
                    <a:lnTo>
                      <a:pt x="392" y="323"/>
                    </a:lnTo>
                    <a:lnTo>
                      <a:pt x="391" y="325"/>
                    </a:lnTo>
                    <a:lnTo>
                      <a:pt x="391" y="325"/>
                    </a:lnTo>
                    <a:lnTo>
                      <a:pt x="390" y="326"/>
                    </a:lnTo>
                    <a:lnTo>
                      <a:pt x="391" y="327"/>
                    </a:lnTo>
                    <a:lnTo>
                      <a:pt x="394" y="329"/>
                    </a:lnTo>
                    <a:lnTo>
                      <a:pt x="394" y="329"/>
                    </a:lnTo>
                    <a:lnTo>
                      <a:pt x="395" y="329"/>
                    </a:lnTo>
                    <a:lnTo>
                      <a:pt x="395" y="329"/>
                    </a:lnTo>
                    <a:lnTo>
                      <a:pt x="393" y="328"/>
                    </a:lnTo>
                    <a:lnTo>
                      <a:pt x="393" y="328"/>
                    </a:lnTo>
                    <a:lnTo>
                      <a:pt x="392" y="328"/>
                    </a:lnTo>
                    <a:lnTo>
                      <a:pt x="393" y="327"/>
                    </a:lnTo>
                    <a:lnTo>
                      <a:pt x="396" y="325"/>
                    </a:lnTo>
                    <a:lnTo>
                      <a:pt x="396" y="325"/>
                    </a:lnTo>
                    <a:lnTo>
                      <a:pt x="398" y="326"/>
                    </a:lnTo>
                    <a:lnTo>
                      <a:pt x="399" y="327"/>
                    </a:lnTo>
                    <a:lnTo>
                      <a:pt x="403" y="332"/>
                    </a:lnTo>
                    <a:lnTo>
                      <a:pt x="403" y="332"/>
                    </a:lnTo>
                    <a:lnTo>
                      <a:pt x="408" y="336"/>
                    </a:lnTo>
                    <a:lnTo>
                      <a:pt x="412" y="337"/>
                    </a:lnTo>
                    <a:lnTo>
                      <a:pt x="412" y="337"/>
                    </a:lnTo>
                    <a:lnTo>
                      <a:pt x="414" y="337"/>
                    </a:lnTo>
                    <a:lnTo>
                      <a:pt x="417" y="335"/>
                    </a:lnTo>
                    <a:lnTo>
                      <a:pt x="421" y="332"/>
                    </a:lnTo>
                    <a:lnTo>
                      <a:pt x="423" y="332"/>
                    </a:lnTo>
                    <a:lnTo>
                      <a:pt x="423" y="332"/>
                    </a:lnTo>
                    <a:lnTo>
                      <a:pt x="426" y="334"/>
                    </a:lnTo>
                    <a:lnTo>
                      <a:pt x="428" y="335"/>
                    </a:lnTo>
                    <a:lnTo>
                      <a:pt x="428" y="335"/>
                    </a:lnTo>
                    <a:lnTo>
                      <a:pt x="430" y="337"/>
                    </a:lnTo>
                    <a:lnTo>
                      <a:pt x="429" y="338"/>
                    </a:lnTo>
                    <a:lnTo>
                      <a:pt x="429" y="338"/>
                    </a:lnTo>
                    <a:lnTo>
                      <a:pt x="432" y="340"/>
                    </a:lnTo>
                    <a:lnTo>
                      <a:pt x="435" y="343"/>
                    </a:lnTo>
                    <a:lnTo>
                      <a:pt x="435" y="343"/>
                    </a:lnTo>
                    <a:lnTo>
                      <a:pt x="440" y="345"/>
                    </a:lnTo>
                    <a:lnTo>
                      <a:pt x="444" y="346"/>
                    </a:lnTo>
                    <a:lnTo>
                      <a:pt x="444" y="346"/>
                    </a:lnTo>
                    <a:lnTo>
                      <a:pt x="445" y="347"/>
                    </a:lnTo>
                    <a:lnTo>
                      <a:pt x="445" y="348"/>
                    </a:lnTo>
                    <a:lnTo>
                      <a:pt x="444" y="350"/>
                    </a:lnTo>
                    <a:lnTo>
                      <a:pt x="444" y="350"/>
                    </a:lnTo>
                    <a:lnTo>
                      <a:pt x="444" y="353"/>
                    </a:lnTo>
                    <a:lnTo>
                      <a:pt x="443" y="354"/>
                    </a:lnTo>
                    <a:lnTo>
                      <a:pt x="443" y="354"/>
                    </a:lnTo>
                    <a:lnTo>
                      <a:pt x="445" y="360"/>
                    </a:lnTo>
                    <a:lnTo>
                      <a:pt x="445" y="360"/>
                    </a:lnTo>
                    <a:lnTo>
                      <a:pt x="444" y="363"/>
                    </a:lnTo>
                    <a:lnTo>
                      <a:pt x="443" y="366"/>
                    </a:lnTo>
                    <a:lnTo>
                      <a:pt x="443" y="366"/>
                    </a:lnTo>
                    <a:lnTo>
                      <a:pt x="441" y="365"/>
                    </a:lnTo>
                    <a:lnTo>
                      <a:pt x="440" y="362"/>
                    </a:lnTo>
                    <a:lnTo>
                      <a:pt x="440" y="362"/>
                    </a:lnTo>
                    <a:lnTo>
                      <a:pt x="438" y="360"/>
                    </a:lnTo>
                    <a:lnTo>
                      <a:pt x="436" y="359"/>
                    </a:lnTo>
                    <a:lnTo>
                      <a:pt x="436" y="359"/>
                    </a:lnTo>
                    <a:lnTo>
                      <a:pt x="434" y="359"/>
                    </a:lnTo>
                    <a:lnTo>
                      <a:pt x="432" y="359"/>
                    </a:lnTo>
                    <a:lnTo>
                      <a:pt x="432" y="359"/>
                    </a:lnTo>
                    <a:lnTo>
                      <a:pt x="431" y="359"/>
                    </a:lnTo>
                    <a:lnTo>
                      <a:pt x="430" y="358"/>
                    </a:lnTo>
                    <a:lnTo>
                      <a:pt x="429" y="355"/>
                    </a:lnTo>
                    <a:lnTo>
                      <a:pt x="429" y="355"/>
                    </a:lnTo>
                    <a:lnTo>
                      <a:pt x="429" y="355"/>
                    </a:lnTo>
                    <a:lnTo>
                      <a:pt x="428" y="356"/>
                    </a:lnTo>
                    <a:lnTo>
                      <a:pt x="427" y="359"/>
                    </a:lnTo>
                    <a:lnTo>
                      <a:pt x="427" y="359"/>
                    </a:lnTo>
                    <a:lnTo>
                      <a:pt x="427" y="360"/>
                    </a:lnTo>
                    <a:lnTo>
                      <a:pt x="428" y="361"/>
                    </a:lnTo>
                    <a:lnTo>
                      <a:pt x="431" y="363"/>
                    </a:lnTo>
                    <a:lnTo>
                      <a:pt x="431" y="363"/>
                    </a:lnTo>
                    <a:lnTo>
                      <a:pt x="432" y="365"/>
                    </a:lnTo>
                    <a:lnTo>
                      <a:pt x="432" y="366"/>
                    </a:lnTo>
                    <a:lnTo>
                      <a:pt x="431" y="368"/>
                    </a:lnTo>
                    <a:lnTo>
                      <a:pt x="428" y="372"/>
                    </a:lnTo>
                    <a:lnTo>
                      <a:pt x="428" y="372"/>
                    </a:lnTo>
                    <a:lnTo>
                      <a:pt x="426" y="372"/>
                    </a:lnTo>
                    <a:lnTo>
                      <a:pt x="424" y="372"/>
                    </a:lnTo>
                    <a:lnTo>
                      <a:pt x="424" y="372"/>
                    </a:lnTo>
                    <a:lnTo>
                      <a:pt x="424" y="373"/>
                    </a:lnTo>
                    <a:lnTo>
                      <a:pt x="424" y="375"/>
                    </a:lnTo>
                    <a:lnTo>
                      <a:pt x="423" y="378"/>
                    </a:lnTo>
                    <a:lnTo>
                      <a:pt x="423" y="380"/>
                    </a:lnTo>
                    <a:lnTo>
                      <a:pt x="423" y="380"/>
                    </a:lnTo>
                    <a:lnTo>
                      <a:pt x="418" y="381"/>
                    </a:lnTo>
                    <a:lnTo>
                      <a:pt x="414" y="382"/>
                    </a:lnTo>
                    <a:lnTo>
                      <a:pt x="414" y="382"/>
                    </a:lnTo>
                    <a:lnTo>
                      <a:pt x="413" y="382"/>
                    </a:lnTo>
                    <a:lnTo>
                      <a:pt x="414" y="383"/>
                    </a:lnTo>
                    <a:lnTo>
                      <a:pt x="416" y="384"/>
                    </a:lnTo>
                    <a:lnTo>
                      <a:pt x="416" y="384"/>
                    </a:lnTo>
                    <a:lnTo>
                      <a:pt x="420" y="385"/>
                    </a:lnTo>
                    <a:lnTo>
                      <a:pt x="421" y="385"/>
                    </a:lnTo>
                    <a:lnTo>
                      <a:pt x="423" y="385"/>
                    </a:lnTo>
                    <a:lnTo>
                      <a:pt x="423" y="385"/>
                    </a:lnTo>
                    <a:lnTo>
                      <a:pt x="424" y="382"/>
                    </a:lnTo>
                    <a:lnTo>
                      <a:pt x="425" y="379"/>
                    </a:lnTo>
                    <a:lnTo>
                      <a:pt x="425" y="379"/>
                    </a:lnTo>
                    <a:lnTo>
                      <a:pt x="427" y="378"/>
                    </a:lnTo>
                    <a:lnTo>
                      <a:pt x="429" y="377"/>
                    </a:lnTo>
                    <a:lnTo>
                      <a:pt x="429" y="377"/>
                    </a:lnTo>
                    <a:lnTo>
                      <a:pt x="431" y="375"/>
                    </a:lnTo>
                    <a:lnTo>
                      <a:pt x="433" y="373"/>
                    </a:lnTo>
                    <a:lnTo>
                      <a:pt x="433" y="373"/>
                    </a:lnTo>
                    <a:lnTo>
                      <a:pt x="434" y="372"/>
                    </a:lnTo>
                    <a:lnTo>
                      <a:pt x="434" y="371"/>
                    </a:lnTo>
                    <a:lnTo>
                      <a:pt x="434" y="370"/>
                    </a:lnTo>
                    <a:lnTo>
                      <a:pt x="435" y="369"/>
                    </a:lnTo>
                    <a:lnTo>
                      <a:pt x="435" y="369"/>
                    </a:lnTo>
                    <a:lnTo>
                      <a:pt x="437" y="369"/>
                    </a:lnTo>
                    <a:lnTo>
                      <a:pt x="439" y="369"/>
                    </a:lnTo>
                    <a:lnTo>
                      <a:pt x="439" y="369"/>
                    </a:lnTo>
                    <a:lnTo>
                      <a:pt x="442" y="368"/>
                    </a:lnTo>
                    <a:lnTo>
                      <a:pt x="444" y="366"/>
                    </a:lnTo>
                    <a:lnTo>
                      <a:pt x="444" y="366"/>
                    </a:lnTo>
                    <a:lnTo>
                      <a:pt x="448" y="366"/>
                    </a:lnTo>
                    <a:lnTo>
                      <a:pt x="453" y="366"/>
                    </a:lnTo>
                    <a:lnTo>
                      <a:pt x="453" y="366"/>
                    </a:lnTo>
                    <a:lnTo>
                      <a:pt x="454" y="366"/>
                    </a:lnTo>
                    <a:lnTo>
                      <a:pt x="455" y="365"/>
                    </a:lnTo>
                    <a:lnTo>
                      <a:pt x="457" y="362"/>
                    </a:lnTo>
                    <a:lnTo>
                      <a:pt x="457" y="362"/>
                    </a:lnTo>
                    <a:lnTo>
                      <a:pt x="460" y="358"/>
                    </a:lnTo>
                    <a:lnTo>
                      <a:pt x="460" y="358"/>
                    </a:lnTo>
                    <a:lnTo>
                      <a:pt x="461" y="357"/>
                    </a:lnTo>
                    <a:lnTo>
                      <a:pt x="460" y="355"/>
                    </a:lnTo>
                    <a:lnTo>
                      <a:pt x="457" y="353"/>
                    </a:lnTo>
                    <a:lnTo>
                      <a:pt x="457" y="353"/>
                    </a:lnTo>
                    <a:lnTo>
                      <a:pt x="456" y="351"/>
                    </a:lnTo>
                    <a:lnTo>
                      <a:pt x="455" y="348"/>
                    </a:lnTo>
                    <a:lnTo>
                      <a:pt x="455" y="348"/>
                    </a:lnTo>
                    <a:lnTo>
                      <a:pt x="454" y="346"/>
                    </a:lnTo>
                    <a:lnTo>
                      <a:pt x="452" y="345"/>
                    </a:lnTo>
                    <a:lnTo>
                      <a:pt x="452" y="345"/>
                    </a:lnTo>
                    <a:lnTo>
                      <a:pt x="449" y="343"/>
                    </a:lnTo>
                    <a:lnTo>
                      <a:pt x="448" y="340"/>
                    </a:lnTo>
                    <a:lnTo>
                      <a:pt x="448" y="340"/>
                    </a:lnTo>
                    <a:lnTo>
                      <a:pt x="449" y="337"/>
                    </a:lnTo>
                    <a:lnTo>
                      <a:pt x="450" y="334"/>
                    </a:lnTo>
                    <a:lnTo>
                      <a:pt x="450" y="334"/>
                    </a:lnTo>
                    <a:lnTo>
                      <a:pt x="449" y="329"/>
                    </a:lnTo>
                    <a:lnTo>
                      <a:pt x="447" y="324"/>
                    </a:lnTo>
                    <a:lnTo>
                      <a:pt x="447" y="324"/>
                    </a:lnTo>
                    <a:lnTo>
                      <a:pt x="446" y="319"/>
                    </a:lnTo>
                    <a:lnTo>
                      <a:pt x="446" y="316"/>
                    </a:lnTo>
                    <a:lnTo>
                      <a:pt x="446" y="316"/>
                    </a:lnTo>
                    <a:lnTo>
                      <a:pt x="452" y="315"/>
                    </a:lnTo>
                    <a:lnTo>
                      <a:pt x="459" y="314"/>
                    </a:lnTo>
                    <a:lnTo>
                      <a:pt x="459" y="314"/>
                    </a:lnTo>
                    <a:lnTo>
                      <a:pt x="463" y="313"/>
                    </a:lnTo>
                    <a:lnTo>
                      <a:pt x="465" y="312"/>
                    </a:lnTo>
                    <a:lnTo>
                      <a:pt x="465" y="312"/>
                    </a:lnTo>
                    <a:lnTo>
                      <a:pt x="466" y="311"/>
                    </a:lnTo>
                    <a:lnTo>
                      <a:pt x="467" y="311"/>
                    </a:lnTo>
                    <a:lnTo>
                      <a:pt x="470" y="312"/>
                    </a:lnTo>
                    <a:lnTo>
                      <a:pt x="470" y="312"/>
                    </a:lnTo>
                    <a:lnTo>
                      <a:pt x="472" y="308"/>
                    </a:lnTo>
                    <a:lnTo>
                      <a:pt x="476" y="303"/>
                    </a:lnTo>
                    <a:lnTo>
                      <a:pt x="476" y="303"/>
                    </a:lnTo>
                    <a:lnTo>
                      <a:pt x="477" y="300"/>
                    </a:lnTo>
                    <a:lnTo>
                      <a:pt x="478" y="297"/>
                    </a:lnTo>
                    <a:lnTo>
                      <a:pt x="481" y="291"/>
                    </a:lnTo>
                    <a:lnTo>
                      <a:pt x="481" y="291"/>
                    </a:lnTo>
                    <a:lnTo>
                      <a:pt x="482" y="287"/>
                    </a:lnTo>
                    <a:lnTo>
                      <a:pt x="482" y="282"/>
                    </a:lnTo>
                    <a:lnTo>
                      <a:pt x="482" y="278"/>
                    </a:lnTo>
                    <a:lnTo>
                      <a:pt x="480" y="274"/>
                    </a:lnTo>
                    <a:lnTo>
                      <a:pt x="480" y="274"/>
                    </a:lnTo>
                    <a:lnTo>
                      <a:pt x="478" y="268"/>
                    </a:lnTo>
                    <a:lnTo>
                      <a:pt x="478" y="266"/>
                    </a:lnTo>
                    <a:lnTo>
                      <a:pt x="479" y="264"/>
                    </a:lnTo>
                    <a:lnTo>
                      <a:pt x="479" y="264"/>
                    </a:lnTo>
                    <a:lnTo>
                      <a:pt x="479" y="260"/>
                    </a:lnTo>
                    <a:lnTo>
                      <a:pt x="479" y="256"/>
                    </a:lnTo>
                    <a:lnTo>
                      <a:pt x="479" y="256"/>
                    </a:lnTo>
                    <a:lnTo>
                      <a:pt x="478" y="250"/>
                    </a:lnTo>
                    <a:lnTo>
                      <a:pt x="477" y="244"/>
                    </a:lnTo>
                    <a:lnTo>
                      <a:pt x="477" y="244"/>
                    </a:lnTo>
                    <a:lnTo>
                      <a:pt x="477" y="243"/>
                    </a:lnTo>
                    <a:lnTo>
                      <a:pt x="478" y="242"/>
                    </a:lnTo>
                    <a:lnTo>
                      <a:pt x="481" y="241"/>
                    </a:lnTo>
                    <a:lnTo>
                      <a:pt x="481" y="241"/>
                    </a:lnTo>
                    <a:lnTo>
                      <a:pt x="482" y="240"/>
                    </a:lnTo>
                    <a:lnTo>
                      <a:pt x="484" y="239"/>
                    </a:lnTo>
                    <a:lnTo>
                      <a:pt x="484" y="239"/>
                    </a:lnTo>
                    <a:lnTo>
                      <a:pt x="486" y="239"/>
                    </a:lnTo>
                    <a:lnTo>
                      <a:pt x="487" y="240"/>
                    </a:lnTo>
                    <a:lnTo>
                      <a:pt x="487" y="240"/>
                    </a:lnTo>
                    <a:lnTo>
                      <a:pt x="488" y="239"/>
                    </a:lnTo>
                    <a:lnTo>
                      <a:pt x="488" y="237"/>
                    </a:lnTo>
                    <a:lnTo>
                      <a:pt x="490" y="232"/>
                    </a:lnTo>
                    <a:lnTo>
                      <a:pt x="490" y="232"/>
                    </a:lnTo>
                    <a:lnTo>
                      <a:pt x="491" y="230"/>
                    </a:lnTo>
                    <a:lnTo>
                      <a:pt x="491" y="227"/>
                    </a:lnTo>
                    <a:lnTo>
                      <a:pt x="491" y="222"/>
                    </a:lnTo>
                    <a:lnTo>
                      <a:pt x="491" y="222"/>
                    </a:lnTo>
                    <a:lnTo>
                      <a:pt x="490" y="219"/>
                    </a:lnTo>
                    <a:lnTo>
                      <a:pt x="489" y="215"/>
                    </a:lnTo>
                    <a:lnTo>
                      <a:pt x="489" y="215"/>
                    </a:lnTo>
                    <a:lnTo>
                      <a:pt x="488" y="213"/>
                    </a:lnTo>
                    <a:lnTo>
                      <a:pt x="489" y="211"/>
                    </a:lnTo>
                    <a:lnTo>
                      <a:pt x="490" y="207"/>
                    </a:lnTo>
                    <a:lnTo>
                      <a:pt x="490" y="207"/>
                    </a:lnTo>
                    <a:lnTo>
                      <a:pt x="489" y="205"/>
                    </a:lnTo>
                    <a:lnTo>
                      <a:pt x="489" y="205"/>
                    </a:lnTo>
                    <a:lnTo>
                      <a:pt x="485" y="205"/>
                    </a:lnTo>
                    <a:lnTo>
                      <a:pt x="482" y="207"/>
                    </a:lnTo>
                    <a:lnTo>
                      <a:pt x="482" y="207"/>
                    </a:lnTo>
                    <a:lnTo>
                      <a:pt x="478" y="208"/>
                    </a:lnTo>
                    <a:lnTo>
                      <a:pt x="477" y="208"/>
                    </a:lnTo>
                    <a:lnTo>
                      <a:pt x="475" y="207"/>
                    </a:lnTo>
                    <a:lnTo>
                      <a:pt x="475" y="207"/>
                    </a:lnTo>
                    <a:lnTo>
                      <a:pt x="473" y="205"/>
                    </a:lnTo>
                    <a:lnTo>
                      <a:pt x="473" y="204"/>
                    </a:lnTo>
                    <a:lnTo>
                      <a:pt x="473" y="203"/>
                    </a:lnTo>
                    <a:lnTo>
                      <a:pt x="473" y="203"/>
                    </a:lnTo>
                    <a:lnTo>
                      <a:pt x="476" y="200"/>
                    </a:lnTo>
                    <a:lnTo>
                      <a:pt x="477" y="199"/>
                    </a:lnTo>
                    <a:lnTo>
                      <a:pt x="476" y="197"/>
                    </a:lnTo>
                    <a:lnTo>
                      <a:pt x="476" y="197"/>
                    </a:lnTo>
                    <a:lnTo>
                      <a:pt x="473" y="197"/>
                    </a:lnTo>
                    <a:lnTo>
                      <a:pt x="470" y="197"/>
                    </a:lnTo>
                    <a:lnTo>
                      <a:pt x="470" y="197"/>
                    </a:lnTo>
                    <a:lnTo>
                      <a:pt x="467" y="197"/>
                    </a:lnTo>
                    <a:lnTo>
                      <a:pt x="466" y="197"/>
                    </a:lnTo>
                    <a:lnTo>
                      <a:pt x="466" y="197"/>
                    </a:lnTo>
                    <a:lnTo>
                      <a:pt x="466" y="197"/>
                    </a:lnTo>
                    <a:lnTo>
                      <a:pt x="465" y="196"/>
                    </a:lnTo>
                    <a:lnTo>
                      <a:pt x="463" y="195"/>
                    </a:lnTo>
                    <a:lnTo>
                      <a:pt x="463" y="195"/>
                    </a:lnTo>
                    <a:lnTo>
                      <a:pt x="461" y="196"/>
                    </a:lnTo>
                    <a:lnTo>
                      <a:pt x="460" y="196"/>
                    </a:lnTo>
                    <a:lnTo>
                      <a:pt x="459" y="195"/>
                    </a:lnTo>
                    <a:lnTo>
                      <a:pt x="459" y="195"/>
                    </a:lnTo>
                    <a:lnTo>
                      <a:pt x="457" y="194"/>
                    </a:lnTo>
                    <a:lnTo>
                      <a:pt x="455" y="193"/>
                    </a:lnTo>
                    <a:lnTo>
                      <a:pt x="455" y="191"/>
                    </a:lnTo>
                    <a:lnTo>
                      <a:pt x="455" y="191"/>
                    </a:lnTo>
                    <a:lnTo>
                      <a:pt x="456" y="189"/>
                    </a:lnTo>
                    <a:lnTo>
                      <a:pt x="456" y="186"/>
                    </a:lnTo>
                    <a:lnTo>
                      <a:pt x="456" y="186"/>
                    </a:lnTo>
                    <a:lnTo>
                      <a:pt x="455" y="184"/>
                    </a:lnTo>
                    <a:lnTo>
                      <a:pt x="453" y="182"/>
                    </a:lnTo>
                    <a:lnTo>
                      <a:pt x="450" y="179"/>
                    </a:lnTo>
                    <a:lnTo>
                      <a:pt x="450" y="178"/>
                    </a:lnTo>
                    <a:lnTo>
                      <a:pt x="450" y="177"/>
                    </a:lnTo>
                    <a:lnTo>
                      <a:pt x="450" y="177"/>
                    </a:lnTo>
                    <a:lnTo>
                      <a:pt x="453" y="173"/>
                    </a:lnTo>
                    <a:lnTo>
                      <a:pt x="453" y="172"/>
                    </a:lnTo>
                    <a:lnTo>
                      <a:pt x="453" y="171"/>
                    </a:lnTo>
                    <a:lnTo>
                      <a:pt x="453" y="171"/>
                    </a:lnTo>
                    <a:lnTo>
                      <a:pt x="449" y="169"/>
                    </a:lnTo>
                    <a:lnTo>
                      <a:pt x="448" y="168"/>
                    </a:lnTo>
                    <a:lnTo>
                      <a:pt x="448" y="166"/>
                    </a:lnTo>
                    <a:lnTo>
                      <a:pt x="448" y="166"/>
                    </a:lnTo>
                    <a:lnTo>
                      <a:pt x="447" y="162"/>
                    </a:lnTo>
                    <a:lnTo>
                      <a:pt x="447" y="160"/>
                    </a:lnTo>
                    <a:lnTo>
                      <a:pt x="448" y="159"/>
                    </a:lnTo>
                    <a:lnTo>
                      <a:pt x="448" y="159"/>
                    </a:lnTo>
                    <a:lnTo>
                      <a:pt x="449" y="156"/>
                    </a:lnTo>
                    <a:lnTo>
                      <a:pt x="449" y="155"/>
                    </a:lnTo>
                    <a:lnTo>
                      <a:pt x="449" y="154"/>
                    </a:lnTo>
                    <a:lnTo>
                      <a:pt x="449" y="154"/>
                    </a:lnTo>
                    <a:lnTo>
                      <a:pt x="446" y="153"/>
                    </a:lnTo>
                    <a:lnTo>
                      <a:pt x="443" y="153"/>
                    </a:lnTo>
                    <a:lnTo>
                      <a:pt x="443" y="153"/>
                    </a:lnTo>
                    <a:lnTo>
                      <a:pt x="442" y="153"/>
                    </a:lnTo>
                    <a:lnTo>
                      <a:pt x="441" y="152"/>
                    </a:lnTo>
                    <a:lnTo>
                      <a:pt x="440" y="150"/>
                    </a:lnTo>
                    <a:lnTo>
                      <a:pt x="440" y="150"/>
                    </a:lnTo>
                    <a:lnTo>
                      <a:pt x="440" y="147"/>
                    </a:lnTo>
                    <a:lnTo>
                      <a:pt x="438" y="146"/>
                    </a:lnTo>
                    <a:lnTo>
                      <a:pt x="438" y="146"/>
                    </a:lnTo>
                    <a:lnTo>
                      <a:pt x="436" y="144"/>
                    </a:lnTo>
                    <a:lnTo>
                      <a:pt x="433" y="142"/>
                    </a:lnTo>
                    <a:lnTo>
                      <a:pt x="433" y="142"/>
                    </a:lnTo>
                    <a:lnTo>
                      <a:pt x="430" y="142"/>
                    </a:lnTo>
                    <a:lnTo>
                      <a:pt x="429" y="141"/>
                    </a:lnTo>
                    <a:lnTo>
                      <a:pt x="429" y="140"/>
                    </a:lnTo>
                    <a:lnTo>
                      <a:pt x="429" y="140"/>
                    </a:lnTo>
                    <a:lnTo>
                      <a:pt x="430" y="134"/>
                    </a:lnTo>
                    <a:lnTo>
                      <a:pt x="432" y="128"/>
                    </a:lnTo>
                    <a:lnTo>
                      <a:pt x="432" y="128"/>
                    </a:lnTo>
                    <a:lnTo>
                      <a:pt x="431" y="126"/>
                    </a:lnTo>
                    <a:lnTo>
                      <a:pt x="430" y="126"/>
                    </a:lnTo>
                    <a:lnTo>
                      <a:pt x="430" y="124"/>
                    </a:lnTo>
                    <a:lnTo>
                      <a:pt x="430" y="124"/>
                    </a:lnTo>
                    <a:lnTo>
                      <a:pt x="430" y="120"/>
                    </a:lnTo>
                    <a:lnTo>
                      <a:pt x="430" y="117"/>
                    </a:lnTo>
                    <a:lnTo>
                      <a:pt x="431" y="115"/>
                    </a:lnTo>
                    <a:lnTo>
                      <a:pt x="431" y="115"/>
                    </a:lnTo>
                    <a:lnTo>
                      <a:pt x="432" y="109"/>
                    </a:lnTo>
                    <a:lnTo>
                      <a:pt x="433" y="105"/>
                    </a:lnTo>
                    <a:lnTo>
                      <a:pt x="433" y="105"/>
                    </a:lnTo>
                    <a:lnTo>
                      <a:pt x="432" y="100"/>
                    </a:lnTo>
                    <a:lnTo>
                      <a:pt x="430" y="96"/>
                    </a:lnTo>
                    <a:lnTo>
                      <a:pt x="430" y="96"/>
                    </a:lnTo>
                    <a:lnTo>
                      <a:pt x="427" y="91"/>
                    </a:lnTo>
                    <a:lnTo>
                      <a:pt x="427" y="91"/>
                    </a:lnTo>
                    <a:lnTo>
                      <a:pt x="423" y="92"/>
                    </a:lnTo>
                    <a:lnTo>
                      <a:pt x="417" y="95"/>
                    </a:lnTo>
                    <a:lnTo>
                      <a:pt x="417" y="95"/>
                    </a:lnTo>
                    <a:lnTo>
                      <a:pt x="414" y="96"/>
                    </a:lnTo>
                    <a:lnTo>
                      <a:pt x="412" y="97"/>
                    </a:lnTo>
                    <a:lnTo>
                      <a:pt x="410" y="100"/>
                    </a:lnTo>
                    <a:lnTo>
                      <a:pt x="409" y="102"/>
                    </a:lnTo>
                    <a:lnTo>
                      <a:pt x="409" y="10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1" name="フリーフォーム 60">
                <a:extLst>
                  <a:ext uri="{FF2B5EF4-FFF2-40B4-BE49-F238E27FC236}">
                    <a16:creationId xmlns:a16="http://schemas.microsoft.com/office/drawing/2014/main" id="{00000000-0008-0000-0000-000089050000}"/>
                  </a:ext>
                </a:extLst>
              </p:cNvPr>
              <p:cNvSpPr>
                <a:spLocks noEditPoints="1"/>
              </p:cNvSpPr>
              <p:nvPr/>
            </p:nvSpPr>
            <p:spPr bwMode="auto">
              <a:xfrm>
                <a:off x="141" y="670"/>
                <a:ext cx="65" cy="63"/>
              </a:xfrm>
              <a:custGeom>
                <a:avLst/>
                <a:gdLst>
                  <a:gd name="T0" fmla="*/ 539 w 587"/>
                  <a:gd name="T1" fmla="*/ 184 h 563"/>
                  <a:gd name="T2" fmla="*/ 530 w 587"/>
                  <a:gd name="T3" fmla="*/ 166 h 563"/>
                  <a:gd name="T4" fmla="*/ 577 w 587"/>
                  <a:gd name="T5" fmla="*/ 128 h 563"/>
                  <a:gd name="T6" fmla="*/ 578 w 587"/>
                  <a:gd name="T7" fmla="*/ 77 h 563"/>
                  <a:gd name="T8" fmla="*/ 557 w 587"/>
                  <a:gd name="T9" fmla="*/ 73 h 563"/>
                  <a:gd name="T10" fmla="*/ 533 w 587"/>
                  <a:gd name="T11" fmla="*/ 73 h 563"/>
                  <a:gd name="T12" fmla="*/ 520 w 587"/>
                  <a:gd name="T13" fmla="*/ 45 h 563"/>
                  <a:gd name="T14" fmla="*/ 528 w 587"/>
                  <a:gd name="T15" fmla="*/ 43 h 563"/>
                  <a:gd name="T16" fmla="*/ 542 w 587"/>
                  <a:gd name="T17" fmla="*/ 40 h 563"/>
                  <a:gd name="T18" fmla="*/ 571 w 587"/>
                  <a:gd name="T19" fmla="*/ 21 h 563"/>
                  <a:gd name="T20" fmla="*/ 571 w 587"/>
                  <a:gd name="T21" fmla="*/ 13 h 563"/>
                  <a:gd name="T22" fmla="*/ 555 w 587"/>
                  <a:gd name="T23" fmla="*/ 14 h 563"/>
                  <a:gd name="T24" fmla="*/ 540 w 587"/>
                  <a:gd name="T25" fmla="*/ 11 h 563"/>
                  <a:gd name="T26" fmla="*/ 523 w 587"/>
                  <a:gd name="T27" fmla="*/ 19 h 563"/>
                  <a:gd name="T28" fmla="*/ 506 w 587"/>
                  <a:gd name="T29" fmla="*/ 1 h 563"/>
                  <a:gd name="T30" fmla="*/ 504 w 587"/>
                  <a:gd name="T31" fmla="*/ 11 h 563"/>
                  <a:gd name="T32" fmla="*/ 489 w 587"/>
                  <a:gd name="T33" fmla="*/ 22 h 563"/>
                  <a:gd name="T34" fmla="*/ 461 w 587"/>
                  <a:gd name="T35" fmla="*/ 31 h 563"/>
                  <a:gd name="T36" fmla="*/ 400 w 587"/>
                  <a:gd name="T37" fmla="*/ 52 h 563"/>
                  <a:gd name="T38" fmla="*/ 364 w 587"/>
                  <a:gd name="T39" fmla="*/ 69 h 563"/>
                  <a:gd name="T40" fmla="*/ 341 w 587"/>
                  <a:gd name="T41" fmla="*/ 76 h 563"/>
                  <a:gd name="T42" fmla="*/ 351 w 587"/>
                  <a:gd name="T43" fmla="*/ 122 h 563"/>
                  <a:gd name="T44" fmla="*/ 285 w 587"/>
                  <a:gd name="T45" fmla="*/ 168 h 563"/>
                  <a:gd name="T46" fmla="*/ 261 w 587"/>
                  <a:gd name="T47" fmla="*/ 188 h 563"/>
                  <a:gd name="T48" fmla="*/ 247 w 587"/>
                  <a:gd name="T49" fmla="*/ 212 h 563"/>
                  <a:gd name="T50" fmla="*/ 211 w 587"/>
                  <a:gd name="T51" fmla="*/ 243 h 563"/>
                  <a:gd name="T52" fmla="*/ 170 w 587"/>
                  <a:gd name="T53" fmla="*/ 273 h 563"/>
                  <a:gd name="T54" fmla="*/ 152 w 587"/>
                  <a:gd name="T55" fmla="*/ 290 h 563"/>
                  <a:gd name="T56" fmla="*/ 134 w 587"/>
                  <a:gd name="T57" fmla="*/ 315 h 563"/>
                  <a:gd name="T58" fmla="*/ 118 w 587"/>
                  <a:gd name="T59" fmla="*/ 318 h 563"/>
                  <a:gd name="T60" fmla="*/ 94 w 587"/>
                  <a:gd name="T61" fmla="*/ 351 h 563"/>
                  <a:gd name="T62" fmla="*/ 79 w 587"/>
                  <a:gd name="T63" fmla="*/ 364 h 563"/>
                  <a:gd name="T64" fmla="*/ 70 w 587"/>
                  <a:gd name="T65" fmla="*/ 378 h 563"/>
                  <a:gd name="T66" fmla="*/ 23 w 587"/>
                  <a:gd name="T67" fmla="*/ 400 h 563"/>
                  <a:gd name="T68" fmla="*/ 9 w 587"/>
                  <a:gd name="T69" fmla="*/ 427 h 563"/>
                  <a:gd name="T70" fmla="*/ 13 w 587"/>
                  <a:gd name="T71" fmla="*/ 453 h 563"/>
                  <a:gd name="T72" fmla="*/ 10 w 587"/>
                  <a:gd name="T73" fmla="*/ 494 h 563"/>
                  <a:gd name="T74" fmla="*/ 38 w 587"/>
                  <a:gd name="T75" fmla="*/ 506 h 563"/>
                  <a:gd name="T76" fmla="*/ 37 w 587"/>
                  <a:gd name="T77" fmla="*/ 540 h 563"/>
                  <a:gd name="T78" fmla="*/ 55 w 587"/>
                  <a:gd name="T79" fmla="*/ 561 h 563"/>
                  <a:gd name="T80" fmla="*/ 89 w 587"/>
                  <a:gd name="T81" fmla="*/ 550 h 563"/>
                  <a:gd name="T82" fmla="*/ 121 w 587"/>
                  <a:gd name="T83" fmla="*/ 536 h 563"/>
                  <a:gd name="T84" fmla="*/ 130 w 587"/>
                  <a:gd name="T85" fmla="*/ 494 h 563"/>
                  <a:gd name="T86" fmla="*/ 151 w 587"/>
                  <a:gd name="T87" fmla="*/ 457 h 563"/>
                  <a:gd name="T88" fmla="*/ 171 w 587"/>
                  <a:gd name="T89" fmla="*/ 406 h 563"/>
                  <a:gd name="T90" fmla="*/ 182 w 587"/>
                  <a:gd name="T91" fmla="*/ 375 h 563"/>
                  <a:gd name="T92" fmla="*/ 202 w 587"/>
                  <a:gd name="T93" fmla="*/ 348 h 563"/>
                  <a:gd name="T94" fmla="*/ 229 w 587"/>
                  <a:gd name="T95" fmla="*/ 348 h 563"/>
                  <a:gd name="T96" fmla="*/ 253 w 587"/>
                  <a:gd name="T97" fmla="*/ 355 h 563"/>
                  <a:gd name="T98" fmla="*/ 266 w 587"/>
                  <a:gd name="T99" fmla="*/ 344 h 563"/>
                  <a:gd name="T100" fmla="*/ 300 w 587"/>
                  <a:gd name="T101" fmla="*/ 347 h 563"/>
                  <a:gd name="T102" fmla="*/ 332 w 587"/>
                  <a:gd name="T103" fmla="*/ 335 h 563"/>
                  <a:gd name="T104" fmla="*/ 359 w 587"/>
                  <a:gd name="T105" fmla="*/ 325 h 563"/>
                  <a:gd name="T106" fmla="*/ 356 w 587"/>
                  <a:gd name="T107" fmla="*/ 307 h 563"/>
                  <a:gd name="T108" fmla="*/ 353 w 587"/>
                  <a:gd name="T109" fmla="*/ 292 h 563"/>
                  <a:gd name="T110" fmla="*/ 384 w 587"/>
                  <a:gd name="T111" fmla="*/ 271 h 563"/>
                  <a:gd name="T112" fmla="*/ 406 w 587"/>
                  <a:gd name="T113" fmla="*/ 244 h 563"/>
                  <a:gd name="T114" fmla="*/ 427 w 587"/>
                  <a:gd name="T115" fmla="*/ 218 h 563"/>
                  <a:gd name="T116" fmla="*/ 466 w 587"/>
                  <a:gd name="T117" fmla="*/ 219 h 563"/>
                  <a:gd name="T118" fmla="*/ 514 w 587"/>
                  <a:gd name="T119" fmla="*/ 226 h 563"/>
                  <a:gd name="T120" fmla="*/ 432 w 587"/>
                  <a:gd name="T121" fmla="*/ 92 h 563"/>
                  <a:gd name="T122" fmla="*/ 460 w 587"/>
                  <a:gd name="T123" fmla="*/ 5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563">
                    <a:moveTo>
                      <a:pt x="522" y="218"/>
                    </a:moveTo>
                    <a:lnTo>
                      <a:pt x="522" y="218"/>
                    </a:lnTo>
                    <a:lnTo>
                      <a:pt x="523" y="217"/>
                    </a:lnTo>
                    <a:lnTo>
                      <a:pt x="523" y="215"/>
                    </a:lnTo>
                    <a:lnTo>
                      <a:pt x="521" y="211"/>
                    </a:lnTo>
                    <a:lnTo>
                      <a:pt x="521" y="211"/>
                    </a:lnTo>
                    <a:lnTo>
                      <a:pt x="520" y="210"/>
                    </a:lnTo>
                    <a:lnTo>
                      <a:pt x="521" y="208"/>
                    </a:lnTo>
                    <a:lnTo>
                      <a:pt x="522" y="206"/>
                    </a:lnTo>
                    <a:lnTo>
                      <a:pt x="523" y="204"/>
                    </a:lnTo>
                    <a:lnTo>
                      <a:pt x="523" y="204"/>
                    </a:lnTo>
                    <a:lnTo>
                      <a:pt x="525" y="203"/>
                    </a:lnTo>
                    <a:lnTo>
                      <a:pt x="527" y="200"/>
                    </a:lnTo>
                    <a:lnTo>
                      <a:pt x="527" y="200"/>
                    </a:lnTo>
                    <a:lnTo>
                      <a:pt x="529" y="198"/>
                    </a:lnTo>
                    <a:lnTo>
                      <a:pt x="532" y="196"/>
                    </a:lnTo>
                    <a:lnTo>
                      <a:pt x="538" y="194"/>
                    </a:lnTo>
                    <a:lnTo>
                      <a:pt x="538" y="194"/>
                    </a:lnTo>
                    <a:lnTo>
                      <a:pt x="540" y="191"/>
                    </a:lnTo>
                    <a:lnTo>
                      <a:pt x="540" y="188"/>
                    </a:lnTo>
                    <a:lnTo>
                      <a:pt x="539" y="184"/>
                    </a:lnTo>
                    <a:lnTo>
                      <a:pt x="539" y="184"/>
                    </a:lnTo>
                    <a:lnTo>
                      <a:pt x="538" y="183"/>
                    </a:lnTo>
                    <a:lnTo>
                      <a:pt x="538" y="183"/>
                    </a:lnTo>
                    <a:lnTo>
                      <a:pt x="537" y="182"/>
                    </a:lnTo>
                    <a:lnTo>
                      <a:pt x="537" y="181"/>
                    </a:lnTo>
                    <a:lnTo>
                      <a:pt x="537" y="181"/>
                    </a:lnTo>
                    <a:lnTo>
                      <a:pt x="536" y="177"/>
                    </a:lnTo>
                    <a:lnTo>
                      <a:pt x="535" y="173"/>
                    </a:lnTo>
                    <a:lnTo>
                      <a:pt x="535" y="173"/>
                    </a:lnTo>
                    <a:lnTo>
                      <a:pt x="534" y="172"/>
                    </a:lnTo>
                    <a:lnTo>
                      <a:pt x="533" y="172"/>
                    </a:lnTo>
                    <a:lnTo>
                      <a:pt x="531" y="174"/>
                    </a:lnTo>
                    <a:lnTo>
                      <a:pt x="531" y="174"/>
                    </a:lnTo>
                    <a:lnTo>
                      <a:pt x="528" y="174"/>
                    </a:lnTo>
                    <a:lnTo>
                      <a:pt x="527" y="174"/>
                    </a:lnTo>
                    <a:lnTo>
                      <a:pt x="526" y="172"/>
                    </a:lnTo>
                    <a:lnTo>
                      <a:pt x="526" y="172"/>
                    </a:lnTo>
                    <a:lnTo>
                      <a:pt x="526" y="171"/>
                    </a:lnTo>
                    <a:lnTo>
                      <a:pt x="527" y="169"/>
                    </a:lnTo>
                    <a:lnTo>
                      <a:pt x="530" y="166"/>
                    </a:lnTo>
                    <a:lnTo>
                      <a:pt x="530" y="166"/>
                    </a:lnTo>
                    <a:lnTo>
                      <a:pt x="539" y="160"/>
                    </a:lnTo>
                    <a:lnTo>
                      <a:pt x="548" y="157"/>
                    </a:lnTo>
                    <a:lnTo>
                      <a:pt x="548" y="157"/>
                    </a:lnTo>
                    <a:lnTo>
                      <a:pt x="556" y="155"/>
                    </a:lnTo>
                    <a:lnTo>
                      <a:pt x="563" y="151"/>
                    </a:lnTo>
                    <a:lnTo>
                      <a:pt x="563" y="151"/>
                    </a:lnTo>
                    <a:lnTo>
                      <a:pt x="565" y="151"/>
                    </a:lnTo>
                    <a:lnTo>
                      <a:pt x="567" y="151"/>
                    </a:lnTo>
                    <a:lnTo>
                      <a:pt x="571" y="152"/>
                    </a:lnTo>
                    <a:lnTo>
                      <a:pt x="571" y="152"/>
                    </a:lnTo>
                    <a:lnTo>
                      <a:pt x="573" y="151"/>
                    </a:lnTo>
                    <a:lnTo>
                      <a:pt x="576" y="150"/>
                    </a:lnTo>
                    <a:lnTo>
                      <a:pt x="580" y="147"/>
                    </a:lnTo>
                    <a:lnTo>
                      <a:pt x="580" y="147"/>
                    </a:lnTo>
                    <a:lnTo>
                      <a:pt x="580" y="145"/>
                    </a:lnTo>
                    <a:lnTo>
                      <a:pt x="579" y="143"/>
                    </a:lnTo>
                    <a:lnTo>
                      <a:pt x="578" y="137"/>
                    </a:lnTo>
                    <a:lnTo>
                      <a:pt x="578" y="137"/>
                    </a:lnTo>
                    <a:lnTo>
                      <a:pt x="578" y="134"/>
                    </a:lnTo>
                    <a:lnTo>
                      <a:pt x="577" y="128"/>
                    </a:lnTo>
                    <a:lnTo>
                      <a:pt x="577" y="128"/>
                    </a:lnTo>
                    <a:lnTo>
                      <a:pt x="576" y="123"/>
                    </a:lnTo>
                    <a:lnTo>
                      <a:pt x="576" y="117"/>
                    </a:lnTo>
                    <a:lnTo>
                      <a:pt x="576" y="117"/>
                    </a:lnTo>
                    <a:lnTo>
                      <a:pt x="576" y="114"/>
                    </a:lnTo>
                    <a:lnTo>
                      <a:pt x="578" y="110"/>
                    </a:lnTo>
                    <a:lnTo>
                      <a:pt x="580" y="107"/>
                    </a:lnTo>
                    <a:lnTo>
                      <a:pt x="583" y="106"/>
                    </a:lnTo>
                    <a:lnTo>
                      <a:pt x="583" y="106"/>
                    </a:lnTo>
                    <a:lnTo>
                      <a:pt x="586" y="104"/>
                    </a:lnTo>
                    <a:lnTo>
                      <a:pt x="587" y="103"/>
                    </a:lnTo>
                    <a:lnTo>
                      <a:pt x="587" y="102"/>
                    </a:lnTo>
                    <a:lnTo>
                      <a:pt x="587" y="102"/>
                    </a:lnTo>
                    <a:lnTo>
                      <a:pt x="585" y="99"/>
                    </a:lnTo>
                    <a:lnTo>
                      <a:pt x="584" y="96"/>
                    </a:lnTo>
                    <a:lnTo>
                      <a:pt x="584" y="94"/>
                    </a:lnTo>
                    <a:lnTo>
                      <a:pt x="584" y="94"/>
                    </a:lnTo>
                    <a:lnTo>
                      <a:pt x="585" y="84"/>
                    </a:lnTo>
                    <a:lnTo>
                      <a:pt x="585" y="84"/>
                    </a:lnTo>
                    <a:lnTo>
                      <a:pt x="584" y="81"/>
                    </a:lnTo>
                    <a:lnTo>
                      <a:pt x="584" y="81"/>
                    </a:lnTo>
                    <a:lnTo>
                      <a:pt x="578" y="77"/>
                    </a:lnTo>
                    <a:lnTo>
                      <a:pt x="578" y="77"/>
                    </a:lnTo>
                    <a:lnTo>
                      <a:pt x="576" y="77"/>
                    </a:lnTo>
                    <a:lnTo>
                      <a:pt x="575" y="77"/>
                    </a:lnTo>
                    <a:lnTo>
                      <a:pt x="575" y="77"/>
                    </a:lnTo>
                    <a:lnTo>
                      <a:pt x="573" y="77"/>
                    </a:lnTo>
                    <a:lnTo>
                      <a:pt x="571" y="76"/>
                    </a:lnTo>
                    <a:lnTo>
                      <a:pt x="571" y="76"/>
                    </a:lnTo>
                    <a:lnTo>
                      <a:pt x="568" y="75"/>
                    </a:lnTo>
                    <a:lnTo>
                      <a:pt x="566" y="74"/>
                    </a:lnTo>
                    <a:lnTo>
                      <a:pt x="564" y="74"/>
                    </a:lnTo>
                    <a:lnTo>
                      <a:pt x="564" y="74"/>
                    </a:lnTo>
                    <a:lnTo>
                      <a:pt x="562" y="74"/>
                    </a:lnTo>
                    <a:lnTo>
                      <a:pt x="562" y="73"/>
                    </a:lnTo>
                    <a:lnTo>
                      <a:pt x="562" y="73"/>
                    </a:lnTo>
                    <a:lnTo>
                      <a:pt x="561" y="72"/>
                    </a:lnTo>
                    <a:lnTo>
                      <a:pt x="560" y="71"/>
                    </a:lnTo>
                    <a:lnTo>
                      <a:pt x="560" y="71"/>
                    </a:lnTo>
                    <a:lnTo>
                      <a:pt x="558" y="73"/>
                    </a:lnTo>
                    <a:lnTo>
                      <a:pt x="558" y="73"/>
                    </a:lnTo>
                    <a:lnTo>
                      <a:pt x="558" y="74"/>
                    </a:lnTo>
                    <a:lnTo>
                      <a:pt x="557" y="73"/>
                    </a:lnTo>
                    <a:lnTo>
                      <a:pt x="557" y="71"/>
                    </a:lnTo>
                    <a:lnTo>
                      <a:pt x="557" y="71"/>
                    </a:lnTo>
                    <a:lnTo>
                      <a:pt x="557" y="69"/>
                    </a:lnTo>
                    <a:lnTo>
                      <a:pt x="555" y="68"/>
                    </a:lnTo>
                    <a:lnTo>
                      <a:pt x="555" y="68"/>
                    </a:lnTo>
                    <a:lnTo>
                      <a:pt x="552" y="67"/>
                    </a:lnTo>
                    <a:lnTo>
                      <a:pt x="551" y="67"/>
                    </a:lnTo>
                    <a:lnTo>
                      <a:pt x="551" y="67"/>
                    </a:lnTo>
                    <a:lnTo>
                      <a:pt x="550" y="69"/>
                    </a:lnTo>
                    <a:lnTo>
                      <a:pt x="548" y="69"/>
                    </a:lnTo>
                    <a:lnTo>
                      <a:pt x="547" y="70"/>
                    </a:lnTo>
                    <a:lnTo>
                      <a:pt x="547" y="70"/>
                    </a:lnTo>
                    <a:lnTo>
                      <a:pt x="544" y="71"/>
                    </a:lnTo>
                    <a:lnTo>
                      <a:pt x="543" y="72"/>
                    </a:lnTo>
                    <a:lnTo>
                      <a:pt x="543" y="72"/>
                    </a:lnTo>
                    <a:lnTo>
                      <a:pt x="541" y="74"/>
                    </a:lnTo>
                    <a:lnTo>
                      <a:pt x="539" y="76"/>
                    </a:lnTo>
                    <a:lnTo>
                      <a:pt x="539" y="76"/>
                    </a:lnTo>
                    <a:lnTo>
                      <a:pt x="536" y="75"/>
                    </a:lnTo>
                    <a:lnTo>
                      <a:pt x="533" y="73"/>
                    </a:lnTo>
                    <a:lnTo>
                      <a:pt x="533" y="73"/>
                    </a:lnTo>
                    <a:lnTo>
                      <a:pt x="530" y="70"/>
                    </a:lnTo>
                    <a:lnTo>
                      <a:pt x="526" y="68"/>
                    </a:lnTo>
                    <a:lnTo>
                      <a:pt x="526" y="68"/>
                    </a:lnTo>
                    <a:lnTo>
                      <a:pt x="523" y="69"/>
                    </a:lnTo>
                    <a:lnTo>
                      <a:pt x="520" y="70"/>
                    </a:lnTo>
                    <a:lnTo>
                      <a:pt x="520" y="70"/>
                    </a:lnTo>
                    <a:lnTo>
                      <a:pt x="519" y="70"/>
                    </a:lnTo>
                    <a:lnTo>
                      <a:pt x="519" y="69"/>
                    </a:lnTo>
                    <a:lnTo>
                      <a:pt x="519" y="68"/>
                    </a:lnTo>
                    <a:lnTo>
                      <a:pt x="518" y="67"/>
                    </a:lnTo>
                    <a:lnTo>
                      <a:pt x="518" y="67"/>
                    </a:lnTo>
                    <a:lnTo>
                      <a:pt x="518" y="64"/>
                    </a:lnTo>
                    <a:lnTo>
                      <a:pt x="519" y="61"/>
                    </a:lnTo>
                    <a:lnTo>
                      <a:pt x="519" y="61"/>
                    </a:lnTo>
                    <a:lnTo>
                      <a:pt x="523" y="56"/>
                    </a:lnTo>
                    <a:lnTo>
                      <a:pt x="523" y="56"/>
                    </a:lnTo>
                    <a:lnTo>
                      <a:pt x="523" y="55"/>
                    </a:lnTo>
                    <a:lnTo>
                      <a:pt x="522" y="53"/>
                    </a:lnTo>
                    <a:lnTo>
                      <a:pt x="520" y="51"/>
                    </a:lnTo>
                    <a:lnTo>
                      <a:pt x="520" y="51"/>
                    </a:lnTo>
                    <a:lnTo>
                      <a:pt x="520" y="45"/>
                    </a:lnTo>
                    <a:lnTo>
                      <a:pt x="520" y="45"/>
                    </a:lnTo>
                    <a:lnTo>
                      <a:pt x="520" y="42"/>
                    </a:lnTo>
                    <a:lnTo>
                      <a:pt x="521" y="39"/>
                    </a:lnTo>
                    <a:lnTo>
                      <a:pt x="521" y="39"/>
                    </a:lnTo>
                    <a:lnTo>
                      <a:pt x="529" y="33"/>
                    </a:lnTo>
                    <a:lnTo>
                      <a:pt x="529" y="33"/>
                    </a:lnTo>
                    <a:lnTo>
                      <a:pt x="530" y="33"/>
                    </a:lnTo>
                    <a:lnTo>
                      <a:pt x="532" y="34"/>
                    </a:lnTo>
                    <a:lnTo>
                      <a:pt x="535" y="37"/>
                    </a:lnTo>
                    <a:lnTo>
                      <a:pt x="535" y="37"/>
                    </a:lnTo>
                    <a:lnTo>
                      <a:pt x="536" y="38"/>
                    </a:lnTo>
                    <a:lnTo>
                      <a:pt x="537" y="39"/>
                    </a:lnTo>
                    <a:lnTo>
                      <a:pt x="539" y="40"/>
                    </a:lnTo>
                    <a:lnTo>
                      <a:pt x="539" y="41"/>
                    </a:lnTo>
                    <a:lnTo>
                      <a:pt x="539" y="41"/>
                    </a:lnTo>
                    <a:lnTo>
                      <a:pt x="535" y="44"/>
                    </a:lnTo>
                    <a:lnTo>
                      <a:pt x="535" y="44"/>
                    </a:lnTo>
                    <a:lnTo>
                      <a:pt x="532" y="44"/>
                    </a:lnTo>
                    <a:lnTo>
                      <a:pt x="529" y="43"/>
                    </a:lnTo>
                    <a:lnTo>
                      <a:pt x="529" y="43"/>
                    </a:lnTo>
                    <a:lnTo>
                      <a:pt x="528" y="43"/>
                    </a:lnTo>
                    <a:lnTo>
                      <a:pt x="528" y="44"/>
                    </a:lnTo>
                    <a:lnTo>
                      <a:pt x="528" y="47"/>
                    </a:lnTo>
                    <a:lnTo>
                      <a:pt x="528" y="47"/>
                    </a:lnTo>
                    <a:lnTo>
                      <a:pt x="528" y="49"/>
                    </a:lnTo>
                    <a:lnTo>
                      <a:pt x="529" y="50"/>
                    </a:lnTo>
                    <a:lnTo>
                      <a:pt x="530" y="51"/>
                    </a:lnTo>
                    <a:lnTo>
                      <a:pt x="530" y="51"/>
                    </a:lnTo>
                    <a:lnTo>
                      <a:pt x="532" y="53"/>
                    </a:lnTo>
                    <a:lnTo>
                      <a:pt x="532" y="53"/>
                    </a:lnTo>
                    <a:lnTo>
                      <a:pt x="533" y="53"/>
                    </a:lnTo>
                    <a:lnTo>
                      <a:pt x="533" y="53"/>
                    </a:lnTo>
                    <a:lnTo>
                      <a:pt x="535" y="52"/>
                    </a:lnTo>
                    <a:lnTo>
                      <a:pt x="535" y="52"/>
                    </a:lnTo>
                    <a:lnTo>
                      <a:pt x="537" y="52"/>
                    </a:lnTo>
                    <a:lnTo>
                      <a:pt x="537" y="52"/>
                    </a:lnTo>
                    <a:lnTo>
                      <a:pt x="538" y="51"/>
                    </a:lnTo>
                    <a:lnTo>
                      <a:pt x="538" y="48"/>
                    </a:lnTo>
                    <a:lnTo>
                      <a:pt x="539" y="44"/>
                    </a:lnTo>
                    <a:lnTo>
                      <a:pt x="543" y="42"/>
                    </a:lnTo>
                    <a:lnTo>
                      <a:pt x="543" y="42"/>
                    </a:lnTo>
                    <a:lnTo>
                      <a:pt x="542" y="40"/>
                    </a:lnTo>
                    <a:lnTo>
                      <a:pt x="539" y="38"/>
                    </a:lnTo>
                    <a:lnTo>
                      <a:pt x="539" y="38"/>
                    </a:lnTo>
                    <a:lnTo>
                      <a:pt x="537" y="38"/>
                    </a:lnTo>
                    <a:lnTo>
                      <a:pt x="536" y="36"/>
                    </a:lnTo>
                    <a:lnTo>
                      <a:pt x="536" y="36"/>
                    </a:lnTo>
                    <a:lnTo>
                      <a:pt x="535" y="34"/>
                    </a:lnTo>
                    <a:lnTo>
                      <a:pt x="534" y="33"/>
                    </a:lnTo>
                    <a:lnTo>
                      <a:pt x="532" y="32"/>
                    </a:lnTo>
                    <a:lnTo>
                      <a:pt x="532" y="32"/>
                    </a:lnTo>
                    <a:lnTo>
                      <a:pt x="535" y="33"/>
                    </a:lnTo>
                    <a:lnTo>
                      <a:pt x="538" y="33"/>
                    </a:lnTo>
                    <a:lnTo>
                      <a:pt x="538" y="33"/>
                    </a:lnTo>
                    <a:lnTo>
                      <a:pt x="542" y="31"/>
                    </a:lnTo>
                    <a:lnTo>
                      <a:pt x="542" y="31"/>
                    </a:lnTo>
                    <a:lnTo>
                      <a:pt x="545" y="29"/>
                    </a:lnTo>
                    <a:lnTo>
                      <a:pt x="551" y="27"/>
                    </a:lnTo>
                    <a:lnTo>
                      <a:pt x="551" y="27"/>
                    </a:lnTo>
                    <a:lnTo>
                      <a:pt x="557" y="25"/>
                    </a:lnTo>
                    <a:lnTo>
                      <a:pt x="563" y="23"/>
                    </a:lnTo>
                    <a:lnTo>
                      <a:pt x="563" y="23"/>
                    </a:lnTo>
                    <a:lnTo>
                      <a:pt x="571" y="21"/>
                    </a:lnTo>
                    <a:lnTo>
                      <a:pt x="580" y="20"/>
                    </a:lnTo>
                    <a:lnTo>
                      <a:pt x="580" y="20"/>
                    </a:lnTo>
                    <a:lnTo>
                      <a:pt x="583" y="20"/>
                    </a:lnTo>
                    <a:lnTo>
                      <a:pt x="584" y="19"/>
                    </a:lnTo>
                    <a:lnTo>
                      <a:pt x="587" y="17"/>
                    </a:lnTo>
                    <a:lnTo>
                      <a:pt x="587" y="17"/>
                    </a:lnTo>
                    <a:lnTo>
                      <a:pt x="587" y="17"/>
                    </a:lnTo>
                    <a:lnTo>
                      <a:pt x="586" y="16"/>
                    </a:lnTo>
                    <a:lnTo>
                      <a:pt x="583" y="14"/>
                    </a:lnTo>
                    <a:lnTo>
                      <a:pt x="583" y="14"/>
                    </a:lnTo>
                    <a:lnTo>
                      <a:pt x="580" y="14"/>
                    </a:lnTo>
                    <a:lnTo>
                      <a:pt x="577" y="15"/>
                    </a:lnTo>
                    <a:lnTo>
                      <a:pt x="577" y="15"/>
                    </a:lnTo>
                    <a:lnTo>
                      <a:pt x="576" y="15"/>
                    </a:lnTo>
                    <a:lnTo>
                      <a:pt x="576" y="14"/>
                    </a:lnTo>
                    <a:lnTo>
                      <a:pt x="577" y="13"/>
                    </a:lnTo>
                    <a:lnTo>
                      <a:pt x="577" y="13"/>
                    </a:lnTo>
                    <a:lnTo>
                      <a:pt x="576" y="12"/>
                    </a:lnTo>
                    <a:lnTo>
                      <a:pt x="575" y="12"/>
                    </a:lnTo>
                    <a:lnTo>
                      <a:pt x="571" y="13"/>
                    </a:lnTo>
                    <a:lnTo>
                      <a:pt x="571" y="13"/>
                    </a:lnTo>
                    <a:lnTo>
                      <a:pt x="570" y="13"/>
                    </a:lnTo>
                    <a:lnTo>
                      <a:pt x="568" y="14"/>
                    </a:lnTo>
                    <a:lnTo>
                      <a:pt x="568" y="14"/>
                    </a:lnTo>
                    <a:lnTo>
                      <a:pt x="568" y="14"/>
                    </a:lnTo>
                    <a:lnTo>
                      <a:pt x="567" y="14"/>
                    </a:lnTo>
                    <a:lnTo>
                      <a:pt x="566" y="13"/>
                    </a:lnTo>
                    <a:lnTo>
                      <a:pt x="566" y="13"/>
                    </a:lnTo>
                    <a:lnTo>
                      <a:pt x="565" y="12"/>
                    </a:lnTo>
                    <a:lnTo>
                      <a:pt x="564" y="13"/>
                    </a:lnTo>
                    <a:lnTo>
                      <a:pt x="563" y="15"/>
                    </a:lnTo>
                    <a:lnTo>
                      <a:pt x="563" y="15"/>
                    </a:lnTo>
                    <a:lnTo>
                      <a:pt x="562" y="16"/>
                    </a:lnTo>
                    <a:lnTo>
                      <a:pt x="561" y="15"/>
                    </a:lnTo>
                    <a:lnTo>
                      <a:pt x="560" y="13"/>
                    </a:lnTo>
                    <a:lnTo>
                      <a:pt x="560" y="13"/>
                    </a:lnTo>
                    <a:lnTo>
                      <a:pt x="560" y="12"/>
                    </a:lnTo>
                    <a:lnTo>
                      <a:pt x="559" y="13"/>
                    </a:lnTo>
                    <a:lnTo>
                      <a:pt x="558" y="14"/>
                    </a:lnTo>
                    <a:lnTo>
                      <a:pt x="558" y="14"/>
                    </a:lnTo>
                    <a:lnTo>
                      <a:pt x="556" y="14"/>
                    </a:lnTo>
                    <a:lnTo>
                      <a:pt x="555" y="14"/>
                    </a:lnTo>
                    <a:lnTo>
                      <a:pt x="555" y="14"/>
                    </a:lnTo>
                    <a:lnTo>
                      <a:pt x="554" y="14"/>
                    </a:lnTo>
                    <a:lnTo>
                      <a:pt x="555" y="13"/>
                    </a:lnTo>
                    <a:lnTo>
                      <a:pt x="557" y="13"/>
                    </a:lnTo>
                    <a:lnTo>
                      <a:pt x="557" y="13"/>
                    </a:lnTo>
                    <a:lnTo>
                      <a:pt x="557" y="13"/>
                    </a:lnTo>
                    <a:lnTo>
                      <a:pt x="557" y="12"/>
                    </a:lnTo>
                    <a:lnTo>
                      <a:pt x="556" y="12"/>
                    </a:lnTo>
                    <a:lnTo>
                      <a:pt x="556" y="12"/>
                    </a:lnTo>
                    <a:lnTo>
                      <a:pt x="550" y="12"/>
                    </a:lnTo>
                    <a:lnTo>
                      <a:pt x="550" y="12"/>
                    </a:lnTo>
                    <a:lnTo>
                      <a:pt x="548" y="13"/>
                    </a:lnTo>
                    <a:lnTo>
                      <a:pt x="548" y="15"/>
                    </a:lnTo>
                    <a:lnTo>
                      <a:pt x="548" y="15"/>
                    </a:lnTo>
                    <a:lnTo>
                      <a:pt x="546" y="16"/>
                    </a:lnTo>
                    <a:lnTo>
                      <a:pt x="543" y="16"/>
                    </a:lnTo>
                    <a:lnTo>
                      <a:pt x="543" y="16"/>
                    </a:lnTo>
                    <a:lnTo>
                      <a:pt x="542" y="15"/>
                    </a:lnTo>
                    <a:lnTo>
                      <a:pt x="541" y="14"/>
                    </a:lnTo>
                    <a:lnTo>
                      <a:pt x="540" y="11"/>
                    </a:lnTo>
                    <a:lnTo>
                      <a:pt x="540" y="11"/>
                    </a:lnTo>
                    <a:lnTo>
                      <a:pt x="540" y="11"/>
                    </a:lnTo>
                    <a:lnTo>
                      <a:pt x="539" y="11"/>
                    </a:lnTo>
                    <a:lnTo>
                      <a:pt x="538" y="12"/>
                    </a:lnTo>
                    <a:lnTo>
                      <a:pt x="538" y="12"/>
                    </a:lnTo>
                    <a:lnTo>
                      <a:pt x="538" y="13"/>
                    </a:lnTo>
                    <a:lnTo>
                      <a:pt x="538" y="14"/>
                    </a:lnTo>
                    <a:lnTo>
                      <a:pt x="539" y="17"/>
                    </a:lnTo>
                    <a:lnTo>
                      <a:pt x="539" y="17"/>
                    </a:lnTo>
                    <a:lnTo>
                      <a:pt x="538" y="17"/>
                    </a:lnTo>
                    <a:lnTo>
                      <a:pt x="535" y="17"/>
                    </a:lnTo>
                    <a:lnTo>
                      <a:pt x="532" y="17"/>
                    </a:lnTo>
                    <a:lnTo>
                      <a:pt x="531" y="16"/>
                    </a:lnTo>
                    <a:lnTo>
                      <a:pt x="531" y="16"/>
                    </a:lnTo>
                    <a:lnTo>
                      <a:pt x="530" y="16"/>
                    </a:lnTo>
                    <a:lnTo>
                      <a:pt x="529" y="16"/>
                    </a:lnTo>
                    <a:lnTo>
                      <a:pt x="529" y="16"/>
                    </a:lnTo>
                    <a:lnTo>
                      <a:pt x="527" y="18"/>
                    </a:lnTo>
                    <a:lnTo>
                      <a:pt x="526" y="19"/>
                    </a:lnTo>
                    <a:lnTo>
                      <a:pt x="525" y="19"/>
                    </a:lnTo>
                    <a:lnTo>
                      <a:pt x="525" y="19"/>
                    </a:lnTo>
                    <a:lnTo>
                      <a:pt x="523" y="19"/>
                    </a:lnTo>
                    <a:lnTo>
                      <a:pt x="522" y="18"/>
                    </a:lnTo>
                    <a:lnTo>
                      <a:pt x="521" y="15"/>
                    </a:lnTo>
                    <a:lnTo>
                      <a:pt x="521" y="15"/>
                    </a:lnTo>
                    <a:lnTo>
                      <a:pt x="521" y="13"/>
                    </a:lnTo>
                    <a:lnTo>
                      <a:pt x="521" y="12"/>
                    </a:lnTo>
                    <a:lnTo>
                      <a:pt x="522" y="11"/>
                    </a:lnTo>
                    <a:lnTo>
                      <a:pt x="522" y="11"/>
                    </a:lnTo>
                    <a:lnTo>
                      <a:pt x="521" y="11"/>
                    </a:lnTo>
                    <a:lnTo>
                      <a:pt x="516" y="11"/>
                    </a:lnTo>
                    <a:lnTo>
                      <a:pt x="516" y="11"/>
                    </a:lnTo>
                    <a:lnTo>
                      <a:pt x="515" y="11"/>
                    </a:lnTo>
                    <a:lnTo>
                      <a:pt x="513" y="10"/>
                    </a:lnTo>
                    <a:lnTo>
                      <a:pt x="513" y="10"/>
                    </a:lnTo>
                    <a:lnTo>
                      <a:pt x="512" y="9"/>
                    </a:lnTo>
                    <a:lnTo>
                      <a:pt x="511" y="7"/>
                    </a:lnTo>
                    <a:lnTo>
                      <a:pt x="511" y="4"/>
                    </a:lnTo>
                    <a:lnTo>
                      <a:pt x="511" y="4"/>
                    </a:lnTo>
                    <a:lnTo>
                      <a:pt x="510" y="2"/>
                    </a:lnTo>
                    <a:lnTo>
                      <a:pt x="509" y="2"/>
                    </a:lnTo>
                    <a:lnTo>
                      <a:pt x="506" y="1"/>
                    </a:lnTo>
                    <a:lnTo>
                      <a:pt x="506" y="1"/>
                    </a:lnTo>
                    <a:lnTo>
                      <a:pt x="504" y="0"/>
                    </a:lnTo>
                    <a:lnTo>
                      <a:pt x="502" y="0"/>
                    </a:lnTo>
                    <a:lnTo>
                      <a:pt x="502" y="0"/>
                    </a:lnTo>
                    <a:lnTo>
                      <a:pt x="502" y="1"/>
                    </a:lnTo>
                    <a:lnTo>
                      <a:pt x="502" y="1"/>
                    </a:lnTo>
                    <a:lnTo>
                      <a:pt x="503" y="4"/>
                    </a:lnTo>
                    <a:lnTo>
                      <a:pt x="503" y="4"/>
                    </a:lnTo>
                    <a:lnTo>
                      <a:pt x="505" y="5"/>
                    </a:lnTo>
                    <a:lnTo>
                      <a:pt x="506" y="7"/>
                    </a:lnTo>
                    <a:lnTo>
                      <a:pt x="506" y="7"/>
                    </a:lnTo>
                    <a:lnTo>
                      <a:pt x="507" y="8"/>
                    </a:lnTo>
                    <a:lnTo>
                      <a:pt x="506" y="8"/>
                    </a:lnTo>
                    <a:lnTo>
                      <a:pt x="503" y="8"/>
                    </a:lnTo>
                    <a:lnTo>
                      <a:pt x="503" y="8"/>
                    </a:lnTo>
                    <a:lnTo>
                      <a:pt x="503" y="8"/>
                    </a:lnTo>
                    <a:lnTo>
                      <a:pt x="504" y="8"/>
                    </a:lnTo>
                    <a:lnTo>
                      <a:pt x="506" y="10"/>
                    </a:lnTo>
                    <a:lnTo>
                      <a:pt x="506" y="10"/>
                    </a:lnTo>
                    <a:lnTo>
                      <a:pt x="507" y="10"/>
                    </a:lnTo>
                    <a:lnTo>
                      <a:pt x="506" y="11"/>
                    </a:lnTo>
                    <a:lnTo>
                      <a:pt x="504" y="11"/>
                    </a:lnTo>
                    <a:lnTo>
                      <a:pt x="499" y="10"/>
                    </a:lnTo>
                    <a:lnTo>
                      <a:pt x="499" y="10"/>
                    </a:lnTo>
                    <a:lnTo>
                      <a:pt x="494" y="11"/>
                    </a:lnTo>
                    <a:lnTo>
                      <a:pt x="494" y="11"/>
                    </a:lnTo>
                    <a:lnTo>
                      <a:pt x="491" y="12"/>
                    </a:lnTo>
                    <a:lnTo>
                      <a:pt x="489" y="13"/>
                    </a:lnTo>
                    <a:lnTo>
                      <a:pt x="489" y="13"/>
                    </a:lnTo>
                    <a:lnTo>
                      <a:pt x="490" y="14"/>
                    </a:lnTo>
                    <a:lnTo>
                      <a:pt x="491" y="14"/>
                    </a:lnTo>
                    <a:lnTo>
                      <a:pt x="493" y="15"/>
                    </a:lnTo>
                    <a:lnTo>
                      <a:pt x="493" y="15"/>
                    </a:lnTo>
                    <a:lnTo>
                      <a:pt x="493" y="16"/>
                    </a:lnTo>
                    <a:lnTo>
                      <a:pt x="493" y="16"/>
                    </a:lnTo>
                    <a:lnTo>
                      <a:pt x="491" y="18"/>
                    </a:lnTo>
                    <a:lnTo>
                      <a:pt x="491" y="18"/>
                    </a:lnTo>
                    <a:lnTo>
                      <a:pt x="490" y="19"/>
                    </a:lnTo>
                    <a:lnTo>
                      <a:pt x="490" y="19"/>
                    </a:lnTo>
                    <a:lnTo>
                      <a:pt x="490" y="22"/>
                    </a:lnTo>
                    <a:lnTo>
                      <a:pt x="490" y="22"/>
                    </a:lnTo>
                    <a:lnTo>
                      <a:pt x="490" y="22"/>
                    </a:lnTo>
                    <a:lnTo>
                      <a:pt x="489" y="22"/>
                    </a:lnTo>
                    <a:lnTo>
                      <a:pt x="486" y="20"/>
                    </a:lnTo>
                    <a:lnTo>
                      <a:pt x="486" y="20"/>
                    </a:lnTo>
                    <a:lnTo>
                      <a:pt x="484" y="21"/>
                    </a:lnTo>
                    <a:lnTo>
                      <a:pt x="483" y="22"/>
                    </a:lnTo>
                    <a:lnTo>
                      <a:pt x="482" y="25"/>
                    </a:lnTo>
                    <a:lnTo>
                      <a:pt x="482" y="25"/>
                    </a:lnTo>
                    <a:lnTo>
                      <a:pt x="481" y="27"/>
                    </a:lnTo>
                    <a:lnTo>
                      <a:pt x="479" y="28"/>
                    </a:lnTo>
                    <a:lnTo>
                      <a:pt x="479" y="28"/>
                    </a:lnTo>
                    <a:lnTo>
                      <a:pt x="477" y="29"/>
                    </a:lnTo>
                    <a:lnTo>
                      <a:pt x="476" y="29"/>
                    </a:lnTo>
                    <a:lnTo>
                      <a:pt x="476" y="29"/>
                    </a:lnTo>
                    <a:lnTo>
                      <a:pt x="469" y="25"/>
                    </a:lnTo>
                    <a:lnTo>
                      <a:pt x="469" y="25"/>
                    </a:lnTo>
                    <a:lnTo>
                      <a:pt x="468" y="25"/>
                    </a:lnTo>
                    <a:lnTo>
                      <a:pt x="466" y="25"/>
                    </a:lnTo>
                    <a:lnTo>
                      <a:pt x="463" y="26"/>
                    </a:lnTo>
                    <a:lnTo>
                      <a:pt x="463" y="26"/>
                    </a:lnTo>
                    <a:lnTo>
                      <a:pt x="462" y="27"/>
                    </a:lnTo>
                    <a:lnTo>
                      <a:pt x="461" y="28"/>
                    </a:lnTo>
                    <a:lnTo>
                      <a:pt x="461" y="31"/>
                    </a:lnTo>
                    <a:lnTo>
                      <a:pt x="461" y="31"/>
                    </a:lnTo>
                    <a:lnTo>
                      <a:pt x="462" y="33"/>
                    </a:lnTo>
                    <a:lnTo>
                      <a:pt x="464" y="36"/>
                    </a:lnTo>
                    <a:lnTo>
                      <a:pt x="464" y="36"/>
                    </a:lnTo>
                    <a:lnTo>
                      <a:pt x="464" y="37"/>
                    </a:lnTo>
                    <a:lnTo>
                      <a:pt x="463" y="38"/>
                    </a:lnTo>
                    <a:lnTo>
                      <a:pt x="458" y="38"/>
                    </a:lnTo>
                    <a:lnTo>
                      <a:pt x="458" y="38"/>
                    </a:lnTo>
                    <a:lnTo>
                      <a:pt x="446" y="39"/>
                    </a:lnTo>
                    <a:lnTo>
                      <a:pt x="437" y="40"/>
                    </a:lnTo>
                    <a:lnTo>
                      <a:pt x="437" y="40"/>
                    </a:lnTo>
                    <a:lnTo>
                      <a:pt x="431" y="40"/>
                    </a:lnTo>
                    <a:lnTo>
                      <a:pt x="425" y="41"/>
                    </a:lnTo>
                    <a:lnTo>
                      <a:pt x="425" y="41"/>
                    </a:lnTo>
                    <a:lnTo>
                      <a:pt x="412" y="44"/>
                    </a:lnTo>
                    <a:lnTo>
                      <a:pt x="412" y="44"/>
                    </a:lnTo>
                    <a:lnTo>
                      <a:pt x="409" y="45"/>
                    </a:lnTo>
                    <a:lnTo>
                      <a:pt x="406" y="47"/>
                    </a:lnTo>
                    <a:lnTo>
                      <a:pt x="406" y="47"/>
                    </a:lnTo>
                    <a:lnTo>
                      <a:pt x="403" y="49"/>
                    </a:lnTo>
                    <a:lnTo>
                      <a:pt x="400" y="52"/>
                    </a:lnTo>
                    <a:lnTo>
                      <a:pt x="400" y="52"/>
                    </a:lnTo>
                    <a:lnTo>
                      <a:pt x="398" y="53"/>
                    </a:lnTo>
                    <a:lnTo>
                      <a:pt x="396" y="54"/>
                    </a:lnTo>
                    <a:lnTo>
                      <a:pt x="391" y="55"/>
                    </a:lnTo>
                    <a:lnTo>
                      <a:pt x="391" y="55"/>
                    </a:lnTo>
                    <a:lnTo>
                      <a:pt x="384" y="57"/>
                    </a:lnTo>
                    <a:lnTo>
                      <a:pt x="377" y="58"/>
                    </a:lnTo>
                    <a:lnTo>
                      <a:pt x="377" y="58"/>
                    </a:lnTo>
                    <a:lnTo>
                      <a:pt x="375" y="59"/>
                    </a:lnTo>
                    <a:lnTo>
                      <a:pt x="378" y="61"/>
                    </a:lnTo>
                    <a:lnTo>
                      <a:pt x="378" y="61"/>
                    </a:lnTo>
                    <a:lnTo>
                      <a:pt x="381" y="64"/>
                    </a:lnTo>
                    <a:lnTo>
                      <a:pt x="383" y="65"/>
                    </a:lnTo>
                    <a:lnTo>
                      <a:pt x="383" y="68"/>
                    </a:lnTo>
                    <a:lnTo>
                      <a:pt x="383" y="68"/>
                    </a:lnTo>
                    <a:lnTo>
                      <a:pt x="381" y="68"/>
                    </a:lnTo>
                    <a:lnTo>
                      <a:pt x="378" y="69"/>
                    </a:lnTo>
                    <a:lnTo>
                      <a:pt x="371" y="70"/>
                    </a:lnTo>
                    <a:lnTo>
                      <a:pt x="371" y="70"/>
                    </a:lnTo>
                    <a:lnTo>
                      <a:pt x="368" y="70"/>
                    </a:lnTo>
                    <a:lnTo>
                      <a:pt x="364" y="69"/>
                    </a:lnTo>
                    <a:lnTo>
                      <a:pt x="364" y="69"/>
                    </a:lnTo>
                    <a:lnTo>
                      <a:pt x="361" y="68"/>
                    </a:lnTo>
                    <a:lnTo>
                      <a:pt x="359" y="69"/>
                    </a:lnTo>
                    <a:lnTo>
                      <a:pt x="354" y="70"/>
                    </a:lnTo>
                    <a:lnTo>
                      <a:pt x="354" y="70"/>
                    </a:lnTo>
                    <a:lnTo>
                      <a:pt x="351" y="70"/>
                    </a:lnTo>
                    <a:lnTo>
                      <a:pt x="349" y="72"/>
                    </a:lnTo>
                    <a:lnTo>
                      <a:pt x="349" y="72"/>
                    </a:lnTo>
                    <a:lnTo>
                      <a:pt x="348" y="73"/>
                    </a:lnTo>
                    <a:lnTo>
                      <a:pt x="347" y="73"/>
                    </a:lnTo>
                    <a:lnTo>
                      <a:pt x="344" y="72"/>
                    </a:lnTo>
                    <a:lnTo>
                      <a:pt x="344" y="72"/>
                    </a:lnTo>
                    <a:lnTo>
                      <a:pt x="344" y="73"/>
                    </a:lnTo>
                    <a:lnTo>
                      <a:pt x="345" y="73"/>
                    </a:lnTo>
                    <a:lnTo>
                      <a:pt x="345" y="74"/>
                    </a:lnTo>
                    <a:lnTo>
                      <a:pt x="345" y="75"/>
                    </a:lnTo>
                    <a:lnTo>
                      <a:pt x="345" y="75"/>
                    </a:lnTo>
                    <a:lnTo>
                      <a:pt x="345" y="76"/>
                    </a:lnTo>
                    <a:lnTo>
                      <a:pt x="343" y="76"/>
                    </a:lnTo>
                    <a:lnTo>
                      <a:pt x="341" y="76"/>
                    </a:lnTo>
                    <a:lnTo>
                      <a:pt x="341" y="76"/>
                    </a:lnTo>
                    <a:lnTo>
                      <a:pt x="340" y="76"/>
                    </a:lnTo>
                    <a:lnTo>
                      <a:pt x="340" y="78"/>
                    </a:lnTo>
                    <a:lnTo>
                      <a:pt x="339" y="82"/>
                    </a:lnTo>
                    <a:lnTo>
                      <a:pt x="339" y="82"/>
                    </a:lnTo>
                    <a:lnTo>
                      <a:pt x="339" y="83"/>
                    </a:lnTo>
                    <a:lnTo>
                      <a:pt x="339" y="83"/>
                    </a:lnTo>
                    <a:lnTo>
                      <a:pt x="342" y="82"/>
                    </a:lnTo>
                    <a:lnTo>
                      <a:pt x="342" y="82"/>
                    </a:lnTo>
                    <a:lnTo>
                      <a:pt x="344" y="82"/>
                    </a:lnTo>
                    <a:lnTo>
                      <a:pt x="345" y="83"/>
                    </a:lnTo>
                    <a:lnTo>
                      <a:pt x="346" y="84"/>
                    </a:lnTo>
                    <a:lnTo>
                      <a:pt x="346" y="84"/>
                    </a:lnTo>
                    <a:lnTo>
                      <a:pt x="350" y="87"/>
                    </a:lnTo>
                    <a:lnTo>
                      <a:pt x="353" y="89"/>
                    </a:lnTo>
                    <a:lnTo>
                      <a:pt x="353" y="89"/>
                    </a:lnTo>
                    <a:lnTo>
                      <a:pt x="354" y="90"/>
                    </a:lnTo>
                    <a:lnTo>
                      <a:pt x="355" y="93"/>
                    </a:lnTo>
                    <a:lnTo>
                      <a:pt x="355" y="101"/>
                    </a:lnTo>
                    <a:lnTo>
                      <a:pt x="354" y="111"/>
                    </a:lnTo>
                    <a:lnTo>
                      <a:pt x="354" y="111"/>
                    </a:lnTo>
                    <a:lnTo>
                      <a:pt x="351" y="122"/>
                    </a:lnTo>
                    <a:lnTo>
                      <a:pt x="347" y="129"/>
                    </a:lnTo>
                    <a:lnTo>
                      <a:pt x="343" y="135"/>
                    </a:lnTo>
                    <a:lnTo>
                      <a:pt x="340" y="137"/>
                    </a:lnTo>
                    <a:lnTo>
                      <a:pt x="340" y="137"/>
                    </a:lnTo>
                    <a:lnTo>
                      <a:pt x="338" y="138"/>
                    </a:lnTo>
                    <a:lnTo>
                      <a:pt x="336" y="139"/>
                    </a:lnTo>
                    <a:lnTo>
                      <a:pt x="332" y="140"/>
                    </a:lnTo>
                    <a:lnTo>
                      <a:pt x="332" y="140"/>
                    </a:lnTo>
                    <a:lnTo>
                      <a:pt x="318" y="146"/>
                    </a:lnTo>
                    <a:lnTo>
                      <a:pt x="318" y="146"/>
                    </a:lnTo>
                    <a:lnTo>
                      <a:pt x="312" y="149"/>
                    </a:lnTo>
                    <a:lnTo>
                      <a:pt x="307" y="154"/>
                    </a:lnTo>
                    <a:lnTo>
                      <a:pt x="307" y="154"/>
                    </a:lnTo>
                    <a:lnTo>
                      <a:pt x="304" y="157"/>
                    </a:lnTo>
                    <a:lnTo>
                      <a:pt x="302" y="159"/>
                    </a:lnTo>
                    <a:lnTo>
                      <a:pt x="302" y="159"/>
                    </a:lnTo>
                    <a:lnTo>
                      <a:pt x="297" y="163"/>
                    </a:lnTo>
                    <a:lnTo>
                      <a:pt x="291" y="165"/>
                    </a:lnTo>
                    <a:lnTo>
                      <a:pt x="291" y="165"/>
                    </a:lnTo>
                    <a:lnTo>
                      <a:pt x="285" y="168"/>
                    </a:lnTo>
                    <a:lnTo>
                      <a:pt x="285" y="168"/>
                    </a:lnTo>
                    <a:lnTo>
                      <a:pt x="283" y="169"/>
                    </a:lnTo>
                    <a:lnTo>
                      <a:pt x="282" y="171"/>
                    </a:lnTo>
                    <a:lnTo>
                      <a:pt x="282" y="171"/>
                    </a:lnTo>
                    <a:lnTo>
                      <a:pt x="280" y="173"/>
                    </a:lnTo>
                    <a:lnTo>
                      <a:pt x="278" y="174"/>
                    </a:lnTo>
                    <a:lnTo>
                      <a:pt x="272" y="178"/>
                    </a:lnTo>
                    <a:lnTo>
                      <a:pt x="272" y="178"/>
                    </a:lnTo>
                    <a:lnTo>
                      <a:pt x="269" y="179"/>
                    </a:lnTo>
                    <a:lnTo>
                      <a:pt x="267" y="179"/>
                    </a:lnTo>
                    <a:lnTo>
                      <a:pt x="267" y="179"/>
                    </a:lnTo>
                    <a:lnTo>
                      <a:pt x="266" y="180"/>
                    </a:lnTo>
                    <a:lnTo>
                      <a:pt x="266" y="181"/>
                    </a:lnTo>
                    <a:lnTo>
                      <a:pt x="266" y="185"/>
                    </a:lnTo>
                    <a:lnTo>
                      <a:pt x="266" y="185"/>
                    </a:lnTo>
                    <a:lnTo>
                      <a:pt x="266" y="186"/>
                    </a:lnTo>
                    <a:lnTo>
                      <a:pt x="265" y="186"/>
                    </a:lnTo>
                    <a:lnTo>
                      <a:pt x="264" y="185"/>
                    </a:lnTo>
                    <a:lnTo>
                      <a:pt x="262" y="186"/>
                    </a:lnTo>
                    <a:lnTo>
                      <a:pt x="262" y="186"/>
                    </a:lnTo>
                    <a:lnTo>
                      <a:pt x="261" y="187"/>
                    </a:lnTo>
                    <a:lnTo>
                      <a:pt x="261" y="188"/>
                    </a:lnTo>
                    <a:lnTo>
                      <a:pt x="261" y="190"/>
                    </a:lnTo>
                    <a:lnTo>
                      <a:pt x="261" y="190"/>
                    </a:lnTo>
                    <a:lnTo>
                      <a:pt x="259" y="191"/>
                    </a:lnTo>
                    <a:lnTo>
                      <a:pt x="258" y="194"/>
                    </a:lnTo>
                    <a:lnTo>
                      <a:pt x="258" y="194"/>
                    </a:lnTo>
                    <a:lnTo>
                      <a:pt x="256" y="196"/>
                    </a:lnTo>
                    <a:lnTo>
                      <a:pt x="254" y="199"/>
                    </a:lnTo>
                    <a:lnTo>
                      <a:pt x="254" y="199"/>
                    </a:lnTo>
                    <a:lnTo>
                      <a:pt x="254" y="200"/>
                    </a:lnTo>
                    <a:lnTo>
                      <a:pt x="254" y="201"/>
                    </a:lnTo>
                    <a:lnTo>
                      <a:pt x="256" y="203"/>
                    </a:lnTo>
                    <a:lnTo>
                      <a:pt x="256" y="203"/>
                    </a:lnTo>
                    <a:lnTo>
                      <a:pt x="256" y="204"/>
                    </a:lnTo>
                    <a:lnTo>
                      <a:pt x="254" y="205"/>
                    </a:lnTo>
                    <a:lnTo>
                      <a:pt x="250" y="207"/>
                    </a:lnTo>
                    <a:lnTo>
                      <a:pt x="250" y="207"/>
                    </a:lnTo>
                    <a:lnTo>
                      <a:pt x="248" y="208"/>
                    </a:lnTo>
                    <a:lnTo>
                      <a:pt x="248" y="209"/>
                    </a:lnTo>
                    <a:lnTo>
                      <a:pt x="248" y="211"/>
                    </a:lnTo>
                    <a:lnTo>
                      <a:pt x="247" y="212"/>
                    </a:lnTo>
                    <a:lnTo>
                      <a:pt x="247" y="212"/>
                    </a:lnTo>
                    <a:lnTo>
                      <a:pt x="246" y="213"/>
                    </a:lnTo>
                    <a:lnTo>
                      <a:pt x="244" y="213"/>
                    </a:lnTo>
                    <a:lnTo>
                      <a:pt x="242" y="214"/>
                    </a:lnTo>
                    <a:lnTo>
                      <a:pt x="240" y="215"/>
                    </a:lnTo>
                    <a:lnTo>
                      <a:pt x="240" y="215"/>
                    </a:lnTo>
                    <a:lnTo>
                      <a:pt x="234" y="221"/>
                    </a:lnTo>
                    <a:lnTo>
                      <a:pt x="234" y="221"/>
                    </a:lnTo>
                    <a:lnTo>
                      <a:pt x="234" y="222"/>
                    </a:lnTo>
                    <a:lnTo>
                      <a:pt x="234" y="224"/>
                    </a:lnTo>
                    <a:lnTo>
                      <a:pt x="234" y="226"/>
                    </a:lnTo>
                    <a:lnTo>
                      <a:pt x="232" y="228"/>
                    </a:lnTo>
                    <a:lnTo>
                      <a:pt x="232" y="228"/>
                    </a:lnTo>
                    <a:lnTo>
                      <a:pt x="231" y="230"/>
                    </a:lnTo>
                    <a:lnTo>
                      <a:pt x="229" y="233"/>
                    </a:lnTo>
                    <a:lnTo>
                      <a:pt x="227" y="236"/>
                    </a:lnTo>
                    <a:lnTo>
                      <a:pt x="225" y="237"/>
                    </a:lnTo>
                    <a:lnTo>
                      <a:pt x="225" y="237"/>
                    </a:lnTo>
                    <a:lnTo>
                      <a:pt x="221" y="240"/>
                    </a:lnTo>
                    <a:lnTo>
                      <a:pt x="217" y="242"/>
                    </a:lnTo>
                    <a:lnTo>
                      <a:pt x="217" y="242"/>
                    </a:lnTo>
                    <a:lnTo>
                      <a:pt x="211" y="243"/>
                    </a:lnTo>
                    <a:lnTo>
                      <a:pt x="205" y="244"/>
                    </a:lnTo>
                    <a:lnTo>
                      <a:pt x="205" y="244"/>
                    </a:lnTo>
                    <a:lnTo>
                      <a:pt x="203" y="245"/>
                    </a:lnTo>
                    <a:lnTo>
                      <a:pt x="201" y="247"/>
                    </a:lnTo>
                    <a:lnTo>
                      <a:pt x="199" y="249"/>
                    </a:lnTo>
                    <a:lnTo>
                      <a:pt x="198" y="251"/>
                    </a:lnTo>
                    <a:lnTo>
                      <a:pt x="198" y="251"/>
                    </a:lnTo>
                    <a:lnTo>
                      <a:pt x="193" y="253"/>
                    </a:lnTo>
                    <a:lnTo>
                      <a:pt x="190" y="257"/>
                    </a:lnTo>
                    <a:lnTo>
                      <a:pt x="190" y="257"/>
                    </a:lnTo>
                    <a:lnTo>
                      <a:pt x="187" y="259"/>
                    </a:lnTo>
                    <a:lnTo>
                      <a:pt x="185" y="261"/>
                    </a:lnTo>
                    <a:lnTo>
                      <a:pt x="185" y="261"/>
                    </a:lnTo>
                    <a:lnTo>
                      <a:pt x="184" y="263"/>
                    </a:lnTo>
                    <a:lnTo>
                      <a:pt x="183" y="265"/>
                    </a:lnTo>
                    <a:lnTo>
                      <a:pt x="182" y="266"/>
                    </a:lnTo>
                    <a:lnTo>
                      <a:pt x="182" y="266"/>
                    </a:lnTo>
                    <a:lnTo>
                      <a:pt x="176" y="269"/>
                    </a:lnTo>
                    <a:lnTo>
                      <a:pt x="176" y="269"/>
                    </a:lnTo>
                    <a:lnTo>
                      <a:pt x="173" y="271"/>
                    </a:lnTo>
                    <a:lnTo>
                      <a:pt x="170" y="273"/>
                    </a:lnTo>
                    <a:lnTo>
                      <a:pt x="170" y="273"/>
                    </a:lnTo>
                    <a:lnTo>
                      <a:pt x="170" y="275"/>
                    </a:lnTo>
                    <a:lnTo>
                      <a:pt x="169" y="276"/>
                    </a:lnTo>
                    <a:lnTo>
                      <a:pt x="169" y="276"/>
                    </a:lnTo>
                    <a:lnTo>
                      <a:pt x="168" y="278"/>
                    </a:lnTo>
                    <a:lnTo>
                      <a:pt x="165" y="278"/>
                    </a:lnTo>
                    <a:lnTo>
                      <a:pt x="165" y="278"/>
                    </a:lnTo>
                    <a:lnTo>
                      <a:pt x="163" y="278"/>
                    </a:lnTo>
                    <a:lnTo>
                      <a:pt x="162" y="279"/>
                    </a:lnTo>
                    <a:lnTo>
                      <a:pt x="161" y="281"/>
                    </a:lnTo>
                    <a:lnTo>
                      <a:pt x="161" y="281"/>
                    </a:lnTo>
                    <a:lnTo>
                      <a:pt x="160" y="282"/>
                    </a:lnTo>
                    <a:lnTo>
                      <a:pt x="159" y="282"/>
                    </a:lnTo>
                    <a:lnTo>
                      <a:pt x="156" y="282"/>
                    </a:lnTo>
                    <a:lnTo>
                      <a:pt x="156" y="282"/>
                    </a:lnTo>
                    <a:lnTo>
                      <a:pt x="155" y="284"/>
                    </a:lnTo>
                    <a:lnTo>
                      <a:pt x="154" y="286"/>
                    </a:lnTo>
                    <a:lnTo>
                      <a:pt x="154" y="286"/>
                    </a:lnTo>
                    <a:lnTo>
                      <a:pt x="154" y="289"/>
                    </a:lnTo>
                    <a:lnTo>
                      <a:pt x="152" y="290"/>
                    </a:lnTo>
                    <a:lnTo>
                      <a:pt x="152" y="290"/>
                    </a:lnTo>
                    <a:lnTo>
                      <a:pt x="150" y="291"/>
                    </a:lnTo>
                    <a:lnTo>
                      <a:pt x="148" y="292"/>
                    </a:lnTo>
                    <a:lnTo>
                      <a:pt x="148" y="292"/>
                    </a:lnTo>
                    <a:lnTo>
                      <a:pt x="146" y="294"/>
                    </a:lnTo>
                    <a:lnTo>
                      <a:pt x="144" y="296"/>
                    </a:lnTo>
                    <a:lnTo>
                      <a:pt x="144" y="296"/>
                    </a:lnTo>
                    <a:lnTo>
                      <a:pt x="143" y="297"/>
                    </a:lnTo>
                    <a:lnTo>
                      <a:pt x="143" y="298"/>
                    </a:lnTo>
                    <a:lnTo>
                      <a:pt x="144" y="300"/>
                    </a:lnTo>
                    <a:lnTo>
                      <a:pt x="144" y="300"/>
                    </a:lnTo>
                    <a:lnTo>
                      <a:pt x="145" y="302"/>
                    </a:lnTo>
                    <a:lnTo>
                      <a:pt x="144" y="304"/>
                    </a:lnTo>
                    <a:lnTo>
                      <a:pt x="143" y="305"/>
                    </a:lnTo>
                    <a:lnTo>
                      <a:pt x="141" y="307"/>
                    </a:lnTo>
                    <a:lnTo>
                      <a:pt x="141" y="307"/>
                    </a:lnTo>
                    <a:lnTo>
                      <a:pt x="139" y="308"/>
                    </a:lnTo>
                    <a:lnTo>
                      <a:pt x="138" y="309"/>
                    </a:lnTo>
                    <a:lnTo>
                      <a:pt x="138" y="309"/>
                    </a:lnTo>
                    <a:lnTo>
                      <a:pt x="136" y="313"/>
                    </a:lnTo>
                    <a:lnTo>
                      <a:pt x="135" y="314"/>
                    </a:lnTo>
                    <a:lnTo>
                      <a:pt x="134" y="315"/>
                    </a:lnTo>
                    <a:lnTo>
                      <a:pt x="134" y="315"/>
                    </a:lnTo>
                    <a:lnTo>
                      <a:pt x="133" y="314"/>
                    </a:lnTo>
                    <a:lnTo>
                      <a:pt x="131" y="314"/>
                    </a:lnTo>
                    <a:lnTo>
                      <a:pt x="133" y="313"/>
                    </a:lnTo>
                    <a:lnTo>
                      <a:pt x="133" y="313"/>
                    </a:lnTo>
                    <a:lnTo>
                      <a:pt x="131" y="313"/>
                    </a:lnTo>
                    <a:lnTo>
                      <a:pt x="129" y="313"/>
                    </a:lnTo>
                    <a:lnTo>
                      <a:pt x="129" y="313"/>
                    </a:lnTo>
                    <a:lnTo>
                      <a:pt x="128" y="313"/>
                    </a:lnTo>
                    <a:lnTo>
                      <a:pt x="128" y="314"/>
                    </a:lnTo>
                    <a:lnTo>
                      <a:pt x="128" y="315"/>
                    </a:lnTo>
                    <a:lnTo>
                      <a:pt x="128" y="315"/>
                    </a:lnTo>
                    <a:lnTo>
                      <a:pt x="128" y="316"/>
                    </a:lnTo>
                    <a:lnTo>
                      <a:pt x="125" y="316"/>
                    </a:lnTo>
                    <a:lnTo>
                      <a:pt x="125" y="316"/>
                    </a:lnTo>
                    <a:lnTo>
                      <a:pt x="123" y="316"/>
                    </a:lnTo>
                    <a:lnTo>
                      <a:pt x="122" y="317"/>
                    </a:lnTo>
                    <a:lnTo>
                      <a:pt x="122" y="317"/>
                    </a:lnTo>
                    <a:lnTo>
                      <a:pt x="120" y="318"/>
                    </a:lnTo>
                    <a:lnTo>
                      <a:pt x="118" y="318"/>
                    </a:lnTo>
                    <a:lnTo>
                      <a:pt x="118" y="318"/>
                    </a:lnTo>
                    <a:lnTo>
                      <a:pt x="118" y="318"/>
                    </a:lnTo>
                    <a:lnTo>
                      <a:pt x="119" y="319"/>
                    </a:lnTo>
                    <a:lnTo>
                      <a:pt x="121" y="323"/>
                    </a:lnTo>
                    <a:lnTo>
                      <a:pt x="121" y="323"/>
                    </a:lnTo>
                    <a:lnTo>
                      <a:pt x="121" y="324"/>
                    </a:lnTo>
                    <a:lnTo>
                      <a:pt x="119" y="325"/>
                    </a:lnTo>
                    <a:lnTo>
                      <a:pt x="115" y="330"/>
                    </a:lnTo>
                    <a:lnTo>
                      <a:pt x="115" y="330"/>
                    </a:lnTo>
                    <a:lnTo>
                      <a:pt x="111" y="334"/>
                    </a:lnTo>
                    <a:lnTo>
                      <a:pt x="108" y="337"/>
                    </a:lnTo>
                    <a:lnTo>
                      <a:pt x="108" y="337"/>
                    </a:lnTo>
                    <a:lnTo>
                      <a:pt x="104" y="339"/>
                    </a:lnTo>
                    <a:lnTo>
                      <a:pt x="101" y="341"/>
                    </a:lnTo>
                    <a:lnTo>
                      <a:pt x="101" y="341"/>
                    </a:lnTo>
                    <a:lnTo>
                      <a:pt x="101" y="342"/>
                    </a:lnTo>
                    <a:lnTo>
                      <a:pt x="99" y="343"/>
                    </a:lnTo>
                    <a:lnTo>
                      <a:pt x="101" y="344"/>
                    </a:lnTo>
                    <a:lnTo>
                      <a:pt x="99" y="346"/>
                    </a:lnTo>
                    <a:lnTo>
                      <a:pt x="99" y="346"/>
                    </a:lnTo>
                    <a:lnTo>
                      <a:pt x="97" y="349"/>
                    </a:lnTo>
                    <a:lnTo>
                      <a:pt x="94" y="351"/>
                    </a:lnTo>
                    <a:lnTo>
                      <a:pt x="94" y="351"/>
                    </a:lnTo>
                    <a:lnTo>
                      <a:pt x="92" y="354"/>
                    </a:lnTo>
                    <a:lnTo>
                      <a:pt x="91" y="355"/>
                    </a:lnTo>
                    <a:lnTo>
                      <a:pt x="91" y="357"/>
                    </a:lnTo>
                    <a:lnTo>
                      <a:pt x="91" y="357"/>
                    </a:lnTo>
                    <a:lnTo>
                      <a:pt x="90" y="358"/>
                    </a:lnTo>
                    <a:lnTo>
                      <a:pt x="90" y="357"/>
                    </a:lnTo>
                    <a:lnTo>
                      <a:pt x="90" y="356"/>
                    </a:lnTo>
                    <a:lnTo>
                      <a:pt x="90" y="356"/>
                    </a:lnTo>
                    <a:lnTo>
                      <a:pt x="89" y="355"/>
                    </a:lnTo>
                    <a:lnTo>
                      <a:pt x="88" y="356"/>
                    </a:lnTo>
                    <a:lnTo>
                      <a:pt x="88" y="356"/>
                    </a:lnTo>
                    <a:lnTo>
                      <a:pt x="87" y="357"/>
                    </a:lnTo>
                    <a:lnTo>
                      <a:pt x="84" y="357"/>
                    </a:lnTo>
                    <a:lnTo>
                      <a:pt x="84" y="357"/>
                    </a:lnTo>
                    <a:lnTo>
                      <a:pt x="81" y="358"/>
                    </a:lnTo>
                    <a:lnTo>
                      <a:pt x="79" y="360"/>
                    </a:lnTo>
                    <a:lnTo>
                      <a:pt x="79" y="360"/>
                    </a:lnTo>
                    <a:lnTo>
                      <a:pt x="78" y="362"/>
                    </a:lnTo>
                    <a:lnTo>
                      <a:pt x="79" y="364"/>
                    </a:lnTo>
                    <a:lnTo>
                      <a:pt x="79" y="364"/>
                    </a:lnTo>
                    <a:lnTo>
                      <a:pt x="78" y="365"/>
                    </a:lnTo>
                    <a:lnTo>
                      <a:pt x="76" y="365"/>
                    </a:lnTo>
                    <a:lnTo>
                      <a:pt x="74" y="365"/>
                    </a:lnTo>
                    <a:lnTo>
                      <a:pt x="74" y="365"/>
                    </a:lnTo>
                    <a:lnTo>
                      <a:pt x="72" y="365"/>
                    </a:lnTo>
                    <a:lnTo>
                      <a:pt x="71" y="366"/>
                    </a:lnTo>
                    <a:lnTo>
                      <a:pt x="70" y="367"/>
                    </a:lnTo>
                    <a:lnTo>
                      <a:pt x="70" y="367"/>
                    </a:lnTo>
                    <a:lnTo>
                      <a:pt x="69" y="369"/>
                    </a:lnTo>
                    <a:lnTo>
                      <a:pt x="69" y="370"/>
                    </a:lnTo>
                    <a:lnTo>
                      <a:pt x="72" y="372"/>
                    </a:lnTo>
                    <a:lnTo>
                      <a:pt x="72" y="372"/>
                    </a:lnTo>
                    <a:lnTo>
                      <a:pt x="72" y="372"/>
                    </a:lnTo>
                    <a:lnTo>
                      <a:pt x="72" y="373"/>
                    </a:lnTo>
                    <a:lnTo>
                      <a:pt x="70" y="374"/>
                    </a:lnTo>
                    <a:lnTo>
                      <a:pt x="70" y="374"/>
                    </a:lnTo>
                    <a:lnTo>
                      <a:pt x="69" y="375"/>
                    </a:lnTo>
                    <a:lnTo>
                      <a:pt x="70" y="375"/>
                    </a:lnTo>
                    <a:lnTo>
                      <a:pt x="70" y="377"/>
                    </a:lnTo>
                    <a:lnTo>
                      <a:pt x="70" y="377"/>
                    </a:lnTo>
                    <a:lnTo>
                      <a:pt x="70" y="378"/>
                    </a:lnTo>
                    <a:lnTo>
                      <a:pt x="69" y="379"/>
                    </a:lnTo>
                    <a:lnTo>
                      <a:pt x="69" y="379"/>
                    </a:lnTo>
                    <a:lnTo>
                      <a:pt x="66" y="380"/>
                    </a:lnTo>
                    <a:lnTo>
                      <a:pt x="64" y="382"/>
                    </a:lnTo>
                    <a:lnTo>
                      <a:pt x="64" y="382"/>
                    </a:lnTo>
                    <a:lnTo>
                      <a:pt x="63" y="385"/>
                    </a:lnTo>
                    <a:lnTo>
                      <a:pt x="60" y="387"/>
                    </a:lnTo>
                    <a:lnTo>
                      <a:pt x="60" y="387"/>
                    </a:lnTo>
                    <a:lnTo>
                      <a:pt x="57" y="390"/>
                    </a:lnTo>
                    <a:lnTo>
                      <a:pt x="56" y="393"/>
                    </a:lnTo>
                    <a:lnTo>
                      <a:pt x="56" y="393"/>
                    </a:lnTo>
                    <a:lnTo>
                      <a:pt x="54" y="393"/>
                    </a:lnTo>
                    <a:lnTo>
                      <a:pt x="52" y="394"/>
                    </a:lnTo>
                    <a:lnTo>
                      <a:pt x="46" y="394"/>
                    </a:lnTo>
                    <a:lnTo>
                      <a:pt x="46" y="394"/>
                    </a:lnTo>
                    <a:lnTo>
                      <a:pt x="40" y="396"/>
                    </a:lnTo>
                    <a:lnTo>
                      <a:pt x="33" y="398"/>
                    </a:lnTo>
                    <a:lnTo>
                      <a:pt x="33" y="398"/>
                    </a:lnTo>
                    <a:lnTo>
                      <a:pt x="31" y="399"/>
                    </a:lnTo>
                    <a:lnTo>
                      <a:pt x="28" y="400"/>
                    </a:lnTo>
                    <a:lnTo>
                      <a:pt x="23" y="400"/>
                    </a:lnTo>
                    <a:lnTo>
                      <a:pt x="23" y="400"/>
                    </a:lnTo>
                    <a:lnTo>
                      <a:pt x="18" y="401"/>
                    </a:lnTo>
                    <a:lnTo>
                      <a:pt x="15" y="402"/>
                    </a:lnTo>
                    <a:lnTo>
                      <a:pt x="15" y="402"/>
                    </a:lnTo>
                    <a:lnTo>
                      <a:pt x="12" y="401"/>
                    </a:lnTo>
                    <a:lnTo>
                      <a:pt x="9" y="399"/>
                    </a:lnTo>
                    <a:lnTo>
                      <a:pt x="9" y="399"/>
                    </a:lnTo>
                    <a:lnTo>
                      <a:pt x="8" y="399"/>
                    </a:lnTo>
                    <a:lnTo>
                      <a:pt x="8" y="399"/>
                    </a:lnTo>
                    <a:lnTo>
                      <a:pt x="7" y="404"/>
                    </a:lnTo>
                    <a:lnTo>
                      <a:pt x="8" y="408"/>
                    </a:lnTo>
                    <a:lnTo>
                      <a:pt x="8" y="408"/>
                    </a:lnTo>
                    <a:lnTo>
                      <a:pt x="9" y="411"/>
                    </a:lnTo>
                    <a:lnTo>
                      <a:pt x="10" y="414"/>
                    </a:lnTo>
                    <a:lnTo>
                      <a:pt x="10" y="414"/>
                    </a:lnTo>
                    <a:lnTo>
                      <a:pt x="11" y="420"/>
                    </a:lnTo>
                    <a:lnTo>
                      <a:pt x="11" y="422"/>
                    </a:lnTo>
                    <a:lnTo>
                      <a:pt x="10" y="423"/>
                    </a:lnTo>
                    <a:lnTo>
                      <a:pt x="10" y="423"/>
                    </a:lnTo>
                    <a:lnTo>
                      <a:pt x="9" y="425"/>
                    </a:lnTo>
                    <a:lnTo>
                      <a:pt x="9" y="427"/>
                    </a:lnTo>
                    <a:lnTo>
                      <a:pt x="9" y="428"/>
                    </a:lnTo>
                    <a:lnTo>
                      <a:pt x="11" y="430"/>
                    </a:lnTo>
                    <a:lnTo>
                      <a:pt x="11" y="430"/>
                    </a:lnTo>
                    <a:lnTo>
                      <a:pt x="12" y="430"/>
                    </a:lnTo>
                    <a:lnTo>
                      <a:pt x="14" y="430"/>
                    </a:lnTo>
                    <a:lnTo>
                      <a:pt x="15" y="430"/>
                    </a:lnTo>
                    <a:lnTo>
                      <a:pt x="16" y="431"/>
                    </a:lnTo>
                    <a:lnTo>
                      <a:pt x="16" y="431"/>
                    </a:lnTo>
                    <a:lnTo>
                      <a:pt x="17" y="435"/>
                    </a:lnTo>
                    <a:lnTo>
                      <a:pt x="18" y="437"/>
                    </a:lnTo>
                    <a:lnTo>
                      <a:pt x="18" y="439"/>
                    </a:lnTo>
                    <a:lnTo>
                      <a:pt x="18" y="439"/>
                    </a:lnTo>
                    <a:lnTo>
                      <a:pt x="20" y="443"/>
                    </a:lnTo>
                    <a:lnTo>
                      <a:pt x="21" y="445"/>
                    </a:lnTo>
                    <a:lnTo>
                      <a:pt x="20" y="446"/>
                    </a:lnTo>
                    <a:lnTo>
                      <a:pt x="20" y="446"/>
                    </a:lnTo>
                    <a:lnTo>
                      <a:pt x="17" y="450"/>
                    </a:lnTo>
                    <a:lnTo>
                      <a:pt x="16" y="451"/>
                    </a:lnTo>
                    <a:lnTo>
                      <a:pt x="15" y="452"/>
                    </a:lnTo>
                    <a:lnTo>
                      <a:pt x="15" y="452"/>
                    </a:lnTo>
                    <a:lnTo>
                      <a:pt x="13" y="453"/>
                    </a:lnTo>
                    <a:lnTo>
                      <a:pt x="13" y="455"/>
                    </a:lnTo>
                    <a:lnTo>
                      <a:pt x="12" y="459"/>
                    </a:lnTo>
                    <a:lnTo>
                      <a:pt x="12" y="459"/>
                    </a:lnTo>
                    <a:lnTo>
                      <a:pt x="12" y="464"/>
                    </a:lnTo>
                    <a:lnTo>
                      <a:pt x="11" y="466"/>
                    </a:lnTo>
                    <a:lnTo>
                      <a:pt x="9" y="468"/>
                    </a:lnTo>
                    <a:lnTo>
                      <a:pt x="9" y="468"/>
                    </a:lnTo>
                    <a:lnTo>
                      <a:pt x="6" y="470"/>
                    </a:lnTo>
                    <a:lnTo>
                      <a:pt x="4" y="471"/>
                    </a:lnTo>
                    <a:lnTo>
                      <a:pt x="4" y="471"/>
                    </a:lnTo>
                    <a:lnTo>
                      <a:pt x="0" y="474"/>
                    </a:lnTo>
                    <a:lnTo>
                      <a:pt x="0" y="476"/>
                    </a:lnTo>
                    <a:lnTo>
                      <a:pt x="0" y="477"/>
                    </a:lnTo>
                    <a:lnTo>
                      <a:pt x="0" y="477"/>
                    </a:lnTo>
                    <a:lnTo>
                      <a:pt x="4" y="482"/>
                    </a:lnTo>
                    <a:lnTo>
                      <a:pt x="6" y="485"/>
                    </a:lnTo>
                    <a:lnTo>
                      <a:pt x="6" y="485"/>
                    </a:lnTo>
                    <a:lnTo>
                      <a:pt x="7" y="487"/>
                    </a:lnTo>
                    <a:lnTo>
                      <a:pt x="8" y="491"/>
                    </a:lnTo>
                    <a:lnTo>
                      <a:pt x="8" y="491"/>
                    </a:lnTo>
                    <a:lnTo>
                      <a:pt x="10" y="494"/>
                    </a:lnTo>
                    <a:lnTo>
                      <a:pt x="11" y="496"/>
                    </a:lnTo>
                    <a:lnTo>
                      <a:pt x="11" y="498"/>
                    </a:lnTo>
                    <a:lnTo>
                      <a:pt x="11" y="498"/>
                    </a:lnTo>
                    <a:lnTo>
                      <a:pt x="9" y="501"/>
                    </a:lnTo>
                    <a:lnTo>
                      <a:pt x="9" y="502"/>
                    </a:lnTo>
                    <a:lnTo>
                      <a:pt x="11" y="504"/>
                    </a:lnTo>
                    <a:lnTo>
                      <a:pt x="11" y="504"/>
                    </a:lnTo>
                    <a:lnTo>
                      <a:pt x="14" y="507"/>
                    </a:lnTo>
                    <a:lnTo>
                      <a:pt x="16" y="508"/>
                    </a:lnTo>
                    <a:lnTo>
                      <a:pt x="18" y="508"/>
                    </a:lnTo>
                    <a:lnTo>
                      <a:pt x="18" y="508"/>
                    </a:lnTo>
                    <a:lnTo>
                      <a:pt x="21" y="508"/>
                    </a:lnTo>
                    <a:lnTo>
                      <a:pt x="25" y="508"/>
                    </a:lnTo>
                    <a:lnTo>
                      <a:pt x="25" y="508"/>
                    </a:lnTo>
                    <a:lnTo>
                      <a:pt x="28" y="505"/>
                    </a:lnTo>
                    <a:lnTo>
                      <a:pt x="30" y="505"/>
                    </a:lnTo>
                    <a:lnTo>
                      <a:pt x="31" y="505"/>
                    </a:lnTo>
                    <a:lnTo>
                      <a:pt x="31" y="505"/>
                    </a:lnTo>
                    <a:lnTo>
                      <a:pt x="33" y="506"/>
                    </a:lnTo>
                    <a:lnTo>
                      <a:pt x="38" y="506"/>
                    </a:lnTo>
                    <a:lnTo>
                      <a:pt x="38" y="506"/>
                    </a:lnTo>
                    <a:lnTo>
                      <a:pt x="42" y="506"/>
                    </a:lnTo>
                    <a:lnTo>
                      <a:pt x="44" y="506"/>
                    </a:lnTo>
                    <a:lnTo>
                      <a:pt x="45" y="506"/>
                    </a:lnTo>
                    <a:lnTo>
                      <a:pt x="45" y="506"/>
                    </a:lnTo>
                    <a:lnTo>
                      <a:pt x="44" y="513"/>
                    </a:lnTo>
                    <a:lnTo>
                      <a:pt x="42" y="518"/>
                    </a:lnTo>
                    <a:lnTo>
                      <a:pt x="42" y="518"/>
                    </a:lnTo>
                    <a:lnTo>
                      <a:pt x="41" y="521"/>
                    </a:lnTo>
                    <a:lnTo>
                      <a:pt x="38" y="523"/>
                    </a:lnTo>
                    <a:lnTo>
                      <a:pt x="38" y="523"/>
                    </a:lnTo>
                    <a:lnTo>
                      <a:pt x="38" y="524"/>
                    </a:lnTo>
                    <a:lnTo>
                      <a:pt x="37" y="526"/>
                    </a:lnTo>
                    <a:lnTo>
                      <a:pt x="37" y="527"/>
                    </a:lnTo>
                    <a:lnTo>
                      <a:pt x="35" y="528"/>
                    </a:lnTo>
                    <a:lnTo>
                      <a:pt x="35" y="528"/>
                    </a:lnTo>
                    <a:lnTo>
                      <a:pt x="33" y="530"/>
                    </a:lnTo>
                    <a:lnTo>
                      <a:pt x="34" y="531"/>
                    </a:lnTo>
                    <a:lnTo>
                      <a:pt x="34" y="531"/>
                    </a:lnTo>
                    <a:lnTo>
                      <a:pt x="34" y="535"/>
                    </a:lnTo>
                    <a:lnTo>
                      <a:pt x="37" y="540"/>
                    </a:lnTo>
                    <a:lnTo>
                      <a:pt x="37" y="540"/>
                    </a:lnTo>
                    <a:lnTo>
                      <a:pt x="39" y="544"/>
                    </a:lnTo>
                    <a:lnTo>
                      <a:pt x="39" y="545"/>
                    </a:lnTo>
                    <a:lnTo>
                      <a:pt x="39" y="546"/>
                    </a:lnTo>
                    <a:lnTo>
                      <a:pt x="39" y="546"/>
                    </a:lnTo>
                    <a:lnTo>
                      <a:pt x="39" y="549"/>
                    </a:lnTo>
                    <a:lnTo>
                      <a:pt x="40" y="551"/>
                    </a:lnTo>
                    <a:lnTo>
                      <a:pt x="41" y="552"/>
                    </a:lnTo>
                    <a:lnTo>
                      <a:pt x="41" y="552"/>
                    </a:lnTo>
                    <a:lnTo>
                      <a:pt x="44" y="553"/>
                    </a:lnTo>
                    <a:lnTo>
                      <a:pt x="45" y="553"/>
                    </a:lnTo>
                    <a:lnTo>
                      <a:pt x="46" y="555"/>
                    </a:lnTo>
                    <a:lnTo>
                      <a:pt x="46" y="555"/>
                    </a:lnTo>
                    <a:lnTo>
                      <a:pt x="47" y="557"/>
                    </a:lnTo>
                    <a:lnTo>
                      <a:pt x="50" y="560"/>
                    </a:lnTo>
                    <a:lnTo>
                      <a:pt x="50" y="560"/>
                    </a:lnTo>
                    <a:lnTo>
                      <a:pt x="52" y="561"/>
                    </a:lnTo>
                    <a:lnTo>
                      <a:pt x="53" y="562"/>
                    </a:lnTo>
                    <a:lnTo>
                      <a:pt x="53" y="562"/>
                    </a:lnTo>
                    <a:lnTo>
                      <a:pt x="54" y="562"/>
                    </a:lnTo>
                    <a:lnTo>
                      <a:pt x="54" y="562"/>
                    </a:lnTo>
                    <a:lnTo>
                      <a:pt x="55" y="561"/>
                    </a:lnTo>
                    <a:lnTo>
                      <a:pt x="56" y="560"/>
                    </a:lnTo>
                    <a:lnTo>
                      <a:pt x="57" y="560"/>
                    </a:lnTo>
                    <a:lnTo>
                      <a:pt x="59" y="560"/>
                    </a:lnTo>
                    <a:lnTo>
                      <a:pt x="59" y="560"/>
                    </a:lnTo>
                    <a:lnTo>
                      <a:pt x="64" y="562"/>
                    </a:lnTo>
                    <a:lnTo>
                      <a:pt x="67" y="563"/>
                    </a:lnTo>
                    <a:lnTo>
                      <a:pt x="71" y="562"/>
                    </a:lnTo>
                    <a:lnTo>
                      <a:pt x="71" y="562"/>
                    </a:lnTo>
                    <a:lnTo>
                      <a:pt x="75" y="560"/>
                    </a:lnTo>
                    <a:lnTo>
                      <a:pt x="76" y="557"/>
                    </a:lnTo>
                    <a:lnTo>
                      <a:pt x="76" y="557"/>
                    </a:lnTo>
                    <a:lnTo>
                      <a:pt x="77" y="555"/>
                    </a:lnTo>
                    <a:lnTo>
                      <a:pt x="79" y="556"/>
                    </a:lnTo>
                    <a:lnTo>
                      <a:pt x="79" y="556"/>
                    </a:lnTo>
                    <a:lnTo>
                      <a:pt x="83" y="556"/>
                    </a:lnTo>
                    <a:lnTo>
                      <a:pt x="84" y="555"/>
                    </a:lnTo>
                    <a:lnTo>
                      <a:pt x="85" y="554"/>
                    </a:lnTo>
                    <a:lnTo>
                      <a:pt x="85" y="554"/>
                    </a:lnTo>
                    <a:lnTo>
                      <a:pt x="87" y="550"/>
                    </a:lnTo>
                    <a:lnTo>
                      <a:pt x="88" y="549"/>
                    </a:lnTo>
                    <a:lnTo>
                      <a:pt x="89" y="550"/>
                    </a:lnTo>
                    <a:lnTo>
                      <a:pt x="89" y="550"/>
                    </a:lnTo>
                    <a:lnTo>
                      <a:pt x="93" y="552"/>
                    </a:lnTo>
                    <a:lnTo>
                      <a:pt x="96" y="555"/>
                    </a:lnTo>
                    <a:lnTo>
                      <a:pt x="96" y="555"/>
                    </a:lnTo>
                    <a:lnTo>
                      <a:pt x="99" y="559"/>
                    </a:lnTo>
                    <a:lnTo>
                      <a:pt x="102" y="561"/>
                    </a:lnTo>
                    <a:lnTo>
                      <a:pt x="103" y="561"/>
                    </a:lnTo>
                    <a:lnTo>
                      <a:pt x="103" y="561"/>
                    </a:lnTo>
                    <a:lnTo>
                      <a:pt x="103" y="559"/>
                    </a:lnTo>
                    <a:lnTo>
                      <a:pt x="103" y="557"/>
                    </a:lnTo>
                    <a:lnTo>
                      <a:pt x="104" y="555"/>
                    </a:lnTo>
                    <a:lnTo>
                      <a:pt x="104" y="555"/>
                    </a:lnTo>
                    <a:lnTo>
                      <a:pt x="107" y="554"/>
                    </a:lnTo>
                    <a:lnTo>
                      <a:pt x="108" y="552"/>
                    </a:lnTo>
                    <a:lnTo>
                      <a:pt x="109" y="550"/>
                    </a:lnTo>
                    <a:lnTo>
                      <a:pt x="109" y="550"/>
                    </a:lnTo>
                    <a:lnTo>
                      <a:pt x="110" y="547"/>
                    </a:lnTo>
                    <a:lnTo>
                      <a:pt x="112" y="544"/>
                    </a:lnTo>
                    <a:lnTo>
                      <a:pt x="116" y="538"/>
                    </a:lnTo>
                    <a:lnTo>
                      <a:pt x="116" y="538"/>
                    </a:lnTo>
                    <a:lnTo>
                      <a:pt x="121" y="536"/>
                    </a:lnTo>
                    <a:lnTo>
                      <a:pt x="122" y="534"/>
                    </a:lnTo>
                    <a:lnTo>
                      <a:pt x="122" y="532"/>
                    </a:lnTo>
                    <a:lnTo>
                      <a:pt x="122" y="532"/>
                    </a:lnTo>
                    <a:lnTo>
                      <a:pt x="121" y="527"/>
                    </a:lnTo>
                    <a:lnTo>
                      <a:pt x="119" y="524"/>
                    </a:lnTo>
                    <a:lnTo>
                      <a:pt x="119" y="524"/>
                    </a:lnTo>
                    <a:lnTo>
                      <a:pt x="115" y="519"/>
                    </a:lnTo>
                    <a:lnTo>
                      <a:pt x="114" y="517"/>
                    </a:lnTo>
                    <a:lnTo>
                      <a:pt x="114" y="515"/>
                    </a:lnTo>
                    <a:lnTo>
                      <a:pt x="114" y="515"/>
                    </a:lnTo>
                    <a:lnTo>
                      <a:pt x="116" y="511"/>
                    </a:lnTo>
                    <a:lnTo>
                      <a:pt x="118" y="507"/>
                    </a:lnTo>
                    <a:lnTo>
                      <a:pt x="118" y="507"/>
                    </a:lnTo>
                    <a:lnTo>
                      <a:pt x="121" y="505"/>
                    </a:lnTo>
                    <a:lnTo>
                      <a:pt x="122" y="501"/>
                    </a:lnTo>
                    <a:lnTo>
                      <a:pt x="122" y="501"/>
                    </a:lnTo>
                    <a:lnTo>
                      <a:pt x="123" y="499"/>
                    </a:lnTo>
                    <a:lnTo>
                      <a:pt x="125" y="496"/>
                    </a:lnTo>
                    <a:lnTo>
                      <a:pt x="127" y="495"/>
                    </a:lnTo>
                    <a:lnTo>
                      <a:pt x="130" y="494"/>
                    </a:lnTo>
                    <a:lnTo>
                      <a:pt x="130" y="494"/>
                    </a:lnTo>
                    <a:lnTo>
                      <a:pt x="136" y="491"/>
                    </a:lnTo>
                    <a:lnTo>
                      <a:pt x="140" y="490"/>
                    </a:lnTo>
                    <a:lnTo>
                      <a:pt x="140" y="490"/>
                    </a:lnTo>
                    <a:lnTo>
                      <a:pt x="139" y="488"/>
                    </a:lnTo>
                    <a:lnTo>
                      <a:pt x="139" y="488"/>
                    </a:lnTo>
                    <a:lnTo>
                      <a:pt x="139" y="486"/>
                    </a:lnTo>
                    <a:lnTo>
                      <a:pt x="138" y="484"/>
                    </a:lnTo>
                    <a:lnTo>
                      <a:pt x="137" y="482"/>
                    </a:lnTo>
                    <a:lnTo>
                      <a:pt x="137" y="482"/>
                    </a:lnTo>
                    <a:lnTo>
                      <a:pt x="133" y="479"/>
                    </a:lnTo>
                    <a:lnTo>
                      <a:pt x="131" y="477"/>
                    </a:lnTo>
                    <a:lnTo>
                      <a:pt x="130" y="477"/>
                    </a:lnTo>
                    <a:lnTo>
                      <a:pt x="130" y="477"/>
                    </a:lnTo>
                    <a:lnTo>
                      <a:pt x="133" y="473"/>
                    </a:lnTo>
                    <a:lnTo>
                      <a:pt x="135" y="469"/>
                    </a:lnTo>
                    <a:lnTo>
                      <a:pt x="135" y="469"/>
                    </a:lnTo>
                    <a:lnTo>
                      <a:pt x="136" y="466"/>
                    </a:lnTo>
                    <a:lnTo>
                      <a:pt x="139" y="465"/>
                    </a:lnTo>
                    <a:lnTo>
                      <a:pt x="139" y="465"/>
                    </a:lnTo>
                    <a:lnTo>
                      <a:pt x="144" y="462"/>
                    </a:lnTo>
                    <a:lnTo>
                      <a:pt x="151" y="457"/>
                    </a:lnTo>
                    <a:lnTo>
                      <a:pt x="151" y="457"/>
                    </a:lnTo>
                    <a:lnTo>
                      <a:pt x="156" y="452"/>
                    </a:lnTo>
                    <a:lnTo>
                      <a:pt x="158" y="450"/>
                    </a:lnTo>
                    <a:lnTo>
                      <a:pt x="158" y="448"/>
                    </a:lnTo>
                    <a:lnTo>
                      <a:pt x="158" y="448"/>
                    </a:lnTo>
                    <a:lnTo>
                      <a:pt x="159" y="442"/>
                    </a:lnTo>
                    <a:lnTo>
                      <a:pt x="160" y="439"/>
                    </a:lnTo>
                    <a:lnTo>
                      <a:pt x="160" y="439"/>
                    </a:lnTo>
                    <a:lnTo>
                      <a:pt x="158" y="432"/>
                    </a:lnTo>
                    <a:lnTo>
                      <a:pt x="157" y="429"/>
                    </a:lnTo>
                    <a:lnTo>
                      <a:pt x="158" y="428"/>
                    </a:lnTo>
                    <a:lnTo>
                      <a:pt x="158" y="427"/>
                    </a:lnTo>
                    <a:lnTo>
                      <a:pt x="158" y="427"/>
                    </a:lnTo>
                    <a:lnTo>
                      <a:pt x="162" y="425"/>
                    </a:lnTo>
                    <a:lnTo>
                      <a:pt x="163" y="424"/>
                    </a:lnTo>
                    <a:lnTo>
                      <a:pt x="165" y="424"/>
                    </a:lnTo>
                    <a:lnTo>
                      <a:pt x="165" y="424"/>
                    </a:lnTo>
                    <a:lnTo>
                      <a:pt x="163" y="421"/>
                    </a:lnTo>
                    <a:lnTo>
                      <a:pt x="163" y="419"/>
                    </a:lnTo>
                    <a:lnTo>
                      <a:pt x="163" y="419"/>
                    </a:lnTo>
                    <a:lnTo>
                      <a:pt x="171" y="406"/>
                    </a:lnTo>
                    <a:lnTo>
                      <a:pt x="171" y="406"/>
                    </a:lnTo>
                    <a:lnTo>
                      <a:pt x="174" y="401"/>
                    </a:lnTo>
                    <a:lnTo>
                      <a:pt x="175" y="398"/>
                    </a:lnTo>
                    <a:lnTo>
                      <a:pt x="175" y="397"/>
                    </a:lnTo>
                    <a:lnTo>
                      <a:pt x="174" y="396"/>
                    </a:lnTo>
                    <a:lnTo>
                      <a:pt x="174" y="396"/>
                    </a:lnTo>
                    <a:lnTo>
                      <a:pt x="172" y="396"/>
                    </a:lnTo>
                    <a:lnTo>
                      <a:pt x="171" y="396"/>
                    </a:lnTo>
                    <a:lnTo>
                      <a:pt x="169" y="396"/>
                    </a:lnTo>
                    <a:lnTo>
                      <a:pt x="167" y="395"/>
                    </a:lnTo>
                    <a:lnTo>
                      <a:pt x="167" y="395"/>
                    </a:lnTo>
                    <a:lnTo>
                      <a:pt x="165" y="393"/>
                    </a:lnTo>
                    <a:lnTo>
                      <a:pt x="163" y="391"/>
                    </a:lnTo>
                    <a:lnTo>
                      <a:pt x="163" y="389"/>
                    </a:lnTo>
                    <a:lnTo>
                      <a:pt x="165" y="387"/>
                    </a:lnTo>
                    <a:lnTo>
                      <a:pt x="165" y="387"/>
                    </a:lnTo>
                    <a:lnTo>
                      <a:pt x="174" y="381"/>
                    </a:lnTo>
                    <a:lnTo>
                      <a:pt x="174" y="381"/>
                    </a:lnTo>
                    <a:lnTo>
                      <a:pt x="178" y="377"/>
                    </a:lnTo>
                    <a:lnTo>
                      <a:pt x="180" y="376"/>
                    </a:lnTo>
                    <a:lnTo>
                      <a:pt x="182" y="375"/>
                    </a:lnTo>
                    <a:lnTo>
                      <a:pt x="182" y="375"/>
                    </a:lnTo>
                    <a:lnTo>
                      <a:pt x="186" y="374"/>
                    </a:lnTo>
                    <a:lnTo>
                      <a:pt x="188" y="372"/>
                    </a:lnTo>
                    <a:lnTo>
                      <a:pt x="188" y="372"/>
                    </a:lnTo>
                    <a:lnTo>
                      <a:pt x="189" y="371"/>
                    </a:lnTo>
                    <a:lnTo>
                      <a:pt x="192" y="371"/>
                    </a:lnTo>
                    <a:lnTo>
                      <a:pt x="195" y="370"/>
                    </a:lnTo>
                    <a:lnTo>
                      <a:pt x="197" y="368"/>
                    </a:lnTo>
                    <a:lnTo>
                      <a:pt x="197" y="368"/>
                    </a:lnTo>
                    <a:lnTo>
                      <a:pt x="198" y="366"/>
                    </a:lnTo>
                    <a:lnTo>
                      <a:pt x="197" y="364"/>
                    </a:lnTo>
                    <a:lnTo>
                      <a:pt x="197" y="363"/>
                    </a:lnTo>
                    <a:lnTo>
                      <a:pt x="198" y="362"/>
                    </a:lnTo>
                    <a:lnTo>
                      <a:pt x="198" y="362"/>
                    </a:lnTo>
                    <a:lnTo>
                      <a:pt x="201" y="360"/>
                    </a:lnTo>
                    <a:lnTo>
                      <a:pt x="202" y="358"/>
                    </a:lnTo>
                    <a:lnTo>
                      <a:pt x="203" y="356"/>
                    </a:lnTo>
                    <a:lnTo>
                      <a:pt x="203" y="356"/>
                    </a:lnTo>
                    <a:lnTo>
                      <a:pt x="203" y="353"/>
                    </a:lnTo>
                    <a:lnTo>
                      <a:pt x="203" y="350"/>
                    </a:lnTo>
                    <a:lnTo>
                      <a:pt x="202" y="348"/>
                    </a:lnTo>
                    <a:lnTo>
                      <a:pt x="202" y="347"/>
                    </a:lnTo>
                    <a:lnTo>
                      <a:pt x="202" y="347"/>
                    </a:lnTo>
                    <a:lnTo>
                      <a:pt x="205" y="345"/>
                    </a:lnTo>
                    <a:lnTo>
                      <a:pt x="209" y="346"/>
                    </a:lnTo>
                    <a:lnTo>
                      <a:pt x="209" y="346"/>
                    </a:lnTo>
                    <a:lnTo>
                      <a:pt x="212" y="346"/>
                    </a:lnTo>
                    <a:lnTo>
                      <a:pt x="214" y="346"/>
                    </a:lnTo>
                    <a:lnTo>
                      <a:pt x="215" y="347"/>
                    </a:lnTo>
                    <a:lnTo>
                      <a:pt x="215" y="347"/>
                    </a:lnTo>
                    <a:lnTo>
                      <a:pt x="215" y="348"/>
                    </a:lnTo>
                    <a:lnTo>
                      <a:pt x="215" y="349"/>
                    </a:lnTo>
                    <a:lnTo>
                      <a:pt x="215" y="350"/>
                    </a:lnTo>
                    <a:lnTo>
                      <a:pt x="215" y="351"/>
                    </a:lnTo>
                    <a:lnTo>
                      <a:pt x="215" y="351"/>
                    </a:lnTo>
                    <a:lnTo>
                      <a:pt x="217" y="356"/>
                    </a:lnTo>
                    <a:lnTo>
                      <a:pt x="218" y="357"/>
                    </a:lnTo>
                    <a:lnTo>
                      <a:pt x="220" y="357"/>
                    </a:lnTo>
                    <a:lnTo>
                      <a:pt x="220" y="357"/>
                    </a:lnTo>
                    <a:lnTo>
                      <a:pt x="223" y="356"/>
                    </a:lnTo>
                    <a:lnTo>
                      <a:pt x="225" y="353"/>
                    </a:lnTo>
                    <a:lnTo>
                      <a:pt x="229" y="348"/>
                    </a:lnTo>
                    <a:lnTo>
                      <a:pt x="229" y="348"/>
                    </a:lnTo>
                    <a:lnTo>
                      <a:pt x="230" y="348"/>
                    </a:lnTo>
                    <a:lnTo>
                      <a:pt x="231" y="348"/>
                    </a:lnTo>
                    <a:lnTo>
                      <a:pt x="232" y="350"/>
                    </a:lnTo>
                    <a:lnTo>
                      <a:pt x="232" y="350"/>
                    </a:lnTo>
                    <a:lnTo>
                      <a:pt x="233" y="351"/>
                    </a:lnTo>
                    <a:lnTo>
                      <a:pt x="235" y="351"/>
                    </a:lnTo>
                    <a:lnTo>
                      <a:pt x="239" y="351"/>
                    </a:lnTo>
                    <a:lnTo>
                      <a:pt x="239" y="351"/>
                    </a:lnTo>
                    <a:lnTo>
                      <a:pt x="240" y="349"/>
                    </a:lnTo>
                    <a:lnTo>
                      <a:pt x="242" y="348"/>
                    </a:lnTo>
                    <a:lnTo>
                      <a:pt x="244" y="348"/>
                    </a:lnTo>
                    <a:lnTo>
                      <a:pt x="244" y="348"/>
                    </a:lnTo>
                    <a:lnTo>
                      <a:pt x="246" y="348"/>
                    </a:lnTo>
                    <a:lnTo>
                      <a:pt x="248" y="348"/>
                    </a:lnTo>
                    <a:lnTo>
                      <a:pt x="250" y="347"/>
                    </a:lnTo>
                    <a:lnTo>
                      <a:pt x="251" y="347"/>
                    </a:lnTo>
                    <a:lnTo>
                      <a:pt x="251" y="347"/>
                    </a:lnTo>
                    <a:lnTo>
                      <a:pt x="252" y="349"/>
                    </a:lnTo>
                    <a:lnTo>
                      <a:pt x="252" y="353"/>
                    </a:lnTo>
                    <a:lnTo>
                      <a:pt x="253" y="355"/>
                    </a:lnTo>
                    <a:lnTo>
                      <a:pt x="253" y="356"/>
                    </a:lnTo>
                    <a:lnTo>
                      <a:pt x="254" y="356"/>
                    </a:lnTo>
                    <a:lnTo>
                      <a:pt x="254" y="356"/>
                    </a:lnTo>
                    <a:lnTo>
                      <a:pt x="257" y="356"/>
                    </a:lnTo>
                    <a:lnTo>
                      <a:pt x="258" y="356"/>
                    </a:lnTo>
                    <a:lnTo>
                      <a:pt x="259" y="355"/>
                    </a:lnTo>
                    <a:lnTo>
                      <a:pt x="259" y="355"/>
                    </a:lnTo>
                    <a:lnTo>
                      <a:pt x="264" y="351"/>
                    </a:lnTo>
                    <a:lnTo>
                      <a:pt x="265" y="350"/>
                    </a:lnTo>
                    <a:lnTo>
                      <a:pt x="265" y="349"/>
                    </a:lnTo>
                    <a:lnTo>
                      <a:pt x="265" y="347"/>
                    </a:lnTo>
                    <a:lnTo>
                      <a:pt x="265" y="347"/>
                    </a:lnTo>
                    <a:lnTo>
                      <a:pt x="259" y="342"/>
                    </a:lnTo>
                    <a:lnTo>
                      <a:pt x="258" y="340"/>
                    </a:lnTo>
                    <a:lnTo>
                      <a:pt x="258" y="340"/>
                    </a:lnTo>
                    <a:lnTo>
                      <a:pt x="258" y="339"/>
                    </a:lnTo>
                    <a:lnTo>
                      <a:pt x="258" y="339"/>
                    </a:lnTo>
                    <a:lnTo>
                      <a:pt x="261" y="340"/>
                    </a:lnTo>
                    <a:lnTo>
                      <a:pt x="263" y="342"/>
                    </a:lnTo>
                    <a:lnTo>
                      <a:pt x="265" y="343"/>
                    </a:lnTo>
                    <a:lnTo>
                      <a:pt x="266" y="344"/>
                    </a:lnTo>
                    <a:lnTo>
                      <a:pt x="266" y="344"/>
                    </a:lnTo>
                    <a:lnTo>
                      <a:pt x="268" y="343"/>
                    </a:lnTo>
                    <a:lnTo>
                      <a:pt x="269" y="342"/>
                    </a:lnTo>
                    <a:lnTo>
                      <a:pt x="271" y="341"/>
                    </a:lnTo>
                    <a:lnTo>
                      <a:pt x="273" y="341"/>
                    </a:lnTo>
                    <a:lnTo>
                      <a:pt x="273" y="341"/>
                    </a:lnTo>
                    <a:lnTo>
                      <a:pt x="278" y="343"/>
                    </a:lnTo>
                    <a:lnTo>
                      <a:pt x="279" y="344"/>
                    </a:lnTo>
                    <a:lnTo>
                      <a:pt x="280" y="345"/>
                    </a:lnTo>
                    <a:lnTo>
                      <a:pt x="280" y="345"/>
                    </a:lnTo>
                    <a:lnTo>
                      <a:pt x="280" y="346"/>
                    </a:lnTo>
                    <a:lnTo>
                      <a:pt x="280" y="347"/>
                    </a:lnTo>
                    <a:lnTo>
                      <a:pt x="282" y="348"/>
                    </a:lnTo>
                    <a:lnTo>
                      <a:pt x="284" y="348"/>
                    </a:lnTo>
                    <a:lnTo>
                      <a:pt x="284" y="348"/>
                    </a:lnTo>
                    <a:lnTo>
                      <a:pt x="291" y="349"/>
                    </a:lnTo>
                    <a:lnTo>
                      <a:pt x="296" y="349"/>
                    </a:lnTo>
                    <a:lnTo>
                      <a:pt x="298" y="349"/>
                    </a:lnTo>
                    <a:lnTo>
                      <a:pt x="298" y="349"/>
                    </a:lnTo>
                    <a:lnTo>
                      <a:pt x="300" y="347"/>
                    </a:lnTo>
                    <a:lnTo>
                      <a:pt x="300" y="347"/>
                    </a:lnTo>
                    <a:lnTo>
                      <a:pt x="301" y="347"/>
                    </a:lnTo>
                    <a:lnTo>
                      <a:pt x="301" y="347"/>
                    </a:lnTo>
                    <a:lnTo>
                      <a:pt x="305" y="349"/>
                    </a:lnTo>
                    <a:lnTo>
                      <a:pt x="307" y="349"/>
                    </a:lnTo>
                    <a:lnTo>
                      <a:pt x="309" y="349"/>
                    </a:lnTo>
                    <a:lnTo>
                      <a:pt x="309" y="349"/>
                    </a:lnTo>
                    <a:lnTo>
                      <a:pt x="311" y="346"/>
                    </a:lnTo>
                    <a:lnTo>
                      <a:pt x="313" y="344"/>
                    </a:lnTo>
                    <a:lnTo>
                      <a:pt x="313" y="344"/>
                    </a:lnTo>
                    <a:lnTo>
                      <a:pt x="315" y="345"/>
                    </a:lnTo>
                    <a:lnTo>
                      <a:pt x="316" y="345"/>
                    </a:lnTo>
                    <a:lnTo>
                      <a:pt x="317" y="344"/>
                    </a:lnTo>
                    <a:lnTo>
                      <a:pt x="317" y="344"/>
                    </a:lnTo>
                    <a:lnTo>
                      <a:pt x="323" y="339"/>
                    </a:lnTo>
                    <a:lnTo>
                      <a:pt x="323" y="339"/>
                    </a:lnTo>
                    <a:lnTo>
                      <a:pt x="326" y="338"/>
                    </a:lnTo>
                    <a:lnTo>
                      <a:pt x="327" y="336"/>
                    </a:lnTo>
                    <a:lnTo>
                      <a:pt x="328" y="334"/>
                    </a:lnTo>
                    <a:lnTo>
                      <a:pt x="328" y="334"/>
                    </a:lnTo>
                    <a:lnTo>
                      <a:pt x="330" y="335"/>
                    </a:lnTo>
                    <a:lnTo>
                      <a:pt x="332" y="335"/>
                    </a:lnTo>
                    <a:lnTo>
                      <a:pt x="333" y="334"/>
                    </a:lnTo>
                    <a:lnTo>
                      <a:pt x="333" y="334"/>
                    </a:lnTo>
                    <a:lnTo>
                      <a:pt x="334" y="331"/>
                    </a:lnTo>
                    <a:lnTo>
                      <a:pt x="335" y="330"/>
                    </a:lnTo>
                    <a:lnTo>
                      <a:pt x="336" y="330"/>
                    </a:lnTo>
                    <a:lnTo>
                      <a:pt x="336" y="330"/>
                    </a:lnTo>
                    <a:lnTo>
                      <a:pt x="343" y="330"/>
                    </a:lnTo>
                    <a:lnTo>
                      <a:pt x="347" y="330"/>
                    </a:lnTo>
                    <a:lnTo>
                      <a:pt x="349" y="331"/>
                    </a:lnTo>
                    <a:lnTo>
                      <a:pt x="349" y="331"/>
                    </a:lnTo>
                    <a:lnTo>
                      <a:pt x="351" y="334"/>
                    </a:lnTo>
                    <a:lnTo>
                      <a:pt x="352" y="335"/>
                    </a:lnTo>
                    <a:lnTo>
                      <a:pt x="354" y="334"/>
                    </a:lnTo>
                    <a:lnTo>
                      <a:pt x="354" y="334"/>
                    </a:lnTo>
                    <a:lnTo>
                      <a:pt x="354" y="333"/>
                    </a:lnTo>
                    <a:lnTo>
                      <a:pt x="354" y="331"/>
                    </a:lnTo>
                    <a:lnTo>
                      <a:pt x="354" y="330"/>
                    </a:lnTo>
                    <a:lnTo>
                      <a:pt x="355" y="328"/>
                    </a:lnTo>
                    <a:lnTo>
                      <a:pt x="355" y="328"/>
                    </a:lnTo>
                    <a:lnTo>
                      <a:pt x="358" y="326"/>
                    </a:lnTo>
                    <a:lnTo>
                      <a:pt x="359" y="325"/>
                    </a:lnTo>
                    <a:lnTo>
                      <a:pt x="360" y="326"/>
                    </a:lnTo>
                    <a:lnTo>
                      <a:pt x="360" y="326"/>
                    </a:lnTo>
                    <a:lnTo>
                      <a:pt x="362" y="328"/>
                    </a:lnTo>
                    <a:lnTo>
                      <a:pt x="363" y="329"/>
                    </a:lnTo>
                    <a:lnTo>
                      <a:pt x="364" y="329"/>
                    </a:lnTo>
                    <a:lnTo>
                      <a:pt x="364" y="329"/>
                    </a:lnTo>
                    <a:lnTo>
                      <a:pt x="368" y="327"/>
                    </a:lnTo>
                    <a:lnTo>
                      <a:pt x="369" y="326"/>
                    </a:lnTo>
                    <a:lnTo>
                      <a:pt x="369" y="324"/>
                    </a:lnTo>
                    <a:lnTo>
                      <a:pt x="369" y="324"/>
                    </a:lnTo>
                    <a:lnTo>
                      <a:pt x="368" y="318"/>
                    </a:lnTo>
                    <a:lnTo>
                      <a:pt x="367" y="315"/>
                    </a:lnTo>
                    <a:lnTo>
                      <a:pt x="366" y="313"/>
                    </a:lnTo>
                    <a:lnTo>
                      <a:pt x="366" y="313"/>
                    </a:lnTo>
                    <a:lnTo>
                      <a:pt x="364" y="312"/>
                    </a:lnTo>
                    <a:lnTo>
                      <a:pt x="362" y="312"/>
                    </a:lnTo>
                    <a:lnTo>
                      <a:pt x="360" y="312"/>
                    </a:lnTo>
                    <a:lnTo>
                      <a:pt x="359" y="311"/>
                    </a:lnTo>
                    <a:lnTo>
                      <a:pt x="359" y="311"/>
                    </a:lnTo>
                    <a:lnTo>
                      <a:pt x="358" y="308"/>
                    </a:lnTo>
                    <a:lnTo>
                      <a:pt x="356" y="307"/>
                    </a:lnTo>
                    <a:lnTo>
                      <a:pt x="356" y="307"/>
                    </a:lnTo>
                    <a:lnTo>
                      <a:pt x="356" y="307"/>
                    </a:lnTo>
                    <a:lnTo>
                      <a:pt x="354" y="309"/>
                    </a:lnTo>
                    <a:lnTo>
                      <a:pt x="353" y="309"/>
                    </a:lnTo>
                    <a:lnTo>
                      <a:pt x="352" y="309"/>
                    </a:lnTo>
                    <a:lnTo>
                      <a:pt x="352" y="309"/>
                    </a:lnTo>
                    <a:lnTo>
                      <a:pt x="351" y="306"/>
                    </a:lnTo>
                    <a:lnTo>
                      <a:pt x="350" y="305"/>
                    </a:lnTo>
                    <a:lnTo>
                      <a:pt x="348" y="305"/>
                    </a:lnTo>
                    <a:lnTo>
                      <a:pt x="348" y="305"/>
                    </a:lnTo>
                    <a:lnTo>
                      <a:pt x="344" y="305"/>
                    </a:lnTo>
                    <a:lnTo>
                      <a:pt x="342" y="305"/>
                    </a:lnTo>
                    <a:lnTo>
                      <a:pt x="341" y="305"/>
                    </a:lnTo>
                    <a:lnTo>
                      <a:pt x="341" y="304"/>
                    </a:lnTo>
                    <a:lnTo>
                      <a:pt x="341" y="304"/>
                    </a:lnTo>
                    <a:lnTo>
                      <a:pt x="344" y="302"/>
                    </a:lnTo>
                    <a:lnTo>
                      <a:pt x="347" y="299"/>
                    </a:lnTo>
                    <a:lnTo>
                      <a:pt x="347" y="299"/>
                    </a:lnTo>
                    <a:lnTo>
                      <a:pt x="349" y="295"/>
                    </a:lnTo>
                    <a:lnTo>
                      <a:pt x="353" y="292"/>
                    </a:lnTo>
                    <a:lnTo>
                      <a:pt x="353" y="292"/>
                    </a:lnTo>
                    <a:lnTo>
                      <a:pt x="355" y="291"/>
                    </a:lnTo>
                    <a:lnTo>
                      <a:pt x="356" y="289"/>
                    </a:lnTo>
                    <a:lnTo>
                      <a:pt x="359" y="284"/>
                    </a:lnTo>
                    <a:lnTo>
                      <a:pt x="359" y="284"/>
                    </a:lnTo>
                    <a:lnTo>
                      <a:pt x="361" y="282"/>
                    </a:lnTo>
                    <a:lnTo>
                      <a:pt x="363" y="281"/>
                    </a:lnTo>
                    <a:lnTo>
                      <a:pt x="367" y="281"/>
                    </a:lnTo>
                    <a:lnTo>
                      <a:pt x="367" y="281"/>
                    </a:lnTo>
                    <a:lnTo>
                      <a:pt x="370" y="282"/>
                    </a:lnTo>
                    <a:lnTo>
                      <a:pt x="372" y="283"/>
                    </a:lnTo>
                    <a:lnTo>
                      <a:pt x="373" y="283"/>
                    </a:lnTo>
                    <a:lnTo>
                      <a:pt x="373" y="283"/>
                    </a:lnTo>
                    <a:lnTo>
                      <a:pt x="377" y="281"/>
                    </a:lnTo>
                    <a:lnTo>
                      <a:pt x="381" y="278"/>
                    </a:lnTo>
                    <a:lnTo>
                      <a:pt x="381" y="278"/>
                    </a:lnTo>
                    <a:lnTo>
                      <a:pt x="382" y="276"/>
                    </a:lnTo>
                    <a:lnTo>
                      <a:pt x="383" y="274"/>
                    </a:lnTo>
                    <a:lnTo>
                      <a:pt x="382" y="270"/>
                    </a:lnTo>
                    <a:lnTo>
                      <a:pt x="382" y="270"/>
                    </a:lnTo>
                    <a:lnTo>
                      <a:pt x="383" y="271"/>
                    </a:lnTo>
                    <a:lnTo>
                      <a:pt x="384" y="271"/>
                    </a:lnTo>
                    <a:lnTo>
                      <a:pt x="386" y="271"/>
                    </a:lnTo>
                    <a:lnTo>
                      <a:pt x="386" y="271"/>
                    </a:lnTo>
                    <a:lnTo>
                      <a:pt x="387" y="269"/>
                    </a:lnTo>
                    <a:lnTo>
                      <a:pt x="388" y="268"/>
                    </a:lnTo>
                    <a:lnTo>
                      <a:pt x="391" y="264"/>
                    </a:lnTo>
                    <a:lnTo>
                      <a:pt x="391" y="264"/>
                    </a:lnTo>
                    <a:lnTo>
                      <a:pt x="393" y="263"/>
                    </a:lnTo>
                    <a:lnTo>
                      <a:pt x="394" y="262"/>
                    </a:lnTo>
                    <a:lnTo>
                      <a:pt x="396" y="262"/>
                    </a:lnTo>
                    <a:lnTo>
                      <a:pt x="397" y="260"/>
                    </a:lnTo>
                    <a:lnTo>
                      <a:pt x="397" y="260"/>
                    </a:lnTo>
                    <a:lnTo>
                      <a:pt x="396" y="257"/>
                    </a:lnTo>
                    <a:lnTo>
                      <a:pt x="396" y="254"/>
                    </a:lnTo>
                    <a:lnTo>
                      <a:pt x="397" y="253"/>
                    </a:lnTo>
                    <a:lnTo>
                      <a:pt x="397" y="253"/>
                    </a:lnTo>
                    <a:lnTo>
                      <a:pt x="402" y="251"/>
                    </a:lnTo>
                    <a:lnTo>
                      <a:pt x="404" y="250"/>
                    </a:lnTo>
                    <a:lnTo>
                      <a:pt x="405" y="248"/>
                    </a:lnTo>
                    <a:lnTo>
                      <a:pt x="405" y="248"/>
                    </a:lnTo>
                    <a:lnTo>
                      <a:pt x="405" y="245"/>
                    </a:lnTo>
                    <a:lnTo>
                      <a:pt x="406" y="244"/>
                    </a:lnTo>
                    <a:lnTo>
                      <a:pt x="406" y="243"/>
                    </a:lnTo>
                    <a:lnTo>
                      <a:pt x="406" y="243"/>
                    </a:lnTo>
                    <a:lnTo>
                      <a:pt x="411" y="242"/>
                    </a:lnTo>
                    <a:lnTo>
                      <a:pt x="414" y="241"/>
                    </a:lnTo>
                    <a:lnTo>
                      <a:pt x="414" y="240"/>
                    </a:lnTo>
                    <a:lnTo>
                      <a:pt x="414" y="239"/>
                    </a:lnTo>
                    <a:lnTo>
                      <a:pt x="414" y="239"/>
                    </a:lnTo>
                    <a:lnTo>
                      <a:pt x="413" y="238"/>
                    </a:lnTo>
                    <a:lnTo>
                      <a:pt x="411" y="237"/>
                    </a:lnTo>
                    <a:lnTo>
                      <a:pt x="411" y="237"/>
                    </a:lnTo>
                    <a:lnTo>
                      <a:pt x="411" y="235"/>
                    </a:lnTo>
                    <a:lnTo>
                      <a:pt x="411" y="235"/>
                    </a:lnTo>
                    <a:lnTo>
                      <a:pt x="416" y="228"/>
                    </a:lnTo>
                    <a:lnTo>
                      <a:pt x="416" y="228"/>
                    </a:lnTo>
                    <a:lnTo>
                      <a:pt x="419" y="224"/>
                    </a:lnTo>
                    <a:lnTo>
                      <a:pt x="423" y="222"/>
                    </a:lnTo>
                    <a:lnTo>
                      <a:pt x="423" y="222"/>
                    </a:lnTo>
                    <a:lnTo>
                      <a:pt x="424" y="220"/>
                    </a:lnTo>
                    <a:lnTo>
                      <a:pt x="425" y="219"/>
                    </a:lnTo>
                    <a:lnTo>
                      <a:pt x="427" y="218"/>
                    </a:lnTo>
                    <a:lnTo>
                      <a:pt x="427" y="218"/>
                    </a:lnTo>
                    <a:lnTo>
                      <a:pt x="433" y="216"/>
                    </a:lnTo>
                    <a:lnTo>
                      <a:pt x="435" y="216"/>
                    </a:lnTo>
                    <a:lnTo>
                      <a:pt x="436" y="217"/>
                    </a:lnTo>
                    <a:lnTo>
                      <a:pt x="436" y="217"/>
                    </a:lnTo>
                    <a:lnTo>
                      <a:pt x="439" y="222"/>
                    </a:lnTo>
                    <a:lnTo>
                      <a:pt x="440" y="224"/>
                    </a:lnTo>
                    <a:lnTo>
                      <a:pt x="443" y="226"/>
                    </a:lnTo>
                    <a:lnTo>
                      <a:pt x="443" y="226"/>
                    </a:lnTo>
                    <a:lnTo>
                      <a:pt x="445" y="226"/>
                    </a:lnTo>
                    <a:lnTo>
                      <a:pt x="448" y="227"/>
                    </a:lnTo>
                    <a:lnTo>
                      <a:pt x="454" y="230"/>
                    </a:lnTo>
                    <a:lnTo>
                      <a:pt x="454" y="230"/>
                    </a:lnTo>
                    <a:lnTo>
                      <a:pt x="456" y="229"/>
                    </a:lnTo>
                    <a:lnTo>
                      <a:pt x="460" y="228"/>
                    </a:lnTo>
                    <a:lnTo>
                      <a:pt x="463" y="226"/>
                    </a:lnTo>
                    <a:lnTo>
                      <a:pt x="465" y="223"/>
                    </a:lnTo>
                    <a:lnTo>
                      <a:pt x="465" y="223"/>
                    </a:lnTo>
                    <a:lnTo>
                      <a:pt x="465" y="221"/>
                    </a:lnTo>
                    <a:lnTo>
                      <a:pt x="465" y="220"/>
                    </a:lnTo>
                    <a:lnTo>
                      <a:pt x="466" y="219"/>
                    </a:lnTo>
                    <a:lnTo>
                      <a:pt x="466" y="219"/>
                    </a:lnTo>
                    <a:lnTo>
                      <a:pt x="468" y="218"/>
                    </a:lnTo>
                    <a:lnTo>
                      <a:pt x="469" y="218"/>
                    </a:lnTo>
                    <a:lnTo>
                      <a:pt x="471" y="218"/>
                    </a:lnTo>
                    <a:lnTo>
                      <a:pt x="473" y="220"/>
                    </a:lnTo>
                    <a:lnTo>
                      <a:pt x="473" y="220"/>
                    </a:lnTo>
                    <a:lnTo>
                      <a:pt x="478" y="227"/>
                    </a:lnTo>
                    <a:lnTo>
                      <a:pt x="482" y="230"/>
                    </a:lnTo>
                    <a:lnTo>
                      <a:pt x="484" y="232"/>
                    </a:lnTo>
                    <a:lnTo>
                      <a:pt x="484" y="232"/>
                    </a:lnTo>
                    <a:lnTo>
                      <a:pt x="487" y="232"/>
                    </a:lnTo>
                    <a:lnTo>
                      <a:pt x="489" y="231"/>
                    </a:lnTo>
                    <a:lnTo>
                      <a:pt x="492" y="229"/>
                    </a:lnTo>
                    <a:lnTo>
                      <a:pt x="492" y="229"/>
                    </a:lnTo>
                    <a:lnTo>
                      <a:pt x="494" y="228"/>
                    </a:lnTo>
                    <a:lnTo>
                      <a:pt x="496" y="227"/>
                    </a:lnTo>
                    <a:lnTo>
                      <a:pt x="502" y="226"/>
                    </a:lnTo>
                    <a:lnTo>
                      <a:pt x="502" y="226"/>
                    </a:lnTo>
                    <a:lnTo>
                      <a:pt x="508" y="226"/>
                    </a:lnTo>
                    <a:lnTo>
                      <a:pt x="511" y="226"/>
                    </a:lnTo>
                    <a:lnTo>
                      <a:pt x="514" y="226"/>
                    </a:lnTo>
                    <a:lnTo>
                      <a:pt x="514" y="226"/>
                    </a:lnTo>
                    <a:lnTo>
                      <a:pt x="518" y="228"/>
                    </a:lnTo>
                    <a:lnTo>
                      <a:pt x="519" y="229"/>
                    </a:lnTo>
                    <a:lnTo>
                      <a:pt x="520" y="229"/>
                    </a:lnTo>
                    <a:lnTo>
                      <a:pt x="520" y="229"/>
                    </a:lnTo>
                    <a:lnTo>
                      <a:pt x="521" y="229"/>
                    </a:lnTo>
                    <a:lnTo>
                      <a:pt x="521" y="229"/>
                    </a:lnTo>
                    <a:lnTo>
                      <a:pt x="521" y="228"/>
                    </a:lnTo>
                    <a:lnTo>
                      <a:pt x="522" y="227"/>
                    </a:lnTo>
                    <a:lnTo>
                      <a:pt x="522" y="223"/>
                    </a:lnTo>
                    <a:lnTo>
                      <a:pt x="522" y="220"/>
                    </a:lnTo>
                    <a:lnTo>
                      <a:pt x="522" y="218"/>
                    </a:lnTo>
                    <a:lnTo>
                      <a:pt x="522" y="218"/>
                    </a:lnTo>
                    <a:close/>
                    <a:moveTo>
                      <a:pt x="478" y="81"/>
                    </a:moveTo>
                    <a:lnTo>
                      <a:pt x="478" y="81"/>
                    </a:lnTo>
                    <a:lnTo>
                      <a:pt x="473" y="83"/>
                    </a:lnTo>
                    <a:lnTo>
                      <a:pt x="465" y="86"/>
                    </a:lnTo>
                    <a:lnTo>
                      <a:pt x="449" y="90"/>
                    </a:lnTo>
                    <a:lnTo>
                      <a:pt x="449" y="90"/>
                    </a:lnTo>
                    <a:lnTo>
                      <a:pt x="440" y="92"/>
                    </a:lnTo>
                    <a:lnTo>
                      <a:pt x="432" y="92"/>
                    </a:lnTo>
                    <a:lnTo>
                      <a:pt x="432" y="92"/>
                    </a:lnTo>
                    <a:lnTo>
                      <a:pt x="429" y="88"/>
                    </a:lnTo>
                    <a:lnTo>
                      <a:pt x="427" y="82"/>
                    </a:lnTo>
                    <a:lnTo>
                      <a:pt x="427" y="82"/>
                    </a:lnTo>
                    <a:lnTo>
                      <a:pt x="426" y="80"/>
                    </a:lnTo>
                    <a:lnTo>
                      <a:pt x="425" y="79"/>
                    </a:lnTo>
                    <a:lnTo>
                      <a:pt x="419" y="79"/>
                    </a:lnTo>
                    <a:lnTo>
                      <a:pt x="419" y="79"/>
                    </a:lnTo>
                    <a:lnTo>
                      <a:pt x="417" y="78"/>
                    </a:lnTo>
                    <a:lnTo>
                      <a:pt x="416" y="77"/>
                    </a:lnTo>
                    <a:lnTo>
                      <a:pt x="416" y="75"/>
                    </a:lnTo>
                    <a:lnTo>
                      <a:pt x="416" y="73"/>
                    </a:lnTo>
                    <a:lnTo>
                      <a:pt x="416" y="73"/>
                    </a:lnTo>
                    <a:lnTo>
                      <a:pt x="418" y="69"/>
                    </a:lnTo>
                    <a:lnTo>
                      <a:pt x="422" y="65"/>
                    </a:lnTo>
                    <a:lnTo>
                      <a:pt x="422" y="65"/>
                    </a:lnTo>
                    <a:lnTo>
                      <a:pt x="425" y="64"/>
                    </a:lnTo>
                    <a:lnTo>
                      <a:pt x="430" y="63"/>
                    </a:lnTo>
                    <a:lnTo>
                      <a:pt x="430" y="63"/>
                    </a:lnTo>
                    <a:lnTo>
                      <a:pt x="454" y="58"/>
                    </a:lnTo>
                    <a:lnTo>
                      <a:pt x="454" y="58"/>
                    </a:lnTo>
                    <a:lnTo>
                      <a:pt x="460" y="58"/>
                    </a:lnTo>
                    <a:lnTo>
                      <a:pt x="464" y="59"/>
                    </a:lnTo>
                    <a:lnTo>
                      <a:pt x="464" y="59"/>
                    </a:lnTo>
                    <a:lnTo>
                      <a:pt x="468" y="60"/>
                    </a:lnTo>
                    <a:lnTo>
                      <a:pt x="472" y="60"/>
                    </a:lnTo>
                    <a:lnTo>
                      <a:pt x="472" y="60"/>
                    </a:lnTo>
                    <a:lnTo>
                      <a:pt x="475" y="61"/>
                    </a:lnTo>
                    <a:lnTo>
                      <a:pt x="478" y="63"/>
                    </a:lnTo>
                    <a:lnTo>
                      <a:pt x="484" y="68"/>
                    </a:lnTo>
                    <a:lnTo>
                      <a:pt x="484" y="68"/>
                    </a:lnTo>
                    <a:lnTo>
                      <a:pt x="483" y="71"/>
                    </a:lnTo>
                    <a:lnTo>
                      <a:pt x="482" y="74"/>
                    </a:lnTo>
                    <a:lnTo>
                      <a:pt x="478" y="81"/>
                    </a:lnTo>
                    <a:lnTo>
                      <a:pt x="478" y="8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2" name="フリーフォーム 61">
                <a:extLst>
                  <a:ext uri="{FF2B5EF4-FFF2-40B4-BE49-F238E27FC236}">
                    <a16:creationId xmlns:a16="http://schemas.microsoft.com/office/drawing/2014/main" id="{00000000-0008-0000-0000-00008A050000}"/>
                  </a:ext>
                </a:extLst>
              </p:cNvPr>
              <p:cNvSpPr>
                <a:spLocks/>
              </p:cNvSpPr>
              <p:nvPr/>
            </p:nvSpPr>
            <p:spPr bwMode="auto">
              <a:xfrm>
                <a:off x="198" y="670"/>
                <a:ext cx="54" cy="26"/>
              </a:xfrm>
              <a:custGeom>
                <a:avLst/>
                <a:gdLst>
                  <a:gd name="T0" fmla="*/ 471 w 487"/>
                  <a:gd name="T1" fmla="*/ 102 h 238"/>
                  <a:gd name="T2" fmla="*/ 463 w 487"/>
                  <a:gd name="T3" fmla="*/ 73 h 238"/>
                  <a:gd name="T4" fmla="*/ 457 w 487"/>
                  <a:gd name="T5" fmla="*/ 45 h 238"/>
                  <a:gd name="T6" fmla="*/ 454 w 487"/>
                  <a:gd name="T7" fmla="*/ 20 h 238"/>
                  <a:gd name="T8" fmla="*/ 437 w 487"/>
                  <a:gd name="T9" fmla="*/ 0 h 238"/>
                  <a:gd name="T10" fmla="*/ 427 w 487"/>
                  <a:gd name="T11" fmla="*/ 1 h 238"/>
                  <a:gd name="T12" fmla="*/ 411 w 487"/>
                  <a:gd name="T13" fmla="*/ 10 h 238"/>
                  <a:gd name="T14" fmla="*/ 403 w 487"/>
                  <a:gd name="T15" fmla="*/ 23 h 238"/>
                  <a:gd name="T16" fmla="*/ 368 w 487"/>
                  <a:gd name="T17" fmla="*/ 31 h 238"/>
                  <a:gd name="T18" fmla="*/ 335 w 487"/>
                  <a:gd name="T19" fmla="*/ 40 h 238"/>
                  <a:gd name="T20" fmla="*/ 306 w 487"/>
                  <a:gd name="T21" fmla="*/ 35 h 238"/>
                  <a:gd name="T22" fmla="*/ 289 w 487"/>
                  <a:gd name="T23" fmla="*/ 40 h 238"/>
                  <a:gd name="T24" fmla="*/ 269 w 487"/>
                  <a:gd name="T25" fmla="*/ 44 h 238"/>
                  <a:gd name="T26" fmla="*/ 218 w 487"/>
                  <a:gd name="T27" fmla="*/ 47 h 238"/>
                  <a:gd name="T28" fmla="*/ 175 w 487"/>
                  <a:gd name="T29" fmla="*/ 40 h 238"/>
                  <a:gd name="T30" fmla="*/ 149 w 487"/>
                  <a:gd name="T31" fmla="*/ 38 h 238"/>
                  <a:gd name="T32" fmla="*/ 125 w 487"/>
                  <a:gd name="T33" fmla="*/ 44 h 238"/>
                  <a:gd name="T34" fmla="*/ 99 w 487"/>
                  <a:gd name="T35" fmla="*/ 66 h 238"/>
                  <a:gd name="T36" fmla="*/ 42 w 487"/>
                  <a:gd name="T37" fmla="*/ 42 h 238"/>
                  <a:gd name="T38" fmla="*/ 31 w 487"/>
                  <a:gd name="T39" fmla="*/ 30 h 238"/>
                  <a:gd name="T40" fmla="*/ 48 w 487"/>
                  <a:gd name="T41" fmla="*/ 71 h 238"/>
                  <a:gd name="T42" fmla="*/ 65 w 487"/>
                  <a:gd name="T43" fmla="*/ 86 h 238"/>
                  <a:gd name="T44" fmla="*/ 63 w 487"/>
                  <a:gd name="T45" fmla="*/ 108 h 238"/>
                  <a:gd name="T46" fmla="*/ 58 w 487"/>
                  <a:gd name="T47" fmla="*/ 139 h 238"/>
                  <a:gd name="T48" fmla="*/ 43 w 487"/>
                  <a:gd name="T49" fmla="*/ 153 h 238"/>
                  <a:gd name="T50" fmla="*/ 6 w 487"/>
                  <a:gd name="T51" fmla="*/ 174 h 238"/>
                  <a:gd name="T52" fmla="*/ 17 w 487"/>
                  <a:gd name="T53" fmla="*/ 183 h 238"/>
                  <a:gd name="T54" fmla="*/ 9 w 487"/>
                  <a:gd name="T55" fmla="*/ 200 h 238"/>
                  <a:gd name="T56" fmla="*/ 3 w 487"/>
                  <a:gd name="T57" fmla="*/ 217 h 238"/>
                  <a:gd name="T58" fmla="*/ 3 w 487"/>
                  <a:gd name="T59" fmla="*/ 235 h 238"/>
                  <a:gd name="T60" fmla="*/ 24 w 487"/>
                  <a:gd name="T61" fmla="*/ 232 h 238"/>
                  <a:gd name="T62" fmla="*/ 40 w 487"/>
                  <a:gd name="T63" fmla="*/ 232 h 238"/>
                  <a:gd name="T64" fmla="*/ 55 w 487"/>
                  <a:gd name="T65" fmla="*/ 233 h 238"/>
                  <a:gd name="T66" fmla="*/ 68 w 487"/>
                  <a:gd name="T67" fmla="*/ 222 h 238"/>
                  <a:gd name="T68" fmla="*/ 86 w 487"/>
                  <a:gd name="T69" fmla="*/ 216 h 238"/>
                  <a:gd name="T70" fmla="*/ 95 w 487"/>
                  <a:gd name="T71" fmla="*/ 199 h 238"/>
                  <a:gd name="T72" fmla="*/ 104 w 487"/>
                  <a:gd name="T73" fmla="*/ 190 h 238"/>
                  <a:gd name="T74" fmla="*/ 137 w 487"/>
                  <a:gd name="T75" fmla="*/ 178 h 238"/>
                  <a:gd name="T76" fmla="*/ 135 w 487"/>
                  <a:gd name="T77" fmla="*/ 162 h 238"/>
                  <a:gd name="T78" fmla="*/ 148 w 487"/>
                  <a:gd name="T79" fmla="*/ 159 h 238"/>
                  <a:gd name="T80" fmla="*/ 162 w 487"/>
                  <a:gd name="T81" fmla="*/ 122 h 238"/>
                  <a:gd name="T82" fmla="*/ 182 w 487"/>
                  <a:gd name="T83" fmla="*/ 120 h 238"/>
                  <a:gd name="T84" fmla="*/ 203 w 487"/>
                  <a:gd name="T85" fmla="*/ 124 h 238"/>
                  <a:gd name="T86" fmla="*/ 226 w 487"/>
                  <a:gd name="T87" fmla="*/ 136 h 238"/>
                  <a:gd name="T88" fmla="*/ 239 w 487"/>
                  <a:gd name="T89" fmla="*/ 147 h 238"/>
                  <a:gd name="T90" fmla="*/ 252 w 487"/>
                  <a:gd name="T91" fmla="*/ 155 h 238"/>
                  <a:gd name="T92" fmla="*/ 263 w 487"/>
                  <a:gd name="T93" fmla="*/ 139 h 238"/>
                  <a:gd name="T94" fmla="*/ 282 w 487"/>
                  <a:gd name="T95" fmla="*/ 128 h 238"/>
                  <a:gd name="T96" fmla="*/ 297 w 487"/>
                  <a:gd name="T97" fmla="*/ 115 h 238"/>
                  <a:gd name="T98" fmla="*/ 310 w 487"/>
                  <a:gd name="T99" fmla="*/ 122 h 238"/>
                  <a:gd name="T100" fmla="*/ 324 w 487"/>
                  <a:gd name="T101" fmla="*/ 136 h 238"/>
                  <a:gd name="T102" fmla="*/ 344 w 487"/>
                  <a:gd name="T103" fmla="*/ 139 h 238"/>
                  <a:gd name="T104" fmla="*/ 360 w 487"/>
                  <a:gd name="T105" fmla="*/ 154 h 238"/>
                  <a:gd name="T106" fmla="*/ 357 w 487"/>
                  <a:gd name="T107" fmla="*/ 166 h 238"/>
                  <a:gd name="T108" fmla="*/ 361 w 487"/>
                  <a:gd name="T109" fmla="*/ 181 h 238"/>
                  <a:gd name="T110" fmla="*/ 381 w 487"/>
                  <a:gd name="T111" fmla="*/ 184 h 238"/>
                  <a:gd name="T112" fmla="*/ 398 w 487"/>
                  <a:gd name="T113" fmla="*/ 176 h 238"/>
                  <a:gd name="T114" fmla="*/ 422 w 487"/>
                  <a:gd name="T115" fmla="*/ 176 h 238"/>
                  <a:gd name="T116" fmla="*/ 442 w 487"/>
                  <a:gd name="T117" fmla="*/ 158 h 238"/>
                  <a:gd name="T118" fmla="*/ 460 w 487"/>
                  <a:gd name="T119" fmla="*/ 167 h 238"/>
                  <a:gd name="T120" fmla="*/ 471 w 487"/>
                  <a:gd name="T121" fmla="*/ 159 h 238"/>
                  <a:gd name="T122" fmla="*/ 486 w 487"/>
                  <a:gd name="T123" fmla="*/ 1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7" h="238">
                    <a:moveTo>
                      <a:pt x="484" y="120"/>
                    </a:moveTo>
                    <a:lnTo>
                      <a:pt x="484" y="120"/>
                    </a:lnTo>
                    <a:lnTo>
                      <a:pt x="485" y="114"/>
                    </a:lnTo>
                    <a:lnTo>
                      <a:pt x="485" y="111"/>
                    </a:lnTo>
                    <a:lnTo>
                      <a:pt x="484" y="109"/>
                    </a:lnTo>
                    <a:lnTo>
                      <a:pt x="484" y="109"/>
                    </a:lnTo>
                    <a:lnTo>
                      <a:pt x="476" y="106"/>
                    </a:lnTo>
                    <a:lnTo>
                      <a:pt x="473" y="105"/>
                    </a:lnTo>
                    <a:lnTo>
                      <a:pt x="472" y="103"/>
                    </a:lnTo>
                    <a:lnTo>
                      <a:pt x="472" y="103"/>
                    </a:lnTo>
                    <a:lnTo>
                      <a:pt x="471" y="102"/>
                    </a:lnTo>
                    <a:lnTo>
                      <a:pt x="471" y="99"/>
                    </a:lnTo>
                    <a:lnTo>
                      <a:pt x="473" y="96"/>
                    </a:lnTo>
                    <a:lnTo>
                      <a:pt x="473" y="96"/>
                    </a:lnTo>
                    <a:lnTo>
                      <a:pt x="474" y="90"/>
                    </a:lnTo>
                    <a:lnTo>
                      <a:pt x="475" y="86"/>
                    </a:lnTo>
                    <a:lnTo>
                      <a:pt x="474" y="82"/>
                    </a:lnTo>
                    <a:lnTo>
                      <a:pt x="474" y="82"/>
                    </a:lnTo>
                    <a:lnTo>
                      <a:pt x="471" y="79"/>
                    </a:lnTo>
                    <a:lnTo>
                      <a:pt x="467" y="77"/>
                    </a:lnTo>
                    <a:lnTo>
                      <a:pt x="467" y="77"/>
                    </a:lnTo>
                    <a:lnTo>
                      <a:pt x="463" y="73"/>
                    </a:lnTo>
                    <a:lnTo>
                      <a:pt x="462" y="71"/>
                    </a:lnTo>
                    <a:lnTo>
                      <a:pt x="461" y="67"/>
                    </a:lnTo>
                    <a:lnTo>
                      <a:pt x="461" y="67"/>
                    </a:lnTo>
                    <a:lnTo>
                      <a:pt x="461" y="60"/>
                    </a:lnTo>
                    <a:lnTo>
                      <a:pt x="461" y="57"/>
                    </a:lnTo>
                    <a:lnTo>
                      <a:pt x="460" y="54"/>
                    </a:lnTo>
                    <a:lnTo>
                      <a:pt x="460" y="54"/>
                    </a:lnTo>
                    <a:lnTo>
                      <a:pt x="459" y="51"/>
                    </a:lnTo>
                    <a:lnTo>
                      <a:pt x="459" y="49"/>
                    </a:lnTo>
                    <a:lnTo>
                      <a:pt x="459" y="47"/>
                    </a:lnTo>
                    <a:lnTo>
                      <a:pt x="457" y="45"/>
                    </a:lnTo>
                    <a:lnTo>
                      <a:pt x="457" y="45"/>
                    </a:lnTo>
                    <a:lnTo>
                      <a:pt x="454" y="43"/>
                    </a:lnTo>
                    <a:lnTo>
                      <a:pt x="454" y="41"/>
                    </a:lnTo>
                    <a:lnTo>
                      <a:pt x="454" y="41"/>
                    </a:lnTo>
                    <a:lnTo>
                      <a:pt x="456" y="34"/>
                    </a:lnTo>
                    <a:lnTo>
                      <a:pt x="456" y="28"/>
                    </a:lnTo>
                    <a:lnTo>
                      <a:pt x="456" y="28"/>
                    </a:lnTo>
                    <a:lnTo>
                      <a:pt x="456" y="22"/>
                    </a:lnTo>
                    <a:lnTo>
                      <a:pt x="455" y="21"/>
                    </a:lnTo>
                    <a:lnTo>
                      <a:pt x="454" y="20"/>
                    </a:lnTo>
                    <a:lnTo>
                      <a:pt x="454" y="20"/>
                    </a:lnTo>
                    <a:lnTo>
                      <a:pt x="452" y="20"/>
                    </a:lnTo>
                    <a:lnTo>
                      <a:pt x="450" y="19"/>
                    </a:lnTo>
                    <a:lnTo>
                      <a:pt x="450" y="17"/>
                    </a:lnTo>
                    <a:lnTo>
                      <a:pt x="450" y="17"/>
                    </a:lnTo>
                    <a:lnTo>
                      <a:pt x="451" y="13"/>
                    </a:lnTo>
                    <a:lnTo>
                      <a:pt x="452" y="11"/>
                    </a:lnTo>
                    <a:lnTo>
                      <a:pt x="451" y="9"/>
                    </a:lnTo>
                    <a:lnTo>
                      <a:pt x="451" y="9"/>
                    </a:lnTo>
                    <a:lnTo>
                      <a:pt x="444" y="4"/>
                    </a:lnTo>
                    <a:lnTo>
                      <a:pt x="437" y="0"/>
                    </a:lnTo>
                    <a:lnTo>
                      <a:pt x="437" y="0"/>
                    </a:lnTo>
                    <a:lnTo>
                      <a:pt x="436" y="3"/>
                    </a:lnTo>
                    <a:lnTo>
                      <a:pt x="436" y="3"/>
                    </a:lnTo>
                    <a:lnTo>
                      <a:pt x="436" y="4"/>
                    </a:lnTo>
                    <a:lnTo>
                      <a:pt x="434" y="4"/>
                    </a:lnTo>
                    <a:lnTo>
                      <a:pt x="430" y="4"/>
                    </a:lnTo>
                    <a:lnTo>
                      <a:pt x="430" y="4"/>
                    </a:lnTo>
                    <a:lnTo>
                      <a:pt x="429" y="4"/>
                    </a:lnTo>
                    <a:lnTo>
                      <a:pt x="429" y="3"/>
                    </a:lnTo>
                    <a:lnTo>
                      <a:pt x="427" y="0"/>
                    </a:lnTo>
                    <a:lnTo>
                      <a:pt x="427" y="0"/>
                    </a:lnTo>
                    <a:lnTo>
                      <a:pt x="427" y="1"/>
                    </a:lnTo>
                    <a:lnTo>
                      <a:pt x="426" y="2"/>
                    </a:lnTo>
                    <a:lnTo>
                      <a:pt x="426" y="7"/>
                    </a:lnTo>
                    <a:lnTo>
                      <a:pt x="426" y="7"/>
                    </a:lnTo>
                    <a:lnTo>
                      <a:pt x="426" y="9"/>
                    </a:lnTo>
                    <a:lnTo>
                      <a:pt x="424" y="9"/>
                    </a:lnTo>
                    <a:lnTo>
                      <a:pt x="420" y="8"/>
                    </a:lnTo>
                    <a:lnTo>
                      <a:pt x="420" y="8"/>
                    </a:lnTo>
                    <a:lnTo>
                      <a:pt x="417" y="8"/>
                    </a:lnTo>
                    <a:lnTo>
                      <a:pt x="413" y="9"/>
                    </a:lnTo>
                    <a:lnTo>
                      <a:pt x="413" y="9"/>
                    </a:lnTo>
                    <a:lnTo>
                      <a:pt x="411" y="10"/>
                    </a:lnTo>
                    <a:lnTo>
                      <a:pt x="409" y="11"/>
                    </a:lnTo>
                    <a:lnTo>
                      <a:pt x="409" y="11"/>
                    </a:lnTo>
                    <a:lnTo>
                      <a:pt x="409" y="14"/>
                    </a:lnTo>
                    <a:lnTo>
                      <a:pt x="408" y="16"/>
                    </a:lnTo>
                    <a:lnTo>
                      <a:pt x="406" y="17"/>
                    </a:lnTo>
                    <a:lnTo>
                      <a:pt x="406" y="17"/>
                    </a:lnTo>
                    <a:lnTo>
                      <a:pt x="405" y="17"/>
                    </a:lnTo>
                    <a:lnTo>
                      <a:pt x="404" y="18"/>
                    </a:lnTo>
                    <a:lnTo>
                      <a:pt x="404" y="21"/>
                    </a:lnTo>
                    <a:lnTo>
                      <a:pt x="404" y="21"/>
                    </a:lnTo>
                    <a:lnTo>
                      <a:pt x="403" y="23"/>
                    </a:lnTo>
                    <a:lnTo>
                      <a:pt x="400" y="24"/>
                    </a:lnTo>
                    <a:lnTo>
                      <a:pt x="393" y="26"/>
                    </a:lnTo>
                    <a:lnTo>
                      <a:pt x="393" y="26"/>
                    </a:lnTo>
                    <a:lnTo>
                      <a:pt x="387" y="28"/>
                    </a:lnTo>
                    <a:lnTo>
                      <a:pt x="380" y="30"/>
                    </a:lnTo>
                    <a:lnTo>
                      <a:pt x="380" y="30"/>
                    </a:lnTo>
                    <a:lnTo>
                      <a:pt x="374" y="30"/>
                    </a:lnTo>
                    <a:lnTo>
                      <a:pt x="369" y="30"/>
                    </a:lnTo>
                    <a:lnTo>
                      <a:pt x="369" y="30"/>
                    </a:lnTo>
                    <a:lnTo>
                      <a:pt x="368" y="30"/>
                    </a:lnTo>
                    <a:lnTo>
                      <a:pt x="368" y="31"/>
                    </a:lnTo>
                    <a:lnTo>
                      <a:pt x="367" y="33"/>
                    </a:lnTo>
                    <a:lnTo>
                      <a:pt x="367" y="33"/>
                    </a:lnTo>
                    <a:lnTo>
                      <a:pt x="364" y="34"/>
                    </a:lnTo>
                    <a:lnTo>
                      <a:pt x="359" y="34"/>
                    </a:lnTo>
                    <a:lnTo>
                      <a:pt x="347" y="35"/>
                    </a:lnTo>
                    <a:lnTo>
                      <a:pt x="347" y="35"/>
                    </a:lnTo>
                    <a:lnTo>
                      <a:pt x="344" y="35"/>
                    </a:lnTo>
                    <a:lnTo>
                      <a:pt x="341" y="36"/>
                    </a:lnTo>
                    <a:lnTo>
                      <a:pt x="337" y="39"/>
                    </a:lnTo>
                    <a:lnTo>
                      <a:pt x="337" y="39"/>
                    </a:lnTo>
                    <a:lnTo>
                      <a:pt x="335" y="40"/>
                    </a:lnTo>
                    <a:lnTo>
                      <a:pt x="332" y="40"/>
                    </a:lnTo>
                    <a:lnTo>
                      <a:pt x="326" y="39"/>
                    </a:lnTo>
                    <a:lnTo>
                      <a:pt x="326" y="39"/>
                    </a:lnTo>
                    <a:lnTo>
                      <a:pt x="315" y="40"/>
                    </a:lnTo>
                    <a:lnTo>
                      <a:pt x="315" y="40"/>
                    </a:lnTo>
                    <a:lnTo>
                      <a:pt x="314" y="39"/>
                    </a:lnTo>
                    <a:lnTo>
                      <a:pt x="312" y="38"/>
                    </a:lnTo>
                    <a:lnTo>
                      <a:pt x="308" y="34"/>
                    </a:lnTo>
                    <a:lnTo>
                      <a:pt x="308" y="34"/>
                    </a:lnTo>
                    <a:lnTo>
                      <a:pt x="307" y="34"/>
                    </a:lnTo>
                    <a:lnTo>
                      <a:pt x="306" y="35"/>
                    </a:lnTo>
                    <a:lnTo>
                      <a:pt x="304" y="36"/>
                    </a:lnTo>
                    <a:lnTo>
                      <a:pt x="302" y="38"/>
                    </a:lnTo>
                    <a:lnTo>
                      <a:pt x="302" y="38"/>
                    </a:lnTo>
                    <a:lnTo>
                      <a:pt x="299" y="38"/>
                    </a:lnTo>
                    <a:lnTo>
                      <a:pt x="298" y="38"/>
                    </a:lnTo>
                    <a:lnTo>
                      <a:pt x="294" y="36"/>
                    </a:lnTo>
                    <a:lnTo>
                      <a:pt x="294" y="36"/>
                    </a:lnTo>
                    <a:lnTo>
                      <a:pt x="292" y="38"/>
                    </a:lnTo>
                    <a:lnTo>
                      <a:pt x="291" y="38"/>
                    </a:lnTo>
                    <a:lnTo>
                      <a:pt x="289" y="40"/>
                    </a:lnTo>
                    <a:lnTo>
                      <a:pt x="289" y="40"/>
                    </a:lnTo>
                    <a:lnTo>
                      <a:pt x="285" y="41"/>
                    </a:lnTo>
                    <a:lnTo>
                      <a:pt x="284" y="42"/>
                    </a:lnTo>
                    <a:lnTo>
                      <a:pt x="284" y="42"/>
                    </a:lnTo>
                    <a:lnTo>
                      <a:pt x="283" y="43"/>
                    </a:lnTo>
                    <a:lnTo>
                      <a:pt x="282" y="43"/>
                    </a:lnTo>
                    <a:lnTo>
                      <a:pt x="277" y="43"/>
                    </a:lnTo>
                    <a:lnTo>
                      <a:pt x="277" y="43"/>
                    </a:lnTo>
                    <a:lnTo>
                      <a:pt x="273" y="42"/>
                    </a:lnTo>
                    <a:lnTo>
                      <a:pt x="273" y="42"/>
                    </a:lnTo>
                    <a:lnTo>
                      <a:pt x="271" y="42"/>
                    </a:lnTo>
                    <a:lnTo>
                      <a:pt x="269" y="44"/>
                    </a:lnTo>
                    <a:lnTo>
                      <a:pt x="269" y="44"/>
                    </a:lnTo>
                    <a:lnTo>
                      <a:pt x="267" y="45"/>
                    </a:lnTo>
                    <a:lnTo>
                      <a:pt x="265" y="45"/>
                    </a:lnTo>
                    <a:lnTo>
                      <a:pt x="263" y="45"/>
                    </a:lnTo>
                    <a:lnTo>
                      <a:pt x="260" y="46"/>
                    </a:lnTo>
                    <a:lnTo>
                      <a:pt x="260" y="46"/>
                    </a:lnTo>
                    <a:lnTo>
                      <a:pt x="257" y="47"/>
                    </a:lnTo>
                    <a:lnTo>
                      <a:pt x="250" y="47"/>
                    </a:lnTo>
                    <a:lnTo>
                      <a:pt x="230" y="47"/>
                    </a:lnTo>
                    <a:lnTo>
                      <a:pt x="230" y="47"/>
                    </a:lnTo>
                    <a:lnTo>
                      <a:pt x="218" y="47"/>
                    </a:lnTo>
                    <a:lnTo>
                      <a:pt x="208" y="46"/>
                    </a:lnTo>
                    <a:lnTo>
                      <a:pt x="196" y="45"/>
                    </a:lnTo>
                    <a:lnTo>
                      <a:pt x="196" y="45"/>
                    </a:lnTo>
                    <a:lnTo>
                      <a:pt x="193" y="44"/>
                    </a:lnTo>
                    <a:lnTo>
                      <a:pt x="188" y="43"/>
                    </a:lnTo>
                    <a:lnTo>
                      <a:pt x="188" y="43"/>
                    </a:lnTo>
                    <a:lnTo>
                      <a:pt x="184" y="42"/>
                    </a:lnTo>
                    <a:lnTo>
                      <a:pt x="182" y="42"/>
                    </a:lnTo>
                    <a:lnTo>
                      <a:pt x="182" y="42"/>
                    </a:lnTo>
                    <a:lnTo>
                      <a:pt x="175" y="40"/>
                    </a:lnTo>
                    <a:lnTo>
                      <a:pt x="175" y="40"/>
                    </a:lnTo>
                    <a:lnTo>
                      <a:pt x="172" y="39"/>
                    </a:lnTo>
                    <a:lnTo>
                      <a:pt x="169" y="36"/>
                    </a:lnTo>
                    <a:lnTo>
                      <a:pt x="169" y="36"/>
                    </a:lnTo>
                    <a:lnTo>
                      <a:pt x="161" y="34"/>
                    </a:lnTo>
                    <a:lnTo>
                      <a:pt x="161" y="34"/>
                    </a:lnTo>
                    <a:lnTo>
                      <a:pt x="157" y="35"/>
                    </a:lnTo>
                    <a:lnTo>
                      <a:pt x="155" y="35"/>
                    </a:lnTo>
                    <a:lnTo>
                      <a:pt x="155" y="35"/>
                    </a:lnTo>
                    <a:lnTo>
                      <a:pt x="151" y="36"/>
                    </a:lnTo>
                    <a:lnTo>
                      <a:pt x="151" y="36"/>
                    </a:lnTo>
                    <a:lnTo>
                      <a:pt x="149" y="38"/>
                    </a:lnTo>
                    <a:lnTo>
                      <a:pt x="145" y="38"/>
                    </a:lnTo>
                    <a:lnTo>
                      <a:pt x="145" y="38"/>
                    </a:lnTo>
                    <a:lnTo>
                      <a:pt x="142" y="38"/>
                    </a:lnTo>
                    <a:lnTo>
                      <a:pt x="142" y="38"/>
                    </a:lnTo>
                    <a:lnTo>
                      <a:pt x="136" y="41"/>
                    </a:lnTo>
                    <a:lnTo>
                      <a:pt x="136" y="41"/>
                    </a:lnTo>
                    <a:lnTo>
                      <a:pt x="133" y="41"/>
                    </a:lnTo>
                    <a:lnTo>
                      <a:pt x="130" y="42"/>
                    </a:lnTo>
                    <a:lnTo>
                      <a:pt x="130" y="42"/>
                    </a:lnTo>
                    <a:lnTo>
                      <a:pt x="127" y="43"/>
                    </a:lnTo>
                    <a:lnTo>
                      <a:pt x="125" y="44"/>
                    </a:lnTo>
                    <a:lnTo>
                      <a:pt x="120" y="47"/>
                    </a:lnTo>
                    <a:lnTo>
                      <a:pt x="120" y="47"/>
                    </a:lnTo>
                    <a:lnTo>
                      <a:pt x="114" y="50"/>
                    </a:lnTo>
                    <a:lnTo>
                      <a:pt x="109" y="52"/>
                    </a:lnTo>
                    <a:lnTo>
                      <a:pt x="109" y="52"/>
                    </a:lnTo>
                    <a:lnTo>
                      <a:pt x="107" y="54"/>
                    </a:lnTo>
                    <a:lnTo>
                      <a:pt x="105" y="57"/>
                    </a:lnTo>
                    <a:lnTo>
                      <a:pt x="103" y="63"/>
                    </a:lnTo>
                    <a:lnTo>
                      <a:pt x="103" y="63"/>
                    </a:lnTo>
                    <a:lnTo>
                      <a:pt x="101" y="65"/>
                    </a:lnTo>
                    <a:lnTo>
                      <a:pt x="99" y="66"/>
                    </a:lnTo>
                    <a:lnTo>
                      <a:pt x="93" y="69"/>
                    </a:lnTo>
                    <a:lnTo>
                      <a:pt x="93" y="69"/>
                    </a:lnTo>
                    <a:lnTo>
                      <a:pt x="65" y="62"/>
                    </a:lnTo>
                    <a:lnTo>
                      <a:pt x="65" y="62"/>
                    </a:lnTo>
                    <a:lnTo>
                      <a:pt x="60" y="61"/>
                    </a:lnTo>
                    <a:lnTo>
                      <a:pt x="57" y="58"/>
                    </a:lnTo>
                    <a:lnTo>
                      <a:pt x="50" y="53"/>
                    </a:lnTo>
                    <a:lnTo>
                      <a:pt x="50" y="53"/>
                    </a:lnTo>
                    <a:lnTo>
                      <a:pt x="47" y="49"/>
                    </a:lnTo>
                    <a:lnTo>
                      <a:pt x="44" y="46"/>
                    </a:lnTo>
                    <a:lnTo>
                      <a:pt x="42" y="42"/>
                    </a:lnTo>
                    <a:lnTo>
                      <a:pt x="44" y="40"/>
                    </a:lnTo>
                    <a:lnTo>
                      <a:pt x="41" y="35"/>
                    </a:lnTo>
                    <a:lnTo>
                      <a:pt x="38" y="36"/>
                    </a:lnTo>
                    <a:lnTo>
                      <a:pt x="38" y="32"/>
                    </a:lnTo>
                    <a:lnTo>
                      <a:pt x="41" y="31"/>
                    </a:lnTo>
                    <a:lnTo>
                      <a:pt x="46" y="26"/>
                    </a:lnTo>
                    <a:lnTo>
                      <a:pt x="46" y="26"/>
                    </a:lnTo>
                    <a:lnTo>
                      <a:pt x="44" y="26"/>
                    </a:lnTo>
                    <a:lnTo>
                      <a:pt x="41" y="27"/>
                    </a:lnTo>
                    <a:lnTo>
                      <a:pt x="41" y="27"/>
                    </a:lnTo>
                    <a:lnTo>
                      <a:pt x="31" y="30"/>
                    </a:lnTo>
                    <a:lnTo>
                      <a:pt x="31" y="30"/>
                    </a:lnTo>
                    <a:lnTo>
                      <a:pt x="25" y="32"/>
                    </a:lnTo>
                    <a:lnTo>
                      <a:pt x="22" y="34"/>
                    </a:lnTo>
                    <a:lnTo>
                      <a:pt x="22" y="39"/>
                    </a:lnTo>
                    <a:lnTo>
                      <a:pt x="28" y="50"/>
                    </a:lnTo>
                    <a:lnTo>
                      <a:pt x="34" y="53"/>
                    </a:lnTo>
                    <a:lnTo>
                      <a:pt x="37" y="55"/>
                    </a:lnTo>
                    <a:lnTo>
                      <a:pt x="37" y="57"/>
                    </a:lnTo>
                    <a:lnTo>
                      <a:pt x="41" y="61"/>
                    </a:lnTo>
                    <a:lnTo>
                      <a:pt x="44" y="67"/>
                    </a:lnTo>
                    <a:lnTo>
                      <a:pt x="48" y="71"/>
                    </a:lnTo>
                    <a:lnTo>
                      <a:pt x="50" y="71"/>
                    </a:lnTo>
                    <a:lnTo>
                      <a:pt x="53" y="72"/>
                    </a:lnTo>
                    <a:lnTo>
                      <a:pt x="50" y="73"/>
                    </a:lnTo>
                    <a:lnTo>
                      <a:pt x="52" y="73"/>
                    </a:lnTo>
                    <a:lnTo>
                      <a:pt x="60" y="76"/>
                    </a:lnTo>
                    <a:lnTo>
                      <a:pt x="68" y="80"/>
                    </a:lnTo>
                    <a:lnTo>
                      <a:pt x="64" y="83"/>
                    </a:lnTo>
                    <a:lnTo>
                      <a:pt x="64" y="83"/>
                    </a:lnTo>
                    <a:lnTo>
                      <a:pt x="64" y="83"/>
                    </a:lnTo>
                    <a:lnTo>
                      <a:pt x="64" y="83"/>
                    </a:lnTo>
                    <a:lnTo>
                      <a:pt x="65" y="86"/>
                    </a:lnTo>
                    <a:lnTo>
                      <a:pt x="65" y="86"/>
                    </a:lnTo>
                    <a:lnTo>
                      <a:pt x="64" y="96"/>
                    </a:lnTo>
                    <a:lnTo>
                      <a:pt x="64" y="96"/>
                    </a:lnTo>
                    <a:lnTo>
                      <a:pt x="64" y="98"/>
                    </a:lnTo>
                    <a:lnTo>
                      <a:pt x="65" y="101"/>
                    </a:lnTo>
                    <a:lnTo>
                      <a:pt x="67" y="104"/>
                    </a:lnTo>
                    <a:lnTo>
                      <a:pt x="67" y="104"/>
                    </a:lnTo>
                    <a:lnTo>
                      <a:pt x="67" y="105"/>
                    </a:lnTo>
                    <a:lnTo>
                      <a:pt x="66" y="106"/>
                    </a:lnTo>
                    <a:lnTo>
                      <a:pt x="63" y="108"/>
                    </a:lnTo>
                    <a:lnTo>
                      <a:pt x="63" y="108"/>
                    </a:lnTo>
                    <a:lnTo>
                      <a:pt x="60" y="109"/>
                    </a:lnTo>
                    <a:lnTo>
                      <a:pt x="58" y="112"/>
                    </a:lnTo>
                    <a:lnTo>
                      <a:pt x="56" y="116"/>
                    </a:lnTo>
                    <a:lnTo>
                      <a:pt x="56" y="119"/>
                    </a:lnTo>
                    <a:lnTo>
                      <a:pt x="56" y="119"/>
                    </a:lnTo>
                    <a:lnTo>
                      <a:pt x="56" y="125"/>
                    </a:lnTo>
                    <a:lnTo>
                      <a:pt x="57" y="130"/>
                    </a:lnTo>
                    <a:lnTo>
                      <a:pt x="57" y="130"/>
                    </a:lnTo>
                    <a:lnTo>
                      <a:pt x="58" y="136"/>
                    </a:lnTo>
                    <a:lnTo>
                      <a:pt x="58" y="139"/>
                    </a:lnTo>
                    <a:lnTo>
                      <a:pt x="58" y="139"/>
                    </a:lnTo>
                    <a:lnTo>
                      <a:pt x="59" y="145"/>
                    </a:lnTo>
                    <a:lnTo>
                      <a:pt x="60" y="147"/>
                    </a:lnTo>
                    <a:lnTo>
                      <a:pt x="60" y="149"/>
                    </a:lnTo>
                    <a:lnTo>
                      <a:pt x="60" y="149"/>
                    </a:lnTo>
                    <a:lnTo>
                      <a:pt x="56" y="152"/>
                    </a:lnTo>
                    <a:lnTo>
                      <a:pt x="53" y="153"/>
                    </a:lnTo>
                    <a:lnTo>
                      <a:pt x="51" y="154"/>
                    </a:lnTo>
                    <a:lnTo>
                      <a:pt x="51" y="154"/>
                    </a:lnTo>
                    <a:lnTo>
                      <a:pt x="47" y="153"/>
                    </a:lnTo>
                    <a:lnTo>
                      <a:pt x="45" y="153"/>
                    </a:lnTo>
                    <a:lnTo>
                      <a:pt x="43" y="153"/>
                    </a:lnTo>
                    <a:lnTo>
                      <a:pt x="43" y="153"/>
                    </a:lnTo>
                    <a:lnTo>
                      <a:pt x="36" y="157"/>
                    </a:lnTo>
                    <a:lnTo>
                      <a:pt x="28" y="159"/>
                    </a:lnTo>
                    <a:lnTo>
                      <a:pt x="28" y="159"/>
                    </a:lnTo>
                    <a:lnTo>
                      <a:pt x="19" y="162"/>
                    </a:lnTo>
                    <a:lnTo>
                      <a:pt x="10" y="168"/>
                    </a:lnTo>
                    <a:lnTo>
                      <a:pt x="10" y="168"/>
                    </a:lnTo>
                    <a:lnTo>
                      <a:pt x="7" y="171"/>
                    </a:lnTo>
                    <a:lnTo>
                      <a:pt x="6" y="173"/>
                    </a:lnTo>
                    <a:lnTo>
                      <a:pt x="6" y="174"/>
                    </a:lnTo>
                    <a:lnTo>
                      <a:pt x="6" y="174"/>
                    </a:lnTo>
                    <a:lnTo>
                      <a:pt x="7" y="176"/>
                    </a:lnTo>
                    <a:lnTo>
                      <a:pt x="8" y="176"/>
                    </a:lnTo>
                    <a:lnTo>
                      <a:pt x="11" y="176"/>
                    </a:lnTo>
                    <a:lnTo>
                      <a:pt x="11" y="176"/>
                    </a:lnTo>
                    <a:lnTo>
                      <a:pt x="13" y="174"/>
                    </a:lnTo>
                    <a:lnTo>
                      <a:pt x="14" y="174"/>
                    </a:lnTo>
                    <a:lnTo>
                      <a:pt x="15" y="175"/>
                    </a:lnTo>
                    <a:lnTo>
                      <a:pt x="15" y="175"/>
                    </a:lnTo>
                    <a:lnTo>
                      <a:pt x="16" y="179"/>
                    </a:lnTo>
                    <a:lnTo>
                      <a:pt x="17" y="183"/>
                    </a:lnTo>
                    <a:lnTo>
                      <a:pt x="17" y="183"/>
                    </a:lnTo>
                    <a:lnTo>
                      <a:pt x="17" y="184"/>
                    </a:lnTo>
                    <a:lnTo>
                      <a:pt x="18" y="185"/>
                    </a:lnTo>
                    <a:lnTo>
                      <a:pt x="18" y="185"/>
                    </a:lnTo>
                    <a:lnTo>
                      <a:pt x="19" y="186"/>
                    </a:lnTo>
                    <a:lnTo>
                      <a:pt x="19" y="186"/>
                    </a:lnTo>
                    <a:lnTo>
                      <a:pt x="20" y="190"/>
                    </a:lnTo>
                    <a:lnTo>
                      <a:pt x="20" y="193"/>
                    </a:lnTo>
                    <a:lnTo>
                      <a:pt x="18" y="196"/>
                    </a:lnTo>
                    <a:lnTo>
                      <a:pt x="18" y="196"/>
                    </a:lnTo>
                    <a:lnTo>
                      <a:pt x="12" y="198"/>
                    </a:lnTo>
                    <a:lnTo>
                      <a:pt x="9" y="200"/>
                    </a:lnTo>
                    <a:lnTo>
                      <a:pt x="7" y="202"/>
                    </a:lnTo>
                    <a:lnTo>
                      <a:pt x="7" y="202"/>
                    </a:lnTo>
                    <a:lnTo>
                      <a:pt x="5" y="205"/>
                    </a:lnTo>
                    <a:lnTo>
                      <a:pt x="3" y="206"/>
                    </a:lnTo>
                    <a:lnTo>
                      <a:pt x="3" y="206"/>
                    </a:lnTo>
                    <a:lnTo>
                      <a:pt x="2" y="208"/>
                    </a:lnTo>
                    <a:lnTo>
                      <a:pt x="1" y="210"/>
                    </a:lnTo>
                    <a:lnTo>
                      <a:pt x="0" y="212"/>
                    </a:lnTo>
                    <a:lnTo>
                      <a:pt x="1" y="213"/>
                    </a:lnTo>
                    <a:lnTo>
                      <a:pt x="1" y="213"/>
                    </a:lnTo>
                    <a:lnTo>
                      <a:pt x="3" y="217"/>
                    </a:lnTo>
                    <a:lnTo>
                      <a:pt x="3" y="219"/>
                    </a:lnTo>
                    <a:lnTo>
                      <a:pt x="2" y="220"/>
                    </a:lnTo>
                    <a:lnTo>
                      <a:pt x="2" y="220"/>
                    </a:lnTo>
                    <a:lnTo>
                      <a:pt x="2" y="222"/>
                    </a:lnTo>
                    <a:lnTo>
                      <a:pt x="2" y="225"/>
                    </a:lnTo>
                    <a:lnTo>
                      <a:pt x="2" y="229"/>
                    </a:lnTo>
                    <a:lnTo>
                      <a:pt x="1" y="230"/>
                    </a:lnTo>
                    <a:lnTo>
                      <a:pt x="1" y="231"/>
                    </a:lnTo>
                    <a:lnTo>
                      <a:pt x="1" y="231"/>
                    </a:lnTo>
                    <a:lnTo>
                      <a:pt x="2" y="233"/>
                    </a:lnTo>
                    <a:lnTo>
                      <a:pt x="3" y="235"/>
                    </a:lnTo>
                    <a:lnTo>
                      <a:pt x="4" y="235"/>
                    </a:lnTo>
                    <a:lnTo>
                      <a:pt x="4" y="235"/>
                    </a:lnTo>
                    <a:lnTo>
                      <a:pt x="7" y="233"/>
                    </a:lnTo>
                    <a:lnTo>
                      <a:pt x="9" y="232"/>
                    </a:lnTo>
                    <a:lnTo>
                      <a:pt x="11" y="233"/>
                    </a:lnTo>
                    <a:lnTo>
                      <a:pt x="11" y="233"/>
                    </a:lnTo>
                    <a:lnTo>
                      <a:pt x="15" y="235"/>
                    </a:lnTo>
                    <a:lnTo>
                      <a:pt x="17" y="235"/>
                    </a:lnTo>
                    <a:lnTo>
                      <a:pt x="19" y="234"/>
                    </a:lnTo>
                    <a:lnTo>
                      <a:pt x="19" y="234"/>
                    </a:lnTo>
                    <a:lnTo>
                      <a:pt x="24" y="232"/>
                    </a:lnTo>
                    <a:lnTo>
                      <a:pt x="27" y="232"/>
                    </a:lnTo>
                    <a:lnTo>
                      <a:pt x="30" y="232"/>
                    </a:lnTo>
                    <a:lnTo>
                      <a:pt x="30" y="232"/>
                    </a:lnTo>
                    <a:lnTo>
                      <a:pt x="34" y="233"/>
                    </a:lnTo>
                    <a:lnTo>
                      <a:pt x="35" y="233"/>
                    </a:lnTo>
                    <a:lnTo>
                      <a:pt x="36" y="233"/>
                    </a:lnTo>
                    <a:lnTo>
                      <a:pt x="36" y="233"/>
                    </a:lnTo>
                    <a:lnTo>
                      <a:pt x="37" y="231"/>
                    </a:lnTo>
                    <a:lnTo>
                      <a:pt x="39" y="231"/>
                    </a:lnTo>
                    <a:lnTo>
                      <a:pt x="39" y="231"/>
                    </a:lnTo>
                    <a:lnTo>
                      <a:pt x="40" y="232"/>
                    </a:lnTo>
                    <a:lnTo>
                      <a:pt x="41" y="234"/>
                    </a:lnTo>
                    <a:lnTo>
                      <a:pt x="42" y="236"/>
                    </a:lnTo>
                    <a:lnTo>
                      <a:pt x="44" y="237"/>
                    </a:lnTo>
                    <a:lnTo>
                      <a:pt x="44" y="237"/>
                    </a:lnTo>
                    <a:lnTo>
                      <a:pt x="47" y="238"/>
                    </a:lnTo>
                    <a:lnTo>
                      <a:pt x="49" y="237"/>
                    </a:lnTo>
                    <a:lnTo>
                      <a:pt x="49" y="237"/>
                    </a:lnTo>
                    <a:lnTo>
                      <a:pt x="53" y="236"/>
                    </a:lnTo>
                    <a:lnTo>
                      <a:pt x="54" y="235"/>
                    </a:lnTo>
                    <a:lnTo>
                      <a:pt x="55" y="233"/>
                    </a:lnTo>
                    <a:lnTo>
                      <a:pt x="55" y="233"/>
                    </a:lnTo>
                    <a:lnTo>
                      <a:pt x="54" y="228"/>
                    </a:lnTo>
                    <a:lnTo>
                      <a:pt x="54" y="223"/>
                    </a:lnTo>
                    <a:lnTo>
                      <a:pt x="54" y="223"/>
                    </a:lnTo>
                    <a:lnTo>
                      <a:pt x="55" y="220"/>
                    </a:lnTo>
                    <a:lnTo>
                      <a:pt x="56" y="219"/>
                    </a:lnTo>
                    <a:lnTo>
                      <a:pt x="57" y="219"/>
                    </a:lnTo>
                    <a:lnTo>
                      <a:pt x="57" y="219"/>
                    </a:lnTo>
                    <a:lnTo>
                      <a:pt x="63" y="221"/>
                    </a:lnTo>
                    <a:lnTo>
                      <a:pt x="66" y="223"/>
                    </a:lnTo>
                    <a:lnTo>
                      <a:pt x="68" y="222"/>
                    </a:lnTo>
                    <a:lnTo>
                      <a:pt x="68" y="222"/>
                    </a:lnTo>
                    <a:lnTo>
                      <a:pt x="70" y="219"/>
                    </a:lnTo>
                    <a:lnTo>
                      <a:pt x="71" y="218"/>
                    </a:lnTo>
                    <a:lnTo>
                      <a:pt x="72" y="217"/>
                    </a:lnTo>
                    <a:lnTo>
                      <a:pt x="72" y="217"/>
                    </a:lnTo>
                    <a:lnTo>
                      <a:pt x="76" y="219"/>
                    </a:lnTo>
                    <a:lnTo>
                      <a:pt x="78" y="219"/>
                    </a:lnTo>
                    <a:lnTo>
                      <a:pt x="80" y="218"/>
                    </a:lnTo>
                    <a:lnTo>
                      <a:pt x="80" y="218"/>
                    </a:lnTo>
                    <a:lnTo>
                      <a:pt x="83" y="217"/>
                    </a:lnTo>
                    <a:lnTo>
                      <a:pt x="86" y="216"/>
                    </a:lnTo>
                    <a:lnTo>
                      <a:pt x="86" y="216"/>
                    </a:lnTo>
                    <a:lnTo>
                      <a:pt x="91" y="216"/>
                    </a:lnTo>
                    <a:lnTo>
                      <a:pt x="95" y="215"/>
                    </a:lnTo>
                    <a:lnTo>
                      <a:pt x="96" y="214"/>
                    </a:lnTo>
                    <a:lnTo>
                      <a:pt x="97" y="213"/>
                    </a:lnTo>
                    <a:lnTo>
                      <a:pt x="97" y="213"/>
                    </a:lnTo>
                    <a:lnTo>
                      <a:pt x="97" y="210"/>
                    </a:lnTo>
                    <a:lnTo>
                      <a:pt x="98" y="208"/>
                    </a:lnTo>
                    <a:lnTo>
                      <a:pt x="98" y="207"/>
                    </a:lnTo>
                    <a:lnTo>
                      <a:pt x="97" y="204"/>
                    </a:lnTo>
                    <a:lnTo>
                      <a:pt x="97" y="204"/>
                    </a:lnTo>
                    <a:lnTo>
                      <a:pt x="95" y="199"/>
                    </a:lnTo>
                    <a:lnTo>
                      <a:pt x="92" y="193"/>
                    </a:lnTo>
                    <a:lnTo>
                      <a:pt x="92" y="193"/>
                    </a:lnTo>
                    <a:lnTo>
                      <a:pt x="92" y="189"/>
                    </a:lnTo>
                    <a:lnTo>
                      <a:pt x="93" y="187"/>
                    </a:lnTo>
                    <a:lnTo>
                      <a:pt x="96" y="187"/>
                    </a:lnTo>
                    <a:lnTo>
                      <a:pt x="96" y="187"/>
                    </a:lnTo>
                    <a:lnTo>
                      <a:pt x="98" y="187"/>
                    </a:lnTo>
                    <a:lnTo>
                      <a:pt x="100" y="188"/>
                    </a:lnTo>
                    <a:lnTo>
                      <a:pt x="101" y="189"/>
                    </a:lnTo>
                    <a:lnTo>
                      <a:pt x="104" y="190"/>
                    </a:lnTo>
                    <a:lnTo>
                      <a:pt x="104" y="190"/>
                    </a:lnTo>
                    <a:lnTo>
                      <a:pt x="111" y="190"/>
                    </a:lnTo>
                    <a:lnTo>
                      <a:pt x="114" y="190"/>
                    </a:lnTo>
                    <a:lnTo>
                      <a:pt x="118" y="189"/>
                    </a:lnTo>
                    <a:lnTo>
                      <a:pt x="118" y="189"/>
                    </a:lnTo>
                    <a:lnTo>
                      <a:pt x="130" y="184"/>
                    </a:lnTo>
                    <a:lnTo>
                      <a:pt x="130" y="184"/>
                    </a:lnTo>
                    <a:lnTo>
                      <a:pt x="132" y="183"/>
                    </a:lnTo>
                    <a:lnTo>
                      <a:pt x="135" y="183"/>
                    </a:lnTo>
                    <a:lnTo>
                      <a:pt x="137" y="181"/>
                    </a:lnTo>
                    <a:lnTo>
                      <a:pt x="138" y="180"/>
                    </a:lnTo>
                    <a:lnTo>
                      <a:pt x="137" y="178"/>
                    </a:lnTo>
                    <a:lnTo>
                      <a:pt x="137" y="178"/>
                    </a:lnTo>
                    <a:lnTo>
                      <a:pt x="136" y="173"/>
                    </a:lnTo>
                    <a:lnTo>
                      <a:pt x="136" y="172"/>
                    </a:lnTo>
                    <a:lnTo>
                      <a:pt x="135" y="171"/>
                    </a:lnTo>
                    <a:lnTo>
                      <a:pt x="135" y="171"/>
                    </a:lnTo>
                    <a:lnTo>
                      <a:pt x="131" y="168"/>
                    </a:lnTo>
                    <a:lnTo>
                      <a:pt x="130" y="168"/>
                    </a:lnTo>
                    <a:lnTo>
                      <a:pt x="131" y="166"/>
                    </a:lnTo>
                    <a:lnTo>
                      <a:pt x="131" y="166"/>
                    </a:lnTo>
                    <a:lnTo>
                      <a:pt x="134" y="164"/>
                    </a:lnTo>
                    <a:lnTo>
                      <a:pt x="135" y="162"/>
                    </a:lnTo>
                    <a:lnTo>
                      <a:pt x="137" y="164"/>
                    </a:lnTo>
                    <a:lnTo>
                      <a:pt x="137" y="164"/>
                    </a:lnTo>
                    <a:lnTo>
                      <a:pt x="141" y="165"/>
                    </a:lnTo>
                    <a:lnTo>
                      <a:pt x="142" y="165"/>
                    </a:lnTo>
                    <a:lnTo>
                      <a:pt x="143" y="164"/>
                    </a:lnTo>
                    <a:lnTo>
                      <a:pt x="143" y="164"/>
                    </a:lnTo>
                    <a:lnTo>
                      <a:pt x="144" y="161"/>
                    </a:lnTo>
                    <a:lnTo>
                      <a:pt x="145" y="160"/>
                    </a:lnTo>
                    <a:lnTo>
                      <a:pt x="146" y="159"/>
                    </a:lnTo>
                    <a:lnTo>
                      <a:pt x="146" y="159"/>
                    </a:lnTo>
                    <a:lnTo>
                      <a:pt x="148" y="159"/>
                    </a:lnTo>
                    <a:lnTo>
                      <a:pt x="150" y="159"/>
                    </a:lnTo>
                    <a:lnTo>
                      <a:pt x="151" y="157"/>
                    </a:lnTo>
                    <a:lnTo>
                      <a:pt x="152" y="153"/>
                    </a:lnTo>
                    <a:lnTo>
                      <a:pt x="152" y="153"/>
                    </a:lnTo>
                    <a:lnTo>
                      <a:pt x="154" y="143"/>
                    </a:lnTo>
                    <a:lnTo>
                      <a:pt x="154" y="140"/>
                    </a:lnTo>
                    <a:lnTo>
                      <a:pt x="156" y="136"/>
                    </a:lnTo>
                    <a:lnTo>
                      <a:pt x="156" y="136"/>
                    </a:lnTo>
                    <a:lnTo>
                      <a:pt x="160" y="128"/>
                    </a:lnTo>
                    <a:lnTo>
                      <a:pt x="161" y="124"/>
                    </a:lnTo>
                    <a:lnTo>
                      <a:pt x="162" y="122"/>
                    </a:lnTo>
                    <a:lnTo>
                      <a:pt x="162" y="122"/>
                    </a:lnTo>
                    <a:lnTo>
                      <a:pt x="162" y="118"/>
                    </a:lnTo>
                    <a:lnTo>
                      <a:pt x="163" y="117"/>
                    </a:lnTo>
                    <a:lnTo>
                      <a:pt x="164" y="116"/>
                    </a:lnTo>
                    <a:lnTo>
                      <a:pt x="164" y="116"/>
                    </a:lnTo>
                    <a:lnTo>
                      <a:pt x="168" y="118"/>
                    </a:lnTo>
                    <a:lnTo>
                      <a:pt x="171" y="119"/>
                    </a:lnTo>
                    <a:lnTo>
                      <a:pt x="173" y="119"/>
                    </a:lnTo>
                    <a:lnTo>
                      <a:pt x="173" y="119"/>
                    </a:lnTo>
                    <a:lnTo>
                      <a:pt x="177" y="118"/>
                    </a:lnTo>
                    <a:lnTo>
                      <a:pt x="182" y="120"/>
                    </a:lnTo>
                    <a:lnTo>
                      <a:pt x="182" y="120"/>
                    </a:lnTo>
                    <a:lnTo>
                      <a:pt x="184" y="122"/>
                    </a:lnTo>
                    <a:lnTo>
                      <a:pt x="186" y="124"/>
                    </a:lnTo>
                    <a:lnTo>
                      <a:pt x="189" y="126"/>
                    </a:lnTo>
                    <a:lnTo>
                      <a:pt x="192" y="127"/>
                    </a:lnTo>
                    <a:lnTo>
                      <a:pt x="192" y="127"/>
                    </a:lnTo>
                    <a:lnTo>
                      <a:pt x="195" y="126"/>
                    </a:lnTo>
                    <a:lnTo>
                      <a:pt x="197" y="125"/>
                    </a:lnTo>
                    <a:lnTo>
                      <a:pt x="200" y="124"/>
                    </a:lnTo>
                    <a:lnTo>
                      <a:pt x="203" y="124"/>
                    </a:lnTo>
                    <a:lnTo>
                      <a:pt x="203" y="124"/>
                    </a:lnTo>
                    <a:lnTo>
                      <a:pt x="207" y="127"/>
                    </a:lnTo>
                    <a:lnTo>
                      <a:pt x="209" y="128"/>
                    </a:lnTo>
                    <a:lnTo>
                      <a:pt x="212" y="128"/>
                    </a:lnTo>
                    <a:lnTo>
                      <a:pt x="212" y="128"/>
                    </a:lnTo>
                    <a:lnTo>
                      <a:pt x="215" y="128"/>
                    </a:lnTo>
                    <a:lnTo>
                      <a:pt x="217" y="128"/>
                    </a:lnTo>
                    <a:lnTo>
                      <a:pt x="220" y="130"/>
                    </a:lnTo>
                    <a:lnTo>
                      <a:pt x="220" y="130"/>
                    </a:lnTo>
                    <a:lnTo>
                      <a:pt x="223" y="131"/>
                    </a:lnTo>
                    <a:lnTo>
                      <a:pt x="224" y="134"/>
                    </a:lnTo>
                    <a:lnTo>
                      <a:pt x="226" y="136"/>
                    </a:lnTo>
                    <a:lnTo>
                      <a:pt x="229" y="137"/>
                    </a:lnTo>
                    <a:lnTo>
                      <a:pt x="229" y="137"/>
                    </a:lnTo>
                    <a:lnTo>
                      <a:pt x="234" y="138"/>
                    </a:lnTo>
                    <a:lnTo>
                      <a:pt x="235" y="139"/>
                    </a:lnTo>
                    <a:lnTo>
                      <a:pt x="236" y="140"/>
                    </a:lnTo>
                    <a:lnTo>
                      <a:pt x="236" y="140"/>
                    </a:lnTo>
                    <a:lnTo>
                      <a:pt x="238" y="143"/>
                    </a:lnTo>
                    <a:lnTo>
                      <a:pt x="239" y="145"/>
                    </a:lnTo>
                    <a:lnTo>
                      <a:pt x="239" y="146"/>
                    </a:lnTo>
                    <a:lnTo>
                      <a:pt x="239" y="146"/>
                    </a:lnTo>
                    <a:lnTo>
                      <a:pt x="239" y="147"/>
                    </a:lnTo>
                    <a:lnTo>
                      <a:pt x="239" y="148"/>
                    </a:lnTo>
                    <a:lnTo>
                      <a:pt x="241" y="150"/>
                    </a:lnTo>
                    <a:lnTo>
                      <a:pt x="241" y="150"/>
                    </a:lnTo>
                    <a:lnTo>
                      <a:pt x="242" y="152"/>
                    </a:lnTo>
                    <a:lnTo>
                      <a:pt x="243" y="155"/>
                    </a:lnTo>
                    <a:lnTo>
                      <a:pt x="243" y="157"/>
                    </a:lnTo>
                    <a:lnTo>
                      <a:pt x="244" y="157"/>
                    </a:lnTo>
                    <a:lnTo>
                      <a:pt x="245" y="158"/>
                    </a:lnTo>
                    <a:lnTo>
                      <a:pt x="245" y="158"/>
                    </a:lnTo>
                    <a:lnTo>
                      <a:pt x="250" y="156"/>
                    </a:lnTo>
                    <a:lnTo>
                      <a:pt x="252" y="155"/>
                    </a:lnTo>
                    <a:lnTo>
                      <a:pt x="253" y="153"/>
                    </a:lnTo>
                    <a:lnTo>
                      <a:pt x="253" y="153"/>
                    </a:lnTo>
                    <a:lnTo>
                      <a:pt x="257" y="148"/>
                    </a:lnTo>
                    <a:lnTo>
                      <a:pt x="259" y="146"/>
                    </a:lnTo>
                    <a:lnTo>
                      <a:pt x="259" y="144"/>
                    </a:lnTo>
                    <a:lnTo>
                      <a:pt x="259" y="144"/>
                    </a:lnTo>
                    <a:lnTo>
                      <a:pt x="258" y="142"/>
                    </a:lnTo>
                    <a:lnTo>
                      <a:pt x="260" y="140"/>
                    </a:lnTo>
                    <a:lnTo>
                      <a:pt x="260" y="140"/>
                    </a:lnTo>
                    <a:lnTo>
                      <a:pt x="261" y="139"/>
                    </a:lnTo>
                    <a:lnTo>
                      <a:pt x="263" y="139"/>
                    </a:lnTo>
                    <a:lnTo>
                      <a:pt x="265" y="139"/>
                    </a:lnTo>
                    <a:lnTo>
                      <a:pt x="267" y="138"/>
                    </a:lnTo>
                    <a:lnTo>
                      <a:pt x="267" y="138"/>
                    </a:lnTo>
                    <a:lnTo>
                      <a:pt x="269" y="135"/>
                    </a:lnTo>
                    <a:lnTo>
                      <a:pt x="271" y="133"/>
                    </a:lnTo>
                    <a:lnTo>
                      <a:pt x="274" y="133"/>
                    </a:lnTo>
                    <a:lnTo>
                      <a:pt x="274" y="133"/>
                    </a:lnTo>
                    <a:lnTo>
                      <a:pt x="279" y="131"/>
                    </a:lnTo>
                    <a:lnTo>
                      <a:pt x="281" y="130"/>
                    </a:lnTo>
                    <a:lnTo>
                      <a:pt x="282" y="128"/>
                    </a:lnTo>
                    <a:lnTo>
                      <a:pt x="282" y="128"/>
                    </a:lnTo>
                    <a:lnTo>
                      <a:pt x="281" y="124"/>
                    </a:lnTo>
                    <a:lnTo>
                      <a:pt x="281" y="123"/>
                    </a:lnTo>
                    <a:lnTo>
                      <a:pt x="283" y="122"/>
                    </a:lnTo>
                    <a:lnTo>
                      <a:pt x="283" y="122"/>
                    </a:lnTo>
                    <a:lnTo>
                      <a:pt x="287" y="121"/>
                    </a:lnTo>
                    <a:lnTo>
                      <a:pt x="289" y="121"/>
                    </a:lnTo>
                    <a:lnTo>
                      <a:pt x="291" y="119"/>
                    </a:lnTo>
                    <a:lnTo>
                      <a:pt x="291" y="119"/>
                    </a:lnTo>
                    <a:lnTo>
                      <a:pt x="292" y="117"/>
                    </a:lnTo>
                    <a:lnTo>
                      <a:pt x="294" y="116"/>
                    </a:lnTo>
                    <a:lnTo>
                      <a:pt x="297" y="115"/>
                    </a:lnTo>
                    <a:lnTo>
                      <a:pt x="297" y="115"/>
                    </a:lnTo>
                    <a:lnTo>
                      <a:pt x="301" y="115"/>
                    </a:lnTo>
                    <a:lnTo>
                      <a:pt x="305" y="113"/>
                    </a:lnTo>
                    <a:lnTo>
                      <a:pt x="305" y="113"/>
                    </a:lnTo>
                    <a:lnTo>
                      <a:pt x="309" y="113"/>
                    </a:lnTo>
                    <a:lnTo>
                      <a:pt x="310" y="114"/>
                    </a:lnTo>
                    <a:lnTo>
                      <a:pt x="311" y="115"/>
                    </a:lnTo>
                    <a:lnTo>
                      <a:pt x="311" y="115"/>
                    </a:lnTo>
                    <a:lnTo>
                      <a:pt x="311" y="119"/>
                    </a:lnTo>
                    <a:lnTo>
                      <a:pt x="310" y="122"/>
                    </a:lnTo>
                    <a:lnTo>
                      <a:pt x="310" y="122"/>
                    </a:lnTo>
                    <a:lnTo>
                      <a:pt x="306" y="126"/>
                    </a:lnTo>
                    <a:lnTo>
                      <a:pt x="305" y="128"/>
                    </a:lnTo>
                    <a:lnTo>
                      <a:pt x="305" y="130"/>
                    </a:lnTo>
                    <a:lnTo>
                      <a:pt x="306" y="130"/>
                    </a:lnTo>
                    <a:lnTo>
                      <a:pt x="306" y="130"/>
                    </a:lnTo>
                    <a:lnTo>
                      <a:pt x="310" y="133"/>
                    </a:lnTo>
                    <a:lnTo>
                      <a:pt x="315" y="134"/>
                    </a:lnTo>
                    <a:lnTo>
                      <a:pt x="315" y="134"/>
                    </a:lnTo>
                    <a:lnTo>
                      <a:pt x="320" y="135"/>
                    </a:lnTo>
                    <a:lnTo>
                      <a:pt x="324" y="136"/>
                    </a:lnTo>
                    <a:lnTo>
                      <a:pt x="324" y="136"/>
                    </a:lnTo>
                    <a:lnTo>
                      <a:pt x="329" y="137"/>
                    </a:lnTo>
                    <a:lnTo>
                      <a:pt x="331" y="137"/>
                    </a:lnTo>
                    <a:lnTo>
                      <a:pt x="333" y="137"/>
                    </a:lnTo>
                    <a:lnTo>
                      <a:pt x="333" y="137"/>
                    </a:lnTo>
                    <a:lnTo>
                      <a:pt x="338" y="135"/>
                    </a:lnTo>
                    <a:lnTo>
                      <a:pt x="341" y="135"/>
                    </a:lnTo>
                    <a:lnTo>
                      <a:pt x="341" y="135"/>
                    </a:lnTo>
                    <a:lnTo>
                      <a:pt x="341" y="135"/>
                    </a:lnTo>
                    <a:lnTo>
                      <a:pt x="342" y="137"/>
                    </a:lnTo>
                    <a:lnTo>
                      <a:pt x="343" y="138"/>
                    </a:lnTo>
                    <a:lnTo>
                      <a:pt x="344" y="139"/>
                    </a:lnTo>
                    <a:lnTo>
                      <a:pt x="344" y="139"/>
                    </a:lnTo>
                    <a:lnTo>
                      <a:pt x="347" y="142"/>
                    </a:lnTo>
                    <a:lnTo>
                      <a:pt x="353" y="145"/>
                    </a:lnTo>
                    <a:lnTo>
                      <a:pt x="353" y="145"/>
                    </a:lnTo>
                    <a:lnTo>
                      <a:pt x="355" y="146"/>
                    </a:lnTo>
                    <a:lnTo>
                      <a:pt x="356" y="147"/>
                    </a:lnTo>
                    <a:lnTo>
                      <a:pt x="357" y="150"/>
                    </a:lnTo>
                    <a:lnTo>
                      <a:pt x="357" y="150"/>
                    </a:lnTo>
                    <a:lnTo>
                      <a:pt x="359" y="152"/>
                    </a:lnTo>
                    <a:lnTo>
                      <a:pt x="360" y="153"/>
                    </a:lnTo>
                    <a:lnTo>
                      <a:pt x="360" y="154"/>
                    </a:lnTo>
                    <a:lnTo>
                      <a:pt x="360" y="154"/>
                    </a:lnTo>
                    <a:lnTo>
                      <a:pt x="358" y="157"/>
                    </a:lnTo>
                    <a:lnTo>
                      <a:pt x="357" y="159"/>
                    </a:lnTo>
                    <a:lnTo>
                      <a:pt x="357" y="159"/>
                    </a:lnTo>
                    <a:lnTo>
                      <a:pt x="357" y="160"/>
                    </a:lnTo>
                    <a:lnTo>
                      <a:pt x="356" y="161"/>
                    </a:lnTo>
                    <a:lnTo>
                      <a:pt x="356" y="161"/>
                    </a:lnTo>
                    <a:lnTo>
                      <a:pt x="355" y="162"/>
                    </a:lnTo>
                    <a:lnTo>
                      <a:pt x="355" y="162"/>
                    </a:lnTo>
                    <a:lnTo>
                      <a:pt x="356" y="166"/>
                    </a:lnTo>
                    <a:lnTo>
                      <a:pt x="357" y="166"/>
                    </a:lnTo>
                    <a:lnTo>
                      <a:pt x="358" y="166"/>
                    </a:lnTo>
                    <a:lnTo>
                      <a:pt x="358" y="166"/>
                    </a:lnTo>
                    <a:lnTo>
                      <a:pt x="361" y="166"/>
                    </a:lnTo>
                    <a:lnTo>
                      <a:pt x="362" y="167"/>
                    </a:lnTo>
                    <a:lnTo>
                      <a:pt x="364" y="168"/>
                    </a:lnTo>
                    <a:lnTo>
                      <a:pt x="364" y="169"/>
                    </a:lnTo>
                    <a:lnTo>
                      <a:pt x="364" y="169"/>
                    </a:lnTo>
                    <a:lnTo>
                      <a:pt x="362" y="175"/>
                    </a:lnTo>
                    <a:lnTo>
                      <a:pt x="362" y="175"/>
                    </a:lnTo>
                    <a:lnTo>
                      <a:pt x="361" y="179"/>
                    </a:lnTo>
                    <a:lnTo>
                      <a:pt x="361" y="181"/>
                    </a:lnTo>
                    <a:lnTo>
                      <a:pt x="362" y="183"/>
                    </a:lnTo>
                    <a:lnTo>
                      <a:pt x="362" y="183"/>
                    </a:lnTo>
                    <a:lnTo>
                      <a:pt x="367" y="188"/>
                    </a:lnTo>
                    <a:lnTo>
                      <a:pt x="369" y="190"/>
                    </a:lnTo>
                    <a:lnTo>
                      <a:pt x="371" y="190"/>
                    </a:lnTo>
                    <a:lnTo>
                      <a:pt x="371" y="190"/>
                    </a:lnTo>
                    <a:lnTo>
                      <a:pt x="373" y="187"/>
                    </a:lnTo>
                    <a:lnTo>
                      <a:pt x="374" y="185"/>
                    </a:lnTo>
                    <a:lnTo>
                      <a:pt x="376" y="184"/>
                    </a:lnTo>
                    <a:lnTo>
                      <a:pt x="376" y="184"/>
                    </a:lnTo>
                    <a:lnTo>
                      <a:pt x="381" y="184"/>
                    </a:lnTo>
                    <a:lnTo>
                      <a:pt x="385" y="183"/>
                    </a:lnTo>
                    <a:lnTo>
                      <a:pt x="387" y="183"/>
                    </a:lnTo>
                    <a:lnTo>
                      <a:pt x="387" y="183"/>
                    </a:lnTo>
                    <a:lnTo>
                      <a:pt x="389" y="181"/>
                    </a:lnTo>
                    <a:lnTo>
                      <a:pt x="393" y="180"/>
                    </a:lnTo>
                    <a:lnTo>
                      <a:pt x="393" y="180"/>
                    </a:lnTo>
                    <a:lnTo>
                      <a:pt x="394" y="180"/>
                    </a:lnTo>
                    <a:lnTo>
                      <a:pt x="395" y="179"/>
                    </a:lnTo>
                    <a:lnTo>
                      <a:pt x="396" y="177"/>
                    </a:lnTo>
                    <a:lnTo>
                      <a:pt x="396" y="177"/>
                    </a:lnTo>
                    <a:lnTo>
                      <a:pt x="398" y="176"/>
                    </a:lnTo>
                    <a:lnTo>
                      <a:pt x="400" y="176"/>
                    </a:lnTo>
                    <a:lnTo>
                      <a:pt x="401" y="177"/>
                    </a:lnTo>
                    <a:lnTo>
                      <a:pt x="401" y="177"/>
                    </a:lnTo>
                    <a:lnTo>
                      <a:pt x="403" y="180"/>
                    </a:lnTo>
                    <a:lnTo>
                      <a:pt x="404" y="180"/>
                    </a:lnTo>
                    <a:lnTo>
                      <a:pt x="405" y="180"/>
                    </a:lnTo>
                    <a:lnTo>
                      <a:pt x="405" y="180"/>
                    </a:lnTo>
                    <a:lnTo>
                      <a:pt x="419" y="178"/>
                    </a:lnTo>
                    <a:lnTo>
                      <a:pt x="419" y="178"/>
                    </a:lnTo>
                    <a:lnTo>
                      <a:pt x="421" y="178"/>
                    </a:lnTo>
                    <a:lnTo>
                      <a:pt x="422" y="176"/>
                    </a:lnTo>
                    <a:lnTo>
                      <a:pt x="424" y="173"/>
                    </a:lnTo>
                    <a:lnTo>
                      <a:pt x="424" y="173"/>
                    </a:lnTo>
                    <a:lnTo>
                      <a:pt x="428" y="170"/>
                    </a:lnTo>
                    <a:lnTo>
                      <a:pt x="434" y="167"/>
                    </a:lnTo>
                    <a:lnTo>
                      <a:pt x="434" y="167"/>
                    </a:lnTo>
                    <a:lnTo>
                      <a:pt x="437" y="165"/>
                    </a:lnTo>
                    <a:lnTo>
                      <a:pt x="439" y="162"/>
                    </a:lnTo>
                    <a:lnTo>
                      <a:pt x="439" y="162"/>
                    </a:lnTo>
                    <a:lnTo>
                      <a:pt x="439" y="160"/>
                    </a:lnTo>
                    <a:lnTo>
                      <a:pt x="442" y="158"/>
                    </a:lnTo>
                    <a:lnTo>
                      <a:pt x="442" y="158"/>
                    </a:lnTo>
                    <a:lnTo>
                      <a:pt x="445" y="157"/>
                    </a:lnTo>
                    <a:lnTo>
                      <a:pt x="448" y="158"/>
                    </a:lnTo>
                    <a:lnTo>
                      <a:pt x="448" y="158"/>
                    </a:lnTo>
                    <a:lnTo>
                      <a:pt x="449" y="161"/>
                    </a:lnTo>
                    <a:lnTo>
                      <a:pt x="449" y="162"/>
                    </a:lnTo>
                    <a:lnTo>
                      <a:pt x="450" y="162"/>
                    </a:lnTo>
                    <a:lnTo>
                      <a:pt x="450" y="162"/>
                    </a:lnTo>
                    <a:lnTo>
                      <a:pt x="453" y="164"/>
                    </a:lnTo>
                    <a:lnTo>
                      <a:pt x="457" y="165"/>
                    </a:lnTo>
                    <a:lnTo>
                      <a:pt x="457" y="165"/>
                    </a:lnTo>
                    <a:lnTo>
                      <a:pt x="460" y="167"/>
                    </a:lnTo>
                    <a:lnTo>
                      <a:pt x="462" y="167"/>
                    </a:lnTo>
                    <a:lnTo>
                      <a:pt x="462" y="166"/>
                    </a:lnTo>
                    <a:lnTo>
                      <a:pt x="462" y="166"/>
                    </a:lnTo>
                    <a:lnTo>
                      <a:pt x="464" y="165"/>
                    </a:lnTo>
                    <a:lnTo>
                      <a:pt x="465" y="165"/>
                    </a:lnTo>
                    <a:lnTo>
                      <a:pt x="469" y="164"/>
                    </a:lnTo>
                    <a:lnTo>
                      <a:pt x="469" y="164"/>
                    </a:lnTo>
                    <a:lnTo>
                      <a:pt x="469" y="161"/>
                    </a:lnTo>
                    <a:lnTo>
                      <a:pt x="470" y="160"/>
                    </a:lnTo>
                    <a:lnTo>
                      <a:pt x="471" y="159"/>
                    </a:lnTo>
                    <a:lnTo>
                      <a:pt x="471" y="159"/>
                    </a:lnTo>
                    <a:lnTo>
                      <a:pt x="473" y="158"/>
                    </a:lnTo>
                    <a:lnTo>
                      <a:pt x="474" y="156"/>
                    </a:lnTo>
                    <a:lnTo>
                      <a:pt x="477" y="153"/>
                    </a:lnTo>
                    <a:lnTo>
                      <a:pt x="477" y="153"/>
                    </a:lnTo>
                    <a:lnTo>
                      <a:pt x="483" y="150"/>
                    </a:lnTo>
                    <a:lnTo>
                      <a:pt x="485" y="148"/>
                    </a:lnTo>
                    <a:lnTo>
                      <a:pt x="486" y="147"/>
                    </a:lnTo>
                    <a:lnTo>
                      <a:pt x="486" y="147"/>
                    </a:lnTo>
                    <a:lnTo>
                      <a:pt x="486" y="142"/>
                    </a:lnTo>
                    <a:lnTo>
                      <a:pt x="486" y="138"/>
                    </a:lnTo>
                    <a:lnTo>
                      <a:pt x="486" y="138"/>
                    </a:lnTo>
                    <a:lnTo>
                      <a:pt x="487" y="135"/>
                    </a:lnTo>
                    <a:lnTo>
                      <a:pt x="487" y="134"/>
                    </a:lnTo>
                    <a:lnTo>
                      <a:pt x="487" y="133"/>
                    </a:lnTo>
                    <a:lnTo>
                      <a:pt x="487" y="133"/>
                    </a:lnTo>
                    <a:lnTo>
                      <a:pt x="485" y="130"/>
                    </a:lnTo>
                    <a:lnTo>
                      <a:pt x="484" y="127"/>
                    </a:lnTo>
                    <a:lnTo>
                      <a:pt x="484" y="123"/>
                    </a:lnTo>
                    <a:lnTo>
                      <a:pt x="484" y="120"/>
                    </a:lnTo>
                    <a:lnTo>
                      <a:pt x="484" y="12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3" name="フリーフォーム 62">
                <a:extLst>
                  <a:ext uri="{FF2B5EF4-FFF2-40B4-BE49-F238E27FC236}">
                    <a16:creationId xmlns:a16="http://schemas.microsoft.com/office/drawing/2014/main" id="{00000000-0008-0000-0000-00008B050000}"/>
                  </a:ext>
                </a:extLst>
              </p:cNvPr>
              <p:cNvSpPr>
                <a:spLocks/>
              </p:cNvSpPr>
              <p:nvPr/>
            </p:nvSpPr>
            <p:spPr bwMode="auto">
              <a:xfrm>
                <a:off x="155" y="694"/>
                <a:ext cx="55" cy="44"/>
              </a:xfrm>
              <a:custGeom>
                <a:avLst/>
                <a:gdLst>
                  <a:gd name="T0" fmla="*/ 489 w 499"/>
                  <a:gd name="T1" fmla="*/ 228 h 394"/>
                  <a:gd name="T2" fmla="*/ 474 w 499"/>
                  <a:gd name="T3" fmla="*/ 205 h 394"/>
                  <a:gd name="T4" fmla="*/ 469 w 499"/>
                  <a:gd name="T5" fmla="*/ 161 h 394"/>
                  <a:gd name="T6" fmla="*/ 473 w 499"/>
                  <a:gd name="T7" fmla="*/ 127 h 394"/>
                  <a:gd name="T8" fmla="*/ 459 w 499"/>
                  <a:gd name="T9" fmla="*/ 114 h 394"/>
                  <a:gd name="T10" fmla="*/ 448 w 499"/>
                  <a:gd name="T11" fmla="*/ 84 h 394"/>
                  <a:gd name="T12" fmla="*/ 454 w 499"/>
                  <a:gd name="T13" fmla="*/ 53 h 394"/>
                  <a:gd name="T14" fmla="*/ 440 w 499"/>
                  <a:gd name="T15" fmla="*/ 27 h 394"/>
                  <a:gd name="T16" fmla="*/ 426 w 499"/>
                  <a:gd name="T17" fmla="*/ 15 h 394"/>
                  <a:gd name="T18" fmla="*/ 394 w 499"/>
                  <a:gd name="T19" fmla="*/ 17 h 394"/>
                  <a:gd name="T20" fmla="*/ 362 w 499"/>
                  <a:gd name="T21" fmla="*/ 13 h 394"/>
                  <a:gd name="T22" fmla="*/ 335 w 499"/>
                  <a:gd name="T23" fmla="*/ 7 h 394"/>
                  <a:gd name="T24" fmla="*/ 297 w 499"/>
                  <a:gd name="T25" fmla="*/ 2 h 394"/>
                  <a:gd name="T26" fmla="*/ 281 w 499"/>
                  <a:gd name="T27" fmla="*/ 26 h 394"/>
                  <a:gd name="T28" fmla="*/ 263 w 499"/>
                  <a:gd name="T29" fmla="*/ 47 h 394"/>
                  <a:gd name="T30" fmla="*/ 243 w 499"/>
                  <a:gd name="T31" fmla="*/ 67 h 394"/>
                  <a:gd name="T32" fmla="*/ 211 w 499"/>
                  <a:gd name="T33" fmla="*/ 88 h 394"/>
                  <a:gd name="T34" fmla="*/ 229 w 499"/>
                  <a:gd name="T35" fmla="*/ 95 h 394"/>
                  <a:gd name="T36" fmla="*/ 230 w 499"/>
                  <a:gd name="T37" fmla="*/ 110 h 394"/>
                  <a:gd name="T38" fmla="*/ 206 w 499"/>
                  <a:gd name="T39" fmla="*/ 114 h 394"/>
                  <a:gd name="T40" fmla="*/ 185 w 499"/>
                  <a:gd name="T41" fmla="*/ 129 h 394"/>
                  <a:gd name="T42" fmla="*/ 154 w 499"/>
                  <a:gd name="T43" fmla="*/ 132 h 394"/>
                  <a:gd name="T44" fmla="*/ 131 w 499"/>
                  <a:gd name="T45" fmla="*/ 124 h 394"/>
                  <a:gd name="T46" fmla="*/ 123 w 499"/>
                  <a:gd name="T47" fmla="*/ 140 h 394"/>
                  <a:gd name="T48" fmla="*/ 102 w 499"/>
                  <a:gd name="T49" fmla="*/ 134 h 394"/>
                  <a:gd name="T50" fmla="*/ 85 w 499"/>
                  <a:gd name="T51" fmla="*/ 131 h 394"/>
                  <a:gd name="T52" fmla="*/ 68 w 499"/>
                  <a:gd name="T53" fmla="*/ 146 h 394"/>
                  <a:gd name="T54" fmla="*/ 44 w 499"/>
                  <a:gd name="T55" fmla="*/ 165 h 394"/>
                  <a:gd name="T56" fmla="*/ 41 w 499"/>
                  <a:gd name="T57" fmla="*/ 190 h 394"/>
                  <a:gd name="T58" fmla="*/ 28 w 499"/>
                  <a:gd name="T59" fmla="*/ 232 h 394"/>
                  <a:gd name="T60" fmla="*/ 7 w 499"/>
                  <a:gd name="T61" fmla="*/ 266 h 394"/>
                  <a:gd name="T62" fmla="*/ 13 w 499"/>
                  <a:gd name="T63" fmla="*/ 309 h 394"/>
                  <a:gd name="T64" fmla="*/ 24 w 499"/>
                  <a:gd name="T65" fmla="*/ 335 h 394"/>
                  <a:gd name="T66" fmla="*/ 36 w 499"/>
                  <a:gd name="T67" fmla="*/ 354 h 394"/>
                  <a:gd name="T68" fmla="*/ 42 w 499"/>
                  <a:gd name="T69" fmla="*/ 378 h 394"/>
                  <a:gd name="T70" fmla="*/ 59 w 499"/>
                  <a:gd name="T71" fmla="*/ 383 h 394"/>
                  <a:gd name="T72" fmla="*/ 70 w 499"/>
                  <a:gd name="T73" fmla="*/ 381 h 394"/>
                  <a:gd name="T74" fmla="*/ 101 w 499"/>
                  <a:gd name="T75" fmla="*/ 340 h 394"/>
                  <a:gd name="T76" fmla="*/ 115 w 499"/>
                  <a:gd name="T77" fmla="*/ 325 h 394"/>
                  <a:gd name="T78" fmla="*/ 171 w 499"/>
                  <a:gd name="T79" fmla="*/ 324 h 394"/>
                  <a:gd name="T80" fmla="*/ 163 w 499"/>
                  <a:gd name="T81" fmla="*/ 335 h 394"/>
                  <a:gd name="T82" fmla="*/ 170 w 499"/>
                  <a:gd name="T83" fmla="*/ 363 h 394"/>
                  <a:gd name="T84" fmla="*/ 182 w 499"/>
                  <a:gd name="T85" fmla="*/ 375 h 394"/>
                  <a:gd name="T86" fmla="*/ 181 w 499"/>
                  <a:gd name="T87" fmla="*/ 394 h 394"/>
                  <a:gd name="T88" fmla="*/ 210 w 499"/>
                  <a:gd name="T89" fmla="*/ 390 h 394"/>
                  <a:gd name="T90" fmla="*/ 235 w 499"/>
                  <a:gd name="T91" fmla="*/ 378 h 394"/>
                  <a:gd name="T92" fmla="*/ 261 w 499"/>
                  <a:gd name="T93" fmla="*/ 369 h 394"/>
                  <a:gd name="T94" fmla="*/ 260 w 499"/>
                  <a:gd name="T95" fmla="*/ 360 h 394"/>
                  <a:gd name="T96" fmla="*/ 281 w 499"/>
                  <a:gd name="T97" fmla="*/ 344 h 394"/>
                  <a:gd name="T98" fmla="*/ 297 w 499"/>
                  <a:gd name="T99" fmla="*/ 345 h 394"/>
                  <a:gd name="T100" fmla="*/ 307 w 499"/>
                  <a:gd name="T101" fmla="*/ 336 h 394"/>
                  <a:gd name="T102" fmla="*/ 340 w 499"/>
                  <a:gd name="T103" fmla="*/ 333 h 394"/>
                  <a:gd name="T104" fmla="*/ 372 w 499"/>
                  <a:gd name="T105" fmla="*/ 328 h 394"/>
                  <a:gd name="T106" fmla="*/ 373 w 499"/>
                  <a:gd name="T107" fmla="*/ 309 h 394"/>
                  <a:gd name="T108" fmla="*/ 397 w 499"/>
                  <a:gd name="T109" fmla="*/ 308 h 394"/>
                  <a:gd name="T110" fmla="*/ 428 w 499"/>
                  <a:gd name="T111" fmla="*/ 292 h 394"/>
                  <a:gd name="T112" fmla="*/ 434 w 499"/>
                  <a:gd name="T113" fmla="*/ 302 h 394"/>
                  <a:gd name="T114" fmla="*/ 435 w 499"/>
                  <a:gd name="T115" fmla="*/ 306 h 394"/>
                  <a:gd name="T116" fmla="*/ 457 w 499"/>
                  <a:gd name="T117" fmla="*/ 313 h 394"/>
                  <a:gd name="T118" fmla="*/ 473 w 499"/>
                  <a:gd name="T119" fmla="*/ 304 h 394"/>
                  <a:gd name="T120" fmla="*/ 496 w 499"/>
                  <a:gd name="T121" fmla="*/ 2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9" h="394">
                    <a:moveTo>
                      <a:pt x="499" y="261"/>
                    </a:moveTo>
                    <a:lnTo>
                      <a:pt x="499" y="261"/>
                    </a:lnTo>
                    <a:lnTo>
                      <a:pt x="499" y="260"/>
                    </a:lnTo>
                    <a:lnTo>
                      <a:pt x="498" y="259"/>
                    </a:lnTo>
                    <a:lnTo>
                      <a:pt x="497" y="258"/>
                    </a:lnTo>
                    <a:lnTo>
                      <a:pt x="497" y="256"/>
                    </a:lnTo>
                    <a:lnTo>
                      <a:pt x="497" y="256"/>
                    </a:lnTo>
                    <a:lnTo>
                      <a:pt x="498" y="248"/>
                    </a:lnTo>
                    <a:lnTo>
                      <a:pt x="498" y="248"/>
                    </a:lnTo>
                    <a:lnTo>
                      <a:pt x="498" y="246"/>
                    </a:lnTo>
                    <a:lnTo>
                      <a:pt x="497" y="243"/>
                    </a:lnTo>
                    <a:lnTo>
                      <a:pt x="495" y="239"/>
                    </a:lnTo>
                    <a:lnTo>
                      <a:pt x="495" y="239"/>
                    </a:lnTo>
                    <a:lnTo>
                      <a:pt x="493" y="236"/>
                    </a:lnTo>
                    <a:lnTo>
                      <a:pt x="490" y="233"/>
                    </a:lnTo>
                    <a:lnTo>
                      <a:pt x="490" y="233"/>
                    </a:lnTo>
                    <a:lnTo>
                      <a:pt x="489" y="228"/>
                    </a:lnTo>
                    <a:lnTo>
                      <a:pt x="488" y="225"/>
                    </a:lnTo>
                    <a:lnTo>
                      <a:pt x="488" y="225"/>
                    </a:lnTo>
                    <a:lnTo>
                      <a:pt x="483" y="224"/>
                    </a:lnTo>
                    <a:lnTo>
                      <a:pt x="481" y="223"/>
                    </a:lnTo>
                    <a:lnTo>
                      <a:pt x="479" y="221"/>
                    </a:lnTo>
                    <a:lnTo>
                      <a:pt x="479" y="221"/>
                    </a:lnTo>
                    <a:lnTo>
                      <a:pt x="477" y="217"/>
                    </a:lnTo>
                    <a:lnTo>
                      <a:pt x="475" y="214"/>
                    </a:lnTo>
                    <a:lnTo>
                      <a:pt x="475" y="214"/>
                    </a:lnTo>
                    <a:lnTo>
                      <a:pt x="474" y="212"/>
                    </a:lnTo>
                    <a:lnTo>
                      <a:pt x="474" y="210"/>
                    </a:lnTo>
                    <a:lnTo>
                      <a:pt x="475" y="208"/>
                    </a:lnTo>
                    <a:lnTo>
                      <a:pt x="475" y="208"/>
                    </a:lnTo>
                    <a:lnTo>
                      <a:pt x="476" y="207"/>
                    </a:lnTo>
                    <a:lnTo>
                      <a:pt x="474" y="206"/>
                    </a:lnTo>
                    <a:lnTo>
                      <a:pt x="474" y="206"/>
                    </a:lnTo>
                    <a:lnTo>
                      <a:pt x="474" y="205"/>
                    </a:lnTo>
                    <a:lnTo>
                      <a:pt x="474" y="204"/>
                    </a:lnTo>
                    <a:lnTo>
                      <a:pt x="476" y="200"/>
                    </a:lnTo>
                    <a:lnTo>
                      <a:pt x="476" y="200"/>
                    </a:lnTo>
                    <a:lnTo>
                      <a:pt x="479" y="194"/>
                    </a:lnTo>
                    <a:lnTo>
                      <a:pt x="480" y="189"/>
                    </a:lnTo>
                    <a:lnTo>
                      <a:pt x="480" y="189"/>
                    </a:lnTo>
                    <a:lnTo>
                      <a:pt x="479" y="188"/>
                    </a:lnTo>
                    <a:lnTo>
                      <a:pt x="478" y="187"/>
                    </a:lnTo>
                    <a:lnTo>
                      <a:pt x="476" y="186"/>
                    </a:lnTo>
                    <a:lnTo>
                      <a:pt x="474" y="185"/>
                    </a:lnTo>
                    <a:lnTo>
                      <a:pt x="474" y="185"/>
                    </a:lnTo>
                    <a:lnTo>
                      <a:pt x="473" y="182"/>
                    </a:lnTo>
                    <a:lnTo>
                      <a:pt x="472" y="178"/>
                    </a:lnTo>
                    <a:lnTo>
                      <a:pt x="472" y="171"/>
                    </a:lnTo>
                    <a:lnTo>
                      <a:pt x="472" y="171"/>
                    </a:lnTo>
                    <a:lnTo>
                      <a:pt x="471" y="166"/>
                    </a:lnTo>
                    <a:lnTo>
                      <a:pt x="469" y="161"/>
                    </a:lnTo>
                    <a:lnTo>
                      <a:pt x="469" y="161"/>
                    </a:lnTo>
                    <a:lnTo>
                      <a:pt x="469" y="159"/>
                    </a:lnTo>
                    <a:lnTo>
                      <a:pt x="470" y="158"/>
                    </a:lnTo>
                    <a:lnTo>
                      <a:pt x="471" y="157"/>
                    </a:lnTo>
                    <a:lnTo>
                      <a:pt x="471" y="155"/>
                    </a:lnTo>
                    <a:lnTo>
                      <a:pt x="471" y="155"/>
                    </a:lnTo>
                    <a:lnTo>
                      <a:pt x="470" y="153"/>
                    </a:lnTo>
                    <a:lnTo>
                      <a:pt x="470" y="151"/>
                    </a:lnTo>
                    <a:lnTo>
                      <a:pt x="470" y="151"/>
                    </a:lnTo>
                    <a:lnTo>
                      <a:pt x="470" y="150"/>
                    </a:lnTo>
                    <a:lnTo>
                      <a:pt x="470" y="149"/>
                    </a:lnTo>
                    <a:lnTo>
                      <a:pt x="470" y="149"/>
                    </a:lnTo>
                    <a:lnTo>
                      <a:pt x="471" y="146"/>
                    </a:lnTo>
                    <a:lnTo>
                      <a:pt x="472" y="141"/>
                    </a:lnTo>
                    <a:lnTo>
                      <a:pt x="472" y="141"/>
                    </a:lnTo>
                    <a:lnTo>
                      <a:pt x="473" y="133"/>
                    </a:lnTo>
                    <a:lnTo>
                      <a:pt x="473" y="127"/>
                    </a:lnTo>
                    <a:lnTo>
                      <a:pt x="473" y="127"/>
                    </a:lnTo>
                    <a:lnTo>
                      <a:pt x="472" y="126"/>
                    </a:lnTo>
                    <a:lnTo>
                      <a:pt x="471" y="125"/>
                    </a:lnTo>
                    <a:lnTo>
                      <a:pt x="469" y="124"/>
                    </a:lnTo>
                    <a:lnTo>
                      <a:pt x="469" y="124"/>
                    </a:lnTo>
                    <a:lnTo>
                      <a:pt x="468" y="122"/>
                    </a:lnTo>
                    <a:lnTo>
                      <a:pt x="467" y="120"/>
                    </a:lnTo>
                    <a:lnTo>
                      <a:pt x="467" y="120"/>
                    </a:lnTo>
                    <a:lnTo>
                      <a:pt x="466" y="120"/>
                    </a:lnTo>
                    <a:lnTo>
                      <a:pt x="465" y="120"/>
                    </a:lnTo>
                    <a:lnTo>
                      <a:pt x="465" y="120"/>
                    </a:lnTo>
                    <a:lnTo>
                      <a:pt x="464" y="120"/>
                    </a:lnTo>
                    <a:lnTo>
                      <a:pt x="463" y="119"/>
                    </a:lnTo>
                    <a:lnTo>
                      <a:pt x="461" y="117"/>
                    </a:lnTo>
                    <a:lnTo>
                      <a:pt x="461" y="117"/>
                    </a:lnTo>
                    <a:lnTo>
                      <a:pt x="460" y="116"/>
                    </a:lnTo>
                    <a:lnTo>
                      <a:pt x="459" y="114"/>
                    </a:lnTo>
                    <a:lnTo>
                      <a:pt x="459" y="109"/>
                    </a:lnTo>
                    <a:lnTo>
                      <a:pt x="459" y="109"/>
                    </a:lnTo>
                    <a:lnTo>
                      <a:pt x="456" y="105"/>
                    </a:lnTo>
                    <a:lnTo>
                      <a:pt x="452" y="101"/>
                    </a:lnTo>
                    <a:lnTo>
                      <a:pt x="452" y="101"/>
                    </a:lnTo>
                    <a:lnTo>
                      <a:pt x="450" y="101"/>
                    </a:lnTo>
                    <a:lnTo>
                      <a:pt x="449" y="99"/>
                    </a:lnTo>
                    <a:lnTo>
                      <a:pt x="449" y="97"/>
                    </a:lnTo>
                    <a:lnTo>
                      <a:pt x="449" y="97"/>
                    </a:lnTo>
                    <a:lnTo>
                      <a:pt x="448" y="96"/>
                    </a:lnTo>
                    <a:lnTo>
                      <a:pt x="447" y="97"/>
                    </a:lnTo>
                    <a:lnTo>
                      <a:pt x="446" y="97"/>
                    </a:lnTo>
                    <a:lnTo>
                      <a:pt x="446" y="96"/>
                    </a:lnTo>
                    <a:lnTo>
                      <a:pt x="446" y="96"/>
                    </a:lnTo>
                    <a:lnTo>
                      <a:pt x="446" y="90"/>
                    </a:lnTo>
                    <a:lnTo>
                      <a:pt x="448" y="84"/>
                    </a:lnTo>
                    <a:lnTo>
                      <a:pt x="448" y="84"/>
                    </a:lnTo>
                    <a:lnTo>
                      <a:pt x="449" y="82"/>
                    </a:lnTo>
                    <a:lnTo>
                      <a:pt x="449" y="81"/>
                    </a:lnTo>
                    <a:lnTo>
                      <a:pt x="448" y="78"/>
                    </a:lnTo>
                    <a:lnTo>
                      <a:pt x="448" y="78"/>
                    </a:lnTo>
                    <a:lnTo>
                      <a:pt x="449" y="76"/>
                    </a:lnTo>
                    <a:lnTo>
                      <a:pt x="450" y="74"/>
                    </a:lnTo>
                    <a:lnTo>
                      <a:pt x="450" y="74"/>
                    </a:lnTo>
                    <a:lnTo>
                      <a:pt x="452" y="73"/>
                    </a:lnTo>
                    <a:lnTo>
                      <a:pt x="450" y="70"/>
                    </a:lnTo>
                    <a:lnTo>
                      <a:pt x="447" y="66"/>
                    </a:lnTo>
                    <a:lnTo>
                      <a:pt x="447" y="66"/>
                    </a:lnTo>
                    <a:lnTo>
                      <a:pt x="446" y="65"/>
                    </a:lnTo>
                    <a:lnTo>
                      <a:pt x="447" y="63"/>
                    </a:lnTo>
                    <a:lnTo>
                      <a:pt x="449" y="59"/>
                    </a:lnTo>
                    <a:lnTo>
                      <a:pt x="449" y="59"/>
                    </a:lnTo>
                    <a:lnTo>
                      <a:pt x="454" y="53"/>
                    </a:lnTo>
                    <a:lnTo>
                      <a:pt x="454" y="53"/>
                    </a:lnTo>
                    <a:lnTo>
                      <a:pt x="455" y="51"/>
                    </a:lnTo>
                    <a:lnTo>
                      <a:pt x="454" y="49"/>
                    </a:lnTo>
                    <a:lnTo>
                      <a:pt x="454" y="49"/>
                    </a:lnTo>
                    <a:lnTo>
                      <a:pt x="454" y="46"/>
                    </a:lnTo>
                    <a:lnTo>
                      <a:pt x="455" y="43"/>
                    </a:lnTo>
                    <a:lnTo>
                      <a:pt x="455" y="43"/>
                    </a:lnTo>
                    <a:lnTo>
                      <a:pt x="454" y="42"/>
                    </a:lnTo>
                    <a:lnTo>
                      <a:pt x="453" y="41"/>
                    </a:lnTo>
                    <a:lnTo>
                      <a:pt x="448" y="38"/>
                    </a:lnTo>
                    <a:lnTo>
                      <a:pt x="448" y="38"/>
                    </a:lnTo>
                    <a:lnTo>
                      <a:pt x="445" y="34"/>
                    </a:lnTo>
                    <a:lnTo>
                      <a:pt x="443" y="29"/>
                    </a:lnTo>
                    <a:lnTo>
                      <a:pt x="443" y="29"/>
                    </a:lnTo>
                    <a:lnTo>
                      <a:pt x="443" y="28"/>
                    </a:lnTo>
                    <a:lnTo>
                      <a:pt x="442" y="28"/>
                    </a:lnTo>
                    <a:lnTo>
                      <a:pt x="440" y="27"/>
                    </a:lnTo>
                    <a:lnTo>
                      <a:pt x="440" y="27"/>
                    </a:lnTo>
                    <a:lnTo>
                      <a:pt x="436" y="23"/>
                    </a:lnTo>
                    <a:lnTo>
                      <a:pt x="436" y="23"/>
                    </a:lnTo>
                    <a:lnTo>
                      <a:pt x="435" y="22"/>
                    </a:lnTo>
                    <a:lnTo>
                      <a:pt x="436" y="21"/>
                    </a:lnTo>
                    <a:lnTo>
                      <a:pt x="438" y="19"/>
                    </a:lnTo>
                    <a:lnTo>
                      <a:pt x="438" y="19"/>
                    </a:lnTo>
                    <a:lnTo>
                      <a:pt x="438" y="19"/>
                    </a:lnTo>
                    <a:lnTo>
                      <a:pt x="437" y="20"/>
                    </a:lnTo>
                    <a:lnTo>
                      <a:pt x="434" y="19"/>
                    </a:lnTo>
                    <a:lnTo>
                      <a:pt x="434" y="19"/>
                    </a:lnTo>
                    <a:lnTo>
                      <a:pt x="432" y="18"/>
                    </a:lnTo>
                    <a:lnTo>
                      <a:pt x="431" y="16"/>
                    </a:lnTo>
                    <a:lnTo>
                      <a:pt x="430" y="14"/>
                    </a:lnTo>
                    <a:lnTo>
                      <a:pt x="429" y="13"/>
                    </a:lnTo>
                    <a:lnTo>
                      <a:pt x="429" y="13"/>
                    </a:lnTo>
                    <a:lnTo>
                      <a:pt x="427" y="13"/>
                    </a:lnTo>
                    <a:lnTo>
                      <a:pt x="426" y="15"/>
                    </a:lnTo>
                    <a:lnTo>
                      <a:pt x="426" y="15"/>
                    </a:lnTo>
                    <a:lnTo>
                      <a:pt x="425" y="15"/>
                    </a:lnTo>
                    <a:lnTo>
                      <a:pt x="424" y="15"/>
                    </a:lnTo>
                    <a:lnTo>
                      <a:pt x="420" y="14"/>
                    </a:lnTo>
                    <a:lnTo>
                      <a:pt x="420" y="14"/>
                    </a:lnTo>
                    <a:lnTo>
                      <a:pt x="417" y="14"/>
                    </a:lnTo>
                    <a:lnTo>
                      <a:pt x="414" y="14"/>
                    </a:lnTo>
                    <a:lnTo>
                      <a:pt x="409" y="16"/>
                    </a:lnTo>
                    <a:lnTo>
                      <a:pt x="409" y="16"/>
                    </a:lnTo>
                    <a:lnTo>
                      <a:pt x="407" y="17"/>
                    </a:lnTo>
                    <a:lnTo>
                      <a:pt x="405" y="17"/>
                    </a:lnTo>
                    <a:lnTo>
                      <a:pt x="401" y="15"/>
                    </a:lnTo>
                    <a:lnTo>
                      <a:pt x="401" y="15"/>
                    </a:lnTo>
                    <a:lnTo>
                      <a:pt x="399" y="14"/>
                    </a:lnTo>
                    <a:lnTo>
                      <a:pt x="397" y="15"/>
                    </a:lnTo>
                    <a:lnTo>
                      <a:pt x="394" y="17"/>
                    </a:lnTo>
                    <a:lnTo>
                      <a:pt x="394" y="17"/>
                    </a:lnTo>
                    <a:lnTo>
                      <a:pt x="393" y="17"/>
                    </a:lnTo>
                    <a:lnTo>
                      <a:pt x="392" y="15"/>
                    </a:lnTo>
                    <a:lnTo>
                      <a:pt x="391" y="13"/>
                    </a:lnTo>
                    <a:lnTo>
                      <a:pt x="390" y="13"/>
                    </a:lnTo>
                    <a:lnTo>
                      <a:pt x="390" y="13"/>
                    </a:lnTo>
                    <a:lnTo>
                      <a:pt x="389" y="13"/>
                    </a:lnTo>
                    <a:lnTo>
                      <a:pt x="388" y="12"/>
                    </a:lnTo>
                    <a:lnTo>
                      <a:pt x="384" y="10"/>
                    </a:lnTo>
                    <a:lnTo>
                      <a:pt x="384" y="10"/>
                    </a:lnTo>
                    <a:lnTo>
                      <a:pt x="381" y="10"/>
                    </a:lnTo>
                    <a:lnTo>
                      <a:pt x="378" y="10"/>
                    </a:lnTo>
                    <a:lnTo>
                      <a:pt x="372" y="10"/>
                    </a:lnTo>
                    <a:lnTo>
                      <a:pt x="372" y="10"/>
                    </a:lnTo>
                    <a:lnTo>
                      <a:pt x="366" y="11"/>
                    </a:lnTo>
                    <a:lnTo>
                      <a:pt x="364" y="12"/>
                    </a:lnTo>
                    <a:lnTo>
                      <a:pt x="362" y="13"/>
                    </a:lnTo>
                    <a:lnTo>
                      <a:pt x="362" y="13"/>
                    </a:lnTo>
                    <a:lnTo>
                      <a:pt x="359" y="15"/>
                    </a:lnTo>
                    <a:lnTo>
                      <a:pt x="357" y="16"/>
                    </a:lnTo>
                    <a:lnTo>
                      <a:pt x="354" y="16"/>
                    </a:lnTo>
                    <a:lnTo>
                      <a:pt x="354" y="16"/>
                    </a:lnTo>
                    <a:lnTo>
                      <a:pt x="352" y="14"/>
                    </a:lnTo>
                    <a:lnTo>
                      <a:pt x="348" y="11"/>
                    </a:lnTo>
                    <a:lnTo>
                      <a:pt x="343" y="4"/>
                    </a:lnTo>
                    <a:lnTo>
                      <a:pt x="343" y="4"/>
                    </a:lnTo>
                    <a:lnTo>
                      <a:pt x="341" y="2"/>
                    </a:lnTo>
                    <a:lnTo>
                      <a:pt x="339" y="2"/>
                    </a:lnTo>
                    <a:lnTo>
                      <a:pt x="338" y="2"/>
                    </a:lnTo>
                    <a:lnTo>
                      <a:pt x="336" y="3"/>
                    </a:lnTo>
                    <a:lnTo>
                      <a:pt x="336" y="3"/>
                    </a:lnTo>
                    <a:lnTo>
                      <a:pt x="335" y="4"/>
                    </a:lnTo>
                    <a:lnTo>
                      <a:pt x="335" y="5"/>
                    </a:lnTo>
                    <a:lnTo>
                      <a:pt x="335" y="7"/>
                    </a:lnTo>
                    <a:lnTo>
                      <a:pt x="335" y="7"/>
                    </a:lnTo>
                    <a:lnTo>
                      <a:pt x="333" y="10"/>
                    </a:lnTo>
                    <a:lnTo>
                      <a:pt x="330" y="12"/>
                    </a:lnTo>
                    <a:lnTo>
                      <a:pt x="326" y="13"/>
                    </a:lnTo>
                    <a:lnTo>
                      <a:pt x="324" y="14"/>
                    </a:lnTo>
                    <a:lnTo>
                      <a:pt x="324" y="14"/>
                    </a:lnTo>
                    <a:lnTo>
                      <a:pt x="318" y="11"/>
                    </a:lnTo>
                    <a:lnTo>
                      <a:pt x="315" y="10"/>
                    </a:lnTo>
                    <a:lnTo>
                      <a:pt x="313" y="10"/>
                    </a:lnTo>
                    <a:lnTo>
                      <a:pt x="313" y="10"/>
                    </a:lnTo>
                    <a:lnTo>
                      <a:pt x="310" y="8"/>
                    </a:lnTo>
                    <a:lnTo>
                      <a:pt x="309" y="6"/>
                    </a:lnTo>
                    <a:lnTo>
                      <a:pt x="306" y="1"/>
                    </a:lnTo>
                    <a:lnTo>
                      <a:pt x="306" y="1"/>
                    </a:lnTo>
                    <a:lnTo>
                      <a:pt x="305" y="0"/>
                    </a:lnTo>
                    <a:lnTo>
                      <a:pt x="303" y="0"/>
                    </a:lnTo>
                    <a:lnTo>
                      <a:pt x="297" y="2"/>
                    </a:lnTo>
                    <a:lnTo>
                      <a:pt x="297" y="2"/>
                    </a:lnTo>
                    <a:lnTo>
                      <a:pt x="295" y="3"/>
                    </a:lnTo>
                    <a:lnTo>
                      <a:pt x="294" y="4"/>
                    </a:lnTo>
                    <a:lnTo>
                      <a:pt x="293" y="6"/>
                    </a:lnTo>
                    <a:lnTo>
                      <a:pt x="293" y="6"/>
                    </a:lnTo>
                    <a:lnTo>
                      <a:pt x="289" y="8"/>
                    </a:lnTo>
                    <a:lnTo>
                      <a:pt x="286" y="12"/>
                    </a:lnTo>
                    <a:lnTo>
                      <a:pt x="286" y="12"/>
                    </a:lnTo>
                    <a:lnTo>
                      <a:pt x="281" y="19"/>
                    </a:lnTo>
                    <a:lnTo>
                      <a:pt x="281" y="19"/>
                    </a:lnTo>
                    <a:lnTo>
                      <a:pt x="281" y="21"/>
                    </a:lnTo>
                    <a:lnTo>
                      <a:pt x="281" y="21"/>
                    </a:lnTo>
                    <a:lnTo>
                      <a:pt x="283" y="22"/>
                    </a:lnTo>
                    <a:lnTo>
                      <a:pt x="284" y="23"/>
                    </a:lnTo>
                    <a:lnTo>
                      <a:pt x="284" y="23"/>
                    </a:lnTo>
                    <a:lnTo>
                      <a:pt x="284" y="24"/>
                    </a:lnTo>
                    <a:lnTo>
                      <a:pt x="284" y="25"/>
                    </a:lnTo>
                    <a:lnTo>
                      <a:pt x="281" y="26"/>
                    </a:lnTo>
                    <a:lnTo>
                      <a:pt x="276" y="27"/>
                    </a:lnTo>
                    <a:lnTo>
                      <a:pt x="276" y="27"/>
                    </a:lnTo>
                    <a:lnTo>
                      <a:pt x="276" y="28"/>
                    </a:lnTo>
                    <a:lnTo>
                      <a:pt x="275" y="29"/>
                    </a:lnTo>
                    <a:lnTo>
                      <a:pt x="275" y="32"/>
                    </a:lnTo>
                    <a:lnTo>
                      <a:pt x="275" y="32"/>
                    </a:lnTo>
                    <a:lnTo>
                      <a:pt x="274" y="34"/>
                    </a:lnTo>
                    <a:lnTo>
                      <a:pt x="272" y="35"/>
                    </a:lnTo>
                    <a:lnTo>
                      <a:pt x="267" y="37"/>
                    </a:lnTo>
                    <a:lnTo>
                      <a:pt x="267" y="37"/>
                    </a:lnTo>
                    <a:lnTo>
                      <a:pt x="266" y="38"/>
                    </a:lnTo>
                    <a:lnTo>
                      <a:pt x="266" y="41"/>
                    </a:lnTo>
                    <a:lnTo>
                      <a:pt x="267" y="44"/>
                    </a:lnTo>
                    <a:lnTo>
                      <a:pt x="267" y="44"/>
                    </a:lnTo>
                    <a:lnTo>
                      <a:pt x="266" y="46"/>
                    </a:lnTo>
                    <a:lnTo>
                      <a:pt x="264" y="46"/>
                    </a:lnTo>
                    <a:lnTo>
                      <a:pt x="263" y="47"/>
                    </a:lnTo>
                    <a:lnTo>
                      <a:pt x="261" y="48"/>
                    </a:lnTo>
                    <a:lnTo>
                      <a:pt x="261" y="48"/>
                    </a:lnTo>
                    <a:lnTo>
                      <a:pt x="258" y="52"/>
                    </a:lnTo>
                    <a:lnTo>
                      <a:pt x="257" y="53"/>
                    </a:lnTo>
                    <a:lnTo>
                      <a:pt x="256" y="55"/>
                    </a:lnTo>
                    <a:lnTo>
                      <a:pt x="256" y="55"/>
                    </a:lnTo>
                    <a:lnTo>
                      <a:pt x="254" y="55"/>
                    </a:lnTo>
                    <a:lnTo>
                      <a:pt x="253" y="55"/>
                    </a:lnTo>
                    <a:lnTo>
                      <a:pt x="252" y="54"/>
                    </a:lnTo>
                    <a:lnTo>
                      <a:pt x="252" y="54"/>
                    </a:lnTo>
                    <a:lnTo>
                      <a:pt x="253" y="58"/>
                    </a:lnTo>
                    <a:lnTo>
                      <a:pt x="252" y="60"/>
                    </a:lnTo>
                    <a:lnTo>
                      <a:pt x="251" y="62"/>
                    </a:lnTo>
                    <a:lnTo>
                      <a:pt x="251" y="62"/>
                    </a:lnTo>
                    <a:lnTo>
                      <a:pt x="247" y="65"/>
                    </a:lnTo>
                    <a:lnTo>
                      <a:pt x="243" y="67"/>
                    </a:lnTo>
                    <a:lnTo>
                      <a:pt x="243" y="67"/>
                    </a:lnTo>
                    <a:lnTo>
                      <a:pt x="242" y="67"/>
                    </a:lnTo>
                    <a:lnTo>
                      <a:pt x="240" y="66"/>
                    </a:lnTo>
                    <a:lnTo>
                      <a:pt x="237" y="65"/>
                    </a:lnTo>
                    <a:lnTo>
                      <a:pt x="237" y="65"/>
                    </a:lnTo>
                    <a:lnTo>
                      <a:pt x="233" y="65"/>
                    </a:lnTo>
                    <a:lnTo>
                      <a:pt x="231" y="66"/>
                    </a:lnTo>
                    <a:lnTo>
                      <a:pt x="229" y="68"/>
                    </a:lnTo>
                    <a:lnTo>
                      <a:pt x="229" y="68"/>
                    </a:lnTo>
                    <a:lnTo>
                      <a:pt x="226" y="73"/>
                    </a:lnTo>
                    <a:lnTo>
                      <a:pt x="225" y="75"/>
                    </a:lnTo>
                    <a:lnTo>
                      <a:pt x="223" y="76"/>
                    </a:lnTo>
                    <a:lnTo>
                      <a:pt x="223" y="76"/>
                    </a:lnTo>
                    <a:lnTo>
                      <a:pt x="219" y="79"/>
                    </a:lnTo>
                    <a:lnTo>
                      <a:pt x="217" y="83"/>
                    </a:lnTo>
                    <a:lnTo>
                      <a:pt x="217" y="83"/>
                    </a:lnTo>
                    <a:lnTo>
                      <a:pt x="214" y="86"/>
                    </a:lnTo>
                    <a:lnTo>
                      <a:pt x="211" y="88"/>
                    </a:lnTo>
                    <a:lnTo>
                      <a:pt x="211" y="88"/>
                    </a:lnTo>
                    <a:lnTo>
                      <a:pt x="211" y="89"/>
                    </a:lnTo>
                    <a:lnTo>
                      <a:pt x="212" y="89"/>
                    </a:lnTo>
                    <a:lnTo>
                      <a:pt x="214" y="89"/>
                    </a:lnTo>
                    <a:lnTo>
                      <a:pt x="218" y="89"/>
                    </a:lnTo>
                    <a:lnTo>
                      <a:pt x="218" y="89"/>
                    </a:lnTo>
                    <a:lnTo>
                      <a:pt x="220" y="89"/>
                    </a:lnTo>
                    <a:lnTo>
                      <a:pt x="221" y="90"/>
                    </a:lnTo>
                    <a:lnTo>
                      <a:pt x="222" y="93"/>
                    </a:lnTo>
                    <a:lnTo>
                      <a:pt x="222" y="93"/>
                    </a:lnTo>
                    <a:lnTo>
                      <a:pt x="223" y="93"/>
                    </a:lnTo>
                    <a:lnTo>
                      <a:pt x="224" y="93"/>
                    </a:lnTo>
                    <a:lnTo>
                      <a:pt x="226" y="91"/>
                    </a:lnTo>
                    <a:lnTo>
                      <a:pt x="226" y="91"/>
                    </a:lnTo>
                    <a:lnTo>
                      <a:pt x="226" y="91"/>
                    </a:lnTo>
                    <a:lnTo>
                      <a:pt x="228" y="92"/>
                    </a:lnTo>
                    <a:lnTo>
                      <a:pt x="229" y="95"/>
                    </a:lnTo>
                    <a:lnTo>
                      <a:pt x="229" y="95"/>
                    </a:lnTo>
                    <a:lnTo>
                      <a:pt x="230" y="96"/>
                    </a:lnTo>
                    <a:lnTo>
                      <a:pt x="232" y="96"/>
                    </a:lnTo>
                    <a:lnTo>
                      <a:pt x="234" y="96"/>
                    </a:lnTo>
                    <a:lnTo>
                      <a:pt x="236" y="97"/>
                    </a:lnTo>
                    <a:lnTo>
                      <a:pt x="236" y="97"/>
                    </a:lnTo>
                    <a:lnTo>
                      <a:pt x="237" y="99"/>
                    </a:lnTo>
                    <a:lnTo>
                      <a:pt x="238" y="102"/>
                    </a:lnTo>
                    <a:lnTo>
                      <a:pt x="239" y="108"/>
                    </a:lnTo>
                    <a:lnTo>
                      <a:pt x="239" y="108"/>
                    </a:lnTo>
                    <a:lnTo>
                      <a:pt x="239" y="110"/>
                    </a:lnTo>
                    <a:lnTo>
                      <a:pt x="238" y="111"/>
                    </a:lnTo>
                    <a:lnTo>
                      <a:pt x="234" y="113"/>
                    </a:lnTo>
                    <a:lnTo>
                      <a:pt x="234" y="113"/>
                    </a:lnTo>
                    <a:lnTo>
                      <a:pt x="233" y="113"/>
                    </a:lnTo>
                    <a:lnTo>
                      <a:pt x="232" y="112"/>
                    </a:lnTo>
                    <a:lnTo>
                      <a:pt x="230" y="110"/>
                    </a:lnTo>
                    <a:lnTo>
                      <a:pt x="230" y="110"/>
                    </a:lnTo>
                    <a:lnTo>
                      <a:pt x="229" y="109"/>
                    </a:lnTo>
                    <a:lnTo>
                      <a:pt x="228" y="110"/>
                    </a:lnTo>
                    <a:lnTo>
                      <a:pt x="225" y="112"/>
                    </a:lnTo>
                    <a:lnTo>
                      <a:pt x="225" y="112"/>
                    </a:lnTo>
                    <a:lnTo>
                      <a:pt x="224" y="114"/>
                    </a:lnTo>
                    <a:lnTo>
                      <a:pt x="224" y="115"/>
                    </a:lnTo>
                    <a:lnTo>
                      <a:pt x="224" y="117"/>
                    </a:lnTo>
                    <a:lnTo>
                      <a:pt x="224" y="118"/>
                    </a:lnTo>
                    <a:lnTo>
                      <a:pt x="224" y="118"/>
                    </a:lnTo>
                    <a:lnTo>
                      <a:pt x="222" y="119"/>
                    </a:lnTo>
                    <a:lnTo>
                      <a:pt x="221" y="118"/>
                    </a:lnTo>
                    <a:lnTo>
                      <a:pt x="219" y="115"/>
                    </a:lnTo>
                    <a:lnTo>
                      <a:pt x="219" y="115"/>
                    </a:lnTo>
                    <a:lnTo>
                      <a:pt x="217" y="114"/>
                    </a:lnTo>
                    <a:lnTo>
                      <a:pt x="213" y="114"/>
                    </a:lnTo>
                    <a:lnTo>
                      <a:pt x="206" y="114"/>
                    </a:lnTo>
                    <a:lnTo>
                      <a:pt x="206" y="114"/>
                    </a:lnTo>
                    <a:lnTo>
                      <a:pt x="205" y="114"/>
                    </a:lnTo>
                    <a:lnTo>
                      <a:pt x="204" y="115"/>
                    </a:lnTo>
                    <a:lnTo>
                      <a:pt x="203" y="118"/>
                    </a:lnTo>
                    <a:lnTo>
                      <a:pt x="203" y="118"/>
                    </a:lnTo>
                    <a:lnTo>
                      <a:pt x="202" y="119"/>
                    </a:lnTo>
                    <a:lnTo>
                      <a:pt x="200" y="119"/>
                    </a:lnTo>
                    <a:lnTo>
                      <a:pt x="198" y="118"/>
                    </a:lnTo>
                    <a:lnTo>
                      <a:pt x="198" y="118"/>
                    </a:lnTo>
                    <a:lnTo>
                      <a:pt x="197" y="120"/>
                    </a:lnTo>
                    <a:lnTo>
                      <a:pt x="196" y="122"/>
                    </a:lnTo>
                    <a:lnTo>
                      <a:pt x="193" y="123"/>
                    </a:lnTo>
                    <a:lnTo>
                      <a:pt x="193" y="123"/>
                    </a:lnTo>
                    <a:lnTo>
                      <a:pt x="187" y="128"/>
                    </a:lnTo>
                    <a:lnTo>
                      <a:pt x="187" y="128"/>
                    </a:lnTo>
                    <a:lnTo>
                      <a:pt x="186" y="129"/>
                    </a:lnTo>
                    <a:lnTo>
                      <a:pt x="185" y="129"/>
                    </a:lnTo>
                    <a:lnTo>
                      <a:pt x="183" y="128"/>
                    </a:lnTo>
                    <a:lnTo>
                      <a:pt x="183" y="128"/>
                    </a:lnTo>
                    <a:lnTo>
                      <a:pt x="181" y="130"/>
                    </a:lnTo>
                    <a:lnTo>
                      <a:pt x="179" y="133"/>
                    </a:lnTo>
                    <a:lnTo>
                      <a:pt x="179" y="133"/>
                    </a:lnTo>
                    <a:lnTo>
                      <a:pt x="177" y="133"/>
                    </a:lnTo>
                    <a:lnTo>
                      <a:pt x="175" y="133"/>
                    </a:lnTo>
                    <a:lnTo>
                      <a:pt x="171" y="131"/>
                    </a:lnTo>
                    <a:lnTo>
                      <a:pt x="171" y="131"/>
                    </a:lnTo>
                    <a:lnTo>
                      <a:pt x="170" y="131"/>
                    </a:lnTo>
                    <a:lnTo>
                      <a:pt x="170" y="131"/>
                    </a:lnTo>
                    <a:lnTo>
                      <a:pt x="168" y="133"/>
                    </a:lnTo>
                    <a:lnTo>
                      <a:pt x="168" y="133"/>
                    </a:lnTo>
                    <a:lnTo>
                      <a:pt x="166" y="133"/>
                    </a:lnTo>
                    <a:lnTo>
                      <a:pt x="161" y="133"/>
                    </a:lnTo>
                    <a:lnTo>
                      <a:pt x="154" y="132"/>
                    </a:lnTo>
                    <a:lnTo>
                      <a:pt x="154" y="132"/>
                    </a:lnTo>
                    <a:lnTo>
                      <a:pt x="152" y="132"/>
                    </a:lnTo>
                    <a:lnTo>
                      <a:pt x="150" y="131"/>
                    </a:lnTo>
                    <a:lnTo>
                      <a:pt x="150" y="130"/>
                    </a:lnTo>
                    <a:lnTo>
                      <a:pt x="150" y="129"/>
                    </a:lnTo>
                    <a:lnTo>
                      <a:pt x="150" y="129"/>
                    </a:lnTo>
                    <a:lnTo>
                      <a:pt x="149" y="128"/>
                    </a:lnTo>
                    <a:lnTo>
                      <a:pt x="148" y="127"/>
                    </a:lnTo>
                    <a:lnTo>
                      <a:pt x="143" y="125"/>
                    </a:lnTo>
                    <a:lnTo>
                      <a:pt x="143" y="125"/>
                    </a:lnTo>
                    <a:lnTo>
                      <a:pt x="141" y="125"/>
                    </a:lnTo>
                    <a:lnTo>
                      <a:pt x="139" y="126"/>
                    </a:lnTo>
                    <a:lnTo>
                      <a:pt x="138" y="127"/>
                    </a:lnTo>
                    <a:lnTo>
                      <a:pt x="136" y="128"/>
                    </a:lnTo>
                    <a:lnTo>
                      <a:pt x="136" y="128"/>
                    </a:lnTo>
                    <a:lnTo>
                      <a:pt x="135" y="127"/>
                    </a:lnTo>
                    <a:lnTo>
                      <a:pt x="133" y="126"/>
                    </a:lnTo>
                    <a:lnTo>
                      <a:pt x="131" y="124"/>
                    </a:lnTo>
                    <a:lnTo>
                      <a:pt x="128" y="123"/>
                    </a:lnTo>
                    <a:lnTo>
                      <a:pt x="128" y="123"/>
                    </a:lnTo>
                    <a:lnTo>
                      <a:pt x="128" y="124"/>
                    </a:lnTo>
                    <a:lnTo>
                      <a:pt x="128" y="124"/>
                    </a:lnTo>
                    <a:lnTo>
                      <a:pt x="129" y="126"/>
                    </a:lnTo>
                    <a:lnTo>
                      <a:pt x="135" y="131"/>
                    </a:lnTo>
                    <a:lnTo>
                      <a:pt x="135" y="131"/>
                    </a:lnTo>
                    <a:lnTo>
                      <a:pt x="135" y="133"/>
                    </a:lnTo>
                    <a:lnTo>
                      <a:pt x="135" y="134"/>
                    </a:lnTo>
                    <a:lnTo>
                      <a:pt x="134" y="135"/>
                    </a:lnTo>
                    <a:lnTo>
                      <a:pt x="129" y="139"/>
                    </a:lnTo>
                    <a:lnTo>
                      <a:pt x="129" y="139"/>
                    </a:lnTo>
                    <a:lnTo>
                      <a:pt x="128" y="140"/>
                    </a:lnTo>
                    <a:lnTo>
                      <a:pt x="127" y="140"/>
                    </a:lnTo>
                    <a:lnTo>
                      <a:pt x="124" y="140"/>
                    </a:lnTo>
                    <a:lnTo>
                      <a:pt x="124" y="140"/>
                    </a:lnTo>
                    <a:lnTo>
                      <a:pt x="123" y="140"/>
                    </a:lnTo>
                    <a:lnTo>
                      <a:pt x="123" y="139"/>
                    </a:lnTo>
                    <a:lnTo>
                      <a:pt x="122" y="137"/>
                    </a:lnTo>
                    <a:lnTo>
                      <a:pt x="122" y="133"/>
                    </a:lnTo>
                    <a:lnTo>
                      <a:pt x="121" y="131"/>
                    </a:lnTo>
                    <a:lnTo>
                      <a:pt x="121" y="131"/>
                    </a:lnTo>
                    <a:lnTo>
                      <a:pt x="120" y="131"/>
                    </a:lnTo>
                    <a:lnTo>
                      <a:pt x="118" y="132"/>
                    </a:lnTo>
                    <a:lnTo>
                      <a:pt x="116" y="132"/>
                    </a:lnTo>
                    <a:lnTo>
                      <a:pt x="114" y="132"/>
                    </a:lnTo>
                    <a:lnTo>
                      <a:pt x="114" y="132"/>
                    </a:lnTo>
                    <a:lnTo>
                      <a:pt x="112" y="132"/>
                    </a:lnTo>
                    <a:lnTo>
                      <a:pt x="110" y="133"/>
                    </a:lnTo>
                    <a:lnTo>
                      <a:pt x="109" y="135"/>
                    </a:lnTo>
                    <a:lnTo>
                      <a:pt x="109" y="135"/>
                    </a:lnTo>
                    <a:lnTo>
                      <a:pt x="105" y="135"/>
                    </a:lnTo>
                    <a:lnTo>
                      <a:pt x="103" y="135"/>
                    </a:lnTo>
                    <a:lnTo>
                      <a:pt x="102" y="134"/>
                    </a:lnTo>
                    <a:lnTo>
                      <a:pt x="102" y="134"/>
                    </a:lnTo>
                    <a:lnTo>
                      <a:pt x="101" y="132"/>
                    </a:lnTo>
                    <a:lnTo>
                      <a:pt x="100" y="132"/>
                    </a:lnTo>
                    <a:lnTo>
                      <a:pt x="99" y="132"/>
                    </a:lnTo>
                    <a:lnTo>
                      <a:pt x="99" y="132"/>
                    </a:lnTo>
                    <a:lnTo>
                      <a:pt x="95" y="137"/>
                    </a:lnTo>
                    <a:lnTo>
                      <a:pt x="93" y="140"/>
                    </a:lnTo>
                    <a:lnTo>
                      <a:pt x="90" y="141"/>
                    </a:lnTo>
                    <a:lnTo>
                      <a:pt x="90" y="141"/>
                    </a:lnTo>
                    <a:lnTo>
                      <a:pt x="88" y="141"/>
                    </a:lnTo>
                    <a:lnTo>
                      <a:pt x="87" y="140"/>
                    </a:lnTo>
                    <a:lnTo>
                      <a:pt x="85" y="135"/>
                    </a:lnTo>
                    <a:lnTo>
                      <a:pt x="85" y="135"/>
                    </a:lnTo>
                    <a:lnTo>
                      <a:pt x="85" y="134"/>
                    </a:lnTo>
                    <a:lnTo>
                      <a:pt x="85" y="133"/>
                    </a:lnTo>
                    <a:lnTo>
                      <a:pt x="85" y="132"/>
                    </a:lnTo>
                    <a:lnTo>
                      <a:pt x="85" y="131"/>
                    </a:lnTo>
                    <a:lnTo>
                      <a:pt x="85" y="131"/>
                    </a:lnTo>
                    <a:lnTo>
                      <a:pt x="84" y="130"/>
                    </a:lnTo>
                    <a:lnTo>
                      <a:pt x="82" y="130"/>
                    </a:lnTo>
                    <a:lnTo>
                      <a:pt x="79" y="130"/>
                    </a:lnTo>
                    <a:lnTo>
                      <a:pt x="79" y="130"/>
                    </a:lnTo>
                    <a:lnTo>
                      <a:pt x="75" y="129"/>
                    </a:lnTo>
                    <a:lnTo>
                      <a:pt x="72" y="131"/>
                    </a:lnTo>
                    <a:lnTo>
                      <a:pt x="72" y="131"/>
                    </a:lnTo>
                    <a:lnTo>
                      <a:pt x="72" y="132"/>
                    </a:lnTo>
                    <a:lnTo>
                      <a:pt x="73" y="134"/>
                    </a:lnTo>
                    <a:lnTo>
                      <a:pt x="73" y="137"/>
                    </a:lnTo>
                    <a:lnTo>
                      <a:pt x="73" y="140"/>
                    </a:lnTo>
                    <a:lnTo>
                      <a:pt x="73" y="140"/>
                    </a:lnTo>
                    <a:lnTo>
                      <a:pt x="72" y="142"/>
                    </a:lnTo>
                    <a:lnTo>
                      <a:pt x="71" y="144"/>
                    </a:lnTo>
                    <a:lnTo>
                      <a:pt x="68" y="146"/>
                    </a:lnTo>
                    <a:lnTo>
                      <a:pt x="68" y="146"/>
                    </a:lnTo>
                    <a:lnTo>
                      <a:pt x="67" y="147"/>
                    </a:lnTo>
                    <a:lnTo>
                      <a:pt x="67" y="148"/>
                    </a:lnTo>
                    <a:lnTo>
                      <a:pt x="68" y="150"/>
                    </a:lnTo>
                    <a:lnTo>
                      <a:pt x="67" y="152"/>
                    </a:lnTo>
                    <a:lnTo>
                      <a:pt x="67" y="152"/>
                    </a:lnTo>
                    <a:lnTo>
                      <a:pt x="65" y="154"/>
                    </a:lnTo>
                    <a:lnTo>
                      <a:pt x="62" y="155"/>
                    </a:lnTo>
                    <a:lnTo>
                      <a:pt x="59" y="155"/>
                    </a:lnTo>
                    <a:lnTo>
                      <a:pt x="58" y="156"/>
                    </a:lnTo>
                    <a:lnTo>
                      <a:pt x="58" y="156"/>
                    </a:lnTo>
                    <a:lnTo>
                      <a:pt x="56" y="158"/>
                    </a:lnTo>
                    <a:lnTo>
                      <a:pt x="52" y="159"/>
                    </a:lnTo>
                    <a:lnTo>
                      <a:pt x="52" y="159"/>
                    </a:lnTo>
                    <a:lnTo>
                      <a:pt x="50" y="160"/>
                    </a:lnTo>
                    <a:lnTo>
                      <a:pt x="48" y="161"/>
                    </a:lnTo>
                    <a:lnTo>
                      <a:pt x="44" y="165"/>
                    </a:lnTo>
                    <a:lnTo>
                      <a:pt x="44" y="165"/>
                    </a:lnTo>
                    <a:lnTo>
                      <a:pt x="35" y="171"/>
                    </a:lnTo>
                    <a:lnTo>
                      <a:pt x="35" y="171"/>
                    </a:lnTo>
                    <a:lnTo>
                      <a:pt x="33" y="173"/>
                    </a:lnTo>
                    <a:lnTo>
                      <a:pt x="33" y="175"/>
                    </a:lnTo>
                    <a:lnTo>
                      <a:pt x="35" y="177"/>
                    </a:lnTo>
                    <a:lnTo>
                      <a:pt x="37" y="179"/>
                    </a:lnTo>
                    <a:lnTo>
                      <a:pt x="37" y="179"/>
                    </a:lnTo>
                    <a:lnTo>
                      <a:pt x="39" y="180"/>
                    </a:lnTo>
                    <a:lnTo>
                      <a:pt x="41" y="180"/>
                    </a:lnTo>
                    <a:lnTo>
                      <a:pt x="42" y="180"/>
                    </a:lnTo>
                    <a:lnTo>
                      <a:pt x="44" y="180"/>
                    </a:lnTo>
                    <a:lnTo>
                      <a:pt x="44" y="180"/>
                    </a:lnTo>
                    <a:lnTo>
                      <a:pt x="45" y="181"/>
                    </a:lnTo>
                    <a:lnTo>
                      <a:pt x="45" y="182"/>
                    </a:lnTo>
                    <a:lnTo>
                      <a:pt x="44" y="185"/>
                    </a:lnTo>
                    <a:lnTo>
                      <a:pt x="41" y="190"/>
                    </a:lnTo>
                    <a:lnTo>
                      <a:pt x="41" y="190"/>
                    </a:lnTo>
                    <a:lnTo>
                      <a:pt x="33" y="203"/>
                    </a:lnTo>
                    <a:lnTo>
                      <a:pt x="33" y="203"/>
                    </a:lnTo>
                    <a:lnTo>
                      <a:pt x="33" y="205"/>
                    </a:lnTo>
                    <a:lnTo>
                      <a:pt x="35" y="208"/>
                    </a:lnTo>
                    <a:lnTo>
                      <a:pt x="35" y="208"/>
                    </a:lnTo>
                    <a:lnTo>
                      <a:pt x="33" y="208"/>
                    </a:lnTo>
                    <a:lnTo>
                      <a:pt x="32" y="209"/>
                    </a:lnTo>
                    <a:lnTo>
                      <a:pt x="28" y="211"/>
                    </a:lnTo>
                    <a:lnTo>
                      <a:pt x="28" y="211"/>
                    </a:lnTo>
                    <a:lnTo>
                      <a:pt x="28" y="212"/>
                    </a:lnTo>
                    <a:lnTo>
                      <a:pt x="27" y="213"/>
                    </a:lnTo>
                    <a:lnTo>
                      <a:pt x="28" y="216"/>
                    </a:lnTo>
                    <a:lnTo>
                      <a:pt x="30" y="223"/>
                    </a:lnTo>
                    <a:lnTo>
                      <a:pt x="30" y="223"/>
                    </a:lnTo>
                    <a:lnTo>
                      <a:pt x="29" y="226"/>
                    </a:lnTo>
                    <a:lnTo>
                      <a:pt x="28" y="232"/>
                    </a:lnTo>
                    <a:lnTo>
                      <a:pt x="28" y="232"/>
                    </a:lnTo>
                    <a:lnTo>
                      <a:pt x="28" y="234"/>
                    </a:lnTo>
                    <a:lnTo>
                      <a:pt x="26" y="236"/>
                    </a:lnTo>
                    <a:lnTo>
                      <a:pt x="21" y="241"/>
                    </a:lnTo>
                    <a:lnTo>
                      <a:pt x="21" y="241"/>
                    </a:lnTo>
                    <a:lnTo>
                      <a:pt x="14" y="246"/>
                    </a:lnTo>
                    <a:lnTo>
                      <a:pt x="9" y="249"/>
                    </a:lnTo>
                    <a:lnTo>
                      <a:pt x="9" y="249"/>
                    </a:lnTo>
                    <a:lnTo>
                      <a:pt x="6" y="250"/>
                    </a:lnTo>
                    <a:lnTo>
                      <a:pt x="5" y="253"/>
                    </a:lnTo>
                    <a:lnTo>
                      <a:pt x="5" y="253"/>
                    </a:lnTo>
                    <a:lnTo>
                      <a:pt x="3" y="257"/>
                    </a:lnTo>
                    <a:lnTo>
                      <a:pt x="0" y="261"/>
                    </a:lnTo>
                    <a:lnTo>
                      <a:pt x="0" y="261"/>
                    </a:lnTo>
                    <a:lnTo>
                      <a:pt x="1" y="261"/>
                    </a:lnTo>
                    <a:lnTo>
                      <a:pt x="3" y="263"/>
                    </a:lnTo>
                    <a:lnTo>
                      <a:pt x="7" y="266"/>
                    </a:lnTo>
                    <a:lnTo>
                      <a:pt x="7" y="266"/>
                    </a:lnTo>
                    <a:lnTo>
                      <a:pt x="8" y="268"/>
                    </a:lnTo>
                    <a:lnTo>
                      <a:pt x="9" y="270"/>
                    </a:lnTo>
                    <a:lnTo>
                      <a:pt x="9" y="272"/>
                    </a:lnTo>
                    <a:lnTo>
                      <a:pt x="9" y="272"/>
                    </a:lnTo>
                    <a:lnTo>
                      <a:pt x="13" y="279"/>
                    </a:lnTo>
                    <a:lnTo>
                      <a:pt x="13" y="279"/>
                    </a:lnTo>
                    <a:lnTo>
                      <a:pt x="15" y="283"/>
                    </a:lnTo>
                    <a:lnTo>
                      <a:pt x="16" y="288"/>
                    </a:lnTo>
                    <a:lnTo>
                      <a:pt x="16" y="288"/>
                    </a:lnTo>
                    <a:lnTo>
                      <a:pt x="15" y="292"/>
                    </a:lnTo>
                    <a:lnTo>
                      <a:pt x="14" y="298"/>
                    </a:lnTo>
                    <a:lnTo>
                      <a:pt x="14" y="298"/>
                    </a:lnTo>
                    <a:lnTo>
                      <a:pt x="13" y="300"/>
                    </a:lnTo>
                    <a:lnTo>
                      <a:pt x="13" y="303"/>
                    </a:lnTo>
                    <a:lnTo>
                      <a:pt x="13" y="307"/>
                    </a:lnTo>
                    <a:lnTo>
                      <a:pt x="13" y="307"/>
                    </a:lnTo>
                    <a:lnTo>
                      <a:pt x="13" y="309"/>
                    </a:lnTo>
                    <a:lnTo>
                      <a:pt x="14" y="309"/>
                    </a:lnTo>
                    <a:lnTo>
                      <a:pt x="15" y="311"/>
                    </a:lnTo>
                    <a:lnTo>
                      <a:pt x="15" y="311"/>
                    </a:lnTo>
                    <a:lnTo>
                      <a:pt x="13" y="317"/>
                    </a:lnTo>
                    <a:lnTo>
                      <a:pt x="12" y="323"/>
                    </a:lnTo>
                    <a:lnTo>
                      <a:pt x="12" y="323"/>
                    </a:lnTo>
                    <a:lnTo>
                      <a:pt x="12" y="324"/>
                    </a:lnTo>
                    <a:lnTo>
                      <a:pt x="13" y="325"/>
                    </a:lnTo>
                    <a:lnTo>
                      <a:pt x="16" y="325"/>
                    </a:lnTo>
                    <a:lnTo>
                      <a:pt x="16" y="325"/>
                    </a:lnTo>
                    <a:lnTo>
                      <a:pt x="19" y="327"/>
                    </a:lnTo>
                    <a:lnTo>
                      <a:pt x="21" y="329"/>
                    </a:lnTo>
                    <a:lnTo>
                      <a:pt x="21" y="329"/>
                    </a:lnTo>
                    <a:lnTo>
                      <a:pt x="23" y="330"/>
                    </a:lnTo>
                    <a:lnTo>
                      <a:pt x="23" y="333"/>
                    </a:lnTo>
                    <a:lnTo>
                      <a:pt x="23" y="333"/>
                    </a:lnTo>
                    <a:lnTo>
                      <a:pt x="24" y="335"/>
                    </a:lnTo>
                    <a:lnTo>
                      <a:pt x="25" y="336"/>
                    </a:lnTo>
                    <a:lnTo>
                      <a:pt x="26" y="336"/>
                    </a:lnTo>
                    <a:lnTo>
                      <a:pt x="26" y="336"/>
                    </a:lnTo>
                    <a:lnTo>
                      <a:pt x="29" y="336"/>
                    </a:lnTo>
                    <a:lnTo>
                      <a:pt x="32" y="337"/>
                    </a:lnTo>
                    <a:lnTo>
                      <a:pt x="32" y="337"/>
                    </a:lnTo>
                    <a:lnTo>
                      <a:pt x="32" y="338"/>
                    </a:lnTo>
                    <a:lnTo>
                      <a:pt x="32" y="339"/>
                    </a:lnTo>
                    <a:lnTo>
                      <a:pt x="31" y="342"/>
                    </a:lnTo>
                    <a:lnTo>
                      <a:pt x="31" y="342"/>
                    </a:lnTo>
                    <a:lnTo>
                      <a:pt x="30" y="343"/>
                    </a:lnTo>
                    <a:lnTo>
                      <a:pt x="30" y="345"/>
                    </a:lnTo>
                    <a:lnTo>
                      <a:pt x="31" y="349"/>
                    </a:lnTo>
                    <a:lnTo>
                      <a:pt x="31" y="349"/>
                    </a:lnTo>
                    <a:lnTo>
                      <a:pt x="31" y="351"/>
                    </a:lnTo>
                    <a:lnTo>
                      <a:pt x="32" y="352"/>
                    </a:lnTo>
                    <a:lnTo>
                      <a:pt x="36" y="354"/>
                    </a:lnTo>
                    <a:lnTo>
                      <a:pt x="36" y="354"/>
                    </a:lnTo>
                    <a:lnTo>
                      <a:pt x="36" y="355"/>
                    </a:lnTo>
                    <a:lnTo>
                      <a:pt x="36" y="356"/>
                    </a:lnTo>
                    <a:lnTo>
                      <a:pt x="33" y="360"/>
                    </a:lnTo>
                    <a:lnTo>
                      <a:pt x="33" y="360"/>
                    </a:lnTo>
                    <a:lnTo>
                      <a:pt x="33" y="361"/>
                    </a:lnTo>
                    <a:lnTo>
                      <a:pt x="33" y="362"/>
                    </a:lnTo>
                    <a:lnTo>
                      <a:pt x="36" y="365"/>
                    </a:lnTo>
                    <a:lnTo>
                      <a:pt x="38" y="367"/>
                    </a:lnTo>
                    <a:lnTo>
                      <a:pt x="39" y="369"/>
                    </a:lnTo>
                    <a:lnTo>
                      <a:pt x="39" y="369"/>
                    </a:lnTo>
                    <a:lnTo>
                      <a:pt x="39" y="372"/>
                    </a:lnTo>
                    <a:lnTo>
                      <a:pt x="38" y="374"/>
                    </a:lnTo>
                    <a:lnTo>
                      <a:pt x="38" y="374"/>
                    </a:lnTo>
                    <a:lnTo>
                      <a:pt x="38" y="376"/>
                    </a:lnTo>
                    <a:lnTo>
                      <a:pt x="40" y="377"/>
                    </a:lnTo>
                    <a:lnTo>
                      <a:pt x="42" y="378"/>
                    </a:lnTo>
                    <a:lnTo>
                      <a:pt x="42" y="378"/>
                    </a:lnTo>
                    <a:lnTo>
                      <a:pt x="43" y="379"/>
                    </a:lnTo>
                    <a:lnTo>
                      <a:pt x="44" y="379"/>
                    </a:lnTo>
                    <a:lnTo>
                      <a:pt x="46" y="378"/>
                    </a:lnTo>
                    <a:lnTo>
                      <a:pt x="46" y="378"/>
                    </a:lnTo>
                    <a:lnTo>
                      <a:pt x="48" y="379"/>
                    </a:lnTo>
                    <a:lnTo>
                      <a:pt x="49" y="380"/>
                    </a:lnTo>
                    <a:lnTo>
                      <a:pt x="49" y="380"/>
                    </a:lnTo>
                    <a:lnTo>
                      <a:pt x="49" y="380"/>
                    </a:lnTo>
                    <a:lnTo>
                      <a:pt x="50" y="380"/>
                    </a:lnTo>
                    <a:lnTo>
                      <a:pt x="53" y="380"/>
                    </a:lnTo>
                    <a:lnTo>
                      <a:pt x="53" y="380"/>
                    </a:lnTo>
                    <a:lnTo>
                      <a:pt x="56" y="380"/>
                    </a:lnTo>
                    <a:lnTo>
                      <a:pt x="59" y="380"/>
                    </a:lnTo>
                    <a:lnTo>
                      <a:pt x="59" y="380"/>
                    </a:lnTo>
                    <a:lnTo>
                      <a:pt x="60" y="382"/>
                    </a:lnTo>
                    <a:lnTo>
                      <a:pt x="59" y="383"/>
                    </a:lnTo>
                    <a:lnTo>
                      <a:pt x="56" y="386"/>
                    </a:lnTo>
                    <a:lnTo>
                      <a:pt x="56" y="386"/>
                    </a:lnTo>
                    <a:lnTo>
                      <a:pt x="56" y="387"/>
                    </a:lnTo>
                    <a:lnTo>
                      <a:pt x="56" y="388"/>
                    </a:lnTo>
                    <a:lnTo>
                      <a:pt x="58" y="390"/>
                    </a:lnTo>
                    <a:lnTo>
                      <a:pt x="58" y="390"/>
                    </a:lnTo>
                    <a:lnTo>
                      <a:pt x="60" y="391"/>
                    </a:lnTo>
                    <a:lnTo>
                      <a:pt x="61" y="391"/>
                    </a:lnTo>
                    <a:lnTo>
                      <a:pt x="65" y="390"/>
                    </a:lnTo>
                    <a:lnTo>
                      <a:pt x="65" y="390"/>
                    </a:lnTo>
                    <a:lnTo>
                      <a:pt x="68" y="388"/>
                    </a:lnTo>
                    <a:lnTo>
                      <a:pt x="72" y="388"/>
                    </a:lnTo>
                    <a:lnTo>
                      <a:pt x="72" y="388"/>
                    </a:lnTo>
                    <a:lnTo>
                      <a:pt x="71" y="385"/>
                    </a:lnTo>
                    <a:lnTo>
                      <a:pt x="71" y="385"/>
                    </a:lnTo>
                    <a:lnTo>
                      <a:pt x="71" y="383"/>
                    </a:lnTo>
                    <a:lnTo>
                      <a:pt x="70" y="381"/>
                    </a:lnTo>
                    <a:lnTo>
                      <a:pt x="70" y="381"/>
                    </a:lnTo>
                    <a:lnTo>
                      <a:pt x="69" y="379"/>
                    </a:lnTo>
                    <a:lnTo>
                      <a:pt x="68" y="377"/>
                    </a:lnTo>
                    <a:lnTo>
                      <a:pt x="69" y="373"/>
                    </a:lnTo>
                    <a:lnTo>
                      <a:pt x="69" y="373"/>
                    </a:lnTo>
                    <a:lnTo>
                      <a:pt x="71" y="369"/>
                    </a:lnTo>
                    <a:lnTo>
                      <a:pt x="74" y="366"/>
                    </a:lnTo>
                    <a:lnTo>
                      <a:pt x="74" y="366"/>
                    </a:lnTo>
                    <a:lnTo>
                      <a:pt x="82" y="360"/>
                    </a:lnTo>
                    <a:lnTo>
                      <a:pt x="82" y="360"/>
                    </a:lnTo>
                    <a:lnTo>
                      <a:pt x="87" y="353"/>
                    </a:lnTo>
                    <a:lnTo>
                      <a:pt x="87" y="353"/>
                    </a:lnTo>
                    <a:lnTo>
                      <a:pt x="91" y="350"/>
                    </a:lnTo>
                    <a:lnTo>
                      <a:pt x="94" y="347"/>
                    </a:lnTo>
                    <a:lnTo>
                      <a:pt x="94" y="347"/>
                    </a:lnTo>
                    <a:lnTo>
                      <a:pt x="97" y="343"/>
                    </a:lnTo>
                    <a:lnTo>
                      <a:pt x="101" y="340"/>
                    </a:lnTo>
                    <a:lnTo>
                      <a:pt x="101" y="340"/>
                    </a:lnTo>
                    <a:lnTo>
                      <a:pt x="102" y="338"/>
                    </a:lnTo>
                    <a:lnTo>
                      <a:pt x="103" y="336"/>
                    </a:lnTo>
                    <a:lnTo>
                      <a:pt x="103" y="336"/>
                    </a:lnTo>
                    <a:lnTo>
                      <a:pt x="104" y="331"/>
                    </a:lnTo>
                    <a:lnTo>
                      <a:pt x="105" y="334"/>
                    </a:lnTo>
                    <a:lnTo>
                      <a:pt x="110" y="332"/>
                    </a:lnTo>
                    <a:lnTo>
                      <a:pt x="108" y="330"/>
                    </a:lnTo>
                    <a:lnTo>
                      <a:pt x="107" y="331"/>
                    </a:lnTo>
                    <a:lnTo>
                      <a:pt x="107" y="330"/>
                    </a:lnTo>
                    <a:lnTo>
                      <a:pt x="111" y="328"/>
                    </a:lnTo>
                    <a:lnTo>
                      <a:pt x="112" y="331"/>
                    </a:lnTo>
                    <a:lnTo>
                      <a:pt x="113" y="330"/>
                    </a:lnTo>
                    <a:lnTo>
                      <a:pt x="111" y="325"/>
                    </a:lnTo>
                    <a:lnTo>
                      <a:pt x="117" y="323"/>
                    </a:lnTo>
                    <a:lnTo>
                      <a:pt x="117" y="324"/>
                    </a:lnTo>
                    <a:lnTo>
                      <a:pt x="115" y="325"/>
                    </a:lnTo>
                    <a:lnTo>
                      <a:pt x="116" y="328"/>
                    </a:lnTo>
                    <a:lnTo>
                      <a:pt x="120" y="328"/>
                    </a:lnTo>
                    <a:lnTo>
                      <a:pt x="121" y="322"/>
                    </a:lnTo>
                    <a:lnTo>
                      <a:pt x="133" y="320"/>
                    </a:lnTo>
                    <a:lnTo>
                      <a:pt x="132" y="322"/>
                    </a:lnTo>
                    <a:lnTo>
                      <a:pt x="137" y="322"/>
                    </a:lnTo>
                    <a:lnTo>
                      <a:pt x="136" y="324"/>
                    </a:lnTo>
                    <a:lnTo>
                      <a:pt x="141" y="325"/>
                    </a:lnTo>
                    <a:lnTo>
                      <a:pt x="142" y="323"/>
                    </a:lnTo>
                    <a:lnTo>
                      <a:pt x="145" y="324"/>
                    </a:lnTo>
                    <a:lnTo>
                      <a:pt x="143" y="327"/>
                    </a:lnTo>
                    <a:lnTo>
                      <a:pt x="151" y="330"/>
                    </a:lnTo>
                    <a:lnTo>
                      <a:pt x="155" y="324"/>
                    </a:lnTo>
                    <a:lnTo>
                      <a:pt x="166" y="324"/>
                    </a:lnTo>
                    <a:lnTo>
                      <a:pt x="171" y="322"/>
                    </a:lnTo>
                    <a:lnTo>
                      <a:pt x="171" y="324"/>
                    </a:lnTo>
                    <a:lnTo>
                      <a:pt x="171" y="324"/>
                    </a:lnTo>
                    <a:lnTo>
                      <a:pt x="169" y="325"/>
                    </a:lnTo>
                    <a:lnTo>
                      <a:pt x="168" y="327"/>
                    </a:lnTo>
                    <a:lnTo>
                      <a:pt x="168" y="328"/>
                    </a:lnTo>
                    <a:lnTo>
                      <a:pt x="168" y="328"/>
                    </a:lnTo>
                    <a:lnTo>
                      <a:pt x="168" y="328"/>
                    </a:lnTo>
                    <a:lnTo>
                      <a:pt x="168" y="329"/>
                    </a:lnTo>
                    <a:lnTo>
                      <a:pt x="167" y="330"/>
                    </a:lnTo>
                    <a:lnTo>
                      <a:pt x="167" y="330"/>
                    </a:lnTo>
                    <a:lnTo>
                      <a:pt x="166" y="330"/>
                    </a:lnTo>
                    <a:lnTo>
                      <a:pt x="164" y="329"/>
                    </a:lnTo>
                    <a:lnTo>
                      <a:pt x="164" y="329"/>
                    </a:lnTo>
                    <a:lnTo>
                      <a:pt x="163" y="330"/>
                    </a:lnTo>
                    <a:lnTo>
                      <a:pt x="161" y="331"/>
                    </a:lnTo>
                    <a:lnTo>
                      <a:pt x="161" y="334"/>
                    </a:lnTo>
                    <a:lnTo>
                      <a:pt x="161" y="334"/>
                    </a:lnTo>
                    <a:lnTo>
                      <a:pt x="161" y="335"/>
                    </a:lnTo>
                    <a:lnTo>
                      <a:pt x="163" y="335"/>
                    </a:lnTo>
                    <a:lnTo>
                      <a:pt x="166" y="334"/>
                    </a:lnTo>
                    <a:lnTo>
                      <a:pt x="166" y="334"/>
                    </a:lnTo>
                    <a:lnTo>
                      <a:pt x="167" y="334"/>
                    </a:lnTo>
                    <a:lnTo>
                      <a:pt x="167" y="335"/>
                    </a:lnTo>
                    <a:lnTo>
                      <a:pt x="166" y="337"/>
                    </a:lnTo>
                    <a:lnTo>
                      <a:pt x="166" y="337"/>
                    </a:lnTo>
                    <a:lnTo>
                      <a:pt x="165" y="341"/>
                    </a:lnTo>
                    <a:lnTo>
                      <a:pt x="163" y="343"/>
                    </a:lnTo>
                    <a:lnTo>
                      <a:pt x="163" y="343"/>
                    </a:lnTo>
                    <a:lnTo>
                      <a:pt x="164" y="345"/>
                    </a:lnTo>
                    <a:lnTo>
                      <a:pt x="165" y="347"/>
                    </a:lnTo>
                    <a:lnTo>
                      <a:pt x="169" y="352"/>
                    </a:lnTo>
                    <a:lnTo>
                      <a:pt x="169" y="352"/>
                    </a:lnTo>
                    <a:lnTo>
                      <a:pt x="171" y="355"/>
                    </a:lnTo>
                    <a:lnTo>
                      <a:pt x="170" y="358"/>
                    </a:lnTo>
                    <a:lnTo>
                      <a:pt x="170" y="358"/>
                    </a:lnTo>
                    <a:lnTo>
                      <a:pt x="170" y="363"/>
                    </a:lnTo>
                    <a:lnTo>
                      <a:pt x="170" y="363"/>
                    </a:lnTo>
                    <a:lnTo>
                      <a:pt x="170" y="364"/>
                    </a:lnTo>
                    <a:lnTo>
                      <a:pt x="170" y="368"/>
                    </a:lnTo>
                    <a:lnTo>
                      <a:pt x="170" y="368"/>
                    </a:lnTo>
                    <a:lnTo>
                      <a:pt x="170" y="368"/>
                    </a:lnTo>
                    <a:lnTo>
                      <a:pt x="172" y="369"/>
                    </a:lnTo>
                    <a:lnTo>
                      <a:pt x="175" y="370"/>
                    </a:lnTo>
                    <a:lnTo>
                      <a:pt x="175" y="370"/>
                    </a:lnTo>
                    <a:lnTo>
                      <a:pt x="176" y="370"/>
                    </a:lnTo>
                    <a:lnTo>
                      <a:pt x="175" y="371"/>
                    </a:lnTo>
                    <a:lnTo>
                      <a:pt x="173" y="373"/>
                    </a:lnTo>
                    <a:lnTo>
                      <a:pt x="173" y="373"/>
                    </a:lnTo>
                    <a:lnTo>
                      <a:pt x="173" y="374"/>
                    </a:lnTo>
                    <a:lnTo>
                      <a:pt x="174" y="374"/>
                    </a:lnTo>
                    <a:lnTo>
                      <a:pt x="178" y="374"/>
                    </a:lnTo>
                    <a:lnTo>
                      <a:pt x="178" y="374"/>
                    </a:lnTo>
                    <a:lnTo>
                      <a:pt x="182" y="375"/>
                    </a:lnTo>
                    <a:lnTo>
                      <a:pt x="182" y="375"/>
                    </a:lnTo>
                    <a:lnTo>
                      <a:pt x="183" y="376"/>
                    </a:lnTo>
                    <a:lnTo>
                      <a:pt x="183" y="377"/>
                    </a:lnTo>
                    <a:lnTo>
                      <a:pt x="183" y="377"/>
                    </a:lnTo>
                    <a:lnTo>
                      <a:pt x="181" y="379"/>
                    </a:lnTo>
                    <a:lnTo>
                      <a:pt x="178" y="380"/>
                    </a:lnTo>
                    <a:lnTo>
                      <a:pt x="178" y="380"/>
                    </a:lnTo>
                    <a:lnTo>
                      <a:pt x="176" y="381"/>
                    </a:lnTo>
                    <a:lnTo>
                      <a:pt x="175" y="383"/>
                    </a:lnTo>
                    <a:lnTo>
                      <a:pt x="175" y="383"/>
                    </a:lnTo>
                    <a:lnTo>
                      <a:pt x="175" y="385"/>
                    </a:lnTo>
                    <a:lnTo>
                      <a:pt x="176" y="385"/>
                    </a:lnTo>
                    <a:lnTo>
                      <a:pt x="178" y="387"/>
                    </a:lnTo>
                    <a:lnTo>
                      <a:pt x="178" y="387"/>
                    </a:lnTo>
                    <a:lnTo>
                      <a:pt x="179" y="394"/>
                    </a:lnTo>
                    <a:lnTo>
                      <a:pt x="179" y="394"/>
                    </a:lnTo>
                    <a:lnTo>
                      <a:pt x="181" y="394"/>
                    </a:lnTo>
                    <a:lnTo>
                      <a:pt x="185" y="393"/>
                    </a:lnTo>
                    <a:lnTo>
                      <a:pt x="193" y="387"/>
                    </a:lnTo>
                    <a:lnTo>
                      <a:pt x="193" y="387"/>
                    </a:lnTo>
                    <a:lnTo>
                      <a:pt x="196" y="385"/>
                    </a:lnTo>
                    <a:lnTo>
                      <a:pt x="197" y="382"/>
                    </a:lnTo>
                    <a:lnTo>
                      <a:pt x="198" y="379"/>
                    </a:lnTo>
                    <a:lnTo>
                      <a:pt x="198" y="379"/>
                    </a:lnTo>
                    <a:lnTo>
                      <a:pt x="201" y="380"/>
                    </a:lnTo>
                    <a:lnTo>
                      <a:pt x="201" y="380"/>
                    </a:lnTo>
                    <a:lnTo>
                      <a:pt x="202" y="381"/>
                    </a:lnTo>
                    <a:lnTo>
                      <a:pt x="203" y="382"/>
                    </a:lnTo>
                    <a:lnTo>
                      <a:pt x="204" y="385"/>
                    </a:lnTo>
                    <a:lnTo>
                      <a:pt x="204" y="385"/>
                    </a:lnTo>
                    <a:lnTo>
                      <a:pt x="205" y="387"/>
                    </a:lnTo>
                    <a:lnTo>
                      <a:pt x="207" y="387"/>
                    </a:lnTo>
                    <a:lnTo>
                      <a:pt x="207" y="387"/>
                    </a:lnTo>
                    <a:lnTo>
                      <a:pt x="210" y="390"/>
                    </a:lnTo>
                    <a:lnTo>
                      <a:pt x="214" y="392"/>
                    </a:lnTo>
                    <a:lnTo>
                      <a:pt x="214" y="392"/>
                    </a:lnTo>
                    <a:lnTo>
                      <a:pt x="216" y="392"/>
                    </a:lnTo>
                    <a:lnTo>
                      <a:pt x="218" y="391"/>
                    </a:lnTo>
                    <a:lnTo>
                      <a:pt x="219" y="388"/>
                    </a:lnTo>
                    <a:lnTo>
                      <a:pt x="220" y="387"/>
                    </a:lnTo>
                    <a:lnTo>
                      <a:pt x="220" y="387"/>
                    </a:lnTo>
                    <a:lnTo>
                      <a:pt x="220" y="386"/>
                    </a:lnTo>
                    <a:lnTo>
                      <a:pt x="221" y="385"/>
                    </a:lnTo>
                    <a:lnTo>
                      <a:pt x="223" y="385"/>
                    </a:lnTo>
                    <a:lnTo>
                      <a:pt x="223" y="385"/>
                    </a:lnTo>
                    <a:lnTo>
                      <a:pt x="231" y="383"/>
                    </a:lnTo>
                    <a:lnTo>
                      <a:pt x="231" y="383"/>
                    </a:lnTo>
                    <a:lnTo>
                      <a:pt x="232" y="382"/>
                    </a:lnTo>
                    <a:lnTo>
                      <a:pt x="234" y="380"/>
                    </a:lnTo>
                    <a:lnTo>
                      <a:pt x="234" y="380"/>
                    </a:lnTo>
                    <a:lnTo>
                      <a:pt x="235" y="378"/>
                    </a:lnTo>
                    <a:lnTo>
                      <a:pt x="236" y="377"/>
                    </a:lnTo>
                    <a:lnTo>
                      <a:pt x="239" y="377"/>
                    </a:lnTo>
                    <a:lnTo>
                      <a:pt x="239" y="377"/>
                    </a:lnTo>
                    <a:lnTo>
                      <a:pt x="244" y="375"/>
                    </a:lnTo>
                    <a:lnTo>
                      <a:pt x="249" y="374"/>
                    </a:lnTo>
                    <a:lnTo>
                      <a:pt x="249" y="374"/>
                    </a:lnTo>
                    <a:lnTo>
                      <a:pt x="251" y="374"/>
                    </a:lnTo>
                    <a:lnTo>
                      <a:pt x="253" y="375"/>
                    </a:lnTo>
                    <a:lnTo>
                      <a:pt x="253" y="375"/>
                    </a:lnTo>
                    <a:lnTo>
                      <a:pt x="255" y="375"/>
                    </a:lnTo>
                    <a:lnTo>
                      <a:pt x="255" y="374"/>
                    </a:lnTo>
                    <a:lnTo>
                      <a:pt x="255" y="373"/>
                    </a:lnTo>
                    <a:lnTo>
                      <a:pt x="255" y="373"/>
                    </a:lnTo>
                    <a:lnTo>
                      <a:pt x="256" y="371"/>
                    </a:lnTo>
                    <a:lnTo>
                      <a:pt x="260" y="370"/>
                    </a:lnTo>
                    <a:lnTo>
                      <a:pt x="260" y="370"/>
                    </a:lnTo>
                    <a:lnTo>
                      <a:pt x="261" y="369"/>
                    </a:lnTo>
                    <a:lnTo>
                      <a:pt x="261" y="369"/>
                    </a:lnTo>
                    <a:lnTo>
                      <a:pt x="258" y="367"/>
                    </a:lnTo>
                    <a:lnTo>
                      <a:pt x="258" y="367"/>
                    </a:lnTo>
                    <a:lnTo>
                      <a:pt x="256" y="367"/>
                    </a:lnTo>
                    <a:lnTo>
                      <a:pt x="253" y="367"/>
                    </a:lnTo>
                    <a:lnTo>
                      <a:pt x="253" y="367"/>
                    </a:lnTo>
                    <a:lnTo>
                      <a:pt x="253" y="367"/>
                    </a:lnTo>
                    <a:lnTo>
                      <a:pt x="254" y="366"/>
                    </a:lnTo>
                    <a:lnTo>
                      <a:pt x="255" y="365"/>
                    </a:lnTo>
                    <a:lnTo>
                      <a:pt x="255" y="365"/>
                    </a:lnTo>
                    <a:lnTo>
                      <a:pt x="255" y="364"/>
                    </a:lnTo>
                    <a:lnTo>
                      <a:pt x="255" y="362"/>
                    </a:lnTo>
                    <a:lnTo>
                      <a:pt x="255" y="362"/>
                    </a:lnTo>
                    <a:lnTo>
                      <a:pt x="255" y="360"/>
                    </a:lnTo>
                    <a:lnTo>
                      <a:pt x="256" y="359"/>
                    </a:lnTo>
                    <a:lnTo>
                      <a:pt x="256" y="359"/>
                    </a:lnTo>
                    <a:lnTo>
                      <a:pt x="260" y="360"/>
                    </a:lnTo>
                    <a:lnTo>
                      <a:pt x="265" y="361"/>
                    </a:lnTo>
                    <a:lnTo>
                      <a:pt x="265" y="361"/>
                    </a:lnTo>
                    <a:lnTo>
                      <a:pt x="266" y="361"/>
                    </a:lnTo>
                    <a:lnTo>
                      <a:pt x="266" y="361"/>
                    </a:lnTo>
                    <a:lnTo>
                      <a:pt x="266" y="360"/>
                    </a:lnTo>
                    <a:lnTo>
                      <a:pt x="267" y="359"/>
                    </a:lnTo>
                    <a:lnTo>
                      <a:pt x="267" y="359"/>
                    </a:lnTo>
                    <a:lnTo>
                      <a:pt x="268" y="356"/>
                    </a:lnTo>
                    <a:lnTo>
                      <a:pt x="269" y="353"/>
                    </a:lnTo>
                    <a:lnTo>
                      <a:pt x="270" y="347"/>
                    </a:lnTo>
                    <a:lnTo>
                      <a:pt x="270" y="347"/>
                    </a:lnTo>
                    <a:lnTo>
                      <a:pt x="273" y="344"/>
                    </a:lnTo>
                    <a:lnTo>
                      <a:pt x="276" y="343"/>
                    </a:lnTo>
                    <a:lnTo>
                      <a:pt x="276" y="343"/>
                    </a:lnTo>
                    <a:lnTo>
                      <a:pt x="279" y="343"/>
                    </a:lnTo>
                    <a:lnTo>
                      <a:pt x="281" y="344"/>
                    </a:lnTo>
                    <a:lnTo>
                      <a:pt x="281" y="344"/>
                    </a:lnTo>
                    <a:lnTo>
                      <a:pt x="282" y="345"/>
                    </a:lnTo>
                    <a:lnTo>
                      <a:pt x="282" y="346"/>
                    </a:lnTo>
                    <a:lnTo>
                      <a:pt x="283" y="347"/>
                    </a:lnTo>
                    <a:lnTo>
                      <a:pt x="283" y="348"/>
                    </a:lnTo>
                    <a:lnTo>
                      <a:pt x="283" y="348"/>
                    </a:lnTo>
                    <a:lnTo>
                      <a:pt x="286" y="350"/>
                    </a:lnTo>
                    <a:lnTo>
                      <a:pt x="287" y="351"/>
                    </a:lnTo>
                    <a:lnTo>
                      <a:pt x="287" y="351"/>
                    </a:lnTo>
                    <a:lnTo>
                      <a:pt x="288" y="350"/>
                    </a:lnTo>
                    <a:lnTo>
                      <a:pt x="289" y="349"/>
                    </a:lnTo>
                    <a:lnTo>
                      <a:pt x="292" y="347"/>
                    </a:lnTo>
                    <a:lnTo>
                      <a:pt x="292" y="347"/>
                    </a:lnTo>
                    <a:lnTo>
                      <a:pt x="293" y="346"/>
                    </a:lnTo>
                    <a:lnTo>
                      <a:pt x="294" y="346"/>
                    </a:lnTo>
                    <a:lnTo>
                      <a:pt x="296" y="346"/>
                    </a:lnTo>
                    <a:lnTo>
                      <a:pt x="297" y="345"/>
                    </a:lnTo>
                    <a:lnTo>
                      <a:pt x="297" y="345"/>
                    </a:lnTo>
                    <a:lnTo>
                      <a:pt x="298" y="344"/>
                    </a:lnTo>
                    <a:lnTo>
                      <a:pt x="297" y="343"/>
                    </a:lnTo>
                    <a:lnTo>
                      <a:pt x="295" y="341"/>
                    </a:lnTo>
                    <a:lnTo>
                      <a:pt x="295" y="341"/>
                    </a:lnTo>
                    <a:lnTo>
                      <a:pt x="295" y="341"/>
                    </a:lnTo>
                    <a:lnTo>
                      <a:pt x="295" y="341"/>
                    </a:lnTo>
                    <a:lnTo>
                      <a:pt x="297" y="341"/>
                    </a:lnTo>
                    <a:lnTo>
                      <a:pt x="301" y="341"/>
                    </a:lnTo>
                    <a:lnTo>
                      <a:pt x="301" y="341"/>
                    </a:lnTo>
                    <a:lnTo>
                      <a:pt x="302" y="341"/>
                    </a:lnTo>
                    <a:lnTo>
                      <a:pt x="302" y="340"/>
                    </a:lnTo>
                    <a:lnTo>
                      <a:pt x="302" y="337"/>
                    </a:lnTo>
                    <a:lnTo>
                      <a:pt x="302" y="337"/>
                    </a:lnTo>
                    <a:lnTo>
                      <a:pt x="303" y="336"/>
                    </a:lnTo>
                    <a:lnTo>
                      <a:pt x="304" y="336"/>
                    </a:lnTo>
                    <a:lnTo>
                      <a:pt x="307" y="336"/>
                    </a:lnTo>
                    <a:lnTo>
                      <a:pt x="307" y="336"/>
                    </a:lnTo>
                    <a:lnTo>
                      <a:pt x="310" y="336"/>
                    </a:lnTo>
                    <a:lnTo>
                      <a:pt x="312" y="335"/>
                    </a:lnTo>
                    <a:lnTo>
                      <a:pt x="312" y="335"/>
                    </a:lnTo>
                    <a:lnTo>
                      <a:pt x="313" y="336"/>
                    </a:lnTo>
                    <a:lnTo>
                      <a:pt x="314" y="337"/>
                    </a:lnTo>
                    <a:lnTo>
                      <a:pt x="315" y="337"/>
                    </a:lnTo>
                    <a:lnTo>
                      <a:pt x="315" y="337"/>
                    </a:lnTo>
                    <a:lnTo>
                      <a:pt x="322" y="333"/>
                    </a:lnTo>
                    <a:lnTo>
                      <a:pt x="322" y="333"/>
                    </a:lnTo>
                    <a:lnTo>
                      <a:pt x="324" y="331"/>
                    </a:lnTo>
                    <a:lnTo>
                      <a:pt x="326" y="330"/>
                    </a:lnTo>
                    <a:lnTo>
                      <a:pt x="326" y="330"/>
                    </a:lnTo>
                    <a:lnTo>
                      <a:pt x="327" y="330"/>
                    </a:lnTo>
                    <a:lnTo>
                      <a:pt x="329" y="332"/>
                    </a:lnTo>
                    <a:lnTo>
                      <a:pt x="332" y="334"/>
                    </a:lnTo>
                    <a:lnTo>
                      <a:pt x="332" y="334"/>
                    </a:lnTo>
                    <a:lnTo>
                      <a:pt x="340" y="333"/>
                    </a:lnTo>
                    <a:lnTo>
                      <a:pt x="340" y="333"/>
                    </a:lnTo>
                    <a:lnTo>
                      <a:pt x="342" y="333"/>
                    </a:lnTo>
                    <a:lnTo>
                      <a:pt x="343" y="334"/>
                    </a:lnTo>
                    <a:lnTo>
                      <a:pt x="347" y="336"/>
                    </a:lnTo>
                    <a:lnTo>
                      <a:pt x="347" y="336"/>
                    </a:lnTo>
                    <a:lnTo>
                      <a:pt x="348" y="336"/>
                    </a:lnTo>
                    <a:lnTo>
                      <a:pt x="349" y="336"/>
                    </a:lnTo>
                    <a:lnTo>
                      <a:pt x="351" y="335"/>
                    </a:lnTo>
                    <a:lnTo>
                      <a:pt x="351" y="335"/>
                    </a:lnTo>
                    <a:lnTo>
                      <a:pt x="360" y="331"/>
                    </a:lnTo>
                    <a:lnTo>
                      <a:pt x="360" y="331"/>
                    </a:lnTo>
                    <a:lnTo>
                      <a:pt x="362" y="330"/>
                    </a:lnTo>
                    <a:lnTo>
                      <a:pt x="366" y="330"/>
                    </a:lnTo>
                    <a:lnTo>
                      <a:pt x="366" y="330"/>
                    </a:lnTo>
                    <a:lnTo>
                      <a:pt x="369" y="329"/>
                    </a:lnTo>
                    <a:lnTo>
                      <a:pt x="372" y="328"/>
                    </a:lnTo>
                    <a:lnTo>
                      <a:pt x="372" y="328"/>
                    </a:lnTo>
                    <a:lnTo>
                      <a:pt x="373" y="325"/>
                    </a:lnTo>
                    <a:lnTo>
                      <a:pt x="373" y="323"/>
                    </a:lnTo>
                    <a:lnTo>
                      <a:pt x="374" y="318"/>
                    </a:lnTo>
                    <a:lnTo>
                      <a:pt x="374" y="318"/>
                    </a:lnTo>
                    <a:lnTo>
                      <a:pt x="374" y="315"/>
                    </a:lnTo>
                    <a:lnTo>
                      <a:pt x="373" y="312"/>
                    </a:lnTo>
                    <a:lnTo>
                      <a:pt x="373" y="312"/>
                    </a:lnTo>
                    <a:lnTo>
                      <a:pt x="372" y="311"/>
                    </a:lnTo>
                    <a:lnTo>
                      <a:pt x="370" y="310"/>
                    </a:lnTo>
                    <a:lnTo>
                      <a:pt x="368" y="309"/>
                    </a:lnTo>
                    <a:lnTo>
                      <a:pt x="366" y="308"/>
                    </a:lnTo>
                    <a:lnTo>
                      <a:pt x="366" y="308"/>
                    </a:lnTo>
                    <a:lnTo>
                      <a:pt x="365" y="307"/>
                    </a:lnTo>
                    <a:lnTo>
                      <a:pt x="366" y="307"/>
                    </a:lnTo>
                    <a:lnTo>
                      <a:pt x="369" y="308"/>
                    </a:lnTo>
                    <a:lnTo>
                      <a:pt x="372" y="309"/>
                    </a:lnTo>
                    <a:lnTo>
                      <a:pt x="373" y="309"/>
                    </a:lnTo>
                    <a:lnTo>
                      <a:pt x="373" y="309"/>
                    </a:lnTo>
                    <a:lnTo>
                      <a:pt x="371" y="306"/>
                    </a:lnTo>
                    <a:lnTo>
                      <a:pt x="371" y="306"/>
                    </a:lnTo>
                    <a:lnTo>
                      <a:pt x="372" y="305"/>
                    </a:lnTo>
                    <a:lnTo>
                      <a:pt x="372" y="305"/>
                    </a:lnTo>
                    <a:lnTo>
                      <a:pt x="375" y="306"/>
                    </a:lnTo>
                    <a:lnTo>
                      <a:pt x="379" y="309"/>
                    </a:lnTo>
                    <a:lnTo>
                      <a:pt x="379" y="309"/>
                    </a:lnTo>
                    <a:lnTo>
                      <a:pt x="382" y="311"/>
                    </a:lnTo>
                    <a:lnTo>
                      <a:pt x="385" y="313"/>
                    </a:lnTo>
                    <a:lnTo>
                      <a:pt x="385" y="313"/>
                    </a:lnTo>
                    <a:lnTo>
                      <a:pt x="388" y="313"/>
                    </a:lnTo>
                    <a:lnTo>
                      <a:pt x="389" y="311"/>
                    </a:lnTo>
                    <a:lnTo>
                      <a:pt x="392" y="309"/>
                    </a:lnTo>
                    <a:lnTo>
                      <a:pt x="392" y="309"/>
                    </a:lnTo>
                    <a:lnTo>
                      <a:pt x="394" y="308"/>
                    </a:lnTo>
                    <a:lnTo>
                      <a:pt x="397" y="308"/>
                    </a:lnTo>
                    <a:lnTo>
                      <a:pt x="397" y="308"/>
                    </a:lnTo>
                    <a:lnTo>
                      <a:pt x="399" y="307"/>
                    </a:lnTo>
                    <a:lnTo>
                      <a:pt x="402" y="305"/>
                    </a:lnTo>
                    <a:lnTo>
                      <a:pt x="402" y="305"/>
                    </a:lnTo>
                    <a:lnTo>
                      <a:pt x="405" y="303"/>
                    </a:lnTo>
                    <a:lnTo>
                      <a:pt x="409" y="302"/>
                    </a:lnTo>
                    <a:lnTo>
                      <a:pt x="409" y="302"/>
                    </a:lnTo>
                    <a:lnTo>
                      <a:pt x="422" y="300"/>
                    </a:lnTo>
                    <a:lnTo>
                      <a:pt x="422" y="300"/>
                    </a:lnTo>
                    <a:lnTo>
                      <a:pt x="423" y="299"/>
                    </a:lnTo>
                    <a:lnTo>
                      <a:pt x="425" y="297"/>
                    </a:lnTo>
                    <a:lnTo>
                      <a:pt x="427" y="291"/>
                    </a:lnTo>
                    <a:lnTo>
                      <a:pt x="427" y="291"/>
                    </a:lnTo>
                    <a:lnTo>
                      <a:pt x="427" y="290"/>
                    </a:lnTo>
                    <a:lnTo>
                      <a:pt x="427" y="290"/>
                    </a:lnTo>
                    <a:lnTo>
                      <a:pt x="428" y="292"/>
                    </a:lnTo>
                    <a:lnTo>
                      <a:pt x="428" y="292"/>
                    </a:lnTo>
                    <a:lnTo>
                      <a:pt x="429" y="295"/>
                    </a:lnTo>
                    <a:lnTo>
                      <a:pt x="430" y="295"/>
                    </a:lnTo>
                    <a:lnTo>
                      <a:pt x="430" y="293"/>
                    </a:lnTo>
                    <a:lnTo>
                      <a:pt x="430" y="293"/>
                    </a:lnTo>
                    <a:lnTo>
                      <a:pt x="430" y="290"/>
                    </a:lnTo>
                    <a:lnTo>
                      <a:pt x="432" y="288"/>
                    </a:lnTo>
                    <a:lnTo>
                      <a:pt x="432" y="288"/>
                    </a:lnTo>
                    <a:lnTo>
                      <a:pt x="433" y="288"/>
                    </a:lnTo>
                    <a:lnTo>
                      <a:pt x="434" y="289"/>
                    </a:lnTo>
                    <a:lnTo>
                      <a:pt x="436" y="292"/>
                    </a:lnTo>
                    <a:lnTo>
                      <a:pt x="436" y="292"/>
                    </a:lnTo>
                    <a:lnTo>
                      <a:pt x="436" y="297"/>
                    </a:lnTo>
                    <a:lnTo>
                      <a:pt x="436" y="301"/>
                    </a:lnTo>
                    <a:lnTo>
                      <a:pt x="436" y="301"/>
                    </a:lnTo>
                    <a:lnTo>
                      <a:pt x="436" y="302"/>
                    </a:lnTo>
                    <a:lnTo>
                      <a:pt x="435" y="302"/>
                    </a:lnTo>
                    <a:lnTo>
                      <a:pt x="434" y="302"/>
                    </a:lnTo>
                    <a:lnTo>
                      <a:pt x="433" y="303"/>
                    </a:lnTo>
                    <a:lnTo>
                      <a:pt x="433" y="303"/>
                    </a:lnTo>
                    <a:lnTo>
                      <a:pt x="431" y="304"/>
                    </a:lnTo>
                    <a:lnTo>
                      <a:pt x="428" y="305"/>
                    </a:lnTo>
                    <a:lnTo>
                      <a:pt x="428" y="305"/>
                    </a:lnTo>
                    <a:lnTo>
                      <a:pt x="427" y="305"/>
                    </a:lnTo>
                    <a:lnTo>
                      <a:pt x="427" y="306"/>
                    </a:lnTo>
                    <a:lnTo>
                      <a:pt x="427" y="308"/>
                    </a:lnTo>
                    <a:lnTo>
                      <a:pt x="427" y="308"/>
                    </a:lnTo>
                    <a:lnTo>
                      <a:pt x="428" y="309"/>
                    </a:lnTo>
                    <a:lnTo>
                      <a:pt x="430" y="309"/>
                    </a:lnTo>
                    <a:lnTo>
                      <a:pt x="430" y="309"/>
                    </a:lnTo>
                    <a:lnTo>
                      <a:pt x="431" y="309"/>
                    </a:lnTo>
                    <a:lnTo>
                      <a:pt x="431" y="308"/>
                    </a:lnTo>
                    <a:lnTo>
                      <a:pt x="432" y="306"/>
                    </a:lnTo>
                    <a:lnTo>
                      <a:pt x="432" y="306"/>
                    </a:lnTo>
                    <a:lnTo>
                      <a:pt x="435" y="306"/>
                    </a:lnTo>
                    <a:lnTo>
                      <a:pt x="439" y="307"/>
                    </a:lnTo>
                    <a:lnTo>
                      <a:pt x="439" y="307"/>
                    </a:lnTo>
                    <a:lnTo>
                      <a:pt x="440" y="307"/>
                    </a:lnTo>
                    <a:lnTo>
                      <a:pt x="440" y="307"/>
                    </a:lnTo>
                    <a:lnTo>
                      <a:pt x="441" y="310"/>
                    </a:lnTo>
                    <a:lnTo>
                      <a:pt x="441" y="310"/>
                    </a:lnTo>
                    <a:lnTo>
                      <a:pt x="443" y="310"/>
                    </a:lnTo>
                    <a:lnTo>
                      <a:pt x="444" y="311"/>
                    </a:lnTo>
                    <a:lnTo>
                      <a:pt x="448" y="310"/>
                    </a:lnTo>
                    <a:lnTo>
                      <a:pt x="448" y="310"/>
                    </a:lnTo>
                    <a:lnTo>
                      <a:pt x="450" y="312"/>
                    </a:lnTo>
                    <a:lnTo>
                      <a:pt x="453" y="314"/>
                    </a:lnTo>
                    <a:lnTo>
                      <a:pt x="453" y="314"/>
                    </a:lnTo>
                    <a:lnTo>
                      <a:pt x="454" y="314"/>
                    </a:lnTo>
                    <a:lnTo>
                      <a:pt x="455" y="314"/>
                    </a:lnTo>
                    <a:lnTo>
                      <a:pt x="457" y="313"/>
                    </a:lnTo>
                    <a:lnTo>
                      <a:pt x="457" y="313"/>
                    </a:lnTo>
                    <a:lnTo>
                      <a:pt x="459" y="313"/>
                    </a:lnTo>
                    <a:lnTo>
                      <a:pt x="462" y="314"/>
                    </a:lnTo>
                    <a:lnTo>
                      <a:pt x="462" y="314"/>
                    </a:lnTo>
                    <a:lnTo>
                      <a:pt x="463" y="315"/>
                    </a:lnTo>
                    <a:lnTo>
                      <a:pt x="464" y="316"/>
                    </a:lnTo>
                    <a:lnTo>
                      <a:pt x="465" y="318"/>
                    </a:lnTo>
                    <a:lnTo>
                      <a:pt x="465" y="318"/>
                    </a:lnTo>
                    <a:lnTo>
                      <a:pt x="465" y="319"/>
                    </a:lnTo>
                    <a:lnTo>
                      <a:pt x="467" y="318"/>
                    </a:lnTo>
                    <a:lnTo>
                      <a:pt x="471" y="318"/>
                    </a:lnTo>
                    <a:lnTo>
                      <a:pt x="471" y="318"/>
                    </a:lnTo>
                    <a:lnTo>
                      <a:pt x="472" y="317"/>
                    </a:lnTo>
                    <a:lnTo>
                      <a:pt x="472" y="315"/>
                    </a:lnTo>
                    <a:lnTo>
                      <a:pt x="472" y="311"/>
                    </a:lnTo>
                    <a:lnTo>
                      <a:pt x="472" y="311"/>
                    </a:lnTo>
                    <a:lnTo>
                      <a:pt x="472" y="308"/>
                    </a:lnTo>
                    <a:lnTo>
                      <a:pt x="473" y="304"/>
                    </a:lnTo>
                    <a:lnTo>
                      <a:pt x="475" y="296"/>
                    </a:lnTo>
                    <a:lnTo>
                      <a:pt x="475" y="296"/>
                    </a:lnTo>
                    <a:lnTo>
                      <a:pt x="477" y="295"/>
                    </a:lnTo>
                    <a:lnTo>
                      <a:pt x="478" y="293"/>
                    </a:lnTo>
                    <a:lnTo>
                      <a:pt x="479" y="293"/>
                    </a:lnTo>
                    <a:lnTo>
                      <a:pt x="480" y="292"/>
                    </a:lnTo>
                    <a:lnTo>
                      <a:pt x="480" y="292"/>
                    </a:lnTo>
                    <a:lnTo>
                      <a:pt x="479" y="289"/>
                    </a:lnTo>
                    <a:lnTo>
                      <a:pt x="477" y="287"/>
                    </a:lnTo>
                    <a:lnTo>
                      <a:pt x="477" y="287"/>
                    </a:lnTo>
                    <a:lnTo>
                      <a:pt x="473" y="283"/>
                    </a:lnTo>
                    <a:lnTo>
                      <a:pt x="474" y="282"/>
                    </a:lnTo>
                    <a:lnTo>
                      <a:pt x="489" y="295"/>
                    </a:lnTo>
                    <a:lnTo>
                      <a:pt x="494" y="289"/>
                    </a:lnTo>
                    <a:lnTo>
                      <a:pt x="482" y="281"/>
                    </a:lnTo>
                    <a:lnTo>
                      <a:pt x="483" y="279"/>
                    </a:lnTo>
                    <a:lnTo>
                      <a:pt x="496" y="286"/>
                    </a:lnTo>
                    <a:lnTo>
                      <a:pt x="496" y="273"/>
                    </a:lnTo>
                    <a:lnTo>
                      <a:pt x="497" y="273"/>
                    </a:lnTo>
                    <a:lnTo>
                      <a:pt x="497" y="273"/>
                    </a:lnTo>
                    <a:lnTo>
                      <a:pt x="497" y="273"/>
                    </a:lnTo>
                    <a:lnTo>
                      <a:pt x="497" y="269"/>
                    </a:lnTo>
                    <a:lnTo>
                      <a:pt x="498" y="266"/>
                    </a:lnTo>
                    <a:lnTo>
                      <a:pt x="499" y="261"/>
                    </a:lnTo>
                    <a:lnTo>
                      <a:pt x="499" y="26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4" name="フリーフォーム 63">
                <a:extLst>
                  <a:ext uri="{FF2B5EF4-FFF2-40B4-BE49-F238E27FC236}">
                    <a16:creationId xmlns:a16="http://schemas.microsoft.com/office/drawing/2014/main" id="{00000000-0008-0000-0000-00008C050000}"/>
                  </a:ext>
                </a:extLst>
              </p:cNvPr>
              <p:cNvSpPr>
                <a:spLocks/>
              </p:cNvSpPr>
              <p:nvPr/>
            </p:nvSpPr>
            <p:spPr bwMode="auto">
              <a:xfrm>
                <a:off x="203" y="683"/>
                <a:ext cx="46" cy="44"/>
              </a:xfrm>
              <a:custGeom>
                <a:avLst/>
                <a:gdLst>
                  <a:gd name="T0" fmla="*/ 368 w 408"/>
                  <a:gd name="T1" fmla="*/ 237 h 397"/>
                  <a:gd name="T2" fmla="*/ 348 w 408"/>
                  <a:gd name="T3" fmla="*/ 218 h 397"/>
                  <a:gd name="T4" fmla="*/ 354 w 408"/>
                  <a:gd name="T5" fmla="*/ 189 h 397"/>
                  <a:gd name="T6" fmla="*/ 357 w 408"/>
                  <a:gd name="T7" fmla="*/ 159 h 397"/>
                  <a:gd name="T8" fmla="*/ 373 w 408"/>
                  <a:gd name="T9" fmla="*/ 134 h 397"/>
                  <a:gd name="T10" fmla="*/ 386 w 408"/>
                  <a:gd name="T11" fmla="*/ 104 h 397"/>
                  <a:gd name="T12" fmla="*/ 405 w 408"/>
                  <a:gd name="T13" fmla="*/ 78 h 397"/>
                  <a:gd name="T14" fmla="*/ 404 w 408"/>
                  <a:gd name="T15" fmla="*/ 49 h 397"/>
                  <a:gd name="T16" fmla="*/ 374 w 408"/>
                  <a:gd name="T17" fmla="*/ 65 h 397"/>
                  <a:gd name="T18" fmla="*/ 342 w 408"/>
                  <a:gd name="T19" fmla="*/ 70 h 397"/>
                  <a:gd name="T20" fmla="*/ 319 w 408"/>
                  <a:gd name="T21" fmla="*/ 56 h 397"/>
                  <a:gd name="T22" fmla="*/ 315 w 408"/>
                  <a:gd name="T23" fmla="*/ 40 h 397"/>
                  <a:gd name="T24" fmla="*/ 288 w 408"/>
                  <a:gd name="T25" fmla="*/ 24 h 397"/>
                  <a:gd name="T26" fmla="*/ 266 w 408"/>
                  <a:gd name="T27" fmla="*/ 2 h 397"/>
                  <a:gd name="T28" fmla="*/ 237 w 408"/>
                  <a:gd name="T29" fmla="*/ 15 h 397"/>
                  <a:gd name="T30" fmla="*/ 214 w 408"/>
                  <a:gd name="T31" fmla="*/ 33 h 397"/>
                  <a:gd name="T32" fmla="*/ 194 w 408"/>
                  <a:gd name="T33" fmla="*/ 32 h 397"/>
                  <a:gd name="T34" fmla="*/ 162 w 408"/>
                  <a:gd name="T35" fmla="*/ 14 h 397"/>
                  <a:gd name="T36" fmla="*/ 119 w 408"/>
                  <a:gd name="T37" fmla="*/ 3 h 397"/>
                  <a:gd name="T38" fmla="*/ 101 w 408"/>
                  <a:gd name="T39" fmla="*/ 46 h 397"/>
                  <a:gd name="T40" fmla="*/ 91 w 408"/>
                  <a:gd name="T41" fmla="*/ 60 h 397"/>
                  <a:gd name="T42" fmla="*/ 51 w 408"/>
                  <a:gd name="T43" fmla="*/ 74 h 397"/>
                  <a:gd name="T44" fmla="*/ 41 w 408"/>
                  <a:gd name="T45" fmla="*/ 103 h 397"/>
                  <a:gd name="T46" fmla="*/ 9 w 408"/>
                  <a:gd name="T47" fmla="*/ 110 h 397"/>
                  <a:gd name="T48" fmla="*/ 7 w 408"/>
                  <a:gd name="T49" fmla="*/ 133 h 397"/>
                  <a:gd name="T50" fmla="*/ 14 w 408"/>
                  <a:gd name="T51" fmla="*/ 164 h 397"/>
                  <a:gd name="T52" fmla="*/ 11 w 408"/>
                  <a:gd name="T53" fmla="*/ 201 h 397"/>
                  <a:gd name="T54" fmla="*/ 29 w 408"/>
                  <a:gd name="T55" fmla="*/ 225 h 397"/>
                  <a:gd name="T56" fmla="*/ 35 w 408"/>
                  <a:gd name="T57" fmla="*/ 254 h 397"/>
                  <a:gd name="T58" fmla="*/ 39 w 408"/>
                  <a:gd name="T59" fmla="*/ 290 h 397"/>
                  <a:gd name="T60" fmla="*/ 40 w 408"/>
                  <a:gd name="T61" fmla="*/ 319 h 397"/>
                  <a:gd name="T62" fmla="*/ 63 w 408"/>
                  <a:gd name="T63" fmla="*/ 353 h 397"/>
                  <a:gd name="T64" fmla="*/ 69 w 408"/>
                  <a:gd name="T65" fmla="*/ 389 h 397"/>
                  <a:gd name="T66" fmla="*/ 95 w 408"/>
                  <a:gd name="T67" fmla="*/ 383 h 397"/>
                  <a:gd name="T68" fmla="*/ 118 w 408"/>
                  <a:gd name="T69" fmla="*/ 370 h 397"/>
                  <a:gd name="T70" fmla="*/ 146 w 408"/>
                  <a:gd name="T71" fmla="*/ 364 h 397"/>
                  <a:gd name="T72" fmla="*/ 164 w 408"/>
                  <a:gd name="T73" fmla="*/ 372 h 397"/>
                  <a:gd name="T74" fmla="*/ 175 w 408"/>
                  <a:gd name="T75" fmla="*/ 370 h 397"/>
                  <a:gd name="T76" fmla="*/ 192 w 408"/>
                  <a:gd name="T77" fmla="*/ 396 h 397"/>
                  <a:gd name="T78" fmla="*/ 208 w 408"/>
                  <a:gd name="T79" fmla="*/ 382 h 397"/>
                  <a:gd name="T80" fmla="*/ 236 w 408"/>
                  <a:gd name="T81" fmla="*/ 379 h 397"/>
                  <a:gd name="T82" fmla="*/ 243 w 408"/>
                  <a:gd name="T83" fmla="*/ 358 h 397"/>
                  <a:gd name="T84" fmla="*/ 256 w 408"/>
                  <a:gd name="T85" fmla="*/ 354 h 397"/>
                  <a:gd name="T86" fmla="*/ 264 w 408"/>
                  <a:gd name="T87" fmla="*/ 346 h 397"/>
                  <a:gd name="T88" fmla="*/ 269 w 408"/>
                  <a:gd name="T89" fmla="*/ 327 h 397"/>
                  <a:gd name="T90" fmla="*/ 234 w 408"/>
                  <a:gd name="T91" fmla="*/ 343 h 397"/>
                  <a:gd name="T92" fmla="*/ 224 w 408"/>
                  <a:gd name="T93" fmla="*/ 335 h 397"/>
                  <a:gd name="T94" fmla="*/ 240 w 408"/>
                  <a:gd name="T95" fmla="*/ 326 h 397"/>
                  <a:gd name="T96" fmla="*/ 252 w 408"/>
                  <a:gd name="T97" fmla="*/ 320 h 397"/>
                  <a:gd name="T98" fmla="*/ 268 w 408"/>
                  <a:gd name="T99" fmla="*/ 322 h 397"/>
                  <a:gd name="T100" fmla="*/ 276 w 408"/>
                  <a:gd name="T101" fmla="*/ 323 h 397"/>
                  <a:gd name="T102" fmla="*/ 292 w 408"/>
                  <a:gd name="T103" fmla="*/ 331 h 397"/>
                  <a:gd name="T104" fmla="*/ 313 w 408"/>
                  <a:gd name="T105" fmla="*/ 319 h 397"/>
                  <a:gd name="T106" fmla="*/ 319 w 408"/>
                  <a:gd name="T107" fmla="*/ 301 h 397"/>
                  <a:gd name="T108" fmla="*/ 330 w 408"/>
                  <a:gd name="T109" fmla="*/ 294 h 397"/>
                  <a:gd name="T110" fmla="*/ 339 w 408"/>
                  <a:gd name="T111" fmla="*/ 291 h 397"/>
                  <a:gd name="T112" fmla="*/ 343 w 408"/>
                  <a:gd name="T113" fmla="*/ 285 h 397"/>
                  <a:gd name="T114" fmla="*/ 330 w 408"/>
                  <a:gd name="T115" fmla="*/ 276 h 397"/>
                  <a:gd name="T116" fmla="*/ 336 w 408"/>
                  <a:gd name="T117" fmla="*/ 270 h 397"/>
                  <a:gd name="T118" fmla="*/ 354 w 408"/>
                  <a:gd name="T119" fmla="*/ 270 h 397"/>
                  <a:gd name="T120" fmla="*/ 369 w 408"/>
                  <a:gd name="T121" fmla="*/ 26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97">
                    <a:moveTo>
                      <a:pt x="369" y="267"/>
                    </a:moveTo>
                    <a:lnTo>
                      <a:pt x="369" y="267"/>
                    </a:lnTo>
                    <a:lnTo>
                      <a:pt x="369" y="266"/>
                    </a:lnTo>
                    <a:lnTo>
                      <a:pt x="368" y="265"/>
                    </a:lnTo>
                    <a:lnTo>
                      <a:pt x="369" y="261"/>
                    </a:lnTo>
                    <a:lnTo>
                      <a:pt x="369" y="261"/>
                    </a:lnTo>
                    <a:lnTo>
                      <a:pt x="371" y="257"/>
                    </a:lnTo>
                    <a:lnTo>
                      <a:pt x="374" y="254"/>
                    </a:lnTo>
                    <a:lnTo>
                      <a:pt x="374" y="254"/>
                    </a:lnTo>
                    <a:lnTo>
                      <a:pt x="376" y="253"/>
                    </a:lnTo>
                    <a:lnTo>
                      <a:pt x="374" y="252"/>
                    </a:lnTo>
                    <a:lnTo>
                      <a:pt x="374" y="252"/>
                    </a:lnTo>
                    <a:lnTo>
                      <a:pt x="372" y="250"/>
                    </a:lnTo>
                    <a:lnTo>
                      <a:pt x="369" y="248"/>
                    </a:lnTo>
                    <a:lnTo>
                      <a:pt x="369" y="248"/>
                    </a:lnTo>
                    <a:lnTo>
                      <a:pt x="368" y="239"/>
                    </a:lnTo>
                    <a:lnTo>
                      <a:pt x="368" y="239"/>
                    </a:lnTo>
                    <a:lnTo>
                      <a:pt x="368" y="237"/>
                    </a:lnTo>
                    <a:lnTo>
                      <a:pt x="367" y="237"/>
                    </a:lnTo>
                    <a:lnTo>
                      <a:pt x="366" y="235"/>
                    </a:lnTo>
                    <a:lnTo>
                      <a:pt x="366" y="235"/>
                    </a:lnTo>
                    <a:lnTo>
                      <a:pt x="365" y="233"/>
                    </a:lnTo>
                    <a:lnTo>
                      <a:pt x="364" y="232"/>
                    </a:lnTo>
                    <a:lnTo>
                      <a:pt x="364" y="232"/>
                    </a:lnTo>
                    <a:lnTo>
                      <a:pt x="359" y="228"/>
                    </a:lnTo>
                    <a:lnTo>
                      <a:pt x="359" y="228"/>
                    </a:lnTo>
                    <a:lnTo>
                      <a:pt x="357" y="227"/>
                    </a:lnTo>
                    <a:lnTo>
                      <a:pt x="353" y="227"/>
                    </a:lnTo>
                    <a:lnTo>
                      <a:pt x="353" y="227"/>
                    </a:lnTo>
                    <a:lnTo>
                      <a:pt x="352" y="226"/>
                    </a:lnTo>
                    <a:lnTo>
                      <a:pt x="351" y="225"/>
                    </a:lnTo>
                    <a:lnTo>
                      <a:pt x="351" y="223"/>
                    </a:lnTo>
                    <a:lnTo>
                      <a:pt x="351" y="223"/>
                    </a:lnTo>
                    <a:lnTo>
                      <a:pt x="351" y="222"/>
                    </a:lnTo>
                    <a:lnTo>
                      <a:pt x="351" y="221"/>
                    </a:lnTo>
                    <a:lnTo>
                      <a:pt x="348" y="218"/>
                    </a:lnTo>
                    <a:lnTo>
                      <a:pt x="348" y="218"/>
                    </a:lnTo>
                    <a:lnTo>
                      <a:pt x="347" y="217"/>
                    </a:lnTo>
                    <a:lnTo>
                      <a:pt x="348" y="215"/>
                    </a:lnTo>
                    <a:lnTo>
                      <a:pt x="349" y="211"/>
                    </a:lnTo>
                    <a:lnTo>
                      <a:pt x="349" y="211"/>
                    </a:lnTo>
                    <a:lnTo>
                      <a:pt x="349" y="210"/>
                    </a:lnTo>
                    <a:lnTo>
                      <a:pt x="350" y="210"/>
                    </a:lnTo>
                    <a:lnTo>
                      <a:pt x="352" y="208"/>
                    </a:lnTo>
                    <a:lnTo>
                      <a:pt x="352" y="208"/>
                    </a:lnTo>
                    <a:lnTo>
                      <a:pt x="352" y="208"/>
                    </a:lnTo>
                    <a:lnTo>
                      <a:pt x="352" y="207"/>
                    </a:lnTo>
                    <a:lnTo>
                      <a:pt x="351" y="203"/>
                    </a:lnTo>
                    <a:lnTo>
                      <a:pt x="351" y="203"/>
                    </a:lnTo>
                    <a:lnTo>
                      <a:pt x="351" y="197"/>
                    </a:lnTo>
                    <a:lnTo>
                      <a:pt x="352" y="194"/>
                    </a:lnTo>
                    <a:lnTo>
                      <a:pt x="353" y="192"/>
                    </a:lnTo>
                    <a:lnTo>
                      <a:pt x="353" y="192"/>
                    </a:lnTo>
                    <a:lnTo>
                      <a:pt x="354" y="189"/>
                    </a:lnTo>
                    <a:lnTo>
                      <a:pt x="354" y="186"/>
                    </a:lnTo>
                    <a:lnTo>
                      <a:pt x="355" y="181"/>
                    </a:lnTo>
                    <a:lnTo>
                      <a:pt x="355" y="181"/>
                    </a:lnTo>
                    <a:lnTo>
                      <a:pt x="355" y="181"/>
                    </a:lnTo>
                    <a:lnTo>
                      <a:pt x="354" y="181"/>
                    </a:lnTo>
                    <a:lnTo>
                      <a:pt x="353" y="181"/>
                    </a:lnTo>
                    <a:lnTo>
                      <a:pt x="351" y="181"/>
                    </a:lnTo>
                    <a:lnTo>
                      <a:pt x="351" y="179"/>
                    </a:lnTo>
                    <a:lnTo>
                      <a:pt x="351" y="179"/>
                    </a:lnTo>
                    <a:lnTo>
                      <a:pt x="351" y="176"/>
                    </a:lnTo>
                    <a:lnTo>
                      <a:pt x="352" y="174"/>
                    </a:lnTo>
                    <a:lnTo>
                      <a:pt x="357" y="170"/>
                    </a:lnTo>
                    <a:lnTo>
                      <a:pt x="357" y="170"/>
                    </a:lnTo>
                    <a:lnTo>
                      <a:pt x="358" y="167"/>
                    </a:lnTo>
                    <a:lnTo>
                      <a:pt x="359" y="165"/>
                    </a:lnTo>
                    <a:lnTo>
                      <a:pt x="357" y="161"/>
                    </a:lnTo>
                    <a:lnTo>
                      <a:pt x="357" y="161"/>
                    </a:lnTo>
                    <a:lnTo>
                      <a:pt x="357" y="159"/>
                    </a:lnTo>
                    <a:lnTo>
                      <a:pt x="358" y="157"/>
                    </a:lnTo>
                    <a:lnTo>
                      <a:pt x="361" y="155"/>
                    </a:lnTo>
                    <a:lnTo>
                      <a:pt x="361" y="155"/>
                    </a:lnTo>
                    <a:lnTo>
                      <a:pt x="361" y="154"/>
                    </a:lnTo>
                    <a:lnTo>
                      <a:pt x="359" y="153"/>
                    </a:lnTo>
                    <a:lnTo>
                      <a:pt x="357" y="151"/>
                    </a:lnTo>
                    <a:lnTo>
                      <a:pt x="355" y="149"/>
                    </a:lnTo>
                    <a:lnTo>
                      <a:pt x="355" y="149"/>
                    </a:lnTo>
                    <a:lnTo>
                      <a:pt x="355" y="146"/>
                    </a:lnTo>
                    <a:lnTo>
                      <a:pt x="357" y="142"/>
                    </a:lnTo>
                    <a:lnTo>
                      <a:pt x="361" y="138"/>
                    </a:lnTo>
                    <a:lnTo>
                      <a:pt x="361" y="138"/>
                    </a:lnTo>
                    <a:lnTo>
                      <a:pt x="363" y="136"/>
                    </a:lnTo>
                    <a:lnTo>
                      <a:pt x="365" y="135"/>
                    </a:lnTo>
                    <a:lnTo>
                      <a:pt x="365" y="135"/>
                    </a:lnTo>
                    <a:lnTo>
                      <a:pt x="369" y="134"/>
                    </a:lnTo>
                    <a:lnTo>
                      <a:pt x="373" y="134"/>
                    </a:lnTo>
                    <a:lnTo>
                      <a:pt x="373" y="134"/>
                    </a:lnTo>
                    <a:lnTo>
                      <a:pt x="373" y="134"/>
                    </a:lnTo>
                    <a:lnTo>
                      <a:pt x="373" y="133"/>
                    </a:lnTo>
                    <a:lnTo>
                      <a:pt x="373" y="130"/>
                    </a:lnTo>
                    <a:lnTo>
                      <a:pt x="373" y="130"/>
                    </a:lnTo>
                    <a:lnTo>
                      <a:pt x="373" y="126"/>
                    </a:lnTo>
                    <a:lnTo>
                      <a:pt x="375" y="122"/>
                    </a:lnTo>
                    <a:lnTo>
                      <a:pt x="375" y="122"/>
                    </a:lnTo>
                    <a:lnTo>
                      <a:pt x="375" y="120"/>
                    </a:lnTo>
                    <a:lnTo>
                      <a:pt x="375" y="118"/>
                    </a:lnTo>
                    <a:lnTo>
                      <a:pt x="375" y="118"/>
                    </a:lnTo>
                    <a:lnTo>
                      <a:pt x="376" y="117"/>
                    </a:lnTo>
                    <a:lnTo>
                      <a:pt x="379" y="116"/>
                    </a:lnTo>
                    <a:lnTo>
                      <a:pt x="383" y="113"/>
                    </a:lnTo>
                    <a:lnTo>
                      <a:pt x="383" y="113"/>
                    </a:lnTo>
                    <a:lnTo>
                      <a:pt x="385" y="110"/>
                    </a:lnTo>
                    <a:lnTo>
                      <a:pt x="386" y="107"/>
                    </a:lnTo>
                    <a:lnTo>
                      <a:pt x="386" y="107"/>
                    </a:lnTo>
                    <a:lnTo>
                      <a:pt x="386" y="104"/>
                    </a:lnTo>
                    <a:lnTo>
                      <a:pt x="387" y="102"/>
                    </a:lnTo>
                    <a:lnTo>
                      <a:pt x="387" y="102"/>
                    </a:lnTo>
                    <a:lnTo>
                      <a:pt x="388" y="99"/>
                    </a:lnTo>
                    <a:lnTo>
                      <a:pt x="389" y="95"/>
                    </a:lnTo>
                    <a:lnTo>
                      <a:pt x="389" y="95"/>
                    </a:lnTo>
                    <a:lnTo>
                      <a:pt x="389" y="92"/>
                    </a:lnTo>
                    <a:lnTo>
                      <a:pt x="390" y="90"/>
                    </a:lnTo>
                    <a:lnTo>
                      <a:pt x="390" y="90"/>
                    </a:lnTo>
                    <a:lnTo>
                      <a:pt x="392" y="89"/>
                    </a:lnTo>
                    <a:lnTo>
                      <a:pt x="396" y="88"/>
                    </a:lnTo>
                    <a:lnTo>
                      <a:pt x="401" y="87"/>
                    </a:lnTo>
                    <a:lnTo>
                      <a:pt x="401" y="87"/>
                    </a:lnTo>
                    <a:lnTo>
                      <a:pt x="405" y="88"/>
                    </a:lnTo>
                    <a:lnTo>
                      <a:pt x="407" y="88"/>
                    </a:lnTo>
                    <a:lnTo>
                      <a:pt x="407" y="88"/>
                    </a:lnTo>
                    <a:lnTo>
                      <a:pt x="407" y="87"/>
                    </a:lnTo>
                    <a:lnTo>
                      <a:pt x="407" y="84"/>
                    </a:lnTo>
                    <a:lnTo>
                      <a:pt x="405" y="78"/>
                    </a:lnTo>
                    <a:lnTo>
                      <a:pt x="405" y="78"/>
                    </a:lnTo>
                    <a:lnTo>
                      <a:pt x="406" y="77"/>
                    </a:lnTo>
                    <a:lnTo>
                      <a:pt x="407" y="76"/>
                    </a:lnTo>
                    <a:lnTo>
                      <a:pt x="408" y="75"/>
                    </a:lnTo>
                    <a:lnTo>
                      <a:pt x="407" y="74"/>
                    </a:lnTo>
                    <a:lnTo>
                      <a:pt x="407" y="74"/>
                    </a:lnTo>
                    <a:lnTo>
                      <a:pt x="403" y="71"/>
                    </a:lnTo>
                    <a:lnTo>
                      <a:pt x="398" y="69"/>
                    </a:lnTo>
                    <a:lnTo>
                      <a:pt x="398" y="69"/>
                    </a:lnTo>
                    <a:lnTo>
                      <a:pt x="396" y="68"/>
                    </a:lnTo>
                    <a:lnTo>
                      <a:pt x="396" y="65"/>
                    </a:lnTo>
                    <a:lnTo>
                      <a:pt x="396" y="60"/>
                    </a:lnTo>
                    <a:lnTo>
                      <a:pt x="396" y="60"/>
                    </a:lnTo>
                    <a:lnTo>
                      <a:pt x="398" y="57"/>
                    </a:lnTo>
                    <a:lnTo>
                      <a:pt x="400" y="54"/>
                    </a:lnTo>
                    <a:lnTo>
                      <a:pt x="400" y="54"/>
                    </a:lnTo>
                    <a:lnTo>
                      <a:pt x="404" y="49"/>
                    </a:lnTo>
                    <a:lnTo>
                      <a:pt x="404" y="49"/>
                    </a:lnTo>
                    <a:lnTo>
                      <a:pt x="404" y="49"/>
                    </a:lnTo>
                    <a:lnTo>
                      <a:pt x="403" y="45"/>
                    </a:lnTo>
                    <a:lnTo>
                      <a:pt x="403" y="45"/>
                    </a:lnTo>
                    <a:lnTo>
                      <a:pt x="400" y="44"/>
                    </a:lnTo>
                    <a:lnTo>
                      <a:pt x="397" y="45"/>
                    </a:lnTo>
                    <a:lnTo>
                      <a:pt x="397" y="45"/>
                    </a:lnTo>
                    <a:lnTo>
                      <a:pt x="394" y="47"/>
                    </a:lnTo>
                    <a:lnTo>
                      <a:pt x="394" y="49"/>
                    </a:lnTo>
                    <a:lnTo>
                      <a:pt x="394" y="49"/>
                    </a:lnTo>
                    <a:lnTo>
                      <a:pt x="392" y="52"/>
                    </a:lnTo>
                    <a:lnTo>
                      <a:pt x="389" y="54"/>
                    </a:lnTo>
                    <a:lnTo>
                      <a:pt x="389" y="54"/>
                    </a:lnTo>
                    <a:lnTo>
                      <a:pt x="383" y="57"/>
                    </a:lnTo>
                    <a:lnTo>
                      <a:pt x="379" y="60"/>
                    </a:lnTo>
                    <a:lnTo>
                      <a:pt x="379" y="60"/>
                    </a:lnTo>
                    <a:lnTo>
                      <a:pt x="377" y="63"/>
                    </a:lnTo>
                    <a:lnTo>
                      <a:pt x="376" y="65"/>
                    </a:lnTo>
                    <a:lnTo>
                      <a:pt x="374" y="65"/>
                    </a:lnTo>
                    <a:lnTo>
                      <a:pt x="374" y="65"/>
                    </a:lnTo>
                    <a:lnTo>
                      <a:pt x="360" y="67"/>
                    </a:lnTo>
                    <a:lnTo>
                      <a:pt x="360" y="67"/>
                    </a:lnTo>
                    <a:lnTo>
                      <a:pt x="359" y="67"/>
                    </a:lnTo>
                    <a:lnTo>
                      <a:pt x="358" y="67"/>
                    </a:lnTo>
                    <a:lnTo>
                      <a:pt x="356" y="64"/>
                    </a:lnTo>
                    <a:lnTo>
                      <a:pt x="356" y="64"/>
                    </a:lnTo>
                    <a:lnTo>
                      <a:pt x="355" y="63"/>
                    </a:lnTo>
                    <a:lnTo>
                      <a:pt x="353" y="63"/>
                    </a:lnTo>
                    <a:lnTo>
                      <a:pt x="351" y="64"/>
                    </a:lnTo>
                    <a:lnTo>
                      <a:pt x="351" y="64"/>
                    </a:lnTo>
                    <a:lnTo>
                      <a:pt x="350" y="66"/>
                    </a:lnTo>
                    <a:lnTo>
                      <a:pt x="349" y="67"/>
                    </a:lnTo>
                    <a:lnTo>
                      <a:pt x="348" y="67"/>
                    </a:lnTo>
                    <a:lnTo>
                      <a:pt x="348" y="67"/>
                    </a:lnTo>
                    <a:lnTo>
                      <a:pt x="344" y="68"/>
                    </a:lnTo>
                    <a:lnTo>
                      <a:pt x="342" y="70"/>
                    </a:lnTo>
                    <a:lnTo>
                      <a:pt x="342" y="70"/>
                    </a:lnTo>
                    <a:lnTo>
                      <a:pt x="340" y="70"/>
                    </a:lnTo>
                    <a:lnTo>
                      <a:pt x="336" y="71"/>
                    </a:lnTo>
                    <a:lnTo>
                      <a:pt x="331" y="71"/>
                    </a:lnTo>
                    <a:lnTo>
                      <a:pt x="331" y="71"/>
                    </a:lnTo>
                    <a:lnTo>
                      <a:pt x="329" y="72"/>
                    </a:lnTo>
                    <a:lnTo>
                      <a:pt x="328" y="74"/>
                    </a:lnTo>
                    <a:lnTo>
                      <a:pt x="326" y="77"/>
                    </a:lnTo>
                    <a:lnTo>
                      <a:pt x="326" y="77"/>
                    </a:lnTo>
                    <a:lnTo>
                      <a:pt x="324" y="77"/>
                    </a:lnTo>
                    <a:lnTo>
                      <a:pt x="322" y="75"/>
                    </a:lnTo>
                    <a:lnTo>
                      <a:pt x="317" y="70"/>
                    </a:lnTo>
                    <a:lnTo>
                      <a:pt x="317" y="70"/>
                    </a:lnTo>
                    <a:lnTo>
                      <a:pt x="316" y="68"/>
                    </a:lnTo>
                    <a:lnTo>
                      <a:pt x="316" y="66"/>
                    </a:lnTo>
                    <a:lnTo>
                      <a:pt x="317" y="62"/>
                    </a:lnTo>
                    <a:lnTo>
                      <a:pt x="317" y="62"/>
                    </a:lnTo>
                    <a:lnTo>
                      <a:pt x="319" y="56"/>
                    </a:lnTo>
                    <a:lnTo>
                      <a:pt x="319" y="56"/>
                    </a:lnTo>
                    <a:lnTo>
                      <a:pt x="319" y="55"/>
                    </a:lnTo>
                    <a:lnTo>
                      <a:pt x="317" y="54"/>
                    </a:lnTo>
                    <a:lnTo>
                      <a:pt x="316" y="53"/>
                    </a:lnTo>
                    <a:lnTo>
                      <a:pt x="313" y="53"/>
                    </a:lnTo>
                    <a:lnTo>
                      <a:pt x="313" y="53"/>
                    </a:lnTo>
                    <a:lnTo>
                      <a:pt x="312" y="53"/>
                    </a:lnTo>
                    <a:lnTo>
                      <a:pt x="311" y="53"/>
                    </a:lnTo>
                    <a:lnTo>
                      <a:pt x="310" y="49"/>
                    </a:lnTo>
                    <a:lnTo>
                      <a:pt x="310" y="49"/>
                    </a:lnTo>
                    <a:lnTo>
                      <a:pt x="311" y="48"/>
                    </a:lnTo>
                    <a:lnTo>
                      <a:pt x="311" y="48"/>
                    </a:lnTo>
                    <a:lnTo>
                      <a:pt x="312" y="47"/>
                    </a:lnTo>
                    <a:lnTo>
                      <a:pt x="312" y="46"/>
                    </a:lnTo>
                    <a:lnTo>
                      <a:pt x="312" y="46"/>
                    </a:lnTo>
                    <a:lnTo>
                      <a:pt x="313" y="44"/>
                    </a:lnTo>
                    <a:lnTo>
                      <a:pt x="315" y="41"/>
                    </a:lnTo>
                    <a:lnTo>
                      <a:pt x="315" y="41"/>
                    </a:lnTo>
                    <a:lnTo>
                      <a:pt x="315" y="40"/>
                    </a:lnTo>
                    <a:lnTo>
                      <a:pt x="314" y="39"/>
                    </a:lnTo>
                    <a:lnTo>
                      <a:pt x="312" y="37"/>
                    </a:lnTo>
                    <a:lnTo>
                      <a:pt x="312" y="37"/>
                    </a:lnTo>
                    <a:lnTo>
                      <a:pt x="311" y="34"/>
                    </a:lnTo>
                    <a:lnTo>
                      <a:pt x="310" y="33"/>
                    </a:lnTo>
                    <a:lnTo>
                      <a:pt x="308" y="32"/>
                    </a:lnTo>
                    <a:lnTo>
                      <a:pt x="308" y="32"/>
                    </a:lnTo>
                    <a:lnTo>
                      <a:pt x="302" y="29"/>
                    </a:lnTo>
                    <a:lnTo>
                      <a:pt x="299" y="26"/>
                    </a:lnTo>
                    <a:lnTo>
                      <a:pt x="299" y="26"/>
                    </a:lnTo>
                    <a:lnTo>
                      <a:pt x="298" y="25"/>
                    </a:lnTo>
                    <a:lnTo>
                      <a:pt x="297" y="24"/>
                    </a:lnTo>
                    <a:lnTo>
                      <a:pt x="296" y="22"/>
                    </a:lnTo>
                    <a:lnTo>
                      <a:pt x="296" y="22"/>
                    </a:lnTo>
                    <a:lnTo>
                      <a:pt x="296" y="22"/>
                    </a:lnTo>
                    <a:lnTo>
                      <a:pt x="293" y="22"/>
                    </a:lnTo>
                    <a:lnTo>
                      <a:pt x="288" y="24"/>
                    </a:lnTo>
                    <a:lnTo>
                      <a:pt x="288" y="24"/>
                    </a:lnTo>
                    <a:lnTo>
                      <a:pt x="286" y="24"/>
                    </a:lnTo>
                    <a:lnTo>
                      <a:pt x="284" y="24"/>
                    </a:lnTo>
                    <a:lnTo>
                      <a:pt x="279" y="23"/>
                    </a:lnTo>
                    <a:lnTo>
                      <a:pt x="279" y="23"/>
                    </a:lnTo>
                    <a:lnTo>
                      <a:pt x="275" y="22"/>
                    </a:lnTo>
                    <a:lnTo>
                      <a:pt x="270" y="21"/>
                    </a:lnTo>
                    <a:lnTo>
                      <a:pt x="270" y="21"/>
                    </a:lnTo>
                    <a:lnTo>
                      <a:pt x="265" y="20"/>
                    </a:lnTo>
                    <a:lnTo>
                      <a:pt x="261" y="17"/>
                    </a:lnTo>
                    <a:lnTo>
                      <a:pt x="261" y="17"/>
                    </a:lnTo>
                    <a:lnTo>
                      <a:pt x="260" y="17"/>
                    </a:lnTo>
                    <a:lnTo>
                      <a:pt x="260" y="15"/>
                    </a:lnTo>
                    <a:lnTo>
                      <a:pt x="261" y="13"/>
                    </a:lnTo>
                    <a:lnTo>
                      <a:pt x="265" y="9"/>
                    </a:lnTo>
                    <a:lnTo>
                      <a:pt x="265" y="9"/>
                    </a:lnTo>
                    <a:lnTo>
                      <a:pt x="266" y="6"/>
                    </a:lnTo>
                    <a:lnTo>
                      <a:pt x="266" y="2"/>
                    </a:lnTo>
                    <a:lnTo>
                      <a:pt x="266" y="2"/>
                    </a:lnTo>
                    <a:lnTo>
                      <a:pt x="265" y="1"/>
                    </a:lnTo>
                    <a:lnTo>
                      <a:pt x="264" y="0"/>
                    </a:lnTo>
                    <a:lnTo>
                      <a:pt x="260" y="0"/>
                    </a:lnTo>
                    <a:lnTo>
                      <a:pt x="260" y="0"/>
                    </a:lnTo>
                    <a:lnTo>
                      <a:pt x="256" y="2"/>
                    </a:lnTo>
                    <a:lnTo>
                      <a:pt x="252" y="2"/>
                    </a:lnTo>
                    <a:lnTo>
                      <a:pt x="252" y="2"/>
                    </a:lnTo>
                    <a:lnTo>
                      <a:pt x="249" y="3"/>
                    </a:lnTo>
                    <a:lnTo>
                      <a:pt x="247" y="4"/>
                    </a:lnTo>
                    <a:lnTo>
                      <a:pt x="246" y="6"/>
                    </a:lnTo>
                    <a:lnTo>
                      <a:pt x="246" y="6"/>
                    </a:lnTo>
                    <a:lnTo>
                      <a:pt x="244" y="8"/>
                    </a:lnTo>
                    <a:lnTo>
                      <a:pt x="242" y="8"/>
                    </a:lnTo>
                    <a:lnTo>
                      <a:pt x="238" y="9"/>
                    </a:lnTo>
                    <a:lnTo>
                      <a:pt x="238" y="9"/>
                    </a:lnTo>
                    <a:lnTo>
                      <a:pt x="236" y="10"/>
                    </a:lnTo>
                    <a:lnTo>
                      <a:pt x="236" y="11"/>
                    </a:lnTo>
                    <a:lnTo>
                      <a:pt x="237" y="15"/>
                    </a:lnTo>
                    <a:lnTo>
                      <a:pt x="237" y="15"/>
                    </a:lnTo>
                    <a:lnTo>
                      <a:pt x="236" y="17"/>
                    </a:lnTo>
                    <a:lnTo>
                      <a:pt x="234" y="18"/>
                    </a:lnTo>
                    <a:lnTo>
                      <a:pt x="229" y="20"/>
                    </a:lnTo>
                    <a:lnTo>
                      <a:pt x="229" y="20"/>
                    </a:lnTo>
                    <a:lnTo>
                      <a:pt x="226" y="20"/>
                    </a:lnTo>
                    <a:lnTo>
                      <a:pt x="224" y="22"/>
                    </a:lnTo>
                    <a:lnTo>
                      <a:pt x="222" y="25"/>
                    </a:lnTo>
                    <a:lnTo>
                      <a:pt x="222" y="25"/>
                    </a:lnTo>
                    <a:lnTo>
                      <a:pt x="220" y="26"/>
                    </a:lnTo>
                    <a:lnTo>
                      <a:pt x="218" y="26"/>
                    </a:lnTo>
                    <a:lnTo>
                      <a:pt x="216" y="26"/>
                    </a:lnTo>
                    <a:lnTo>
                      <a:pt x="215" y="27"/>
                    </a:lnTo>
                    <a:lnTo>
                      <a:pt x="215" y="27"/>
                    </a:lnTo>
                    <a:lnTo>
                      <a:pt x="213" y="29"/>
                    </a:lnTo>
                    <a:lnTo>
                      <a:pt x="214" y="31"/>
                    </a:lnTo>
                    <a:lnTo>
                      <a:pt x="214" y="31"/>
                    </a:lnTo>
                    <a:lnTo>
                      <a:pt x="214" y="33"/>
                    </a:lnTo>
                    <a:lnTo>
                      <a:pt x="212" y="35"/>
                    </a:lnTo>
                    <a:lnTo>
                      <a:pt x="208" y="40"/>
                    </a:lnTo>
                    <a:lnTo>
                      <a:pt x="208" y="40"/>
                    </a:lnTo>
                    <a:lnTo>
                      <a:pt x="207" y="42"/>
                    </a:lnTo>
                    <a:lnTo>
                      <a:pt x="205" y="43"/>
                    </a:lnTo>
                    <a:lnTo>
                      <a:pt x="200" y="45"/>
                    </a:lnTo>
                    <a:lnTo>
                      <a:pt x="200" y="45"/>
                    </a:lnTo>
                    <a:lnTo>
                      <a:pt x="199" y="44"/>
                    </a:lnTo>
                    <a:lnTo>
                      <a:pt x="198" y="44"/>
                    </a:lnTo>
                    <a:lnTo>
                      <a:pt x="198" y="42"/>
                    </a:lnTo>
                    <a:lnTo>
                      <a:pt x="197" y="39"/>
                    </a:lnTo>
                    <a:lnTo>
                      <a:pt x="196" y="37"/>
                    </a:lnTo>
                    <a:lnTo>
                      <a:pt x="196" y="37"/>
                    </a:lnTo>
                    <a:lnTo>
                      <a:pt x="194" y="35"/>
                    </a:lnTo>
                    <a:lnTo>
                      <a:pt x="194" y="34"/>
                    </a:lnTo>
                    <a:lnTo>
                      <a:pt x="194" y="33"/>
                    </a:lnTo>
                    <a:lnTo>
                      <a:pt x="194" y="33"/>
                    </a:lnTo>
                    <a:lnTo>
                      <a:pt x="194" y="32"/>
                    </a:lnTo>
                    <a:lnTo>
                      <a:pt x="193" y="30"/>
                    </a:lnTo>
                    <a:lnTo>
                      <a:pt x="191" y="27"/>
                    </a:lnTo>
                    <a:lnTo>
                      <a:pt x="191" y="27"/>
                    </a:lnTo>
                    <a:lnTo>
                      <a:pt x="190" y="26"/>
                    </a:lnTo>
                    <a:lnTo>
                      <a:pt x="189" y="25"/>
                    </a:lnTo>
                    <a:lnTo>
                      <a:pt x="184" y="24"/>
                    </a:lnTo>
                    <a:lnTo>
                      <a:pt x="184" y="24"/>
                    </a:lnTo>
                    <a:lnTo>
                      <a:pt x="181" y="23"/>
                    </a:lnTo>
                    <a:lnTo>
                      <a:pt x="179" y="21"/>
                    </a:lnTo>
                    <a:lnTo>
                      <a:pt x="178" y="18"/>
                    </a:lnTo>
                    <a:lnTo>
                      <a:pt x="175" y="17"/>
                    </a:lnTo>
                    <a:lnTo>
                      <a:pt x="175" y="17"/>
                    </a:lnTo>
                    <a:lnTo>
                      <a:pt x="172" y="15"/>
                    </a:lnTo>
                    <a:lnTo>
                      <a:pt x="170" y="15"/>
                    </a:lnTo>
                    <a:lnTo>
                      <a:pt x="167" y="15"/>
                    </a:lnTo>
                    <a:lnTo>
                      <a:pt x="167" y="15"/>
                    </a:lnTo>
                    <a:lnTo>
                      <a:pt x="164" y="15"/>
                    </a:lnTo>
                    <a:lnTo>
                      <a:pt x="162" y="14"/>
                    </a:lnTo>
                    <a:lnTo>
                      <a:pt x="158" y="11"/>
                    </a:lnTo>
                    <a:lnTo>
                      <a:pt x="158" y="11"/>
                    </a:lnTo>
                    <a:lnTo>
                      <a:pt x="155" y="11"/>
                    </a:lnTo>
                    <a:lnTo>
                      <a:pt x="152" y="12"/>
                    </a:lnTo>
                    <a:lnTo>
                      <a:pt x="150" y="13"/>
                    </a:lnTo>
                    <a:lnTo>
                      <a:pt x="147" y="14"/>
                    </a:lnTo>
                    <a:lnTo>
                      <a:pt x="147" y="14"/>
                    </a:lnTo>
                    <a:lnTo>
                      <a:pt x="144" y="13"/>
                    </a:lnTo>
                    <a:lnTo>
                      <a:pt x="141" y="11"/>
                    </a:lnTo>
                    <a:lnTo>
                      <a:pt x="139" y="9"/>
                    </a:lnTo>
                    <a:lnTo>
                      <a:pt x="137" y="7"/>
                    </a:lnTo>
                    <a:lnTo>
                      <a:pt x="137" y="7"/>
                    </a:lnTo>
                    <a:lnTo>
                      <a:pt x="132" y="5"/>
                    </a:lnTo>
                    <a:lnTo>
                      <a:pt x="128" y="6"/>
                    </a:lnTo>
                    <a:lnTo>
                      <a:pt x="128" y="6"/>
                    </a:lnTo>
                    <a:lnTo>
                      <a:pt x="126" y="6"/>
                    </a:lnTo>
                    <a:lnTo>
                      <a:pt x="123" y="5"/>
                    </a:lnTo>
                    <a:lnTo>
                      <a:pt x="119" y="3"/>
                    </a:lnTo>
                    <a:lnTo>
                      <a:pt x="119" y="3"/>
                    </a:lnTo>
                    <a:lnTo>
                      <a:pt x="118" y="4"/>
                    </a:lnTo>
                    <a:lnTo>
                      <a:pt x="117" y="5"/>
                    </a:lnTo>
                    <a:lnTo>
                      <a:pt x="117" y="9"/>
                    </a:lnTo>
                    <a:lnTo>
                      <a:pt x="117" y="9"/>
                    </a:lnTo>
                    <a:lnTo>
                      <a:pt x="116" y="11"/>
                    </a:lnTo>
                    <a:lnTo>
                      <a:pt x="115" y="15"/>
                    </a:lnTo>
                    <a:lnTo>
                      <a:pt x="111" y="23"/>
                    </a:lnTo>
                    <a:lnTo>
                      <a:pt x="111" y="23"/>
                    </a:lnTo>
                    <a:lnTo>
                      <a:pt x="109" y="27"/>
                    </a:lnTo>
                    <a:lnTo>
                      <a:pt x="109" y="30"/>
                    </a:lnTo>
                    <a:lnTo>
                      <a:pt x="107" y="40"/>
                    </a:lnTo>
                    <a:lnTo>
                      <a:pt x="107" y="40"/>
                    </a:lnTo>
                    <a:lnTo>
                      <a:pt x="106" y="44"/>
                    </a:lnTo>
                    <a:lnTo>
                      <a:pt x="105" y="46"/>
                    </a:lnTo>
                    <a:lnTo>
                      <a:pt x="103" y="46"/>
                    </a:lnTo>
                    <a:lnTo>
                      <a:pt x="101" y="46"/>
                    </a:lnTo>
                    <a:lnTo>
                      <a:pt x="101" y="46"/>
                    </a:lnTo>
                    <a:lnTo>
                      <a:pt x="100" y="47"/>
                    </a:lnTo>
                    <a:lnTo>
                      <a:pt x="99" y="48"/>
                    </a:lnTo>
                    <a:lnTo>
                      <a:pt x="98" y="51"/>
                    </a:lnTo>
                    <a:lnTo>
                      <a:pt x="98" y="51"/>
                    </a:lnTo>
                    <a:lnTo>
                      <a:pt x="97" y="52"/>
                    </a:lnTo>
                    <a:lnTo>
                      <a:pt x="96" y="52"/>
                    </a:lnTo>
                    <a:lnTo>
                      <a:pt x="92" y="51"/>
                    </a:lnTo>
                    <a:lnTo>
                      <a:pt x="92" y="51"/>
                    </a:lnTo>
                    <a:lnTo>
                      <a:pt x="90" y="49"/>
                    </a:lnTo>
                    <a:lnTo>
                      <a:pt x="89" y="51"/>
                    </a:lnTo>
                    <a:lnTo>
                      <a:pt x="86" y="53"/>
                    </a:lnTo>
                    <a:lnTo>
                      <a:pt x="86" y="53"/>
                    </a:lnTo>
                    <a:lnTo>
                      <a:pt x="85" y="55"/>
                    </a:lnTo>
                    <a:lnTo>
                      <a:pt x="86" y="55"/>
                    </a:lnTo>
                    <a:lnTo>
                      <a:pt x="90" y="58"/>
                    </a:lnTo>
                    <a:lnTo>
                      <a:pt x="90" y="58"/>
                    </a:lnTo>
                    <a:lnTo>
                      <a:pt x="91" y="59"/>
                    </a:lnTo>
                    <a:lnTo>
                      <a:pt x="91" y="60"/>
                    </a:lnTo>
                    <a:lnTo>
                      <a:pt x="92" y="65"/>
                    </a:lnTo>
                    <a:lnTo>
                      <a:pt x="92" y="65"/>
                    </a:lnTo>
                    <a:lnTo>
                      <a:pt x="93" y="67"/>
                    </a:lnTo>
                    <a:lnTo>
                      <a:pt x="92" y="68"/>
                    </a:lnTo>
                    <a:lnTo>
                      <a:pt x="90" y="70"/>
                    </a:lnTo>
                    <a:lnTo>
                      <a:pt x="87" y="70"/>
                    </a:lnTo>
                    <a:lnTo>
                      <a:pt x="85" y="71"/>
                    </a:lnTo>
                    <a:lnTo>
                      <a:pt x="85" y="71"/>
                    </a:lnTo>
                    <a:lnTo>
                      <a:pt x="73" y="76"/>
                    </a:lnTo>
                    <a:lnTo>
                      <a:pt x="73" y="76"/>
                    </a:lnTo>
                    <a:lnTo>
                      <a:pt x="69" y="77"/>
                    </a:lnTo>
                    <a:lnTo>
                      <a:pt x="66" y="77"/>
                    </a:lnTo>
                    <a:lnTo>
                      <a:pt x="59" y="77"/>
                    </a:lnTo>
                    <a:lnTo>
                      <a:pt x="59" y="77"/>
                    </a:lnTo>
                    <a:lnTo>
                      <a:pt x="56" y="76"/>
                    </a:lnTo>
                    <a:lnTo>
                      <a:pt x="55" y="75"/>
                    </a:lnTo>
                    <a:lnTo>
                      <a:pt x="53" y="74"/>
                    </a:lnTo>
                    <a:lnTo>
                      <a:pt x="51" y="74"/>
                    </a:lnTo>
                    <a:lnTo>
                      <a:pt x="51" y="74"/>
                    </a:lnTo>
                    <a:lnTo>
                      <a:pt x="48" y="74"/>
                    </a:lnTo>
                    <a:lnTo>
                      <a:pt x="47" y="76"/>
                    </a:lnTo>
                    <a:lnTo>
                      <a:pt x="47" y="80"/>
                    </a:lnTo>
                    <a:lnTo>
                      <a:pt x="47" y="80"/>
                    </a:lnTo>
                    <a:lnTo>
                      <a:pt x="50" y="86"/>
                    </a:lnTo>
                    <a:lnTo>
                      <a:pt x="52" y="91"/>
                    </a:lnTo>
                    <a:lnTo>
                      <a:pt x="52" y="91"/>
                    </a:lnTo>
                    <a:lnTo>
                      <a:pt x="53" y="94"/>
                    </a:lnTo>
                    <a:lnTo>
                      <a:pt x="53" y="95"/>
                    </a:lnTo>
                    <a:lnTo>
                      <a:pt x="52" y="97"/>
                    </a:lnTo>
                    <a:lnTo>
                      <a:pt x="52" y="100"/>
                    </a:lnTo>
                    <a:lnTo>
                      <a:pt x="52" y="100"/>
                    </a:lnTo>
                    <a:lnTo>
                      <a:pt x="51" y="101"/>
                    </a:lnTo>
                    <a:lnTo>
                      <a:pt x="50" y="102"/>
                    </a:lnTo>
                    <a:lnTo>
                      <a:pt x="46" y="103"/>
                    </a:lnTo>
                    <a:lnTo>
                      <a:pt x="41" y="103"/>
                    </a:lnTo>
                    <a:lnTo>
                      <a:pt x="41" y="103"/>
                    </a:lnTo>
                    <a:lnTo>
                      <a:pt x="38" y="104"/>
                    </a:lnTo>
                    <a:lnTo>
                      <a:pt x="35" y="105"/>
                    </a:lnTo>
                    <a:lnTo>
                      <a:pt x="35" y="105"/>
                    </a:lnTo>
                    <a:lnTo>
                      <a:pt x="33" y="106"/>
                    </a:lnTo>
                    <a:lnTo>
                      <a:pt x="31" y="106"/>
                    </a:lnTo>
                    <a:lnTo>
                      <a:pt x="27" y="104"/>
                    </a:lnTo>
                    <a:lnTo>
                      <a:pt x="27" y="104"/>
                    </a:lnTo>
                    <a:lnTo>
                      <a:pt x="26" y="105"/>
                    </a:lnTo>
                    <a:lnTo>
                      <a:pt x="25" y="106"/>
                    </a:lnTo>
                    <a:lnTo>
                      <a:pt x="23" y="109"/>
                    </a:lnTo>
                    <a:lnTo>
                      <a:pt x="23" y="109"/>
                    </a:lnTo>
                    <a:lnTo>
                      <a:pt x="21" y="110"/>
                    </a:lnTo>
                    <a:lnTo>
                      <a:pt x="18" y="108"/>
                    </a:lnTo>
                    <a:lnTo>
                      <a:pt x="12" y="106"/>
                    </a:lnTo>
                    <a:lnTo>
                      <a:pt x="12" y="106"/>
                    </a:lnTo>
                    <a:lnTo>
                      <a:pt x="11" y="106"/>
                    </a:lnTo>
                    <a:lnTo>
                      <a:pt x="10" y="107"/>
                    </a:lnTo>
                    <a:lnTo>
                      <a:pt x="9" y="110"/>
                    </a:lnTo>
                    <a:lnTo>
                      <a:pt x="9" y="110"/>
                    </a:lnTo>
                    <a:lnTo>
                      <a:pt x="9" y="115"/>
                    </a:lnTo>
                    <a:lnTo>
                      <a:pt x="10" y="120"/>
                    </a:lnTo>
                    <a:lnTo>
                      <a:pt x="10" y="120"/>
                    </a:lnTo>
                    <a:lnTo>
                      <a:pt x="9" y="122"/>
                    </a:lnTo>
                    <a:lnTo>
                      <a:pt x="8" y="123"/>
                    </a:lnTo>
                    <a:lnTo>
                      <a:pt x="4" y="124"/>
                    </a:lnTo>
                    <a:lnTo>
                      <a:pt x="4" y="124"/>
                    </a:lnTo>
                    <a:lnTo>
                      <a:pt x="3" y="124"/>
                    </a:lnTo>
                    <a:lnTo>
                      <a:pt x="3" y="124"/>
                    </a:lnTo>
                    <a:lnTo>
                      <a:pt x="3" y="124"/>
                    </a:lnTo>
                    <a:lnTo>
                      <a:pt x="1" y="126"/>
                    </a:lnTo>
                    <a:lnTo>
                      <a:pt x="0" y="127"/>
                    </a:lnTo>
                    <a:lnTo>
                      <a:pt x="1" y="128"/>
                    </a:lnTo>
                    <a:lnTo>
                      <a:pt x="1" y="128"/>
                    </a:lnTo>
                    <a:lnTo>
                      <a:pt x="5" y="132"/>
                    </a:lnTo>
                    <a:lnTo>
                      <a:pt x="5" y="132"/>
                    </a:lnTo>
                    <a:lnTo>
                      <a:pt x="7" y="133"/>
                    </a:lnTo>
                    <a:lnTo>
                      <a:pt x="8" y="133"/>
                    </a:lnTo>
                    <a:lnTo>
                      <a:pt x="8" y="134"/>
                    </a:lnTo>
                    <a:lnTo>
                      <a:pt x="8" y="134"/>
                    </a:lnTo>
                    <a:lnTo>
                      <a:pt x="10" y="139"/>
                    </a:lnTo>
                    <a:lnTo>
                      <a:pt x="13" y="143"/>
                    </a:lnTo>
                    <a:lnTo>
                      <a:pt x="13" y="143"/>
                    </a:lnTo>
                    <a:lnTo>
                      <a:pt x="18" y="146"/>
                    </a:lnTo>
                    <a:lnTo>
                      <a:pt x="19" y="147"/>
                    </a:lnTo>
                    <a:lnTo>
                      <a:pt x="20" y="148"/>
                    </a:lnTo>
                    <a:lnTo>
                      <a:pt x="20" y="148"/>
                    </a:lnTo>
                    <a:lnTo>
                      <a:pt x="19" y="151"/>
                    </a:lnTo>
                    <a:lnTo>
                      <a:pt x="19" y="154"/>
                    </a:lnTo>
                    <a:lnTo>
                      <a:pt x="19" y="154"/>
                    </a:lnTo>
                    <a:lnTo>
                      <a:pt x="20" y="156"/>
                    </a:lnTo>
                    <a:lnTo>
                      <a:pt x="19" y="158"/>
                    </a:lnTo>
                    <a:lnTo>
                      <a:pt x="19" y="158"/>
                    </a:lnTo>
                    <a:lnTo>
                      <a:pt x="14" y="164"/>
                    </a:lnTo>
                    <a:lnTo>
                      <a:pt x="14" y="164"/>
                    </a:lnTo>
                    <a:lnTo>
                      <a:pt x="12" y="168"/>
                    </a:lnTo>
                    <a:lnTo>
                      <a:pt x="11" y="170"/>
                    </a:lnTo>
                    <a:lnTo>
                      <a:pt x="12" y="171"/>
                    </a:lnTo>
                    <a:lnTo>
                      <a:pt x="12" y="171"/>
                    </a:lnTo>
                    <a:lnTo>
                      <a:pt x="15" y="175"/>
                    </a:lnTo>
                    <a:lnTo>
                      <a:pt x="17" y="178"/>
                    </a:lnTo>
                    <a:lnTo>
                      <a:pt x="15" y="179"/>
                    </a:lnTo>
                    <a:lnTo>
                      <a:pt x="15" y="179"/>
                    </a:lnTo>
                    <a:lnTo>
                      <a:pt x="14" y="181"/>
                    </a:lnTo>
                    <a:lnTo>
                      <a:pt x="13" y="183"/>
                    </a:lnTo>
                    <a:lnTo>
                      <a:pt x="13" y="183"/>
                    </a:lnTo>
                    <a:lnTo>
                      <a:pt x="14" y="186"/>
                    </a:lnTo>
                    <a:lnTo>
                      <a:pt x="14" y="187"/>
                    </a:lnTo>
                    <a:lnTo>
                      <a:pt x="13" y="189"/>
                    </a:lnTo>
                    <a:lnTo>
                      <a:pt x="13" y="189"/>
                    </a:lnTo>
                    <a:lnTo>
                      <a:pt x="11" y="195"/>
                    </a:lnTo>
                    <a:lnTo>
                      <a:pt x="11" y="201"/>
                    </a:lnTo>
                    <a:lnTo>
                      <a:pt x="11" y="201"/>
                    </a:lnTo>
                    <a:lnTo>
                      <a:pt x="11" y="202"/>
                    </a:lnTo>
                    <a:lnTo>
                      <a:pt x="12" y="202"/>
                    </a:lnTo>
                    <a:lnTo>
                      <a:pt x="13" y="201"/>
                    </a:lnTo>
                    <a:lnTo>
                      <a:pt x="14" y="202"/>
                    </a:lnTo>
                    <a:lnTo>
                      <a:pt x="14" y="202"/>
                    </a:lnTo>
                    <a:lnTo>
                      <a:pt x="14" y="204"/>
                    </a:lnTo>
                    <a:lnTo>
                      <a:pt x="15" y="206"/>
                    </a:lnTo>
                    <a:lnTo>
                      <a:pt x="17" y="206"/>
                    </a:lnTo>
                    <a:lnTo>
                      <a:pt x="17" y="206"/>
                    </a:lnTo>
                    <a:lnTo>
                      <a:pt x="21" y="210"/>
                    </a:lnTo>
                    <a:lnTo>
                      <a:pt x="24" y="214"/>
                    </a:lnTo>
                    <a:lnTo>
                      <a:pt x="24" y="214"/>
                    </a:lnTo>
                    <a:lnTo>
                      <a:pt x="24" y="219"/>
                    </a:lnTo>
                    <a:lnTo>
                      <a:pt x="25" y="221"/>
                    </a:lnTo>
                    <a:lnTo>
                      <a:pt x="26" y="222"/>
                    </a:lnTo>
                    <a:lnTo>
                      <a:pt x="26" y="222"/>
                    </a:lnTo>
                    <a:lnTo>
                      <a:pt x="28" y="224"/>
                    </a:lnTo>
                    <a:lnTo>
                      <a:pt x="29" y="225"/>
                    </a:lnTo>
                    <a:lnTo>
                      <a:pt x="30" y="225"/>
                    </a:lnTo>
                    <a:lnTo>
                      <a:pt x="30" y="225"/>
                    </a:lnTo>
                    <a:lnTo>
                      <a:pt x="31" y="225"/>
                    </a:lnTo>
                    <a:lnTo>
                      <a:pt x="32" y="225"/>
                    </a:lnTo>
                    <a:lnTo>
                      <a:pt x="32" y="225"/>
                    </a:lnTo>
                    <a:lnTo>
                      <a:pt x="33" y="227"/>
                    </a:lnTo>
                    <a:lnTo>
                      <a:pt x="34" y="229"/>
                    </a:lnTo>
                    <a:lnTo>
                      <a:pt x="34" y="229"/>
                    </a:lnTo>
                    <a:lnTo>
                      <a:pt x="36" y="230"/>
                    </a:lnTo>
                    <a:lnTo>
                      <a:pt x="37" y="231"/>
                    </a:lnTo>
                    <a:lnTo>
                      <a:pt x="38" y="232"/>
                    </a:lnTo>
                    <a:lnTo>
                      <a:pt x="38" y="232"/>
                    </a:lnTo>
                    <a:lnTo>
                      <a:pt x="38" y="238"/>
                    </a:lnTo>
                    <a:lnTo>
                      <a:pt x="37" y="246"/>
                    </a:lnTo>
                    <a:lnTo>
                      <a:pt x="37" y="246"/>
                    </a:lnTo>
                    <a:lnTo>
                      <a:pt x="36" y="251"/>
                    </a:lnTo>
                    <a:lnTo>
                      <a:pt x="35" y="254"/>
                    </a:lnTo>
                    <a:lnTo>
                      <a:pt x="35" y="254"/>
                    </a:lnTo>
                    <a:lnTo>
                      <a:pt x="35" y="255"/>
                    </a:lnTo>
                    <a:lnTo>
                      <a:pt x="35" y="256"/>
                    </a:lnTo>
                    <a:lnTo>
                      <a:pt x="35" y="256"/>
                    </a:lnTo>
                    <a:lnTo>
                      <a:pt x="35" y="258"/>
                    </a:lnTo>
                    <a:lnTo>
                      <a:pt x="36" y="260"/>
                    </a:lnTo>
                    <a:lnTo>
                      <a:pt x="36" y="260"/>
                    </a:lnTo>
                    <a:lnTo>
                      <a:pt x="36" y="262"/>
                    </a:lnTo>
                    <a:lnTo>
                      <a:pt x="35" y="263"/>
                    </a:lnTo>
                    <a:lnTo>
                      <a:pt x="34" y="264"/>
                    </a:lnTo>
                    <a:lnTo>
                      <a:pt x="34" y="266"/>
                    </a:lnTo>
                    <a:lnTo>
                      <a:pt x="34" y="266"/>
                    </a:lnTo>
                    <a:lnTo>
                      <a:pt x="36" y="271"/>
                    </a:lnTo>
                    <a:lnTo>
                      <a:pt x="37" y="276"/>
                    </a:lnTo>
                    <a:lnTo>
                      <a:pt x="37" y="276"/>
                    </a:lnTo>
                    <a:lnTo>
                      <a:pt x="37" y="283"/>
                    </a:lnTo>
                    <a:lnTo>
                      <a:pt x="38" y="287"/>
                    </a:lnTo>
                    <a:lnTo>
                      <a:pt x="39" y="290"/>
                    </a:lnTo>
                    <a:lnTo>
                      <a:pt x="39" y="290"/>
                    </a:lnTo>
                    <a:lnTo>
                      <a:pt x="41" y="291"/>
                    </a:lnTo>
                    <a:lnTo>
                      <a:pt x="43" y="292"/>
                    </a:lnTo>
                    <a:lnTo>
                      <a:pt x="44" y="293"/>
                    </a:lnTo>
                    <a:lnTo>
                      <a:pt x="45" y="294"/>
                    </a:lnTo>
                    <a:lnTo>
                      <a:pt x="45" y="294"/>
                    </a:lnTo>
                    <a:lnTo>
                      <a:pt x="44" y="299"/>
                    </a:lnTo>
                    <a:lnTo>
                      <a:pt x="41" y="305"/>
                    </a:lnTo>
                    <a:lnTo>
                      <a:pt x="41" y="305"/>
                    </a:lnTo>
                    <a:lnTo>
                      <a:pt x="39" y="309"/>
                    </a:lnTo>
                    <a:lnTo>
                      <a:pt x="39" y="310"/>
                    </a:lnTo>
                    <a:lnTo>
                      <a:pt x="39" y="311"/>
                    </a:lnTo>
                    <a:lnTo>
                      <a:pt x="39" y="311"/>
                    </a:lnTo>
                    <a:lnTo>
                      <a:pt x="41" y="312"/>
                    </a:lnTo>
                    <a:lnTo>
                      <a:pt x="40" y="313"/>
                    </a:lnTo>
                    <a:lnTo>
                      <a:pt x="40" y="313"/>
                    </a:lnTo>
                    <a:lnTo>
                      <a:pt x="39" y="315"/>
                    </a:lnTo>
                    <a:lnTo>
                      <a:pt x="39" y="317"/>
                    </a:lnTo>
                    <a:lnTo>
                      <a:pt x="40" y="319"/>
                    </a:lnTo>
                    <a:lnTo>
                      <a:pt x="40" y="319"/>
                    </a:lnTo>
                    <a:lnTo>
                      <a:pt x="42" y="322"/>
                    </a:lnTo>
                    <a:lnTo>
                      <a:pt x="44" y="326"/>
                    </a:lnTo>
                    <a:lnTo>
                      <a:pt x="44" y="326"/>
                    </a:lnTo>
                    <a:lnTo>
                      <a:pt x="46" y="328"/>
                    </a:lnTo>
                    <a:lnTo>
                      <a:pt x="48" y="329"/>
                    </a:lnTo>
                    <a:lnTo>
                      <a:pt x="53" y="330"/>
                    </a:lnTo>
                    <a:lnTo>
                      <a:pt x="53" y="330"/>
                    </a:lnTo>
                    <a:lnTo>
                      <a:pt x="54" y="333"/>
                    </a:lnTo>
                    <a:lnTo>
                      <a:pt x="55" y="338"/>
                    </a:lnTo>
                    <a:lnTo>
                      <a:pt x="55" y="338"/>
                    </a:lnTo>
                    <a:lnTo>
                      <a:pt x="58" y="341"/>
                    </a:lnTo>
                    <a:lnTo>
                      <a:pt x="60" y="344"/>
                    </a:lnTo>
                    <a:lnTo>
                      <a:pt x="60" y="344"/>
                    </a:lnTo>
                    <a:lnTo>
                      <a:pt x="62" y="348"/>
                    </a:lnTo>
                    <a:lnTo>
                      <a:pt x="63" y="351"/>
                    </a:lnTo>
                    <a:lnTo>
                      <a:pt x="63" y="353"/>
                    </a:lnTo>
                    <a:lnTo>
                      <a:pt x="63" y="353"/>
                    </a:lnTo>
                    <a:lnTo>
                      <a:pt x="62" y="361"/>
                    </a:lnTo>
                    <a:lnTo>
                      <a:pt x="62" y="361"/>
                    </a:lnTo>
                    <a:lnTo>
                      <a:pt x="62" y="363"/>
                    </a:lnTo>
                    <a:lnTo>
                      <a:pt x="63" y="364"/>
                    </a:lnTo>
                    <a:lnTo>
                      <a:pt x="64" y="365"/>
                    </a:lnTo>
                    <a:lnTo>
                      <a:pt x="64" y="366"/>
                    </a:lnTo>
                    <a:lnTo>
                      <a:pt x="64" y="366"/>
                    </a:lnTo>
                    <a:lnTo>
                      <a:pt x="63" y="371"/>
                    </a:lnTo>
                    <a:lnTo>
                      <a:pt x="62" y="374"/>
                    </a:lnTo>
                    <a:lnTo>
                      <a:pt x="62" y="378"/>
                    </a:lnTo>
                    <a:lnTo>
                      <a:pt x="62" y="378"/>
                    </a:lnTo>
                    <a:lnTo>
                      <a:pt x="65" y="378"/>
                    </a:lnTo>
                    <a:lnTo>
                      <a:pt x="65" y="385"/>
                    </a:lnTo>
                    <a:lnTo>
                      <a:pt x="74" y="383"/>
                    </a:lnTo>
                    <a:lnTo>
                      <a:pt x="77" y="385"/>
                    </a:lnTo>
                    <a:lnTo>
                      <a:pt x="77" y="385"/>
                    </a:lnTo>
                    <a:lnTo>
                      <a:pt x="73" y="387"/>
                    </a:lnTo>
                    <a:lnTo>
                      <a:pt x="69" y="389"/>
                    </a:lnTo>
                    <a:lnTo>
                      <a:pt x="69" y="389"/>
                    </a:lnTo>
                    <a:lnTo>
                      <a:pt x="69" y="390"/>
                    </a:lnTo>
                    <a:lnTo>
                      <a:pt x="71" y="390"/>
                    </a:lnTo>
                    <a:lnTo>
                      <a:pt x="75" y="392"/>
                    </a:lnTo>
                    <a:lnTo>
                      <a:pt x="75" y="392"/>
                    </a:lnTo>
                    <a:lnTo>
                      <a:pt x="77" y="392"/>
                    </a:lnTo>
                    <a:lnTo>
                      <a:pt x="78" y="391"/>
                    </a:lnTo>
                    <a:lnTo>
                      <a:pt x="80" y="389"/>
                    </a:lnTo>
                    <a:lnTo>
                      <a:pt x="80" y="389"/>
                    </a:lnTo>
                    <a:lnTo>
                      <a:pt x="83" y="388"/>
                    </a:lnTo>
                    <a:lnTo>
                      <a:pt x="86" y="389"/>
                    </a:lnTo>
                    <a:lnTo>
                      <a:pt x="86" y="389"/>
                    </a:lnTo>
                    <a:lnTo>
                      <a:pt x="89" y="387"/>
                    </a:lnTo>
                    <a:lnTo>
                      <a:pt x="91" y="386"/>
                    </a:lnTo>
                    <a:lnTo>
                      <a:pt x="91" y="386"/>
                    </a:lnTo>
                    <a:lnTo>
                      <a:pt x="93" y="384"/>
                    </a:lnTo>
                    <a:lnTo>
                      <a:pt x="94" y="383"/>
                    </a:lnTo>
                    <a:lnTo>
                      <a:pt x="95" y="383"/>
                    </a:lnTo>
                    <a:lnTo>
                      <a:pt x="95" y="383"/>
                    </a:lnTo>
                    <a:lnTo>
                      <a:pt x="98" y="382"/>
                    </a:lnTo>
                    <a:lnTo>
                      <a:pt x="103" y="381"/>
                    </a:lnTo>
                    <a:lnTo>
                      <a:pt x="103" y="381"/>
                    </a:lnTo>
                    <a:lnTo>
                      <a:pt x="106" y="381"/>
                    </a:lnTo>
                    <a:lnTo>
                      <a:pt x="109" y="381"/>
                    </a:lnTo>
                    <a:lnTo>
                      <a:pt x="109" y="381"/>
                    </a:lnTo>
                    <a:lnTo>
                      <a:pt x="116" y="379"/>
                    </a:lnTo>
                    <a:lnTo>
                      <a:pt x="116" y="379"/>
                    </a:lnTo>
                    <a:lnTo>
                      <a:pt x="116" y="378"/>
                    </a:lnTo>
                    <a:lnTo>
                      <a:pt x="115" y="377"/>
                    </a:lnTo>
                    <a:lnTo>
                      <a:pt x="112" y="375"/>
                    </a:lnTo>
                    <a:lnTo>
                      <a:pt x="112" y="375"/>
                    </a:lnTo>
                    <a:lnTo>
                      <a:pt x="112" y="373"/>
                    </a:lnTo>
                    <a:lnTo>
                      <a:pt x="114" y="372"/>
                    </a:lnTo>
                    <a:lnTo>
                      <a:pt x="116" y="370"/>
                    </a:lnTo>
                    <a:lnTo>
                      <a:pt x="116" y="370"/>
                    </a:lnTo>
                    <a:lnTo>
                      <a:pt x="118" y="370"/>
                    </a:lnTo>
                    <a:lnTo>
                      <a:pt x="120" y="370"/>
                    </a:lnTo>
                    <a:lnTo>
                      <a:pt x="123" y="371"/>
                    </a:lnTo>
                    <a:lnTo>
                      <a:pt x="123" y="371"/>
                    </a:lnTo>
                    <a:lnTo>
                      <a:pt x="124" y="370"/>
                    </a:lnTo>
                    <a:lnTo>
                      <a:pt x="124" y="370"/>
                    </a:lnTo>
                    <a:lnTo>
                      <a:pt x="125" y="368"/>
                    </a:lnTo>
                    <a:lnTo>
                      <a:pt x="125" y="368"/>
                    </a:lnTo>
                    <a:lnTo>
                      <a:pt x="129" y="366"/>
                    </a:lnTo>
                    <a:lnTo>
                      <a:pt x="132" y="365"/>
                    </a:lnTo>
                    <a:lnTo>
                      <a:pt x="132" y="365"/>
                    </a:lnTo>
                    <a:lnTo>
                      <a:pt x="133" y="364"/>
                    </a:lnTo>
                    <a:lnTo>
                      <a:pt x="133" y="362"/>
                    </a:lnTo>
                    <a:lnTo>
                      <a:pt x="133" y="362"/>
                    </a:lnTo>
                    <a:lnTo>
                      <a:pt x="135" y="359"/>
                    </a:lnTo>
                    <a:lnTo>
                      <a:pt x="138" y="357"/>
                    </a:lnTo>
                    <a:lnTo>
                      <a:pt x="140" y="357"/>
                    </a:lnTo>
                    <a:lnTo>
                      <a:pt x="140" y="363"/>
                    </a:lnTo>
                    <a:lnTo>
                      <a:pt x="146" y="364"/>
                    </a:lnTo>
                    <a:lnTo>
                      <a:pt x="146" y="361"/>
                    </a:lnTo>
                    <a:lnTo>
                      <a:pt x="148" y="361"/>
                    </a:lnTo>
                    <a:lnTo>
                      <a:pt x="148" y="357"/>
                    </a:lnTo>
                    <a:lnTo>
                      <a:pt x="144" y="357"/>
                    </a:lnTo>
                    <a:lnTo>
                      <a:pt x="144" y="356"/>
                    </a:lnTo>
                    <a:lnTo>
                      <a:pt x="148" y="356"/>
                    </a:lnTo>
                    <a:lnTo>
                      <a:pt x="148" y="356"/>
                    </a:lnTo>
                    <a:lnTo>
                      <a:pt x="148" y="352"/>
                    </a:lnTo>
                    <a:lnTo>
                      <a:pt x="148" y="352"/>
                    </a:lnTo>
                    <a:lnTo>
                      <a:pt x="149" y="349"/>
                    </a:lnTo>
                    <a:lnTo>
                      <a:pt x="150" y="345"/>
                    </a:lnTo>
                    <a:lnTo>
                      <a:pt x="152" y="341"/>
                    </a:lnTo>
                    <a:lnTo>
                      <a:pt x="152" y="341"/>
                    </a:lnTo>
                    <a:lnTo>
                      <a:pt x="153" y="350"/>
                    </a:lnTo>
                    <a:lnTo>
                      <a:pt x="154" y="355"/>
                    </a:lnTo>
                    <a:lnTo>
                      <a:pt x="152" y="377"/>
                    </a:lnTo>
                    <a:lnTo>
                      <a:pt x="166" y="380"/>
                    </a:lnTo>
                    <a:lnTo>
                      <a:pt x="164" y="372"/>
                    </a:lnTo>
                    <a:lnTo>
                      <a:pt x="159" y="369"/>
                    </a:lnTo>
                    <a:lnTo>
                      <a:pt x="159" y="368"/>
                    </a:lnTo>
                    <a:lnTo>
                      <a:pt x="164" y="368"/>
                    </a:lnTo>
                    <a:lnTo>
                      <a:pt x="164" y="361"/>
                    </a:lnTo>
                    <a:lnTo>
                      <a:pt x="165" y="361"/>
                    </a:lnTo>
                    <a:lnTo>
                      <a:pt x="165" y="366"/>
                    </a:lnTo>
                    <a:lnTo>
                      <a:pt x="167" y="370"/>
                    </a:lnTo>
                    <a:lnTo>
                      <a:pt x="167" y="370"/>
                    </a:lnTo>
                    <a:lnTo>
                      <a:pt x="168" y="372"/>
                    </a:lnTo>
                    <a:lnTo>
                      <a:pt x="171" y="373"/>
                    </a:lnTo>
                    <a:lnTo>
                      <a:pt x="171" y="373"/>
                    </a:lnTo>
                    <a:lnTo>
                      <a:pt x="172" y="372"/>
                    </a:lnTo>
                    <a:lnTo>
                      <a:pt x="173" y="370"/>
                    </a:lnTo>
                    <a:lnTo>
                      <a:pt x="174" y="365"/>
                    </a:lnTo>
                    <a:lnTo>
                      <a:pt x="174" y="365"/>
                    </a:lnTo>
                    <a:lnTo>
                      <a:pt x="174" y="366"/>
                    </a:lnTo>
                    <a:lnTo>
                      <a:pt x="175" y="370"/>
                    </a:lnTo>
                    <a:lnTo>
                      <a:pt x="175" y="370"/>
                    </a:lnTo>
                    <a:lnTo>
                      <a:pt x="174" y="372"/>
                    </a:lnTo>
                    <a:lnTo>
                      <a:pt x="172" y="375"/>
                    </a:lnTo>
                    <a:lnTo>
                      <a:pt x="172" y="375"/>
                    </a:lnTo>
                    <a:lnTo>
                      <a:pt x="172" y="378"/>
                    </a:lnTo>
                    <a:lnTo>
                      <a:pt x="172" y="380"/>
                    </a:lnTo>
                    <a:lnTo>
                      <a:pt x="173" y="380"/>
                    </a:lnTo>
                    <a:lnTo>
                      <a:pt x="173" y="380"/>
                    </a:lnTo>
                    <a:lnTo>
                      <a:pt x="175" y="381"/>
                    </a:lnTo>
                    <a:lnTo>
                      <a:pt x="176" y="383"/>
                    </a:lnTo>
                    <a:lnTo>
                      <a:pt x="176" y="383"/>
                    </a:lnTo>
                    <a:lnTo>
                      <a:pt x="176" y="388"/>
                    </a:lnTo>
                    <a:lnTo>
                      <a:pt x="176" y="388"/>
                    </a:lnTo>
                    <a:lnTo>
                      <a:pt x="180" y="391"/>
                    </a:lnTo>
                    <a:lnTo>
                      <a:pt x="184" y="393"/>
                    </a:lnTo>
                    <a:lnTo>
                      <a:pt x="184" y="393"/>
                    </a:lnTo>
                    <a:lnTo>
                      <a:pt x="190" y="395"/>
                    </a:lnTo>
                    <a:lnTo>
                      <a:pt x="190" y="395"/>
                    </a:lnTo>
                    <a:lnTo>
                      <a:pt x="192" y="396"/>
                    </a:lnTo>
                    <a:lnTo>
                      <a:pt x="194" y="397"/>
                    </a:lnTo>
                    <a:lnTo>
                      <a:pt x="194" y="397"/>
                    </a:lnTo>
                    <a:lnTo>
                      <a:pt x="192" y="395"/>
                    </a:lnTo>
                    <a:lnTo>
                      <a:pt x="190" y="392"/>
                    </a:lnTo>
                    <a:lnTo>
                      <a:pt x="190" y="392"/>
                    </a:lnTo>
                    <a:lnTo>
                      <a:pt x="189" y="389"/>
                    </a:lnTo>
                    <a:lnTo>
                      <a:pt x="191" y="386"/>
                    </a:lnTo>
                    <a:lnTo>
                      <a:pt x="191" y="386"/>
                    </a:lnTo>
                    <a:lnTo>
                      <a:pt x="193" y="383"/>
                    </a:lnTo>
                    <a:lnTo>
                      <a:pt x="196" y="380"/>
                    </a:lnTo>
                    <a:lnTo>
                      <a:pt x="196" y="380"/>
                    </a:lnTo>
                    <a:lnTo>
                      <a:pt x="198" y="380"/>
                    </a:lnTo>
                    <a:lnTo>
                      <a:pt x="199" y="380"/>
                    </a:lnTo>
                    <a:lnTo>
                      <a:pt x="202" y="382"/>
                    </a:lnTo>
                    <a:lnTo>
                      <a:pt x="202" y="382"/>
                    </a:lnTo>
                    <a:lnTo>
                      <a:pt x="205" y="382"/>
                    </a:lnTo>
                    <a:lnTo>
                      <a:pt x="208" y="382"/>
                    </a:lnTo>
                    <a:lnTo>
                      <a:pt x="208" y="382"/>
                    </a:lnTo>
                    <a:lnTo>
                      <a:pt x="211" y="383"/>
                    </a:lnTo>
                    <a:lnTo>
                      <a:pt x="213" y="384"/>
                    </a:lnTo>
                    <a:lnTo>
                      <a:pt x="216" y="387"/>
                    </a:lnTo>
                    <a:lnTo>
                      <a:pt x="216" y="387"/>
                    </a:lnTo>
                    <a:lnTo>
                      <a:pt x="220" y="387"/>
                    </a:lnTo>
                    <a:lnTo>
                      <a:pt x="225" y="387"/>
                    </a:lnTo>
                    <a:lnTo>
                      <a:pt x="225" y="387"/>
                    </a:lnTo>
                    <a:lnTo>
                      <a:pt x="227" y="387"/>
                    </a:lnTo>
                    <a:lnTo>
                      <a:pt x="230" y="388"/>
                    </a:lnTo>
                    <a:lnTo>
                      <a:pt x="230" y="388"/>
                    </a:lnTo>
                    <a:lnTo>
                      <a:pt x="233" y="388"/>
                    </a:lnTo>
                    <a:lnTo>
                      <a:pt x="235" y="386"/>
                    </a:lnTo>
                    <a:lnTo>
                      <a:pt x="235" y="386"/>
                    </a:lnTo>
                    <a:lnTo>
                      <a:pt x="236" y="386"/>
                    </a:lnTo>
                    <a:lnTo>
                      <a:pt x="236" y="385"/>
                    </a:lnTo>
                    <a:lnTo>
                      <a:pt x="236" y="382"/>
                    </a:lnTo>
                    <a:lnTo>
                      <a:pt x="236" y="382"/>
                    </a:lnTo>
                    <a:lnTo>
                      <a:pt x="236" y="379"/>
                    </a:lnTo>
                    <a:lnTo>
                      <a:pt x="235" y="378"/>
                    </a:lnTo>
                    <a:lnTo>
                      <a:pt x="236" y="376"/>
                    </a:lnTo>
                    <a:lnTo>
                      <a:pt x="236" y="376"/>
                    </a:lnTo>
                    <a:lnTo>
                      <a:pt x="237" y="374"/>
                    </a:lnTo>
                    <a:lnTo>
                      <a:pt x="238" y="373"/>
                    </a:lnTo>
                    <a:lnTo>
                      <a:pt x="238" y="373"/>
                    </a:lnTo>
                    <a:lnTo>
                      <a:pt x="239" y="372"/>
                    </a:lnTo>
                    <a:lnTo>
                      <a:pt x="239" y="370"/>
                    </a:lnTo>
                    <a:lnTo>
                      <a:pt x="239" y="370"/>
                    </a:lnTo>
                    <a:lnTo>
                      <a:pt x="239" y="365"/>
                    </a:lnTo>
                    <a:lnTo>
                      <a:pt x="239" y="365"/>
                    </a:lnTo>
                    <a:lnTo>
                      <a:pt x="240" y="364"/>
                    </a:lnTo>
                    <a:lnTo>
                      <a:pt x="243" y="363"/>
                    </a:lnTo>
                    <a:lnTo>
                      <a:pt x="243" y="363"/>
                    </a:lnTo>
                    <a:lnTo>
                      <a:pt x="243" y="362"/>
                    </a:lnTo>
                    <a:lnTo>
                      <a:pt x="243" y="361"/>
                    </a:lnTo>
                    <a:lnTo>
                      <a:pt x="243" y="358"/>
                    </a:lnTo>
                    <a:lnTo>
                      <a:pt x="243" y="358"/>
                    </a:lnTo>
                    <a:lnTo>
                      <a:pt x="244" y="356"/>
                    </a:lnTo>
                    <a:lnTo>
                      <a:pt x="246" y="355"/>
                    </a:lnTo>
                    <a:lnTo>
                      <a:pt x="249" y="353"/>
                    </a:lnTo>
                    <a:lnTo>
                      <a:pt x="249" y="353"/>
                    </a:lnTo>
                    <a:lnTo>
                      <a:pt x="250" y="353"/>
                    </a:lnTo>
                    <a:lnTo>
                      <a:pt x="252" y="356"/>
                    </a:lnTo>
                    <a:lnTo>
                      <a:pt x="252" y="356"/>
                    </a:lnTo>
                    <a:lnTo>
                      <a:pt x="254" y="359"/>
                    </a:lnTo>
                    <a:lnTo>
                      <a:pt x="258" y="362"/>
                    </a:lnTo>
                    <a:lnTo>
                      <a:pt x="258" y="362"/>
                    </a:lnTo>
                    <a:lnTo>
                      <a:pt x="259" y="362"/>
                    </a:lnTo>
                    <a:lnTo>
                      <a:pt x="259" y="361"/>
                    </a:lnTo>
                    <a:lnTo>
                      <a:pt x="257" y="358"/>
                    </a:lnTo>
                    <a:lnTo>
                      <a:pt x="257" y="358"/>
                    </a:lnTo>
                    <a:lnTo>
                      <a:pt x="255" y="357"/>
                    </a:lnTo>
                    <a:lnTo>
                      <a:pt x="256" y="355"/>
                    </a:lnTo>
                    <a:lnTo>
                      <a:pt x="256" y="355"/>
                    </a:lnTo>
                    <a:lnTo>
                      <a:pt x="256" y="354"/>
                    </a:lnTo>
                    <a:lnTo>
                      <a:pt x="255" y="354"/>
                    </a:lnTo>
                    <a:lnTo>
                      <a:pt x="255" y="354"/>
                    </a:lnTo>
                    <a:lnTo>
                      <a:pt x="255" y="354"/>
                    </a:lnTo>
                    <a:lnTo>
                      <a:pt x="255" y="353"/>
                    </a:lnTo>
                    <a:lnTo>
                      <a:pt x="256" y="351"/>
                    </a:lnTo>
                    <a:lnTo>
                      <a:pt x="256" y="351"/>
                    </a:lnTo>
                    <a:lnTo>
                      <a:pt x="259" y="348"/>
                    </a:lnTo>
                    <a:lnTo>
                      <a:pt x="261" y="346"/>
                    </a:lnTo>
                    <a:lnTo>
                      <a:pt x="261" y="346"/>
                    </a:lnTo>
                    <a:lnTo>
                      <a:pt x="262" y="346"/>
                    </a:lnTo>
                    <a:lnTo>
                      <a:pt x="262" y="347"/>
                    </a:lnTo>
                    <a:lnTo>
                      <a:pt x="262" y="348"/>
                    </a:lnTo>
                    <a:lnTo>
                      <a:pt x="262" y="348"/>
                    </a:lnTo>
                    <a:lnTo>
                      <a:pt x="263" y="349"/>
                    </a:lnTo>
                    <a:lnTo>
                      <a:pt x="263" y="349"/>
                    </a:lnTo>
                    <a:lnTo>
                      <a:pt x="264" y="347"/>
                    </a:lnTo>
                    <a:lnTo>
                      <a:pt x="264" y="347"/>
                    </a:lnTo>
                    <a:lnTo>
                      <a:pt x="264" y="346"/>
                    </a:lnTo>
                    <a:lnTo>
                      <a:pt x="266" y="346"/>
                    </a:lnTo>
                    <a:lnTo>
                      <a:pt x="266" y="346"/>
                    </a:lnTo>
                    <a:lnTo>
                      <a:pt x="268" y="346"/>
                    </a:lnTo>
                    <a:lnTo>
                      <a:pt x="267" y="344"/>
                    </a:lnTo>
                    <a:lnTo>
                      <a:pt x="267" y="344"/>
                    </a:lnTo>
                    <a:lnTo>
                      <a:pt x="267" y="343"/>
                    </a:lnTo>
                    <a:lnTo>
                      <a:pt x="267" y="341"/>
                    </a:lnTo>
                    <a:lnTo>
                      <a:pt x="268" y="338"/>
                    </a:lnTo>
                    <a:lnTo>
                      <a:pt x="268" y="338"/>
                    </a:lnTo>
                    <a:lnTo>
                      <a:pt x="270" y="335"/>
                    </a:lnTo>
                    <a:lnTo>
                      <a:pt x="272" y="333"/>
                    </a:lnTo>
                    <a:lnTo>
                      <a:pt x="272" y="333"/>
                    </a:lnTo>
                    <a:lnTo>
                      <a:pt x="274" y="333"/>
                    </a:lnTo>
                    <a:lnTo>
                      <a:pt x="272" y="333"/>
                    </a:lnTo>
                    <a:lnTo>
                      <a:pt x="272" y="333"/>
                    </a:lnTo>
                    <a:lnTo>
                      <a:pt x="271" y="332"/>
                    </a:lnTo>
                    <a:lnTo>
                      <a:pt x="270" y="331"/>
                    </a:lnTo>
                    <a:lnTo>
                      <a:pt x="269" y="327"/>
                    </a:lnTo>
                    <a:lnTo>
                      <a:pt x="269" y="327"/>
                    </a:lnTo>
                    <a:lnTo>
                      <a:pt x="268" y="326"/>
                    </a:lnTo>
                    <a:lnTo>
                      <a:pt x="266" y="326"/>
                    </a:lnTo>
                    <a:lnTo>
                      <a:pt x="261" y="326"/>
                    </a:lnTo>
                    <a:lnTo>
                      <a:pt x="261" y="326"/>
                    </a:lnTo>
                    <a:lnTo>
                      <a:pt x="247" y="327"/>
                    </a:lnTo>
                    <a:lnTo>
                      <a:pt x="247" y="327"/>
                    </a:lnTo>
                    <a:lnTo>
                      <a:pt x="245" y="327"/>
                    </a:lnTo>
                    <a:lnTo>
                      <a:pt x="243" y="329"/>
                    </a:lnTo>
                    <a:lnTo>
                      <a:pt x="239" y="333"/>
                    </a:lnTo>
                    <a:lnTo>
                      <a:pt x="239" y="333"/>
                    </a:lnTo>
                    <a:lnTo>
                      <a:pt x="238" y="334"/>
                    </a:lnTo>
                    <a:lnTo>
                      <a:pt x="237" y="337"/>
                    </a:lnTo>
                    <a:lnTo>
                      <a:pt x="236" y="342"/>
                    </a:lnTo>
                    <a:lnTo>
                      <a:pt x="236" y="342"/>
                    </a:lnTo>
                    <a:lnTo>
                      <a:pt x="236" y="344"/>
                    </a:lnTo>
                    <a:lnTo>
                      <a:pt x="235" y="345"/>
                    </a:lnTo>
                    <a:lnTo>
                      <a:pt x="234" y="343"/>
                    </a:lnTo>
                    <a:lnTo>
                      <a:pt x="234" y="343"/>
                    </a:lnTo>
                    <a:lnTo>
                      <a:pt x="233" y="343"/>
                    </a:lnTo>
                    <a:lnTo>
                      <a:pt x="232" y="344"/>
                    </a:lnTo>
                    <a:lnTo>
                      <a:pt x="231" y="347"/>
                    </a:lnTo>
                    <a:lnTo>
                      <a:pt x="231" y="347"/>
                    </a:lnTo>
                    <a:lnTo>
                      <a:pt x="230" y="348"/>
                    </a:lnTo>
                    <a:lnTo>
                      <a:pt x="230" y="347"/>
                    </a:lnTo>
                    <a:lnTo>
                      <a:pt x="231" y="342"/>
                    </a:lnTo>
                    <a:lnTo>
                      <a:pt x="231" y="342"/>
                    </a:lnTo>
                    <a:lnTo>
                      <a:pt x="232" y="340"/>
                    </a:lnTo>
                    <a:lnTo>
                      <a:pt x="232" y="338"/>
                    </a:lnTo>
                    <a:lnTo>
                      <a:pt x="230" y="334"/>
                    </a:lnTo>
                    <a:lnTo>
                      <a:pt x="230" y="334"/>
                    </a:lnTo>
                    <a:lnTo>
                      <a:pt x="229" y="334"/>
                    </a:lnTo>
                    <a:lnTo>
                      <a:pt x="228" y="334"/>
                    </a:lnTo>
                    <a:lnTo>
                      <a:pt x="225" y="335"/>
                    </a:lnTo>
                    <a:lnTo>
                      <a:pt x="225" y="335"/>
                    </a:lnTo>
                    <a:lnTo>
                      <a:pt x="224" y="335"/>
                    </a:lnTo>
                    <a:lnTo>
                      <a:pt x="225" y="334"/>
                    </a:lnTo>
                    <a:lnTo>
                      <a:pt x="231" y="333"/>
                    </a:lnTo>
                    <a:lnTo>
                      <a:pt x="231" y="333"/>
                    </a:lnTo>
                    <a:lnTo>
                      <a:pt x="231" y="332"/>
                    </a:lnTo>
                    <a:lnTo>
                      <a:pt x="231" y="331"/>
                    </a:lnTo>
                    <a:lnTo>
                      <a:pt x="227" y="328"/>
                    </a:lnTo>
                    <a:lnTo>
                      <a:pt x="227" y="328"/>
                    </a:lnTo>
                    <a:lnTo>
                      <a:pt x="226" y="327"/>
                    </a:lnTo>
                    <a:lnTo>
                      <a:pt x="226" y="327"/>
                    </a:lnTo>
                    <a:lnTo>
                      <a:pt x="228" y="328"/>
                    </a:lnTo>
                    <a:lnTo>
                      <a:pt x="228" y="328"/>
                    </a:lnTo>
                    <a:lnTo>
                      <a:pt x="230" y="328"/>
                    </a:lnTo>
                    <a:lnTo>
                      <a:pt x="232" y="329"/>
                    </a:lnTo>
                    <a:lnTo>
                      <a:pt x="235" y="328"/>
                    </a:lnTo>
                    <a:lnTo>
                      <a:pt x="235" y="328"/>
                    </a:lnTo>
                    <a:lnTo>
                      <a:pt x="237" y="327"/>
                    </a:lnTo>
                    <a:lnTo>
                      <a:pt x="239" y="326"/>
                    </a:lnTo>
                    <a:lnTo>
                      <a:pt x="240" y="326"/>
                    </a:lnTo>
                    <a:lnTo>
                      <a:pt x="240" y="326"/>
                    </a:lnTo>
                    <a:lnTo>
                      <a:pt x="242" y="327"/>
                    </a:lnTo>
                    <a:lnTo>
                      <a:pt x="244" y="326"/>
                    </a:lnTo>
                    <a:lnTo>
                      <a:pt x="245" y="326"/>
                    </a:lnTo>
                    <a:lnTo>
                      <a:pt x="245" y="325"/>
                    </a:lnTo>
                    <a:lnTo>
                      <a:pt x="245" y="325"/>
                    </a:lnTo>
                    <a:lnTo>
                      <a:pt x="239" y="316"/>
                    </a:lnTo>
                    <a:lnTo>
                      <a:pt x="239" y="316"/>
                    </a:lnTo>
                    <a:lnTo>
                      <a:pt x="243" y="320"/>
                    </a:lnTo>
                    <a:lnTo>
                      <a:pt x="246" y="323"/>
                    </a:lnTo>
                    <a:lnTo>
                      <a:pt x="246" y="323"/>
                    </a:lnTo>
                    <a:lnTo>
                      <a:pt x="248" y="324"/>
                    </a:lnTo>
                    <a:lnTo>
                      <a:pt x="251" y="324"/>
                    </a:lnTo>
                    <a:lnTo>
                      <a:pt x="251" y="324"/>
                    </a:lnTo>
                    <a:lnTo>
                      <a:pt x="252" y="324"/>
                    </a:lnTo>
                    <a:lnTo>
                      <a:pt x="252" y="323"/>
                    </a:lnTo>
                    <a:lnTo>
                      <a:pt x="252" y="320"/>
                    </a:lnTo>
                    <a:lnTo>
                      <a:pt x="252" y="320"/>
                    </a:lnTo>
                    <a:lnTo>
                      <a:pt x="251" y="318"/>
                    </a:lnTo>
                    <a:lnTo>
                      <a:pt x="250" y="315"/>
                    </a:lnTo>
                    <a:lnTo>
                      <a:pt x="250" y="315"/>
                    </a:lnTo>
                    <a:lnTo>
                      <a:pt x="252" y="309"/>
                    </a:lnTo>
                    <a:lnTo>
                      <a:pt x="253" y="303"/>
                    </a:lnTo>
                    <a:lnTo>
                      <a:pt x="253" y="303"/>
                    </a:lnTo>
                    <a:lnTo>
                      <a:pt x="253" y="305"/>
                    </a:lnTo>
                    <a:lnTo>
                      <a:pt x="253" y="305"/>
                    </a:lnTo>
                    <a:lnTo>
                      <a:pt x="252" y="316"/>
                    </a:lnTo>
                    <a:lnTo>
                      <a:pt x="252" y="316"/>
                    </a:lnTo>
                    <a:lnTo>
                      <a:pt x="252" y="317"/>
                    </a:lnTo>
                    <a:lnTo>
                      <a:pt x="254" y="318"/>
                    </a:lnTo>
                    <a:lnTo>
                      <a:pt x="257" y="319"/>
                    </a:lnTo>
                    <a:lnTo>
                      <a:pt x="257" y="319"/>
                    </a:lnTo>
                    <a:lnTo>
                      <a:pt x="261" y="320"/>
                    </a:lnTo>
                    <a:lnTo>
                      <a:pt x="265" y="321"/>
                    </a:lnTo>
                    <a:lnTo>
                      <a:pt x="265" y="321"/>
                    </a:lnTo>
                    <a:lnTo>
                      <a:pt x="268" y="322"/>
                    </a:lnTo>
                    <a:lnTo>
                      <a:pt x="268" y="321"/>
                    </a:lnTo>
                    <a:lnTo>
                      <a:pt x="268" y="319"/>
                    </a:lnTo>
                    <a:lnTo>
                      <a:pt x="268" y="319"/>
                    </a:lnTo>
                    <a:lnTo>
                      <a:pt x="267" y="314"/>
                    </a:lnTo>
                    <a:lnTo>
                      <a:pt x="268" y="310"/>
                    </a:lnTo>
                    <a:lnTo>
                      <a:pt x="269" y="306"/>
                    </a:lnTo>
                    <a:lnTo>
                      <a:pt x="269" y="306"/>
                    </a:lnTo>
                    <a:lnTo>
                      <a:pt x="269" y="309"/>
                    </a:lnTo>
                    <a:lnTo>
                      <a:pt x="268" y="312"/>
                    </a:lnTo>
                    <a:lnTo>
                      <a:pt x="269" y="318"/>
                    </a:lnTo>
                    <a:lnTo>
                      <a:pt x="271" y="323"/>
                    </a:lnTo>
                    <a:lnTo>
                      <a:pt x="274" y="325"/>
                    </a:lnTo>
                    <a:lnTo>
                      <a:pt x="274" y="325"/>
                    </a:lnTo>
                    <a:lnTo>
                      <a:pt x="275" y="326"/>
                    </a:lnTo>
                    <a:lnTo>
                      <a:pt x="275" y="326"/>
                    </a:lnTo>
                    <a:lnTo>
                      <a:pt x="276" y="323"/>
                    </a:lnTo>
                    <a:lnTo>
                      <a:pt x="276" y="323"/>
                    </a:lnTo>
                    <a:lnTo>
                      <a:pt x="276" y="323"/>
                    </a:lnTo>
                    <a:lnTo>
                      <a:pt x="277" y="323"/>
                    </a:lnTo>
                    <a:lnTo>
                      <a:pt x="278" y="324"/>
                    </a:lnTo>
                    <a:lnTo>
                      <a:pt x="277" y="325"/>
                    </a:lnTo>
                    <a:lnTo>
                      <a:pt x="277" y="325"/>
                    </a:lnTo>
                    <a:lnTo>
                      <a:pt x="276" y="327"/>
                    </a:lnTo>
                    <a:lnTo>
                      <a:pt x="276" y="330"/>
                    </a:lnTo>
                    <a:lnTo>
                      <a:pt x="276" y="330"/>
                    </a:lnTo>
                    <a:lnTo>
                      <a:pt x="277" y="331"/>
                    </a:lnTo>
                    <a:lnTo>
                      <a:pt x="279" y="331"/>
                    </a:lnTo>
                    <a:lnTo>
                      <a:pt x="283" y="330"/>
                    </a:lnTo>
                    <a:lnTo>
                      <a:pt x="283" y="330"/>
                    </a:lnTo>
                    <a:lnTo>
                      <a:pt x="286" y="331"/>
                    </a:lnTo>
                    <a:lnTo>
                      <a:pt x="288" y="332"/>
                    </a:lnTo>
                    <a:lnTo>
                      <a:pt x="288" y="332"/>
                    </a:lnTo>
                    <a:lnTo>
                      <a:pt x="289" y="332"/>
                    </a:lnTo>
                    <a:lnTo>
                      <a:pt x="290" y="332"/>
                    </a:lnTo>
                    <a:lnTo>
                      <a:pt x="292" y="331"/>
                    </a:lnTo>
                    <a:lnTo>
                      <a:pt x="292" y="331"/>
                    </a:lnTo>
                    <a:lnTo>
                      <a:pt x="294" y="329"/>
                    </a:lnTo>
                    <a:lnTo>
                      <a:pt x="297" y="329"/>
                    </a:lnTo>
                    <a:lnTo>
                      <a:pt x="297" y="329"/>
                    </a:lnTo>
                    <a:lnTo>
                      <a:pt x="298" y="328"/>
                    </a:lnTo>
                    <a:lnTo>
                      <a:pt x="299" y="327"/>
                    </a:lnTo>
                    <a:lnTo>
                      <a:pt x="299" y="327"/>
                    </a:lnTo>
                    <a:lnTo>
                      <a:pt x="300" y="327"/>
                    </a:lnTo>
                    <a:lnTo>
                      <a:pt x="301" y="327"/>
                    </a:lnTo>
                    <a:lnTo>
                      <a:pt x="304" y="327"/>
                    </a:lnTo>
                    <a:lnTo>
                      <a:pt x="304" y="327"/>
                    </a:lnTo>
                    <a:lnTo>
                      <a:pt x="304" y="326"/>
                    </a:lnTo>
                    <a:lnTo>
                      <a:pt x="306" y="325"/>
                    </a:lnTo>
                    <a:lnTo>
                      <a:pt x="306" y="325"/>
                    </a:lnTo>
                    <a:lnTo>
                      <a:pt x="306" y="323"/>
                    </a:lnTo>
                    <a:lnTo>
                      <a:pt x="308" y="321"/>
                    </a:lnTo>
                    <a:lnTo>
                      <a:pt x="308" y="321"/>
                    </a:lnTo>
                    <a:lnTo>
                      <a:pt x="310" y="320"/>
                    </a:lnTo>
                    <a:lnTo>
                      <a:pt x="313" y="319"/>
                    </a:lnTo>
                    <a:lnTo>
                      <a:pt x="318" y="319"/>
                    </a:lnTo>
                    <a:lnTo>
                      <a:pt x="318" y="319"/>
                    </a:lnTo>
                    <a:lnTo>
                      <a:pt x="319" y="318"/>
                    </a:lnTo>
                    <a:lnTo>
                      <a:pt x="319" y="317"/>
                    </a:lnTo>
                    <a:lnTo>
                      <a:pt x="320" y="315"/>
                    </a:lnTo>
                    <a:lnTo>
                      <a:pt x="320" y="315"/>
                    </a:lnTo>
                    <a:lnTo>
                      <a:pt x="322" y="313"/>
                    </a:lnTo>
                    <a:lnTo>
                      <a:pt x="323" y="312"/>
                    </a:lnTo>
                    <a:lnTo>
                      <a:pt x="323" y="312"/>
                    </a:lnTo>
                    <a:lnTo>
                      <a:pt x="320" y="311"/>
                    </a:lnTo>
                    <a:lnTo>
                      <a:pt x="320" y="311"/>
                    </a:lnTo>
                    <a:lnTo>
                      <a:pt x="319" y="311"/>
                    </a:lnTo>
                    <a:lnTo>
                      <a:pt x="318" y="309"/>
                    </a:lnTo>
                    <a:lnTo>
                      <a:pt x="318" y="306"/>
                    </a:lnTo>
                    <a:lnTo>
                      <a:pt x="318" y="306"/>
                    </a:lnTo>
                    <a:lnTo>
                      <a:pt x="318" y="303"/>
                    </a:lnTo>
                    <a:lnTo>
                      <a:pt x="319" y="301"/>
                    </a:lnTo>
                    <a:lnTo>
                      <a:pt x="319" y="301"/>
                    </a:lnTo>
                    <a:lnTo>
                      <a:pt x="321" y="302"/>
                    </a:lnTo>
                    <a:lnTo>
                      <a:pt x="323" y="303"/>
                    </a:lnTo>
                    <a:lnTo>
                      <a:pt x="323" y="303"/>
                    </a:lnTo>
                    <a:lnTo>
                      <a:pt x="324" y="303"/>
                    </a:lnTo>
                    <a:lnTo>
                      <a:pt x="325" y="303"/>
                    </a:lnTo>
                    <a:lnTo>
                      <a:pt x="325" y="301"/>
                    </a:lnTo>
                    <a:lnTo>
                      <a:pt x="325" y="301"/>
                    </a:lnTo>
                    <a:lnTo>
                      <a:pt x="326" y="300"/>
                    </a:lnTo>
                    <a:lnTo>
                      <a:pt x="325" y="299"/>
                    </a:lnTo>
                    <a:lnTo>
                      <a:pt x="325" y="299"/>
                    </a:lnTo>
                    <a:lnTo>
                      <a:pt x="326" y="298"/>
                    </a:lnTo>
                    <a:lnTo>
                      <a:pt x="326" y="297"/>
                    </a:lnTo>
                    <a:lnTo>
                      <a:pt x="329" y="297"/>
                    </a:lnTo>
                    <a:lnTo>
                      <a:pt x="329" y="297"/>
                    </a:lnTo>
                    <a:lnTo>
                      <a:pt x="329" y="296"/>
                    </a:lnTo>
                    <a:lnTo>
                      <a:pt x="329" y="296"/>
                    </a:lnTo>
                    <a:lnTo>
                      <a:pt x="330" y="294"/>
                    </a:lnTo>
                    <a:lnTo>
                      <a:pt x="330" y="294"/>
                    </a:lnTo>
                    <a:lnTo>
                      <a:pt x="330" y="293"/>
                    </a:lnTo>
                    <a:lnTo>
                      <a:pt x="331" y="293"/>
                    </a:lnTo>
                    <a:lnTo>
                      <a:pt x="333" y="294"/>
                    </a:lnTo>
                    <a:lnTo>
                      <a:pt x="333" y="294"/>
                    </a:lnTo>
                    <a:lnTo>
                      <a:pt x="335" y="294"/>
                    </a:lnTo>
                    <a:lnTo>
                      <a:pt x="337" y="295"/>
                    </a:lnTo>
                    <a:lnTo>
                      <a:pt x="337" y="295"/>
                    </a:lnTo>
                    <a:lnTo>
                      <a:pt x="341" y="295"/>
                    </a:lnTo>
                    <a:lnTo>
                      <a:pt x="343" y="293"/>
                    </a:lnTo>
                    <a:lnTo>
                      <a:pt x="343" y="293"/>
                    </a:lnTo>
                    <a:lnTo>
                      <a:pt x="344" y="293"/>
                    </a:lnTo>
                    <a:lnTo>
                      <a:pt x="344" y="293"/>
                    </a:lnTo>
                    <a:lnTo>
                      <a:pt x="343" y="291"/>
                    </a:lnTo>
                    <a:lnTo>
                      <a:pt x="343" y="291"/>
                    </a:lnTo>
                    <a:lnTo>
                      <a:pt x="343" y="291"/>
                    </a:lnTo>
                    <a:lnTo>
                      <a:pt x="341" y="291"/>
                    </a:lnTo>
                    <a:lnTo>
                      <a:pt x="339" y="291"/>
                    </a:lnTo>
                    <a:lnTo>
                      <a:pt x="339" y="291"/>
                    </a:lnTo>
                    <a:lnTo>
                      <a:pt x="337" y="292"/>
                    </a:lnTo>
                    <a:lnTo>
                      <a:pt x="335" y="291"/>
                    </a:lnTo>
                    <a:lnTo>
                      <a:pt x="335" y="291"/>
                    </a:lnTo>
                    <a:lnTo>
                      <a:pt x="335" y="290"/>
                    </a:lnTo>
                    <a:lnTo>
                      <a:pt x="335" y="290"/>
                    </a:lnTo>
                    <a:lnTo>
                      <a:pt x="336" y="288"/>
                    </a:lnTo>
                    <a:lnTo>
                      <a:pt x="336" y="288"/>
                    </a:lnTo>
                    <a:lnTo>
                      <a:pt x="339" y="287"/>
                    </a:lnTo>
                    <a:lnTo>
                      <a:pt x="340" y="286"/>
                    </a:lnTo>
                    <a:lnTo>
                      <a:pt x="340" y="286"/>
                    </a:lnTo>
                    <a:lnTo>
                      <a:pt x="341" y="285"/>
                    </a:lnTo>
                    <a:lnTo>
                      <a:pt x="342" y="282"/>
                    </a:lnTo>
                    <a:lnTo>
                      <a:pt x="342" y="282"/>
                    </a:lnTo>
                    <a:lnTo>
                      <a:pt x="342" y="282"/>
                    </a:lnTo>
                    <a:lnTo>
                      <a:pt x="342" y="283"/>
                    </a:lnTo>
                    <a:lnTo>
                      <a:pt x="343" y="285"/>
                    </a:lnTo>
                    <a:lnTo>
                      <a:pt x="343" y="285"/>
                    </a:lnTo>
                    <a:lnTo>
                      <a:pt x="343" y="285"/>
                    </a:lnTo>
                    <a:lnTo>
                      <a:pt x="344" y="284"/>
                    </a:lnTo>
                    <a:lnTo>
                      <a:pt x="344" y="282"/>
                    </a:lnTo>
                    <a:lnTo>
                      <a:pt x="344" y="282"/>
                    </a:lnTo>
                    <a:lnTo>
                      <a:pt x="344" y="281"/>
                    </a:lnTo>
                    <a:lnTo>
                      <a:pt x="343" y="280"/>
                    </a:lnTo>
                    <a:lnTo>
                      <a:pt x="341" y="278"/>
                    </a:lnTo>
                    <a:lnTo>
                      <a:pt x="341" y="278"/>
                    </a:lnTo>
                    <a:lnTo>
                      <a:pt x="340" y="277"/>
                    </a:lnTo>
                    <a:lnTo>
                      <a:pt x="340" y="276"/>
                    </a:lnTo>
                    <a:lnTo>
                      <a:pt x="340" y="276"/>
                    </a:lnTo>
                    <a:lnTo>
                      <a:pt x="336" y="277"/>
                    </a:lnTo>
                    <a:lnTo>
                      <a:pt x="334" y="278"/>
                    </a:lnTo>
                    <a:lnTo>
                      <a:pt x="334" y="278"/>
                    </a:lnTo>
                    <a:lnTo>
                      <a:pt x="331" y="277"/>
                    </a:lnTo>
                    <a:lnTo>
                      <a:pt x="331" y="277"/>
                    </a:lnTo>
                    <a:lnTo>
                      <a:pt x="331" y="276"/>
                    </a:lnTo>
                    <a:lnTo>
                      <a:pt x="330" y="276"/>
                    </a:lnTo>
                    <a:lnTo>
                      <a:pt x="330" y="276"/>
                    </a:lnTo>
                    <a:lnTo>
                      <a:pt x="327" y="275"/>
                    </a:lnTo>
                    <a:lnTo>
                      <a:pt x="327" y="275"/>
                    </a:lnTo>
                    <a:lnTo>
                      <a:pt x="326" y="275"/>
                    </a:lnTo>
                    <a:lnTo>
                      <a:pt x="326" y="274"/>
                    </a:lnTo>
                    <a:lnTo>
                      <a:pt x="328" y="274"/>
                    </a:lnTo>
                    <a:lnTo>
                      <a:pt x="328" y="274"/>
                    </a:lnTo>
                    <a:lnTo>
                      <a:pt x="329" y="273"/>
                    </a:lnTo>
                    <a:lnTo>
                      <a:pt x="330" y="271"/>
                    </a:lnTo>
                    <a:lnTo>
                      <a:pt x="330" y="271"/>
                    </a:lnTo>
                    <a:lnTo>
                      <a:pt x="329" y="269"/>
                    </a:lnTo>
                    <a:lnTo>
                      <a:pt x="326" y="268"/>
                    </a:lnTo>
                    <a:lnTo>
                      <a:pt x="326" y="268"/>
                    </a:lnTo>
                    <a:lnTo>
                      <a:pt x="325" y="267"/>
                    </a:lnTo>
                    <a:lnTo>
                      <a:pt x="326" y="267"/>
                    </a:lnTo>
                    <a:lnTo>
                      <a:pt x="329" y="267"/>
                    </a:lnTo>
                    <a:lnTo>
                      <a:pt x="329" y="267"/>
                    </a:lnTo>
                    <a:lnTo>
                      <a:pt x="333" y="269"/>
                    </a:lnTo>
                    <a:lnTo>
                      <a:pt x="336" y="270"/>
                    </a:lnTo>
                    <a:lnTo>
                      <a:pt x="336" y="270"/>
                    </a:lnTo>
                    <a:lnTo>
                      <a:pt x="340" y="271"/>
                    </a:lnTo>
                    <a:lnTo>
                      <a:pt x="340" y="271"/>
                    </a:lnTo>
                    <a:lnTo>
                      <a:pt x="339" y="273"/>
                    </a:lnTo>
                    <a:lnTo>
                      <a:pt x="339" y="273"/>
                    </a:lnTo>
                    <a:lnTo>
                      <a:pt x="339" y="274"/>
                    </a:lnTo>
                    <a:lnTo>
                      <a:pt x="340" y="274"/>
                    </a:lnTo>
                    <a:lnTo>
                      <a:pt x="342" y="274"/>
                    </a:lnTo>
                    <a:lnTo>
                      <a:pt x="342" y="274"/>
                    </a:lnTo>
                    <a:lnTo>
                      <a:pt x="343" y="275"/>
                    </a:lnTo>
                    <a:lnTo>
                      <a:pt x="345" y="275"/>
                    </a:lnTo>
                    <a:lnTo>
                      <a:pt x="345" y="275"/>
                    </a:lnTo>
                    <a:lnTo>
                      <a:pt x="349" y="275"/>
                    </a:lnTo>
                    <a:lnTo>
                      <a:pt x="352" y="274"/>
                    </a:lnTo>
                    <a:lnTo>
                      <a:pt x="352" y="274"/>
                    </a:lnTo>
                    <a:lnTo>
                      <a:pt x="353" y="273"/>
                    </a:lnTo>
                    <a:lnTo>
                      <a:pt x="353" y="271"/>
                    </a:lnTo>
                    <a:lnTo>
                      <a:pt x="354" y="270"/>
                    </a:lnTo>
                    <a:lnTo>
                      <a:pt x="355" y="269"/>
                    </a:lnTo>
                    <a:lnTo>
                      <a:pt x="355" y="269"/>
                    </a:lnTo>
                    <a:lnTo>
                      <a:pt x="356" y="269"/>
                    </a:lnTo>
                    <a:lnTo>
                      <a:pt x="357" y="269"/>
                    </a:lnTo>
                    <a:lnTo>
                      <a:pt x="357" y="269"/>
                    </a:lnTo>
                    <a:lnTo>
                      <a:pt x="358" y="268"/>
                    </a:lnTo>
                    <a:lnTo>
                      <a:pt x="358" y="268"/>
                    </a:lnTo>
                    <a:lnTo>
                      <a:pt x="361" y="267"/>
                    </a:lnTo>
                    <a:lnTo>
                      <a:pt x="365" y="267"/>
                    </a:lnTo>
                    <a:lnTo>
                      <a:pt x="365" y="267"/>
                    </a:lnTo>
                    <a:lnTo>
                      <a:pt x="368" y="269"/>
                    </a:lnTo>
                    <a:lnTo>
                      <a:pt x="371" y="273"/>
                    </a:lnTo>
                    <a:lnTo>
                      <a:pt x="371" y="273"/>
                    </a:lnTo>
                    <a:lnTo>
                      <a:pt x="372" y="271"/>
                    </a:lnTo>
                    <a:lnTo>
                      <a:pt x="372" y="271"/>
                    </a:lnTo>
                    <a:lnTo>
                      <a:pt x="371" y="269"/>
                    </a:lnTo>
                    <a:lnTo>
                      <a:pt x="371" y="267"/>
                    </a:lnTo>
                    <a:lnTo>
                      <a:pt x="369" y="267"/>
                    </a:lnTo>
                    <a:lnTo>
                      <a:pt x="369" y="26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5" name="フリーフォーム 64">
                <a:extLst>
                  <a:ext uri="{FF2B5EF4-FFF2-40B4-BE49-F238E27FC236}">
                    <a16:creationId xmlns:a16="http://schemas.microsoft.com/office/drawing/2014/main" id="{00000000-0008-0000-0000-00008D050000}"/>
                  </a:ext>
                </a:extLst>
              </p:cNvPr>
              <p:cNvSpPr>
                <a:spLocks/>
              </p:cNvSpPr>
              <p:nvPr/>
            </p:nvSpPr>
            <p:spPr bwMode="auto">
              <a:xfrm>
                <a:off x="273" y="729"/>
                <a:ext cx="38" cy="45"/>
              </a:xfrm>
              <a:custGeom>
                <a:avLst/>
                <a:gdLst>
                  <a:gd name="T0" fmla="*/ 164 w 337"/>
                  <a:gd name="T1" fmla="*/ 21 h 406"/>
                  <a:gd name="T2" fmla="*/ 147 w 337"/>
                  <a:gd name="T3" fmla="*/ 15 h 406"/>
                  <a:gd name="T4" fmla="*/ 118 w 337"/>
                  <a:gd name="T5" fmla="*/ 24 h 406"/>
                  <a:gd name="T6" fmla="*/ 85 w 337"/>
                  <a:gd name="T7" fmla="*/ 35 h 406"/>
                  <a:gd name="T8" fmla="*/ 61 w 337"/>
                  <a:gd name="T9" fmla="*/ 36 h 406"/>
                  <a:gd name="T10" fmla="*/ 45 w 337"/>
                  <a:gd name="T11" fmla="*/ 45 h 406"/>
                  <a:gd name="T12" fmla="*/ 18 w 337"/>
                  <a:gd name="T13" fmla="*/ 34 h 406"/>
                  <a:gd name="T14" fmla="*/ 8 w 337"/>
                  <a:gd name="T15" fmla="*/ 46 h 406"/>
                  <a:gd name="T16" fmla="*/ 22 w 337"/>
                  <a:gd name="T17" fmla="*/ 61 h 406"/>
                  <a:gd name="T18" fmla="*/ 25 w 337"/>
                  <a:gd name="T19" fmla="*/ 68 h 406"/>
                  <a:gd name="T20" fmla="*/ 34 w 337"/>
                  <a:gd name="T21" fmla="*/ 86 h 406"/>
                  <a:gd name="T22" fmla="*/ 48 w 337"/>
                  <a:gd name="T23" fmla="*/ 99 h 406"/>
                  <a:gd name="T24" fmla="*/ 24 w 337"/>
                  <a:gd name="T25" fmla="*/ 109 h 406"/>
                  <a:gd name="T26" fmla="*/ 21 w 337"/>
                  <a:gd name="T27" fmla="*/ 123 h 406"/>
                  <a:gd name="T28" fmla="*/ 12 w 337"/>
                  <a:gd name="T29" fmla="*/ 135 h 406"/>
                  <a:gd name="T30" fmla="*/ 34 w 337"/>
                  <a:gd name="T31" fmla="*/ 146 h 406"/>
                  <a:gd name="T32" fmla="*/ 36 w 337"/>
                  <a:gd name="T33" fmla="*/ 155 h 406"/>
                  <a:gd name="T34" fmla="*/ 24 w 337"/>
                  <a:gd name="T35" fmla="*/ 164 h 406"/>
                  <a:gd name="T36" fmla="*/ 8 w 337"/>
                  <a:gd name="T37" fmla="*/ 176 h 406"/>
                  <a:gd name="T38" fmla="*/ 20 w 337"/>
                  <a:gd name="T39" fmla="*/ 183 h 406"/>
                  <a:gd name="T40" fmla="*/ 7 w 337"/>
                  <a:gd name="T41" fmla="*/ 192 h 406"/>
                  <a:gd name="T42" fmla="*/ 7 w 337"/>
                  <a:gd name="T43" fmla="*/ 198 h 406"/>
                  <a:gd name="T44" fmla="*/ 2 w 337"/>
                  <a:gd name="T45" fmla="*/ 205 h 406"/>
                  <a:gd name="T46" fmla="*/ 7 w 337"/>
                  <a:gd name="T47" fmla="*/ 212 h 406"/>
                  <a:gd name="T48" fmla="*/ 34 w 337"/>
                  <a:gd name="T49" fmla="*/ 217 h 406"/>
                  <a:gd name="T50" fmla="*/ 46 w 337"/>
                  <a:gd name="T51" fmla="*/ 240 h 406"/>
                  <a:gd name="T52" fmla="*/ 61 w 337"/>
                  <a:gd name="T53" fmla="*/ 257 h 406"/>
                  <a:gd name="T54" fmla="*/ 90 w 337"/>
                  <a:gd name="T55" fmla="*/ 264 h 406"/>
                  <a:gd name="T56" fmla="*/ 105 w 337"/>
                  <a:gd name="T57" fmla="*/ 277 h 406"/>
                  <a:gd name="T58" fmla="*/ 119 w 337"/>
                  <a:gd name="T59" fmla="*/ 287 h 406"/>
                  <a:gd name="T60" fmla="*/ 105 w 337"/>
                  <a:gd name="T61" fmla="*/ 295 h 406"/>
                  <a:gd name="T62" fmla="*/ 101 w 337"/>
                  <a:gd name="T63" fmla="*/ 309 h 406"/>
                  <a:gd name="T64" fmla="*/ 118 w 337"/>
                  <a:gd name="T65" fmla="*/ 319 h 406"/>
                  <a:gd name="T66" fmla="*/ 125 w 337"/>
                  <a:gd name="T67" fmla="*/ 345 h 406"/>
                  <a:gd name="T68" fmla="*/ 138 w 337"/>
                  <a:gd name="T69" fmla="*/ 355 h 406"/>
                  <a:gd name="T70" fmla="*/ 156 w 337"/>
                  <a:gd name="T71" fmla="*/ 364 h 406"/>
                  <a:gd name="T72" fmla="*/ 177 w 337"/>
                  <a:gd name="T73" fmla="*/ 372 h 406"/>
                  <a:gd name="T74" fmla="*/ 191 w 337"/>
                  <a:gd name="T75" fmla="*/ 378 h 406"/>
                  <a:gd name="T76" fmla="*/ 207 w 337"/>
                  <a:gd name="T77" fmla="*/ 377 h 406"/>
                  <a:gd name="T78" fmla="*/ 232 w 337"/>
                  <a:gd name="T79" fmla="*/ 386 h 406"/>
                  <a:gd name="T80" fmla="*/ 255 w 337"/>
                  <a:gd name="T81" fmla="*/ 397 h 406"/>
                  <a:gd name="T82" fmla="*/ 253 w 337"/>
                  <a:gd name="T83" fmla="*/ 402 h 406"/>
                  <a:gd name="T84" fmla="*/ 261 w 337"/>
                  <a:gd name="T85" fmla="*/ 388 h 406"/>
                  <a:gd name="T86" fmla="*/ 291 w 337"/>
                  <a:gd name="T87" fmla="*/ 366 h 406"/>
                  <a:gd name="T88" fmla="*/ 306 w 337"/>
                  <a:gd name="T89" fmla="*/ 349 h 406"/>
                  <a:gd name="T90" fmla="*/ 322 w 337"/>
                  <a:gd name="T91" fmla="*/ 342 h 406"/>
                  <a:gd name="T92" fmla="*/ 312 w 337"/>
                  <a:gd name="T93" fmla="*/ 336 h 406"/>
                  <a:gd name="T94" fmla="*/ 315 w 337"/>
                  <a:gd name="T95" fmla="*/ 318 h 406"/>
                  <a:gd name="T96" fmla="*/ 329 w 337"/>
                  <a:gd name="T97" fmla="*/ 314 h 406"/>
                  <a:gd name="T98" fmla="*/ 333 w 337"/>
                  <a:gd name="T99" fmla="*/ 299 h 406"/>
                  <a:gd name="T100" fmla="*/ 313 w 337"/>
                  <a:gd name="T101" fmla="*/ 269 h 406"/>
                  <a:gd name="T102" fmla="*/ 289 w 337"/>
                  <a:gd name="T103" fmla="*/ 246 h 406"/>
                  <a:gd name="T104" fmla="*/ 285 w 337"/>
                  <a:gd name="T105" fmla="*/ 215 h 406"/>
                  <a:gd name="T106" fmla="*/ 263 w 337"/>
                  <a:gd name="T107" fmla="*/ 210 h 406"/>
                  <a:gd name="T108" fmla="*/ 210 w 337"/>
                  <a:gd name="T109" fmla="*/ 215 h 406"/>
                  <a:gd name="T110" fmla="*/ 197 w 337"/>
                  <a:gd name="T111" fmla="*/ 197 h 406"/>
                  <a:gd name="T112" fmla="*/ 191 w 337"/>
                  <a:gd name="T113" fmla="*/ 155 h 406"/>
                  <a:gd name="T114" fmla="*/ 177 w 337"/>
                  <a:gd name="T115" fmla="*/ 122 h 406"/>
                  <a:gd name="T116" fmla="*/ 207 w 337"/>
                  <a:gd name="T117" fmla="*/ 81 h 406"/>
                  <a:gd name="T118" fmla="*/ 239 w 337"/>
                  <a:gd name="T119" fmla="*/ 67 h 406"/>
                  <a:gd name="T120" fmla="*/ 219 w 337"/>
                  <a:gd name="T121" fmla="*/ 4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406">
                    <a:moveTo>
                      <a:pt x="199" y="2"/>
                    </a:moveTo>
                    <a:lnTo>
                      <a:pt x="199" y="2"/>
                    </a:lnTo>
                    <a:lnTo>
                      <a:pt x="195" y="4"/>
                    </a:lnTo>
                    <a:lnTo>
                      <a:pt x="193" y="4"/>
                    </a:lnTo>
                    <a:lnTo>
                      <a:pt x="193" y="4"/>
                    </a:lnTo>
                    <a:lnTo>
                      <a:pt x="188" y="4"/>
                    </a:lnTo>
                    <a:lnTo>
                      <a:pt x="185" y="4"/>
                    </a:lnTo>
                    <a:lnTo>
                      <a:pt x="185" y="4"/>
                    </a:lnTo>
                    <a:lnTo>
                      <a:pt x="182" y="6"/>
                    </a:lnTo>
                    <a:lnTo>
                      <a:pt x="180" y="8"/>
                    </a:lnTo>
                    <a:lnTo>
                      <a:pt x="180" y="8"/>
                    </a:lnTo>
                    <a:lnTo>
                      <a:pt x="177" y="9"/>
                    </a:lnTo>
                    <a:lnTo>
                      <a:pt x="175" y="10"/>
                    </a:lnTo>
                    <a:lnTo>
                      <a:pt x="175" y="10"/>
                    </a:lnTo>
                    <a:lnTo>
                      <a:pt x="169" y="15"/>
                    </a:lnTo>
                    <a:lnTo>
                      <a:pt x="164" y="21"/>
                    </a:lnTo>
                    <a:lnTo>
                      <a:pt x="164" y="21"/>
                    </a:lnTo>
                    <a:lnTo>
                      <a:pt x="162" y="22"/>
                    </a:lnTo>
                    <a:lnTo>
                      <a:pt x="161" y="22"/>
                    </a:lnTo>
                    <a:lnTo>
                      <a:pt x="159" y="22"/>
                    </a:lnTo>
                    <a:lnTo>
                      <a:pt x="159" y="20"/>
                    </a:lnTo>
                    <a:lnTo>
                      <a:pt x="159" y="20"/>
                    </a:lnTo>
                    <a:lnTo>
                      <a:pt x="159" y="18"/>
                    </a:lnTo>
                    <a:lnTo>
                      <a:pt x="159" y="16"/>
                    </a:lnTo>
                    <a:lnTo>
                      <a:pt x="157" y="15"/>
                    </a:lnTo>
                    <a:lnTo>
                      <a:pt x="157" y="15"/>
                    </a:lnTo>
                    <a:lnTo>
                      <a:pt x="154" y="11"/>
                    </a:lnTo>
                    <a:lnTo>
                      <a:pt x="153" y="9"/>
                    </a:lnTo>
                    <a:lnTo>
                      <a:pt x="152" y="9"/>
                    </a:lnTo>
                    <a:lnTo>
                      <a:pt x="152" y="9"/>
                    </a:lnTo>
                    <a:lnTo>
                      <a:pt x="149" y="12"/>
                    </a:lnTo>
                    <a:lnTo>
                      <a:pt x="147" y="15"/>
                    </a:lnTo>
                    <a:lnTo>
                      <a:pt x="145" y="16"/>
                    </a:lnTo>
                    <a:lnTo>
                      <a:pt x="145" y="16"/>
                    </a:lnTo>
                    <a:lnTo>
                      <a:pt x="138" y="16"/>
                    </a:lnTo>
                    <a:lnTo>
                      <a:pt x="138" y="16"/>
                    </a:lnTo>
                    <a:lnTo>
                      <a:pt x="134" y="17"/>
                    </a:lnTo>
                    <a:lnTo>
                      <a:pt x="131" y="18"/>
                    </a:lnTo>
                    <a:lnTo>
                      <a:pt x="131" y="18"/>
                    </a:lnTo>
                    <a:lnTo>
                      <a:pt x="129" y="19"/>
                    </a:lnTo>
                    <a:lnTo>
                      <a:pt x="128" y="19"/>
                    </a:lnTo>
                    <a:lnTo>
                      <a:pt x="128" y="19"/>
                    </a:lnTo>
                    <a:lnTo>
                      <a:pt x="125" y="19"/>
                    </a:lnTo>
                    <a:lnTo>
                      <a:pt x="123" y="19"/>
                    </a:lnTo>
                    <a:lnTo>
                      <a:pt x="123" y="19"/>
                    </a:lnTo>
                    <a:lnTo>
                      <a:pt x="122" y="22"/>
                    </a:lnTo>
                    <a:lnTo>
                      <a:pt x="120" y="23"/>
                    </a:lnTo>
                    <a:lnTo>
                      <a:pt x="118" y="24"/>
                    </a:lnTo>
                    <a:lnTo>
                      <a:pt x="118" y="24"/>
                    </a:lnTo>
                    <a:lnTo>
                      <a:pt x="112" y="24"/>
                    </a:lnTo>
                    <a:lnTo>
                      <a:pt x="107" y="24"/>
                    </a:lnTo>
                    <a:lnTo>
                      <a:pt x="107" y="24"/>
                    </a:lnTo>
                    <a:lnTo>
                      <a:pt x="103" y="23"/>
                    </a:lnTo>
                    <a:lnTo>
                      <a:pt x="100" y="23"/>
                    </a:lnTo>
                    <a:lnTo>
                      <a:pt x="100" y="23"/>
                    </a:lnTo>
                    <a:lnTo>
                      <a:pt x="97" y="29"/>
                    </a:lnTo>
                    <a:lnTo>
                      <a:pt x="97" y="29"/>
                    </a:lnTo>
                    <a:lnTo>
                      <a:pt x="92" y="29"/>
                    </a:lnTo>
                    <a:lnTo>
                      <a:pt x="88" y="31"/>
                    </a:lnTo>
                    <a:lnTo>
                      <a:pt x="88" y="31"/>
                    </a:lnTo>
                    <a:lnTo>
                      <a:pt x="87" y="34"/>
                    </a:lnTo>
                    <a:lnTo>
                      <a:pt x="87" y="35"/>
                    </a:lnTo>
                    <a:lnTo>
                      <a:pt x="85" y="35"/>
                    </a:lnTo>
                    <a:lnTo>
                      <a:pt x="85" y="35"/>
                    </a:lnTo>
                    <a:lnTo>
                      <a:pt x="84" y="35"/>
                    </a:lnTo>
                    <a:lnTo>
                      <a:pt x="83" y="34"/>
                    </a:lnTo>
                    <a:lnTo>
                      <a:pt x="83" y="31"/>
                    </a:lnTo>
                    <a:lnTo>
                      <a:pt x="83" y="31"/>
                    </a:lnTo>
                    <a:lnTo>
                      <a:pt x="83" y="29"/>
                    </a:lnTo>
                    <a:lnTo>
                      <a:pt x="81" y="29"/>
                    </a:lnTo>
                    <a:lnTo>
                      <a:pt x="81" y="29"/>
                    </a:lnTo>
                    <a:lnTo>
                      <a:pt x="78" y="30"/>
                    </a:lnTo>
                    <a:lnTo>
                      <a:pt x="76" y="30"/>
                    </a:lnTo>
                    <a:lnTo>
                      <a:pt x="75" y="30"/>
                    </a:lnTo>
                    <a:lnTo>
                      <a:pt x="75" y="30"/>
                    </a:lnTo>
                    <a:lnTo>
                      <a:pt x="70" y="29"/>
                    </a:lnTo>
                    <a:lnTo>
                      <a:pt x="70" y="29"/>
                    </a:lnTo>
                    <a:lnTo>
                      <a:pt x="66" y="33"/>
                    </a:lnTo>
                    <a:lnTo>
                      <a:pt x="64" y="36"/>
                    </a:lnTo>
                    <a:lnTo>
                      <a:pt x="61" y="36"/>
                    </a:lnTo>
                    <a:lnTo>
                      <a:pt x="61" y="36"/>
                    </a:lnTo>
                    <a:lnTo>
                      <a:pt x="58" y="34"/>
                    </a:lnTo>
                    <a:lnTo>
                      <a:pt x="57" y="33"/>
                    </a:lnTo>
                    <a:lnTo>
                      <a:pt x="56" y="33"/>
                    </a:lnTo>
                    <a:lnTo>
                      <a:pt x="56" y="33"/>
                    </a:lnTo>
                    <a:lnTo>
                      <a:pt x="54" y="35"/>
                    </a:lnTo>
                    <a:lnTo>
                      <a:pt x="53" y="36"/>
                    </a:lnTo>
                    <a:lnTo>
                      <a:pt x="53" y="38"/>
                    </a:lnTo>
                    <a:lnTo>
                      <a:pt x="53" y="38"/>
                    </a:lnTo>
                    <a:lnTo>
                      <a:pt x="54" y="40"/>
                    </a:lnTo>
                    <a:lnTo>
                      <a:pt x="53" y="40"/>
                    </a:lnTo>
                    <a:lnTo>
                      <a:pt x="53" y="41"/>
                    </a:lnTo>
                    <a:lnTo>
                      <a:pt x="53" y="41"/>
                    </a:lnTo>
                    <a:lnTo>
                      <a:pt x="49" y="42"/>
                    </a:lnTo>
                    <a:lnTo>
                      <a:pt x="45" y="45"/>
                    </a:lnTo>
                    <a:lnTo>
                      <a:pt x="45" y="45"/>
                    </a:lnTo>
                    <a:lnTo>
                      <a:pt x="41" y="46"/>
                    </a:lnTo>
                    <a:lnTo>
                      <a:pt x="37" y="48"/>
                    </a:lnTo>
                    <a:lnTo>
                      <a:pt x="37" y="48"/>
                    </a:lnTo>
                    <a:lnTo>
                      <a:pt x="29" y="49"/>
                    </a:lnTo>
                    <a:lnTo>
                      <a:pt x="25" y="49"/>
                    </a:lnTo>
                    <a:lnTo>
                      <a:pt x="22" y="48"/>
                    </a:lnTo>
                    <a:lnTo>
                      <a:pt x="22" y="48"/>
                    </a:lnTo>
                    <a:lnTo>
                      <a:pt x="20" y="47"/>
                    </a:lnTo>
                    <a:lnTo>
                      <a:pt x="19" y="45"/>
                    </a:lnTo>
                    <a:lnTo>
                      <a:pt x="19" y="45"/>
                    </a:lnTo>
                    <a:lnTo>
                      <a:pt x="17" y="41"/>
                    </a:lnTo>
                    <a:lnTo>
                      <a:pt x="16" y="40"/>
                    </a:lnTo>
                    <a:lnTo>
                      <a:pt x="16" y="39"/>
                    </a:lnTo>
                    <a:lnTo>
                      <a:pt x="16" y="39"/>
                    </a:lnTo>
                    <a:lnTo>
                      <a:pt x="18" y="36"/>
                    </a:lnTo>
                    <a:lnTo>
                      <a:pt x="18" y="34"/>
                    </a:lnTo>
                    <a:lnTo>
                      <a:pt x="18" y="33"/>
                    </a:lnTo>
                    <a:lnTo>
                      <a:pt x="18" y="33"/>
                    </a:lnTo>
                    <a:lnTo>
                      <a:pt x="15" y="30"/>
                    </a:lnTo>
                    <a:lnTo>
                      <a:pt x="15" y="30"/>
                    </a:lnTo>
                    <a:lnTo>
                      <a:pt x="15" y="30"/>
                    </a:lnTo>
                    <a:lnTo>
                      <a:pt x="10" y="32"/>
                    </a:lnTo>
                    <a:lnTo>
                      <a:pt x="10" y="32"/>
                    </a:lnTo>
                    <a:lnTo>
                      <a:pt x="8" y="33"/>
                    </a:lnTo>
                    <a:lnTo>
                      <a:pt x="7" y="34"/>
                    </a:lnTo>
                    <a:lnTo>
                      <a:pt x="6" y="37"/>
                    </a:lnTo>
                    <a:lnTo>
                      <a:pt x="6" y="37"/>
                    </a:lnTo>
                    <a:lnTo>
                      <a:pt x="6" y="40"/>
                    </a:lnTo>
                    <a:lnTo>
                      <a:pt x="6" y="42"/>
                    </a:lnTo>
                    <a:lnTo>
                      <a:pt x="7" y="45"/>
                    </a:lnTo>
                    <a:lnTo>
                      <a:pt x="7" y="45"/>
                    </a:lnTo>
                    <a:lnTo>
                      <a:pt x="8" y="46"/>
                    </a:lnTo>
                    <a:lnTo>
                      <a:pt x="6" y="47"/>
                    </a:lnTo>
                    <a:lnTo>
                      <a:pt x="6" y="47"/>
                    </a:lnTo>
                    <a:lnTo>
                      <a:pt x="5" y="49"/>
                    </a:lnTo>
                    <a:lnTo>
                      <a:pt x="4" y="51"/>
                    </a:lnTo>
                    <a:lnTo>
                      <a:pt x="4" y="51"/>
                    </a:lnTo>
                    <a:lnTo>
                      <a:pt x="5" y="52"/>
                    </a:lnTo>
                    <a:lnTo>
                      <a:pt x="8" y="53"/>
                    </a:lnTo>
                    <a:lnTo>
                      <a:pt x="14" y="54"/>
                    </a:lnTo>
                    <a:lnTo>
                      <a:pt x="14" y="54"/>
                    </a:lnTo>
                    <a:lnTo>
                      <a:pt x="16" y="54"/>
                    </a:lnTo>
                    <a:lnTo>
                      <a:pt x="16" y="56"/>
                    </a:lnTo>
                    <a:lnTo>
                      <a:pt x="16" y="56"/>
                    </a:lnTo>
                    <a:lnTo>
                      <a:pt x="17" y="57"/>
                    </a:lnTo>
                    <a:lnTo>
                      <a:pt x="18" y="59"/>
                    </a:lnTo>
                    <a:lnTo>
                      <a:pt x="22" y="61"/>
                    </a:lnTo>
                    <a:lnTo>
                      <a:pt x="22" y="61"/>
                    </a:lnTo>
                    <a:lnTo>
                      <a:pt x="25" y="63"/>
                    </a:lnTo>
                    <a:lnTo>
                      <a:pt x="27" y="65"/>
                    </a:lnTo>
                    <a:lnTo>
                      <a:pt x="27" y="65"/>
                    </a:lnTo>
                    <a:lnTo>
                      <a:pt x="27" y="66"/>
                    </a:lnTo>
                    <a:lnTo>
                      <a:pt x="27" y="66"/>
                    </a:lnTo>
                    <a:lnTo>
                      <a:pt x="24" y="66"/>
                    </a:lnTo>
                    <a:lnTo>
                      <a:pt x="24" y="66"/>
                    </a:lnTo>
                    <a:lnTo>
                      <a:pt x="21" y="65"/>
                    </a:lnTo>
                    <a:lnTo>
                      <a:pt x="17" y="63"/>
                    </a:lnTo>
                    <a:lnTo>
                      <a:pt x="17" y="63"/>
                    </a:lnTo>
                    <a:lnTo>
                      <a:pt x="16" y="64"/>
                    </a:lnTo>
                    <a:lnTo>
                      <a:pt x="17" y="64"/>
                    </a:lnTo>
                    <a:lnTo>
                      <a:pt x="20" y="67"/>
                    </a:lnTo>
                    <a:lnTo>
                      <a:pt x="20" y="67"/>
                    </a:lnTo>
                    <a:lnTo>
                      <a:pt x="22" y="68"/>
                    </a:lnTo>
                    <a:lnTo>
                      <a:pt x="25" y="68"/>
                    </a:lnTo>
                    <a:lnTo>
                      <a:pt x="33" y="69"/>
                    </a:lnTo>
                    <a:lnTo>
                      <a:pt x="33" y="69"/>
                    </a:lnTo>
                    <a:lnTo>
                      <a:pt x="34" y="69"/>
                    </a:lnTo>
                    <a:lnTo>
                      <a:pt x="34" y="70"/>
                    </a:lnTo>
                    <a:lnTo>
                      <a:pt x="32" y="72"/>
                    </a:lnTo>
                    <a:lnTo>
                      <a:pt x="32" y="72"/>
                    </a:lnTo>
                    <a:lnTo>
                      <a:pt x="32" y="73"/>
                    </a:lnTo>
                    <a:lnTo>
                      <a:pt x="32" y="74"/>
                    </a:lnTo>
                    <a:lnTo>
                      <a:pt x="34" y="77"/>
                    </a:lnTo>
                    <a:lnTo>
                      <a:pt x="34" y="77"/>
                    </a:lnTo>
                    <a:lnTo>
                      <a:pt x="34" y="80"/>
                    </a:lnTo>
                    <a:lnTo>
                      <a:pt x="32" y="83"/>
                    </a:lnTo>
                    <a:lnTo>
                      <a:pt x="32" y="83"/>
                    </a:lnTo>
                    <a:lnTo>
                      <a:pt x="32" y="83"/>
                    </a:lnTo>
                    <a:lnTo>
                      <a:pt x="32" y="84"/>
                    </a:lnTo>
                    <a:lnTo>
                      <a:pt x="34" y="86"/>
                    </a:lnTo>
                    <a:lnTo>
                      <a:pt x="34" y="86"/>
                    </a:lnTo>
                    <a:lnTo>
                      <a:pt x="35" y="86"/>
                    </a:lnTo>
                    <a:lnTo>
                      <a:pt x="36" y="86"/>
                    </a:lnTo>
                    <a:lnTo>
                      <a:pt x="39" y="86"/>
                    </a:lnTo>
                    <a:lnTo>
                      <a:pt x="39" y="86"/>
                    </a:lnTo>
                    <a:lnTo>
                      <a:pt x="40" y="86"/>
                    </a:lnTo>
                    <a:lnTo>
                      <a:pt x="42" y="88"/>
                    </a:lnTo>
                    <a:lnTo>
                      <a:pt x="44" y="90"/>
                    </a:lnTo>
                    <a:lnTo>
                      <a:pt x="44" y="90"/>
                    </a:lnTo>
                    <a:lnTo>
                      <a:pt x="46" y="94"/>
                    </a:lnTo>
                    <a:lnTo>
                      <a:pt x="46" y="94"/>
                    </a:lnTo>
                    <a:lnTo>
                      <a:pt x="47" y="95"/>
                    </a:lnTo>
                    <a:lnTo>
                      <a:pt x="47" y="97"/>
                    </a:lnTo>
                    <a:lnTo>
                      <a:pt x="47" y="98"/>
                    </a:lnTo>
                    <a:lnTo>
                      <a:pt x="48" y="99"/>
                    </a:lnTo>
                    <a:lnTo>
                      <a:pt x="48" y="99"/>
                    </a:lnTo>
                    <a:lnTo>
                      <a:pt x="50" y="100"/>
                    </a:lnTo>
                    <a:lnTo>
                      <a:pt x="50" y="101"/>
                    </a:lnTo>
                    <a:lnTo>
                      <a:pt x="49" y="102"/>
                    </a:lnTo>
                    <a:lnTo>
                      <a:pt x="47" y="102"/>
                    </a:lnTo>
                    <a:lnTo>
                      <a:pt x="47" y="102"/>
                    </a:lnTo>
                    <a:lnTo>
                      <a:pt x="44" y="103"/>
                    </a:lnTo>
                    <a:lnTo>
                      <a:pt x="40" y="105"/>
                    </a:lnTo>
                    <a:lnTo>
                      <a:pt x="40" y="105"/>
                    </a:lnTo>
                    <a:lnTo>
                      <a:pt x="39" y="106"/>
                    </a:lnTo>
                    <a:lnTo>
                      <a:pt x="36" y="106"/>
                    </a:lnTo>
                    <a:lnTo>
                      <a:pt x="31" y="106"/>
                    </a:lnTo>
                    <a:lnTo>
                      <a:pt x="31" y="106"/>
                    </a:lnTo>
                    <a:lnTo>
                      <a:pt x="26" y="106"/>
                    </a:lnTo>
                    <a:lnTo>
                      <a:pt x="24" y="107"/>
                    </a:lnTo>
                    <a:lnTo>
                      <a:pt x="24" y="107"/>
                    </a:lnTo>
                    <a:lnTo>
                      <a:pt x="24" y="109"/>
                    </a:lnTo>
                    <a:lnTo>
                      <a:pt x="25" y="110"/>
                    </a:lnTo>
                    <a:lnTo>
                      <a:pt x="27" y="112"/>
                    </a:lnTo>
                    <a:lnTo>
                      <a:pt x="27" y="112"/>
                    </a:lnTo>
                    <a:lnTo>
                      <a:pt x="29" y="114"/>
                    </a:lnTo>
                    <a:lnTo>
                      <a:pt x="31" y="116"/>
                    </a:lnTo>
                    <a:lnTo>
                      <a:pt x="31" y="116"/>
                    </a:lnTo>
                    <a:lnTo>
                      <a:pt x="31" y="117"/>
                    </a:lnTo>
                    <a:lnTo>
                      <a:pt x="31" y="117"/>
                    </a:lnTo>
                    <a:lnTo>
                      <a:pt x="27" y="116"/>
                    </a:lnTo>
                    <a:lnTo>
                      <a:pt x="22" y="115"/>
                    </a:lnTo>
                    <a:lnTo>
                      <a:pt x="22" y="115"/>
                    </a:lnTo>
                    <a:lnTo>
                      <a:pt x="22" y="115"/>
                    </a:lnTo>
                    <a:lnTo>
                      <a:pt x="21" y="116"/>
                    </a:lnTo>
                    <a:lnTo>
                      <a:pt x="21" y="121"/>
                    </a:lnTo>
                    <a:lnTo>
                      <a:pt x="21" y="121"/>
                    </a:lnTo>
                    <a:lnTo>
                      <a:pt x="21" y="123"/>
                    </a:lnTo>
                    <a:lnTo>
                      <a:pt x="19" y="125"/>
                    </a:lnTo>
                    <a:lnTo>
                      <a:pt x="16" y="126"/>
                    </a:lnTo>
                    <a:lnTo>
                      <a:pt x="16" y="126"/>
                    </a:lnTo>
                    <a:lnTo>
                      <a:pt x="15" y="127"/>
                    </a:lnTo>
                    <a:lnTo>
                      <a:pt x="16" y="127"/>
                    </a:lnTo>
                    <a:lnTo>
                      <a:pt x="20" y="129"/>
                    </a:lnTo>
                    <a:lnTo>
                      <a:pt x="20" y="129"/>
                    </a:lnTo>
                    <a:lnTo>
                      <a:pt x="20" y="129"/>
                    </a:lnTo>
                    <a:lnTo>
                      <a:pt x="19" y="130"/>
                    </a:lnTo>
                    <a:lnTo>
                      <a:pt x="15" y="130"/>
                    </a:lnTo>
                    <a:lnTo>
                      <a:pt x="15" y="130"/>
                    </a:lnTo>
                    <a:lnTo>
                      <a:pt x="10" y="133"/>
                    </a:lnTo>
                    <a:lnTo>
                      <a:pt x="10" y="133"/>
                    </a:lnTo>
                    <a:lnTo>
                      <a:pt x="9" y="133"/>
                    </a:lnTo>
                    <a:lnTo>
                      <a:pt x="10" y="134"/>
                    </a:lnTo>
                    <a:lnTo>
                      <a:pt x="12" y="135"/>
                    </a:lnTo>
                    <a:lnTo>
                      <a:pt x="12" y="135"/>
                    </a:lnTo>
                    <a:lnTo>
                      <a:pt x="14" y="135"/>
                    </a:lnTo>
                    <a:lnTo>
                      <a:pt x="16" y="135"/>
                    </a:lnTo>
                    <a:lnTo>
                      <a:pt x="20" y="135"/>
                    </a:lnTo>
                    <a:lnTo>
                      <a:pt x="20" y="135"/>
                    </a:lnTo>
                    <a:lnTo>
                      <a:pt x="23" y="136"/>
                    </a:lnTo>
                    <a:lnTo>
                      <a:pt x="26" y="137"/>
                    </a:lnTo>
                    <a:lnTo>
                      <a:pt x="26" y="137"/>
                    </a:lnTo>
                    <a:lnTo>
                      <a:pt x="27" y="138"/>
                    </a:lnTo>
                    <a:lnTo>
                      <a:pt x="29" y="140"/>
                    </a:lnTo>
                    <a:lnTo>
                      <a:pt x="31" y="142"/>
                    </a:lnTo>
                    <a:lnTo>
                      <a:pt x="31" y="142"/>
                    </a:lnTo>
                    <a:lnTo>
                      <a:pt x="33" y="143"/>
                    </a:lnTo>
                    <a:lnTo>
                      <a:pt x="34" y="145"/>
                    </a:lnTo>
                    <a:lnTo>
                      <a:pt x="34" y="145"/>
                    </a:lnTo>
                    <a:lnTo>
                      <a:pt x="34" y="146"/>
                    </a:lnTo>
                    <a:lnTo>
                      <a:pt x="35" y="146"/>
                    </a:lnTo>
                    <a:lnTo>
                      <a:pt x="35" y="146"/>
                    </a:lnTo>
                    <a:lnTo>
                      <a:pt x="37" y="146"/>
                    </a:lnTo>
                    <a:lnTo>
                      <a:pt x="38" y="148"/>
                    </a:lnTo>
                    <a:lnTo>
                      <a:pt x="38" y="148"/>
                    </a:lnTo>
                    <a:lnTo>
                      <a:pt x="40" y="150"/>
                    </a:lnTo>
                    <a:lnTo>
                      <a:pt x="44" y="150"/>
                    </a:lnTo>
                    <a:lnTo>
                      <a:pt x="44" y="150"/>
                    </a:lnTo>
                    <a:lnTo>
                      <a:pt x="45" y="151"/>
                    </a:lnTo>
                    <a:lnTo>
                      <a:pt x="44" y="152"/>
                    </a:lnTo>
                    <a:lnTo>
                      <a:pt x="42" y="153"/>
                    </a:lnTo>
                    <a:lnTo>
                      <a:pt x="42" y="153"/>
                    </a:lnTo>
                    <a:lnTo>
                      <a:pt x="41" y="154"/>
                    </a:lnTo>
                    <a:lnTo>
                      <a:pt x="39" y="154"/>
                    </a:lnTo>
                    <a:lnTo>
                      <a:pt x="36" y="155"/>
                    </a:lnTo>
                    <a:lnTo>
                      <a:pt x="36" y="155"/>
                    </a:lnTo>
                    <a:lnTo>
                      <a:pt x="34" y="155"/>
                    </a:lnTo>
                    <a:lnTo>
                      <a:pt x="34" y="156"/>
                    </a:lnTo>
                    <a:lnTo>
                      <a:pt x="33" y="157"/>
                    </a:lnTo>
                    <a:lnTo>
                      <a:pt x="31" y="157"/>
                    </a:lnTo>
                    <a:lnTo>
                      <a:pt x="31" y="157"/>
                    </a:lnTo>
                    <a:lnTo>
                      <a:pt x="31" y="157"/>
                    </a:lnTo>
                    <a:lnTo>
                      <a:pt x="31" y="158"/>
                    </a:lnTo>
                    <a:lnTo>
                      <a:pt x="35" y="160"/>
                    </a:lnTo>
                    <a:lnTo>
                      <a:pt x="35" y="160"/>
                    </a:lnTo>
                    <a:lnTo>
                      <a:pt x="36" y="161"/>
                    </a:lnTo>
                    <a:lnTo>
                      <a:pt x="35" y="162"/>
                    </a:lnTo>
                    <a:lnTo>
                      <a:pt x="31" y="162"/>
                    </a:lnTo>
                    <a:lnTo>
                      <a:pt x="31" y="162"/>
                    </a:lnTo>
                    <a:lnTo>
                      <a:pt x="27" y="163"/>
                    </a:lnTo>
                    <a:lnTo>
                      <a:pt x="24" y="164"/>
                    </a:lnTo>
                    <a:lnTo>
                      <a:pt x="24" y="164"/>
                    </a:lnTo>
                    <a:lnTo>
                      <a:pt x="22" y="165"/>
                    </a:lnTo>
                    <a:lnTo>
                      <a:pt x="21" y="165"/>
                    </a:lnTo>
                    <a:lnTo>
                      <a:pt x="19" y="167"/>
                    </a:lnTo>
                    <a:lnTo>
                      <a:pt x="19" y="167"/>
                    </a:lnTo>
                    <a:lnTo>
                      <a:pt x="18" y="167"/>
                    </a:lnTo>
                    <a:lnTo>
                      <a:pt x="16" y="167"/>
                    </a:lnTo>
                    <a:lnTo>
                      <a:pt x="16" y="167"/>
                    </a:lnTo>
                    <a:lnTo>
                      <a:pt x="14" y="168"/>
                    </a:lnTo>
                    <a:lnTo>
                      <a:pt x="13" y="169"/>
                    </a:lnTo>
                    <a:lnTo>
                      <a:pt x="11" y="173"/>
                    </a:lnTo>
                    <a:lnTo>
                      <a:pt x="11" y="173"/>
                    </a:lnTo>
                    <a:lnTo>
                      <a:pt x="8" y="174"/>
                    </a:lnTo>
                    <a:lnTo>
                      <a:pt x="6" y="174"/>
                    </a:lnTo>
                    <a:lnTo>
                      <a:pt x="6" y="174"/>
                    </a:lnTo>
                    <a:lnTo>
                      <a:pt x="6" y="175"/>
                    </a:lnTo>
                    <a:lnTo>
                      <a:pt x="8" y="176"/>
                    </a:lnTo>
                    <a:lnTo>
                      <a:pt x="11" y="178"/>
                    </a:lnTo>
                    <a:lnTo>
                      <a:pt x="11" y="178"/>
                    </a:lnTo>
                    <a:lnTo>
                      <a:pt x="11" y="179"/>
                    </a:lnTo>
                    <a:lnTo>
                      <a:pt x="11" y="180"/>
                    </a:lnTo>
                    <a:lnTo>
                      <a:pt x="8" y="182"/>
                    </a:lnTo>
                    <a:lnTo>
                      <a:pt x="8" y="182"/>
                    </a:lnTo>
                    <a:lnTo>
                      <a:pt x="8" y="182"/>
                    </a:lnTo>
                    <a:lnTo>
                      <a:pt x="9" y="182"/>
                    </a:lnTo>
                    <a:lnTo>
                      <a:pt x="11" y="182"/>
                    </a:lnTo>
                    <a:lnTo>
                      <a:pt x="16" y="181"/>
                    </a:lnTo>
                    <a:lnTo>
                      <a:pt x="16" y="181"/>
                    </a:lnTo>
                    <a:lnTo>
                      <a:pt x="19" y="180"/>
                    </a:lnTo>
                    <a:lnTo>
                      <a:pt x="21" y="181"/>
                    </a:lnTo>
                    <a:lnTo>
                      <a:pt x="21" y="181"/>
                    </a:lnTo>
                    <a:lnTo>
                      <a:pt x="21" y="182"/>
                    </a:lnTo>
                    <a:lnTo>
                      <a:pt x="20" y="183"/>
                    </a:lnTo>
                    <a:lnTo>
                      <a:pt x="17" y="184"/>
                    </a:lnTo>
                    <a:lnTo>
                      <a:pt x="17" y="184"/>
                    </a:lnTo>
                    <a:lnTo>
                      <a:pt x="14" y="185"/>
                    </a:lnTo>
                    <a:lnTo>
                      <a:pt x="13" y="186"/>
                    </a:lnTo>
                    <a:lnTo>
                      <a:pt x="13" y="187"/>
                    </a:lnTo>
                    <a:lnTo>
                      <a:pt x="13" y="187"/>
                    </a:lnTo>
                    <a:lnTo>
                      <a:pt x="12" y="188"/>
                    </a:lnTo>
                    <a:lnTo>
                      <a:pt x="10" y="188"/>
                    </a:lnTo>
                    <a:lnTo>
                      <a:pt x="10" y="188"/>
                    </a:lnTo>
                    <a:lnTo>
                      <a:pt x="9" y="189"/>
                    </a:lnTo>
                    <a:lnTo>
                      <a:pt x="9" y="189"/>
                    </a:lnTo>
                    <a:lnTo>
                      <a:pt x="11" y="191"/>
                    </a:lnTo>
                    <a:lnTo>
                      <a:pt x="11" y="191"/>
                    </a:lnTo>
                    <a:lnTo>
                      <a:pt x="11" y="191"/>
                    </a:lnTo>
                    <a:lnTo>
                      <a:pt x="10" y="191"/>
                    </a:lnTo>
                    <a:lnTo>
                      <a:pt x="7" y="192"/>
                    </a:lnTo>
                    <a:lnTo>
                      <a:pt x="7" y="192"/>
                    </a:lnTo>
                    <a:lnTo>
                      <a:pt x="6" y="192"/>
                    </a:lnTo>
                    <a:lnTo>
                      <a:pt x="5" y="193"/>
                    </a:lnTo>
                    <a:lnTo>
                      <a:pt x="5" y="194"/>
                    </a:lnTo>
                    <a:lnTo>
                      <a:pt x="4" y="196"/>
                    </a:lnTo>
                    <a:lnTo>
                      <a:pt x="4" y="196"/>
                    </a:lnTo>
                    <a:lnTo>
                      <a:pt x="4" y="196"/>
                    </a:lnTo>
                    <a:lnTo>
                      <a:pt x="5" y="196"/>
                    </a:lnTo>
                    <a:lnTo>
                      <a:pt x="8" y="195"/>
                    </a:lnTo>
                    <a:lnTo>
                      <a:pt x="8" y="195"/>
                    </a:lnTo>
                    <a:lnTo>
                      <a:pt x="9" y="196"/>
                    </a:lnTo>
                    <a:lnTo>
                      <a:pt x="8" y="196"/>
                    </a:lnTo>
                    <a:lnTo>
                      <a:pt x="7" y="198"/>
                    </a:lnTo>
                    <a:lnTo>
                      <a:pt x="7" y="198"/>
                    </a:lnTo>
                    <a:lnTo>
                      <a:pt x="6" y="198"/>
                    </a:lnTo>
                    <a:lnTo>
                      <a:pt x="7" y="198"/>
                    </a:lnTo>
                    <a:lnTo>
                      <a:pt x="9" y="197"/>
                    </a:lnTo>
                    <a:lnTo>
                      <a:pt x="9" y="197"/>
                    </a:lnTo>
                    <a:lnTo>
                      <a:pt x="9" y="197"/>
                    </a:lnTo>
                    <a:lnTo>
                      <a:pt x="10" y="198"/>
                    </a:lnTo>
                    <a:lnTo>
                      <a:pt x="10" y="199"/>
                    </a:lnTo>
                    <a:lnTo>
                      <a:pt x="10" y="199"/>
                    </a:lnTo>
                    <a:lnTo>
                      <a:pt x="9" y="200"/>
                    </a:lnTo>
                    <a:lnTo>
                      <a:pt x="9" y="202"/>
                    </a:lnTo>
                    <a:lnTo>
                      <a:pt x="9" y="202"/>
                    </a:lnTo>
                    <a:lnTo>
                      <a:pt x="9" y="204"/>
                    </a:lnTo>
                    <a:lnTo>
                      <a:pt x="8" y="206"/>
                    </a:lnTo>
                    <a:lnTo>
                      <a:pt x="8" y="206"/>
                    </a:lnTo>
                    <a:lnTo>
                      <a:pt x="5" y="205"/>
                    </a:lnTo>
                    <a:lnTo>
                      <a:pt x="3" y="205"/>
                    </a:lnTo>
                    <a:lnTo>
                      <a:pt x="2" y="205"/>
                    </a:lnTo>
                    <a:lnTo>
                      <a:pt x="2" y="205"/>
                    </a:lnTo>
                    <a:lnTo>
                      <a:pt x="1" y="206"/>
                    </a:lnTo>
                    <a:lnTo>
                      <a:pt x="2" y="207"/>
                    </a:lnTo>
                    <a:lnTo>
                      <a:pt x="3" y="209"/>
                    </a:lnTo>
                    <a:lnTo>
                      <a:pt x="3" y="209"/>
                    </a:lnTo>
                    <a:lnTo>
                      <a:pt x="3" y="210"/>
                    </a:lnTo>
                    <a:lnTo>
                      <a:pt x="3" y="211"/>
                    </a:lnTo>
                    <a:lnTo>
                      <a:pt x="1" y="212"/>
                    </a:lnTo>
                    <a:lnTo>
                      <a:pt x="1" y="212"/>
                    </a:lnTo>
                    <a:lnTo>
                      <a:pt x="0" y="213"/>
                    </a:lnTo>
                    <a:lnTo>
                      <a:pt x="0" y="214"/>
                    </a:lnTo>
                    <a:lnTo>
                      <a:pt x="3" y="215"/>
                    </a:lnTo>
                    <a:lnTo>
                      <a:pt x="3" y="215"/>
                    </a:lnTo>
                    <a:lnTo>
                      <a:pt x="5" y="215"/>
                    </a:lnTo>
                    <a:lnTo>
                      <a:pt x="6" y="214"/>
                    </a:lnTo>
                    <a:lnTo>
                      <a:pt x="7" y="212"/>
                    </a:lnTo>
                    <a:lnTo>
                      <a:pt x="7" y="212"/>
                    </a:lnTo>
                    <a:lnTo>
                      <a:pt x="8" y="211"/>
                    </a:lnTo>
                    <a:lnTo>
                      <a:pt x="9" y="211"/>
                    </a:lnTo>
                    <a:lnTo>
                      <a:pt x="10" y="212"/>
                    </a:lnTo>
                    <a:lnTo>
                      <a:pt x="10" y="212"/>
                    </a:lnTo>
                    <a:lnTo>
                      <a:pt x="13" y="212"/>
                    </a:lnTo>
                    <a:lnTo>
                      <a:pt x="17" y="211"/>
                    </a:lnTo>
                    <a:lnTo>
                      <a:pt x="17" y="211"/>
                    </a:lnTo>
                    <a:lnTo>
                      <a:pt x="19" y="211"/>
                    </a:lnTo>
                    <a:lnTo>
                      <a:pt x="22" y="210"/>
                    </a:lnTo>
                    <a:lnTo>
                      <a:pt x="22" y="210"/>
                    </a:lnTo>
                    <a:lnTo>
                      <a:pt x="25" y="211"/>
                    </a:lnTo>
                    <a:lnTo>
                      <a:pt x="29" y="213"/>
                    </a:lnTo>
                    <a:lnTo>
                      <a:pt x="29" y="213"/>
                    </a:lnTo>
                    <a:lnTo>
                      <a:pt x="32" y="215"/>
                    </a:lnTo>
                    <a:lnTo>
                      <a:pt x="34" y="217"/>
                    </a:lnTo>
                    <a:lnTo>
                      <a:pt x="34" y="217"/>
                    </a:lnTo>
                    <a:lnTo>
                      <a:pt x="36" y="220"/>
                    </a:lnTo>
                    <a:lnTo>
                      <a:pt x="37" y="224"/>
                    </a:lnTo>
                    <a:lnTo>
                      <a:pt x="37" y="224"/>
                    </a:lnTo>
                    <a:lnTo>
                      <a:pt x="37" y="225"/>
                    </a:lnTo>
                    <a:lnTo>
                      <a:pt x="39" y="227"/>
                    </a:lnTo>
                    <a:lnTo>
                      <a:pt x="39" y="227"/>
                    </a:lnTo>
                    <a:lnTo>
                      <a:pt x="39" y="228"/>
                    </a:lnTo>
                    <a:lnTo>
                      <a:pt x="39" y="229"/>
                    </a:lnTo>
                    <a:lnTo>
                      <a:pt x="39" y="231"/>
                    </a:lnTo>
                    <a:lnTo>
                      <a:pt x="39" y="231"/>
                    </a:lnTo>
                    <a:lnTo>
                      <a:pt x="41" y="233"/>
                    </a:lnTo>
                    <a:lnTo>
                      <a:pt x="42" y="236"/>
                    </a:lnTo>
                    <a:lnTo>
                      <a:pt x="42" y="236"/>
                    </a:lnTo>
                    <a:lnTo>
                      <a:pt x="44" y="238"/>
                    </a:lnTo>
                    <a:lnTo>
                      <a:pt x="46" y="240"/>
                    </a:lnTo>
                    <a:lnTo>
                      <a:pt x="46" y="240"/>
                    </a:lnTo>
                    <a:lnTo>
                      <a:pt x="46" y="242"/>
                    </a:lnTo>
                    <a:lnTo>
                      <a:pt x="48" y="243"/>
                    </a:lnTo>
                    <a:lnTo>
                      <a:pt x="48" y="243"/>
                    </a:lnTo>
                    <a:lnTo>
                      <a:pt x="51" y="245"/>
                    </a:lnTo>
                    <a:lnTo>
                      <a:pt x="54" y="247"/>
                    </a:lnTo>
                    <a:lnTo>
                      <a:pt x="54" y="247"/>
                    </a:lnTo>
                    <a:lnTo>
                      <a:pt x="58" y="248"/>
                    </a:lnTo>
                    <a:lnTo>
                      <a:pt x="61" y="250"/>
                    </a:lnTo>
                    <a:lnTo>
                      <a:pt x="61" y="250"/>
                    </a:lnTo>
                    <a:lnTo>
                      <a:pt x="64" y="252"/>
                    </a:lnTo>
                    <a:lnTo>
                      <a:pt x="65" y="253"/>
                    </a:lnTo>
                    <a:lnTo>
                      <a:pt x="65" y="253"/>
                    </a:lnTo>
                    <a:lnTo>
                      <a:pt x="64" y="254"/>
                    </a:lnTo>
                    <a:lnTo>
                      <a:pt x="61" y="256"/>
                    </a:lnTo>
                    <a:lnTo>
                      <a:pt x="61" y="256"/>
                    </a:lnTo>
                    <a:lnTo>
                      <a:pt x="61" y="257"/>
                    </a:lnTo>
                    <a:lnTo>
                      <a:pt x="63" y="258"/>
                    </a:lnTo>
                    <a:lnTo>
                      <a:pt x="67" y="259"/>
                    </a:lnTo>
                    <a:lnTo>
                      <a:pt x="67" y="259"/>
                    </a:lnTo>
                    <a:lnTo>
                      <a:pt x="70" y="260"/>
                    </a:lnTo>
                    <a:lnTo>
                      <a:pt x="72" y="260"/>
                    </a:lnTo>
                    <a:lnTo>
                      <a:pt x="76" y="259"/>
                    </a:lnTo>
                    <a:lnTo>
                      <a:pt x="76" y="259"/>
                    </a:lnTo>
                    <a:lnTo>
                      <a:pt x="82" y="260"/>
                    </a:lnTo>
                    <a:lnTo>
                      <a:pt x="82" y="260"/>
                    </a:lnTo>
                    <a:lnTo>
                      <a:pt x="83" y="261"/>
                    </a:lnTo>
                    <a:lnTo>
                      <a:pt x="84" y="263"/>
                    </a:lnTo>
                    <a:lnTo>
                      <a:pt x="84" y="263"/>
                    </a:lnTo>
                    <a:lnTo>
                      <a:pt x="85" y="265"/>
                    </a:lnTo>
                    <a:lnTo>
                      <a:pt x="88" y="264"/>
                    </a:lnTo>
                    <a:lnTo>
                      <a:pt x="88" y="264"/>
                    </a:lnTo>
                    <a:lnTo>
                      <a:pt x="90" y="264"/>
                    </a:lnTo>
                    <a:lnTo>
                      <a:pt x="92" y="264"/>
                    </a:lnTo>
                    <a:lnTo>
                      <a:pt x="92" y="264"/>
                    </a:lnTo>
                    <a:lnTo>
                      <a:pt x="93" y="264"/>
                    </a:lnTo>
                    <a:lnTo>
                      <a:pt x="95" y="267"/>
                    </a:lnTo>
                    <a:lnTo>
                      <a:pt x="96" y="270"/>
                    </a:lnTo>
                    <a:lnTo>
                      <a:pt x="96" y="270"/>
                    </a:lnTo>
                    <a:lnTo>
                      <a:pt x="97" y="274"/>
                    </a:lnTo>
                    <a:lnTo>
                      <a:pt x="98" y="276"/>
                    </a:lnTo>
                    <a:lnTo>
                      <a:pt x="98" y="276"/>
                    </a:lnTo>
                    <a:lnTo>
                      <a:pt x="99" y="276"/>
                    </a:lnTo>
                    <a:lnTo>
                      <a:pt x="101" y="276"/>
                    </a:lnTo>
                    <a:lnTo>
                      <a:pt x="104" y="274"/>
                    </a:lnTo>
                    <a:lnTo>
                      <a:pt x="104" y="274"/>
                    </a:lnTo>
                    <a:lnTo>
                      <a:pt x="105" y="274"/>
                    </a:lnTo>
                    <a:lnTo>
                      <a:pt x="105" y="275"/>
                    </a:lnTo>
                    <a:lnTo>
                      <a:pt x="105" y="277"/>
                    </a:lnTo>
                    <a:lnTo>
                      <a:pt x="105" y="277"/>
                    </a:lnTo>
                    <a:lnTo>
                      <a:pt x="105" y="279"/>
                    </a:lnTo>
                    <a:lnTo>
                      <a:pt x="105" y="281"/>
                    </a:lnTo>
                    <a:lnTo>
                      <a:pt x="105" y="281"/>
                    </a:lnTo>
                    <a:lnTo>
                      <a:pt x="106" y="281"/>
                    </a:lnTo>
                    <a:lnTo>
                      <a:pt x="107" y="281"/>
                    </a:lnTo>
                    <a:lnTo>
                      <a:pt x="109" y="281"/>
                    </a:lnTo>
                    <a:lnTo>
                      <a:pt x="109" y="281"/>
                    </a:lnTo>
                    <a:lnTo>
                      <a:pt x="110" y="281"/>
                    </a:lnTo>
                    <a:lnTo>
                      <a:pt x="112" y="282"/>
                    </a:lnTo>
                    <a:lnTo>
                      <a:pt x="112" y="282"/>
                    </a:lnTo>
                    <a:lnTo>
                      <a:pt x="115" y="285"/>
                    </a:lnTo>
                    <a:lnTo>
                      <a:pt x="115" y="285"/>
                    </a:lnTo>
                    <a:lnTo>
                      <a:pt x="117" y="286"/>
                    </a:lnTo>
                    <a:lnTo>
                      <a:pt x="119" y="287"/>
                    </a:lnTo>
                    <a:lnTo>
                      <a:pt x="119" y="287"/>
                    </a:lnTo>
                    <a:lnTo>
                      <a:pt x="120" y="288"/>
                    </a:lnTo>
                    <a:lnTo>
                      <a:pt x="119" y="289"/>
                    </a:lnTo>
                    <a:lnTo>
                      <a:pt x="118" y="292"/>
                    </a:lnTo>
                    <a:lnTo>
                      <a:pt x="118" y="292"/>
                    </a:lnTo>
                    <a:lnTo>
                      <a:pt x="117" y="293"/>
                    </a:lnTo>
                    <a:lnTo>
                      <a:pt x="114" y="295"/>
                    </a:lnTo>
                    <a:lnTo>
                      <a:pt x="114" y="295"/>
                    </a:lnTo>
                    <a:lnTo>
                      <a:pt x="112" y="297"/>
                    </a:lnTo>
                    <a:lnTo>
                      <a:pt x="110" y="300"/>
                    </a:lnTo>
                    <a:lnTo>
                      <a:pt x="110" y="300"/>
                    </a:lnTo>
                    <a:lnTo>
                      <a:pt x="108" y="300"/>
                    </a:lnTo>
                    <a:lnTo>
                      <a:pt x="107" y="300"/>
                    </a:lnTo>
                    <a:lnTo>
                      <a:pt x="107" y="299"/>
                    </a:lnTo>
                    <a:lnTo>
                      <a:pt x="107" y="299"/>
                    </a:lnTo>
                    <a:lnTo>
                      <a:pt x="106" y="296"/>
                    </a:lnTo>
                    <a:lnTo>
                      <a:pt x="105" y="295"/>
                    </a:lnTo>
                    <a:lnTo>
                      <a:pt x="101" y="293"/>
                    </a:lnTo>
                    <a:lnTo>
                      <a:pt x="101" y="293"/>
                    </a:lnTo>
                    <a:lnTo>
                      <a:pt x="100" y="294"/>
                    </a:lnTo>
                    <a:lnTo>
                      <a:pt x="100" y="294"/>
                    </a:lnTo>
                    <a:lnTo>
                      <a:pt x="101" y="297"/>
                    </a:lnTo>
                    <a:lnTo>
                      <a:pt x="101" y="297"/>
                    </a:lnTo>
                    <a:lnTo>
                      <a:pt x="103" y="299"/>
                    </a:lnTo>
                    <a:lnTo>
                      <a:pt x="102" y="302"/>
                    </a:lnTo>
                    <a:lnTo>
                      <a:pt x="102" y="302"/>
                    </a:lnTo>
                    <a:lnTo>
                      <a:pt x="102" y="304"/>
                    </a:lnTo>
                    <a:lnTo>
                      <a:pt x="100" y="304"/>
                    </a:lnTo>
                    <a:lnTo>
                      <a:pt x="99" y="305"/>
                    </a:lnTo>
                    <a:lnTo>
                      <a:pt x="98" y="306"/>
                    </a:lnTo>
                    <a:lnTo>
                      <a:pt x="98" y="306"/>
                    </a:lnTo>
                    <a:lnTo>
                      <a:pt x="98" y="307"/>
                    </a:lnTo>
                    <a:lnTo>
                      <a:pt x="101" y="309"/>
                    </a:lnTo>
                    <a:lnTo>
                      <a:pt x="107" y="313"/>
                    </a:lnTo>
                    <a:lnTo>
                      <a:pt x="107" y="313"/>
                    </a:lnTo>
                    <a:lnTo>
                      <a:pt x="108" y="313"/>
                    </a:lnTo>
                    <a:lnTo>
                      <a:pt x="108" y="313"/>
                    </a:lnTo>
                    <a:lnTo>
                      <a:pt x="109" y="312"/>
                    </a:lnTo>
                    <a:lnTo>
                      <a:pt x="109" y="312"/>
                    </a:lnTo>
                    <a:lnTo>
                      <a:pt x="110" y="312"/>
                    </a:lnTo>
                    <a:lnTo>
                      <a:pt x="114" y="313"/>
                    </a:lnTo>
                    <a:lnTo>
                      <a:pt x="114" y="313"/>
                    </a:lnTo>
                    <a:lnTo>
                      <a:pt x="116" y="315"/>
                    </a:lnTo>
                    <a:lnTo>
                      <a:pt x="118" y="317"/>
                    </a:lnTo>
                    <a:lnTo>
                      <a:pt x="118" y="317"/>
                    </a:lnTo>
                    <a:lnTo>
                      <a:pt x="119" y="317"/>
                    </a:lnTo>
                    <a:lnTo>
                      <a:pt x="118" y="319"/>
                    </a:lnTo>
                    <a:lnTo>
                      <a:pt x="118" y="319"/>
                    </a:lnTo>
                    <a:lnTo>
                      <a:pt x="118" y="319"/>
                    </a:lnTo>
                    <a:lnTo>
                      <a:pt x="118" y="320"/>
                    </a:lnTo>
                    <a:lnTo>
                      <a:pt x="119" y="322"/>
                    </a:lnTo>
                    <a:lnTo>
                      <a:pt x="119" y="322"/>
                    </a:lnTo>
                    <a:lnTo>
                      <a:pt x="118" y="328"/>
                    </a:lnTo>
                    <a:lnTo>
                      <a:pt x="118" y="328"/>
                    </a:lnTo>
                    <a:lnTo>
                      <a:pt x="117" y="332"/>
                    </a:lnTo>
                    <a:lnTo>
                      <a:pt x="117" y="337"/>
                    </a:lnTo>
                    <a:lnTo>
                      <a:pt x="117" y="337"/>
                    </a:lnTo>
                    <a:lnTo>
                      <a:pt x="117" y="339"/>
                    </a:lnTo>
                    <a:lnTo>
                      <a:pt x="119" y="340"/>
                    </a:lnTo>
                    <a:lnTo>
                      <a:pt x="122" y="342"/>
                    </a:lnTo>
                    <a:lnTo>
                      <a:pt x="122" y="342"/>
                    </a:lnTo>
                    <a:lnTo>
                      <a:pt x="123" y="343"/>
                    </a:lnTo>
                    <a:lnTo>
                      <a:pt x="123" y="344"/>
                    </a:lnTo>
                    <a:lnTo>
                      <a:pt x="123" y="344"/>
                    </a:lnTo>
                    <a:lnTo>
                      <a:pt x="125" y="345"/>
                    </a:lnTo>
                    <a:lnTo>
                      <a:pt x="129" y="346"/>
                    </a:lnTo>
                    <a:lnTo>
                      <a:pt x="129" y="346"/>
                    </a:lnTo>
                    <a:lnTo>
                      <a:pt x="130" y="346"/>
                    </a:lnTo>
                    <a:lnTo>
                      <a:pt x="129" y="347"/>
                    </a:lnTo>
                    <a:lnTo>
                      <a:pt x="129" y="347"/>
                    </a:lnTo>
                    <a:lnTo>
                      <a:pt x="129" y="347"/>
                    </a:lnTo>
                    <a:lnTo>
                      <a:pt x="129" y="347"/>
                    </a:lnTo>
                    <a:lnTo>
                      <a:pt x="133" y="350"/>
                    </a:lnTo>
                    <a:lnTo>
                      <a:pt x="133" y="350"/>
                    </a:lnTo>
                    <a:lnTo>
                      <a:pt x="137" y="352"/>
                    </a:lnTo>
                    <a:lnTo>
                      <a:pt x="137" y="352"/>
                    </a:lnTo>
                    <a:lnTo>
                      <a:pt x="140" y="353"/>
                    </a:lnTo>
                    <a:lnTo>
                      <a:pt x="140" y="353"/>
                    </a:lnTo>
                    <a:lnTo>
                      <a:pt x="140" y="354"/>
                    </a:lnTo>
                    <a:lnTo>
                      <a:pt x="140" y="354"/>
                    </a:lnTo>
                    <a:lnTo>
                      <a:pt x="138" y="355"/>
                    </a:lnTo>
                    <a:lnTo>
                      <a:pt x="138" y="355"/>
                    </a:lnTo>
                    <a:lnTo>
                      <a:pt x="139" y="356"/>
                    </a:lnTo>
                    <a:lnTo>
                      <a:pt x="143" y="358"/>
                    </a:lnTo>
                    <a:lnTo>
                      <a:pt x="143" y="358"/>
                    </a:lnTo>
                    <a:lnTo>
                      <a:pt x="144" y="359"/>
                    </a:lnTo>
                    <a:lnTo>
                      <a:pt x="145" y="358"/>
                    </a:lnTo>
                    <a:lnTo>
                      <a:pt x="145" y="358"/>
                    </a:lnTo>
                    <a:lnTo>
                      <a:pt x="146" y="358"/>
                    </a:lnTo>
                    <a:lnTo>
                      <a:pt x="146" y="358"/>
                    </a:lnTo>
                    <a:lnTo>
                      <a:pt x="149" y="359"/>
                    </a:lnTo>
                    <a:lnTo>
                      <a:pt x="151" y="359"/>
                    </a:lnTo>
                    <a:lnTo>
                      <a:pt x="151" y="359"/>
                    </a:lnTo>
                    <a:lnTo>
                      <a:pt x="153" y="359"/>
                    </a:lnTo>
                    <a:lnTo>
                      <a:pt x="155" y="362"/>
                    </a:lnTo>
                    <a:lnTo>
                      <a:pt x="155" y="362"/>
                    </a:lnTo>
                    <a:lnTo>
                      <a:pt x="156" y="364"/>
                    </a:lnTo>
                    <a:lnTo>
                      <a:pt x="157" y="364"/>
                    </a:lnTo>
                    <a:lnTo>
                      <a:pt x="157" y="364"/>
                    </a:lnTo>
                    <a:lnTo>
                      <a:pt x="159" y="364"/>
                    </a:lnTo>
                    <a:lnTo>
                      <a:pt x="160" y="366"/>
                    </a:lnTo>
                    <a:lnTo>
                      <a:pt x="160" y="366"/>
                    </a:lnTo>
                    <a:lnTo>
                      <a:pt x="162" y="368"/>
                    </a:lnTo>
                    <a:lnTo>
                      <a:pt x="162" y="368"/>
                    </a:lnTo>
                    <a:lnTo>
                      <a:pt x="163" y="369"/>
                    </a:lnTo>
                    <a:lnTo>
                      <a:pt x="166" y="370"/>
                    </a:lnTo>
                    <a:lnTo>
                      <a:pt x="166" y="370"/>
                    </a:lnTo>
                    <a:lnTo>
                      <a:pt x="168" y="371"/>
                    </a:lnTo>
                    <a:lnTo>
                      <a:pt x="171" y="371"/>
                    </a:lnTo>
                    <a:lnTo>
                      <a:pt x="171" y="371"/>
                    </a:lnTo>
                    <a:lnTo>
                      <a:pt x="174" y="372"/>
                    </a:lnTo>
                    <a:lnTo>
                      <a:pt x="177" y="372"/>
                    </a:lnTo>
                    <a:lnTo>
                      <a:pt x="177" y="372"/>
                    </a:lnTo>
                    <a:lnTo>
                      <a:pt x="178" y="372"/>
                    </a:lnTo>
                    <a:lnTo>
                      <a:pt x="178" y="372"/>
                    </a:lnTo>
                    <a:lnTo>
                      <a:pt x="178" y="374"/>
                    </a:lnTo>
                    <a:lnTo>
                      <a:pt x="178" y="374"/>
                    </a:lnTo>
                    <a:lnTo>
                      <a:pt x="179" y="374"/>
                    </a:lnTo>
                    <a:lnTo>
                      <a:pt x="180" y="374"/>
                    </a:lnTo>
                    <a:lnTo>
                      <a:pt x="182" y="373"/>
                    </a:lnTo>
                    <a:lnTo>
                      <a:pt x="182" y="373"/>
                    </a:lnTo>
                    <a:lnTo>
                      <a:pt x="183" y="374"/>
                    </a:lnTo>
                    <a:lnTo>
                      <a:pt x="185" y="376"/>
                    </a:lnTo>
                    <a:lnTo>
                      <a:pt x="185" y="376"/>
                    </a:lnTo>
                    <a:lnTo>
                      <a:pt x="188" y="379"/>
                    </a:lnTo>
                    <a:lnTo>
                      <a:pt x="188" y="379"/>
                    </a:lnTo>
                    <a:lnTo>
                      <a:pt x="189" y="379"/>
                    </a:lnTo>
                    <a:lnTo>
                      <a:pt x="191" y="379"/>
                    </a:lnTo>
                    <a:lnTo>
                      <a:pt x="191" y="378"/>
                    </a:lnTo>
                    <a:lnTo>
                      <a:pt x="191" y="378"/>
                    </a:lnTo>
                    <a:lnTo>
                      <a:pt x="191" y="377"/>
                    </a:lnTo>
                    <a:lnTo>
                      <a:pt x="193" y="376"/>
                    </a:lnTo>
                    <a:lnTo>
                      <a:pt x="193" y="376"/>
                    </a:lnTo>
                    <a:lnTo>
                      <a:pt x="195" y="375"/>
                    </a:lnTo>
                    <a:lnTo>
                      <a:pt x="196" y="376"/>
                    </a:lnTo>
                    <a:lnTo>
                      <a:pt x="198" y="377"/>
                    </a:lnTo>
                    <a:lnTo>
                      <a:pt x="198" y="377"/>
                    </a:lnTo>
                    <a:lnTo>
                      <a:pt x="200" y="377"/>
                    </a:lnTo>
                    <a:lnTo>
                      <a:pt x="201" y="377"/>
                    </a:lnTo>
                    <a:lnTo>
                      <a:pt x="201" y="377"/>
                    </a:lnTo>
                    <a:lnTo>
                      <a:pt x="203" y="377"/>
                    </a:lnTo>
                    <a:lnTo>
                      <a:pt x="203" y="377"/>
                    </a:lnTo>
                    <a:lnTo>
                      <a:pt x="203" y="377"/>
                    </a:lnTo>
                    <a:lnTo>
                      <a:pt x="207" y="377"/>
                    </a:lnTo>
                    <a:lnTo>
                      <a:pt x="207" y="377"/>
                    </a:lnTo>
                    <a:lnTo>
                      <a:pt x="210" y="379"/>
                    </a:lnTo>
                    <a:lnTo>
                      <a:pt x="212" y="380"/>
                    </a:lnTo>
                    <a:lnTo>
                      <a:pt x="212" y="380"/>
                    </a:lnTo>
                    <a:lnTo>
                      <a:pt x="216" y="383"/>
                    </a:lnTo>
                    <a:lnTo>
                      <a:pt x="216" y="383"/>
                    </a:lnTo>
                    <a:lnTo>
                      <a:pt x="220" y="384"/>
                    </a:lnTo>
                    <a:lnTo>
                      <a:pt x="226" y="386"/>
                    </a:lnTo>
                    <a:lnTo>
                      <a:pt x="226" y="386"/>
                    </a:lnTo>
                    <a:lnTo>
                      <a:pt x="227" y="386"/>
                    </a:lnTo>
                    <a:lnTo>
                      <a:pt x="227" y="386"/>
                    </a:lnTo>
                    <a:lnTo>
                      <a:pt x="229" y="384"/>
                    </a:lnTo>
                    <a:lnTo>
                      <a:pt x="229" y="384"/>
                    </a:lnTo>
                    <a:lnTo>
                      <a:pt x="230" y="384"/>
                    </a:lnTo>
                    <a:lnTo>
                      <a:pt x="230" y="384"/>
                    </a:lnTo>
                    <a:lnTo>
                      <a:pt x="232" y="386"/>
                    </a:lnTo>
                    <a:lnTo>
                      <a:pt x="232" y="386"/>
                    </a:lnTo>
                    <a:lnTo>
                      <a:pt x="235" y="388"/>
                    </a:lnTo>
                    <a:lnTo>
                      <a:pt x="238" y="388"/>
                    </a:lnTo>
                    <a:lnTo>
                      <a:pt x="238" y="388"/>
                    </a:lnTo>
                    <a:lnTo>
                      <a:pt x="240" y="387"/>
                    </a:lnTo>
                    <a:lnTo>
                      <a:pt x="241" y="387"/>
                    </a:lnTo>
                    <a:lnTo>
                      <a:pt x="241" y="387"/>
                    </a:lnTo>
                    <a:lnTo>
                      <a:pt x="246" y="387"/>
                    </a:lnTo>
                    <a:lnTo>
                      <a:pt x="246" y="387"/>
                    </a:lnTo>
                    <a:lnTo>
                      <a:pt x="249" y="388"/>
                    </a:lnTo>
                    <a:lnTo>
                      <a:pt x="252" y="389"/>
                    </a:lnTo>
                    <a:lnTo>
                      <a:pt x="252" y="389"/>
                    </a:lnTo>
                    <a:lnTo>
                      <a:pt x="255" y="391"/>
                    </a:lnTo>
                    <a:lnTo>
                      <a:pt x="257" y="395"/>
                    </a:lnTo>
                    <a:lnTo>
                      <a:pt x="257" y="395"/>
                    </a:lnTo>
                    <a:lnTo>
                      <a:pt x="256" y="396"/>
                    </a:lnTo>
                    <a:lnTo>
                      <a:pt x="255" y="397"/>
                    </a:lnTo>
                    <a:lnTo>
                      <a:pt x="250" y="398"/>
                    </a:lnTo>
                    <a:lnTo>
                      <a:pt x="250" y="398"/>
                    </a:lnTo>
                    <a:lnTo>
                      <a:pt x="247" y="399"/>
                    </a:lnTo>
                    <a:lnTo>
                      <a:pt x="245" y="400"/>
                    </a:lnTo>
                    <a:lnTo>
                      <a:pt x="245" y="400"/>
                    </a:lnTo>
                    <a:lnTo>
                      <a:pt x="245" y="401"/>
                    </a:lnTo>
                    <a:lnTo>
                      <a:pt x="246" y="402"/>
                    </a:lnTo>
                    <a:lnTo>
                      <a:pt x="247" y="403"/>
                    </a:lnTo>
                    <a:lnTo>
                      <a:pt x="247" y="403"/>
                    </a:lnTo>
                    <a:lnTo>
                      <a:pt x="248" y="405"/>
                    </a:lnTo>
                    <a:lnTo>
                      <a:pt x="250" y="406"/>
                    </a:lnTo>
                    <a:lnTo>
                      <a:pt x="250" y="406"/>
                    </a:lnTo>
                    <a:lnTo>
                      <a:pt x="252" y="406"/>
                    </a:lnTo>
                    <a:lnTo>
                      <a:pt x="252" y="404"/>
                    </a:lnTo>
                    <a:lnTo>
                      <a:pt x="252" y="403"/>
                    </a:lnTo>
                    <a:lnTo>
                      <a:pt x="253" y="402"/>
                    </a:lnTo>
                    <a:lnTo>
                      <a:pt x="253" y="402"/>
                    </a:lnTo>
                    <a:lnTo>
                      <a:pt x="256" y="402"/>
                    </a:lnTo>
                    <a:lnTo>
                      <a:pt x="259" y="403"/>
                    </a:lnTo>
                    <a:lnTo>
                      <a:pt x="259" y="403"/>
                    </a:lnTo>
                    <a:lnTo>
                      <a:pt x="260" y="404"/>
                    </a:lnTo>
                    <a:lnTo>
                      <a:pt x="261" y="402"/>
                    </a:lnTo>
                    <a:lnTo>
                      <a:pt x="262" y="399"/>
                    </a:lnTo>
                    <a:lnTo>
                      <a:pt x="262" y="399"/>
                    </a:lnTo>
                    <a:lnTo>
                      <a:pt x="261" y="397"/>
                    </a:lnTo>
                    <a:lnTo>
                      <a:pt x="259" y="395"/>
                    </a:lnTo>
                    <a:lnTo>
                      <a:pt x="259" y="395"/>
                    </a:lnTo>
                    <a:lnTo>
                      <a:pt x="259" y="394"/>
                    </a:lnTo>
                    <a:lnTo>
                      <a:pt x="259" y="392"/>
                    </a:lnTo>
                    <a:lnTo>
                      <a:pt x="261" y="390"/>
                    </a:lnTo>
                    <a:lnTo>
                      <a:pt x="261" y="390"/>
                    </a:lnTo>
                    <a:lnTo>
                      <a:pt x="261" y="388"/>
                    </a:lnTo>
                    <a:lnTo>
                      <a:pt x="263" y="385"/>
                    </a:lnTo>
                    <a:lnTo>
                      <a:pt x="263" y="385"/>
                    </a:lnTo>
                    <a:lnTo>
                      <a:pt x="264" y="384"/>
                    </a:lnTo>
                    <a:lnTo>
                      <a:pt x="265" y="381"/>
                    </a:lnTo>
                    <a:lnTo>
                      <a:pt x="265" y="381"/>
                    </a:lnTo>
                    <a:lnTo>
                      <a:pt x="268" y="378"/>
                    </a:lnTo>
                    <a:lnTo>
                      <a:pt x="272" y="375"/>
                    </a:lnTo>
                    <a:lnTo>
                      <a:pt x="272" y="375"/>
                    </a:lnTo>
                    <a:lnTo>
                      <a:pt x="274" y="374"/>
                    </a:lnTo>
                    <a:lnTo>
                      <a:pt x="276" y="374"/>
                    </a:lnTo>
                    <a:lnTo>
                      <a:pt x="279" y="374"/>
                    </a:lnTo>
                    <a:lnTo>
                      <a:pt x="279" y="374"/>
                    </a:lnTo>
                    <a:lnTo>
                      <a:pt x="281" y="373"/>
                    </a:lnTo>
                    <a:lnTo>
                      <a:pt x="283" y="371"/>
                    </a:lnTo>
                    <a:lnTo>
                      <a:pt x="283" y="371"/>
                    </a:lnTo>
                    <a:lnTo>
                      <a:pt x="291" y="366"/>
                    </a:lnTo>
                    <a:lnTo>
                      <a:pt x="291" y="366"/>
                    </a:lnTo>
                    <a:lnTo>
                      <a:pt x="293" y="365"/>
                    </a:lnTo>
                    <a:lnTo>
                      <a:pt x="294" y="363"/>
                    </a:lnTo>
                    <a:lnTo>
                      <a:pt x="294" y="363"/>
                    </a:lnTo>
                    <a:lnTo>
                      <a:pt x="300" y="359"/>
                    </a:lnTo>
                    <a:lnTo>
                      <a:pt x="305" y="355"/>
                    </a:lnTo>
                    <a:lnTo>
                      <a:pt x="305" y="355"/>
                    </a:lnTo>
                    <a:lnTo>
                      <a:pt x="306" y="354"/>
                    </a:lnTo>
                    <a:lnTo>
                      <a:pt x="308" y="353"/>
                    </a:lnTo>
                    <a:lnTo>
                      <a:pt x="308" y="353"/>
                    </a:lnTo>
                    <a:lnTo>
                      <a:pt x="308" y="352"/>
                    </a:lnTo>
                    <a:lnTo>
                      <a:pt x="308" y="352"/>
                    </a:lnTo>
                    <a:lnTo>
                      <a:pt x="305" y="351"/>
                    </a:lnTo>
                    <a:lnTo>
                      <a:pt x="305" y="351"/>
                    </a:lnTo>
                    <a:lnTo>
                      <a:pt x="305" y="351"/>
                    </a:lnTo>
                    <a:lnTo>
                      <a:pt x="306" y="349"/>
                    </a:lnTo>
                    <a:lnTo>
                      <a:pt x="308" y="346"/>
                    </a:lnTo>
                    <a:lnTo>
                      <a:pt x="308" y="346"/>
                    </a:lnTo>
                    <a:lnTo>
                      <a:pt x="309" y="346"/>
                    </a:lnTo>
                    <a:lnTo>
                      <a:pt x="309" y="346"/>
                    </a:lnTo>
                    <a:lnTo>
                      <a:pt x="311" y="347"/>
                    </a:lnTo>
                    <a:lnTo>
                      <a:pt x="311" y="347"/>
                    </a:lnTo>
                    <a:lnTo>
                      <a:pt x="313" y="346"/>
                    </a:lnTo>
                    <a:lnTo>
                      <a:pt x="314" y="345"/>
                    </a:lnTo>
                    <a:lnTo>
                      <a:pt x="314" y="345"/>
                    </a:lnTo>
                    <a:lnTo>
                      <a:pt x="315" y="345"/>
                    </a:lnTo>
                    <a:lnTo>
                      <a:pt x="317" y="346"/>
                    </a:lnTo>
                    <a:lnTo>
                      <a:pt x="317" y="346"/>
                    </a:lnTo>
                    <a:lnTo>
                      <a:pt x="318" y="346"/>
                    </a:lnTo>
                    <a:lnTo>
                      <a:pt x="320" y="345"/>
                    </a:lnTo>
                    <a:lnTo>
                      <a:pt x="322" y="342"/>
                    </a:lnTo>
                    <a:lnTo>
                      <a:pt x="322" y="342"/>
                    </a:lnTo>
                    <a:lnTo>
                      <a:pt x="323" y="341"/>
                    </a:lnTo>
                    <a:lnTo>
                      <a:pt x="322" y="340"/>
                    </a:lnTo>
                    <a:lnTo>
                      <a:pt x="320" y="340"/>
                    </a:lnTo>
                    <a:lnTo>
                      <a:pt x="320" y="340"/>
                    </a:lnTo>
                    <a:lnTo>
                      <a:pt x="318" y="340"/>
                    </a:lnTo>
                    <a:lnTo>
                      <a:pt x="316" y="338"/>
                    </a:lnTo>
                    <a:lnTo>
                      <a:pt x="316" y="338"/>
                    </a:lnTo>
                    <a:lnTo>
                      <a:pt x="317" y="336"/>
                    </a:lnTo>
                    <a:lnTo>
                      <a:pt x="317" y="335"/>
                    </a:lnTo>
                    <a:lnTo>
                      <a:pt x="317" y="335"/>
                    </a:lnTo>
                    <a:lnTo>
                      <a:pt x="317" y="335"/>
                    </a:lnTo>
                    <a:lnTo>
                      <a:pt x="316" y="335"/>
                    </a:lnTo>
                    <a:lnTo>
                      <a:pt x="313" y="336"/>
                    </a:lnTo>
                    <a:lnTo>
                      <a:pt x="313" y="336"/>
                    </a:lnTo>
                    <a:lnTo>
                      <a:pt x="312" y="336"/>
                    </a:lnTo>
                    <a:lnTo>
                      <a:pt x="312" y="336"/>
                    </a:lnTo>
                    <a:lnTo>
                      <a:pt x="311" y="333"/>
                    </a:lnTo>
                    <a:lnTo>
                      <a:pt x="311" y="333"/>
                    </a:lnTo>
                    <a:lnTo>
                      <a:pt x="312" y="332"/>
                    </a:lnTo>
                    <a:lnTo>
                      <a:pt x="312" y="332"/>
                    </a:lnTo>
                    <a:lnTo>
                      <a:pt x="314" y="330"/>
                    </a:lnTo>
                    <a:lnTo>
                      <a:pt x="314" y="330"/>
                    </a:lnTo>
                    <a:lnTo>
                      <a:pt x="315" y="327"/>
                    </a:lnTo>
                    <a:lnTo>
                      <a:pt x="317" y="324"/>
                    </a:lnTo>
                    <a:lnTo>
                      <a:pt x="317" y="324"/>
                    </a:lnTo>
                    <a:lnTo>
                      <a:pt x="317" y="322"/>
                    </a:lnTo>
                    <a:lnTo>
                      <a:pt x="317" y="321"/>
                    </a:lnTo>
                    <a:lnTo>
                      <a:pt x="316" y="321"/>
                    </a:lnTo>
                    <a:lnTo>
                      <a:pt x="316" y="321"/>
                    </a:lnTo>
                    <a:lnTo>
                      <a:pt x="315" y="320"/>
                    </a:lnTo>
                    <a:lnTo>
                      <a:pt x="315" y="318"/>
                    </a:lnTo>
                    <a:lnTo>
                      <a:pt x="315" y="318"/>
                    </a:lnTo>
                    <a:lnTo>
                      <a:pt x="316" y="317"/>
                    </a:lnTo>
                    <a:lnTo>
                      <a:pt x="316" y="316"/>
                    </a:lnTo>
                    <a:lnTo>
                      <a:pt x="320" y="315"/>
                    </a:lnTo>
                    <a:lnTo>
                      <a:pt x="320" y="315"/>
                    </a:lnTo>
                    <a:lnTo>
                      <a:pt x="322" y="314"/>
                    </a:lnTo>
                    <a:lnTo>
                      <a:pt x="324" y="313"/>
                    </a:lnTo>
                    <a:lnTo>
                      <a:pt x="324" y="313"/>
                    </a:lnTo>
                    <a:lnTo>
                      <a:pt x="325" y="313"/>
                    </a:lnTo>
                    <a:lnTo>
                      <a:pt x="326" y="312"/>
                    </a:lnTo>
                    <a:lnTo>
                      <a:pt x="326" y="312"/>
                    </a:lnTo>
                    <a:lnTo>
                      <a:pt x="327" y="312"/>
                    </a:lnTo>
                    <a:lnTo>
                      <a:pt x="327" y="313"/>
                    </a:lnTo>
                    <a:lnTo>
                      <a:pt x="328" y="314"/>
                    </a:lnTo>
                    <a:lnTo>
                      <a:pt x="328" y="314"/>
                    </a:lnTo>
                    <a:lnTo>
                      <a:pt x="329" y="315"/>
                    </a:lnTo>
                    <a:lnTo>
                      <a:pt x="329" y="314"/>
                    </a:lnTo>
                    <a:lnTo>
                      <a:pt x="330" y="313"/>
                    </a:lnTo>
                    <a:lnTo>
                      <a:pt x="330" y="313"/>
                    </a:lnTo>
                    <a:lnTo>
                      <a:pt x="331" y="311"/>
                    </a:lnTo>
                    <a:lnTo>
                      <a:pt x="332" y="310"/>
                    </a:lnTo>
                    <a:lnTo>
                      <a:pt x="332" y="310"/>
                    </a:lnTo>
                    <a:lnTo>
                      <a:pt x="332" y="309"/>
                    </a:lnTo>
                    <a:lnTo>
                      <a:pt x="331" y="309"/>
                    </a:lnTo>
                    <a:lnTo>
                      <a:pt x="329" y="310"/>
                    </a:lnTo>
                    <a:lnTo>
                      <a:pt x="329" y="310"/>
                    </a:lnTo>
                    <a:lnTo>
                      <a:pt x="329" y="309"/>
                    </a:lnTo>
                    <a:lnTo>
                      <a:pt x="328" y="308"/>
                    </a:lnTo>
                    <a:lnTo>
                      <a:pt x="328" y="305"/>
                    </a:lnTo>
                    <a:lnTo>
                      <a:pt x="328" y="305"/>
                    </a:lnTo>
                    <a:lnTo>
                      <a:pt x="330" y="302"/>
                    </a:lnTo>
                    <a:lnTo>
                      <a:pt x="333" y="299"/>
                    </a:lnTo>
                    <a:lnTo>
                      <a:pt x="333" y="299"/>
                    </a:lnTo>
                    <a:lnTo>
                      <a:pt x="334" y="296"/>
                    </a:lnTo>
                    <a:lnTo>
                      <a:pt x="334" y="294"/>
                    </a:lnTo>
                    <a:lnTo>
                      <a:pt x="334" y="290"/>
                    </a:lnTo>
                    <a:lnTo>
                      <a:pt x="334" y="290"/>
                    </a:lnTo>
                    <a:lnTo>
                      <a:pt x="335" y="289"/>
                    </a:lnTo>
                    <a:lnTo>
                      <a:pt x="337" y="288"/>
                    </a:lnTo>
                    <a:lnTo>
                      <a:pt x="337" y="288"/>
                    </a:lnTo>
                    <a:lnTo>
                      <a:pt x="330" y="285"/>
                    </a:lnTo>
                    <a:lnTo>
                      <a:pt x="324" y="283"/>
                    </a:lnTo>
                    <a:lnTo>
                      <a:pt x="318" y="280"/>
                    </a:lnTo>
                    <a:lnTo>
                      <a:pt x="315" y="278"/>
                    </a:lnTo>
                    <a:lnTo>
                      <a:pt x="315" y="278"/>
                    </a:lnTo>
                    <a:lnTo>
                      <a:pt x="314" y="275"/>
                    </a:lnTo>
                    <a:lnTo>
                      <a:pt x="314" y="272"/>
                    </a:lnTo>
                    <a:lnTo>
                      <a:pt x="314" y="269"/>
                    </a:lnTo>
                    <a:lnTo>
                      <a:pt x="313" y="269"/>
                    </a:lnTo>
                    <a:lnTo>
                      <a:pt x="313" y="268"/>
                    </a:lnTo>
                    <a:lnTo>
                      <a:pt x="313" y="268"/>
                    </a:lnTo>
                    <a:lnTo>
                      <a:pt x="311" y="269"/>
                    </a:lnTo>
                    <a:lnTo>
                      <a:pt x="310" y="270"/>
                    </a:lnTo>
                    <a:lnTo>
                      <a:pt x="309" y="270"/>
                    </a:lnTo>
                    <a:lnTo>
                      <a:pt x="308" y="269"/>
                    </a:lnTo>
                    <a:lnTo>
                      <a:pt x="308" y="269"/>
                    </a:lnTo>
                    <a:lnTo>
                      <a:pt x="303" y="264"/>
                    </a:lnTo>
                    <a:lnTo>
                      <a:pt x="302" y="261"/>
                    </a:lnTo>
                    <a:lnTo>
                      <a:pt x="300" y="258"/>
                    </a:lnTo>
                    <a:lnTo>
                      <a:pt x="300" y="258"/>
                    </a:lnTo>
                    <a:lnTo>
                      <a:pt x="299" y="253"/>
                    </a:lnTo>
                    <a:lnTo>
                      <a:pt x="298" y="252"/>
                    </a:lnTo>
                    <a:lnTo>
                      <a:pt x="296" y="250"/>
                    </a:lnTo>
                    <a:lnTo>
                      <a:pt x="296" y="250"/>
                    </a:lnTo>
                    <a:lnTo>
                      <a:pt x="289" y="246"/>
                    </a:lnTo>
                    <a:lnTo>
                      <a:pt x="285" y="244"/>
                    </a:lnTo>
                    <a:lnTo>
                      <a:pt x="284" y="242"/>
                    </a:lnTo>
                    <a:lnTo>
                      <a:pt x="284" y="240"/>
                    </a:lnTo>
                    <a:lnTo>
                      <a:pt x="284" y="240"/>
                    </a:lnTo>
                    <a:lnTo>
                      <a:pt x="285" y="236"/>
                    </a:lnTo>
                    <a:lnTo>
                      <a:pt x="286" y="232"/>
                    </a:lnTo>
                    <a:lnTo>
                      <a:pt x="288" y="230"/>
                    </a:lnTo>
                    <a:lnTo>
                      <a:pt x="286" y="228"/>
                    </a:lnTo>
                    <a:lnTo>
                      <a:pt x="286" y="228"/>
                    </a:lnTo>
                    <a:lnTo>
                      <a:pt x="285" y="225"/>
                    </a:lnTo>
                    <a:lnTo>
                      <a:pt x="286" y="223"/>
                    </a:lnTo>
                    <a:lnTo>
                      <a:pt x="286" y="221"/>
                    </a:lnTo>
                    <a:lnTo>
                      <a:pt x="286" y="220"/>
                    </a:lnTo>
                    <a:lnTo>
                      <a:pt x="286" y="220"/>
                    </a:lnTo>
                    <a:lnTo>
                      <a:pt x="285" y="218"/>
                    </a:lnTo>
                    <a:lnTo>
                      <a:pt x="285" y="215"/>
                    </a:lnTo>
                    <a:lnTo>
                      <a:pt x="284" y="213"/>
                    </a:lnTo>
                    <a:lnTo>
                      <a:pt x="283" y="211"/>
                    </a:lnTo>
                    <a:lnTo>
                      <a:pt x="283" y="211"/>
                    </a:lnTo>
                    <a:lnTo>
                      <a:pt x="282" y="210"/>
                    </a:lnTo>
                    <a:lnTo>
                      <a:pt x="281" y="210"/>
                    </a:lnTo>
                    <a:lnTo>
                      <a:pt x="280" y="210"/>
                    </a:lnTo>
                    <a:lnTo>
                      <a:pt x="278" y="209"/>
                    </a:lnTo>
                    <a:lnTo>
                      <a:pt x="278" y="209"/>
                    </a:lnTo>
                    <a:lnTo>
                      <a:pt x="273" y="206"/>
                    </a:lnTo>
                    <a:lnTo>
                      <a:pt x="270" y="205"/>
                    </a:lnTo>
                    <a:lnTo>
                      <a:pt x="268" y="205"/>
                    </a:lnTo>
                    <a:lnTo>
                      <a:pt x="268" y="205"/>
                    </a:lnTo>
                    <a:lnTo>
                      <a:pt x="267" y="208"/>
                    </a:lnTo>
                    <a:lnTo>
                      <a:pt x="265" y="209"/>
                    </a:lnTo>
                    <a:lnTo>
                      <a:pt x="263" y="210"/>
                    </a:lnTo>
                    <a:lnTo>
                      <a:pt x="263" y="210"/>
                    </a:lnTo>
                    <a:lnTo>
                      <a:pt x="260" y="211"/>
                    </a:lnTo>
                    <a:lnTo>
                      <a:pt x="257" y="212"/>
                    </a:lnTo>
                    <a:lnTo>
                      <a:pt x="251" y="213"/>
                    </a:lnTo>
                    <a:lnTo>
                      <a:pt x="247" y="212"/>
                    </a:lnTo>
                    <a:lnTo>
                      <a:pt x="247" y="212"/>
                    </a:lnTo>
                    <a:lnTo>
                      <a:pt x="241" y="209"/>
                    </a:lnTo>
                    <a:lnTo>
                      <a:pt x="238" y="208"/>
                    </a:lnTo>
                    <a:lnTo>
                      <a:pt x="236" y="207"/>
                    </a:lnTo>
                    <a:lnTo>
                      <a:pt x="236" y="207"/>
                    </a:lnTo>
                    <a:lnTo>
                      <a:pt x="228" y="207"/>
                    </a:lnTo>
                    <a:lnTo>
                      <a:pt x="219" y="207"/>
                    </a:lnTo>
                    <a:lnTo>
                      <a:pt x="219" y="207"/>
                    </a:lnTo>
                    <a:lnTo>
                      <a:pt x="217" y="208"/>
                    </a:lnTo>
                    <a:lnTo>
                      <a:pt x="215" y="211"/>
                    </a:lnTo>
                    <a:lnTo>
                      <a:pt x="213" y="214"/>
                    </a:lnTo>
                    <a:lnTo>
                      <a:pt x="210" y="215"/>
                    </a:lnTo>
                    <a:lnTo>
                      <a:pt x="210" y="215"/>
                    </a:lnTo>
                    <a:lnTo>
                      <a:pt x="208" y="216"/>
                    </a:lnTo>
                    <a:lnTo>
                      <a:pt x="205" y="218"/>
                    </a:lnTo>
                    <a:lnTo>
                      <a:pt x="202" y="218"/>
                    </a:lnTo>
                    <a:lnTo>
                      <a:pt x="202" y="218"/>
                    </a:lnTo>
                    <a:lnTo>
                      <a:pt x="202" y="216"/>
                    </a:lnTo>
                    <a:lnTo>
                      <a:pt x="202" y="216"/>
                    </a:lnTo>
                    <a:lnTo>
                      <a:pt x="202" y="211"/>
                    </a:lnTo>
                    <a:lnTo>
                      <a:pt x="202" y="209"/>
                    </a:lnTo>
                    <a:lnTo>
                      <a:pt x="201" y="209"/>
                    </a:lnTo>
                    <a:lnTo>
                      <a:pt x="201" y="209"/>
                    </a:lnTo>
                    <a:lnTo>
                      <a:pt x="197" y="207"/>
                    </a:lnTo>
                    <a:lnTo>
                      <a:pt x="195" y="205"/>
                    </a:lnTo>
                    <a:lnTo>
                      <a:pt x="195" y="202"/>
                    </a:lnTo>
                    <a:lnTo>
                      <a:pt x="195" y="202"/>
                    </a:lnTo>
                    <a:lnTo>
                      <a:pt x="197" y="197"/>
                    </a:lnTo>
                    <a:lnTo>
                      <a:pt x="199" y="192"/>
                    </a:lnTo>
                    <a:lnTo>
                      <a:pt x="199" y="192"/>
                    </a:lnTo>
                    <a:lnTo>
                      <a:pt x="204" y="184"/>
                    </a:lnTo>
                    <a:lnTo>
                      <a:pt x="207" y="179"/>
                    </a:lnTo>
                    <a:lnTo>
                      <a:pt x="207" y="177"/>
                    </a:lnTo>
                    <a:lnTo>
                      <a:pt x="207" y="174"/>
                    </a:lnTo>
                    <a:lnTo>
                      <a:pt x="207" y="174"/>
                    </a:lnTo>
                    <a:lnTo>
                      <a:pt x="206" y="169"/>
                    </a:lnTo>
                    <a:lnTo>
                      <a:pt x="204" y="165"/>
                    </a:lnTo>
                    <a:lnTo>
                      <a:pt x="202" y="161"/>
                    </a:lnTo>
                    <a:lnTo>
                      <a:pt x="200" y="159"/>
                    </a:lnTo>
                    <a:lnTo>
                      <a:pt x="200" y="159"/>
                    </a:lnTo>
                    <a:lnTo>
                      <a:pt x="194" y="158"/>
                    </a:lnTo>
                    <a:lnTo>
                      <a:pt x="192" y="157"/>
                    </a:lnTo>
                    <a:lnTo>
                      <a:pt x="191" y="155"/>
                    </a:lnTo>
                    <a:lnTo>
                      <a:pt x="191" y="155"/>
                    </a:lnTo>
                    <a:lnTo>
                      <a:pt x="192" y="154"/>
                    </a:lnTo>
                    <a:lnTo>
                      <a:pt x="193" y="153"/>
                    </a:lnTo>
                    <a:lnTo>
                      <a:pt x="194" y="152"/>
                    </a:lnTo>
                    <a:lnTo>
                      <a:pt x="193" y="150"/>
                    </a:lnTo>
                    <a:lnTo>
                      <a:pt x="193" y="150"/>
                    </a:lnTo>
                    <a:lnTo>
                      <a:pt x="188" y="146"/>
                    </a:lnTo>
                    <a:lnTo>
                      <a:pt x="186" y="143"/>
                    </a:lnTo>
                    <a:lnTo>
                      <a:pt x="182" y="141"/>
                    </a:lnTo>
                    <a:lnTo>
                      <a:pt x="182" y="141"/>
                    </a:lnTo>
                    <a:lnTo>
                      <a:pt x="178" y="138"/>
                    </a:lnTo>
                    <a:lnTo>
                      <a:pt x="175" y="136"/>
                    </a:lnTo>
                    <a:lnTo>
                      <a:pt x="173" y="133"/>
                    </a:lnTo>
                    <a:lnTo>
                      <a:pt x="173" y="132"/>
                    </a:lnTo>
                    <a:lnTo>
                      <a:pt x="173" y="129"/>
                    </a:lnTo>
                    <a:lnTo>
                      <a:pt x="173" y="129"/>
                    </a:lnTo>
                    <a:lnTo>
                      <a:pt x="177" y="122"/>
                    </a:lnTo>
                    <a:lnTo>
                      <a:pt x="182" y="117"/>
                    </a:lnTo>
                    <a:lnTo>
                      <a:pt x="182" y="117"/>
                    </a:lnTo>
                    <a:lnTo>
                      <a:pt x="185" y="114"/>
                    </a:lnTo>
                    <a:lnTo>
                      <a:pt x="186" y="110"/>
                    </a:lnTo>
                    <a:lnTo>
                      <a:pt x="188" y="105"/>
                    </a:lnTo>
                    <a:lnTo>
                      <a:pt x="189" y="102"/>
                    </a:lnTo>
                    <a:lnTo>
                      <a:pt x="189" y="102"/>
                    </a:lnTo>
                    <a:lnTo>
                      <a:pt x="195" y="98"/>
                    </a:lnTo>
                    <a:lnTo>
                      <a:pt x="201" y="93"/>
                    </a:lnTo>
                    <a:lnTo>
                      <a:pt x="201" y="93"/>
                    </a:lnTo>
                    <a:lnTo>
                      <a:pt x="207" y="87"/>
                    </a:lnTo>
                    <a:lnTo>
                      <a:pt x="209" y="84"/>
                    </a:lnTo>
                    <a:lnTo>
                      <a:pt x="210" y="83"/>
                    </a:lnTo>
                    <a:lnTo>
                      <a:pt x="209" y="83"/>
                    </a:lnTo>
                    <a:lnTo>
                      <a:pt x="209" y="83"/>
                    </a:lnTo>
                    <a:lnTo>
                      <a:pt x="207" y="81"/>
                    </a:lnTo>
                    <a:lnTo>
                      <a:pt x="206" y="80"/>
                    </a:lnTo>
                    <a:lnTo>
                      <a:pt x="207" y="77"/>
                    </a:lnTo>
                    <a:lnTo>
                      <a:pt x="207" y="77"/>
                    </a:lnTo>
                    <a:lnTo>
                      <a:pt x="212" y="71"/>
                    </a:lnTo>
                    <a:lnTo>
                      <a:pt x="215" y="69"/>
                    </a:lnTo>
                    <a:lnTo>
                      <a:pt x="217" y="69"/>
                    </a:lnTo>
                    <a:lnTo>
                      <a:pt x="218" y="70"/>
                    </a:lnTo>
                    <a:lnTo>
                      <a:pt x="218" y="70"/>
                    </a:lnTo>
                    <a:lnTo>
                      <a:pt x="227" y="75"/>
                    </a:lnTo>
                    <a:lnTo>
                      <a:pt x="230" y="77"/>
                    </a:lnTo>
                    <a:lnTo>
                      <a:pt x="231" y="77"/>
                    </a:lnTo>
                    <a:lnTo>
                      <a:pt x="232" y="75"/>
                    </a:lnTo>
                    <a:lnTo>
                      <a:pt x="232" y="75"/>
                    </a:lnTo>
                    <a:lnTo>
                      <a:pt x="237" y="71"/>
                    </a:lnTo>
                    <a:lnTo>
                      <a:pt x="239" y="68"/>
                    </a:lnTo>
                    <a:lnTo>
                      <a:pt x="239" y="67"/>
                    </a:lnTo>
                    <a:lnTo>
                      <a:pt x="239" y="66"/>
                    </a:lnTo>
                    <a:lnTo>
                      <a:pt x="239" y="66"/>
                    </a:lnTo>
                    <a:lnTo>
                      <a:pt x="237" y="59"/>
                    </a:lnTo>
                    <a:lnTo>
                      <a:pt x="235" y="52"/>
                    </a:lnTo>
                    <a:lnTo>
                      <a:pt x="235" y="52"/>
                    </a:lnTo>
                    <a:lnTo>
                      <a:pt x="233" y="50"/>
                    </a:lnTo>
                    <a:lnTo>
                      <a:pt x="229" y="47"/>
                    </a:lnTo>
                    <a:lnTo>
                      <a:pt x="226" y="46"/>
                    </a:lnTo>
                    <a:lnTo>
                      <a:pt x="225" y="45"/>
                    </a:lnTo>
                    <a:lnTo>
                      <a:pt x="225" y="46"/>
                    </a:lnTo>
                    <a:lnTo>
                      <a:pt x="225" y="46"/>
                    </a:lnTo>
                    <a:lnTo>
                      <a:pt x="224" y="47"/>
                    </a:lnTo>
                    <a:lnTo>
                      <a:pt x="221" y="48"/>
                    </a:lnTo>
                    <a:lnTo>
                      <a:pt x="220" y="47"/>
                    </a:lnTo>
                    <a:lnTo>
                      <a:pt x="219" y="45"/>
                    </a:lnTo>
                    <a:lnTo>
                      <a:pt x="219" y="45"/>
                    </a:lnTo>
                    <a:lnTo>
                      <a:pt x="217" y="37"/>
                    </a:lnTo>
                    <a:lnTo>
                      <a:pt x="215" y="30"/>
                    </a:lnTo>
                    <a:lnTo>
                      <a:pt x="215" y="30"/>
                    </a:lnTo>
                    <a:lnTo>
                      <a:pt x="215" y="22"/>
                    </a:lnTo>
                    <a:lnTo>
                      <a:pt x="215" y="12"/>
                    </a:lnTo>
                    <a:lnTo>
                      <a:pt x="215" y="12"/>
                    </a:lnTo>
                    <a:lnTo>
                      <a:pt x="213" y="6"/>
                    </a:lnTo>
                    <a:lnTo>
                      <a:pt x="212" y="0"/>
                    </a:lnTo>
                    <a:lnTo>
                      <a:pt x="212" y="0"/>
                    </a:lnTo>
                    <a:lnTo>
                      <a:pt x="206" y="1"/>
                    </a:lnTo>
                    <a:lnTo>
                      <a:pt x="206" y="1"/>
                    </a:lnTo>
                    <a:lnTo>
                      <a:pt x="202" y="1"/>
                    </a:lnTo>
                    <a:lnTo>
                      <a:pt x="199" y="2"/>
                    </a:lnTo>
                    <a:lnTo>
                      <a:pt x="199"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6" name="フリーフォーム 65">
                <a:extLst>
                  <a:ext uri="{FF2B5EF4-FFF2-40B4-BE49-F238E27FC236}">
                    <a16:creationId xmlns:a16="http://schemas.microsoft.com/office/drawing/2014/main" id="{00000000-0008-0000-0000-00008E050000}"/>
                  </a:ext>
                </a:extLst>
              </p:cNvPr>
              <p:cNvSpPr>
                <a:spLocks/>
              </p:cNvSpPr>
              <p:nvPr/>
            </p:nvSpPr>
            <p:spPr bwMode="auto">
              <a:xfrm>
                <a:off x="266" y="662"/>
                <a:ext cx="47" cy="52"/>
              </a:xfrm>
              <a:custGeom>
                <a:avLst/>
                <a:gdLst>
                  <a:gd name="T0" fmla="*/ 350 w 424"/>
                  <a:gd name="T1" fmla="*/ 463 h 464"/>
                  <a:gd name="T2" fmla="*/ 377 w 424"/>
                  <a:gd name="T3" fmla="*/ 445 h 464"/>
                  <a:gd name="T4" fmla="*/ 399 w 424"/>
                  <a:gd name="T5" fmla="*/ 454 h 464"/>
                  <a:gd name="T6" fmla="*/ 424 w 424"/>
                  <a:gd name="T7" fmla="*/ 450 h 464"/>
                  <a:gd name="T8" fmla="*/ 413 w 424"/>
                  <a:gd name="T9" fmla="*/ 431 h 464"/>
                  <a:gd name="T10" fmla="*/ 411 w 424"/>
                  <a:gd name="T11" fmla="*/ 412 h 464"/>
                  <a:gd name="T12" fmla="*/ 393 w 424"/>
                  <a:gd name="T13" fmla="*/ 403 h 464"/>
                  <a:gd name="T14" fmla="*/ 384 w 424"/>
                  <a:gd name="T15" fmla="*/ 384 h 464"/>
                  <a:gd name="T16" fmla="*/ 358 w 424"/>
                  <a:gd name="T17" fmla="*/ 381 h 464"/>
                  <a:gd name="T18" fmla="*/ 361 w 424"/>
                  <a:gd name="T19" fmla="*/ 356 h 464"/>
                  <a:gd name="T20" fmla="*/ 344 w 424"/>
                  <a:gd name="T21" fmla="*/ 333 h 464"/>
                  <a:gd name="T22" fmla="*/ 347 w 424"/>
                  <a:gd name="T23" fmla="*/ 312 h 464"/>
                  <a:gd name="T24" fmla="*/ 351 w 424"/>
                  <a:gd name="T25" fmla="*/ 261 h 464"/>
                  <a:gd name="T26" fmla="*/ 356 w 424"/>
                  <a:gd name="T27" fmla="*/ 221 h 464"/>
                  <a:gd name="T28" fmla="*/ 332 w 424"/>
                  <a:gd name="T29" fmla="*/ 194 h 464"/>
                  <a:gd name="T30" fmla="*/ 313 w 424"/>
                  <a:gd name="T31" fmla="*/ 186 h 464"/>
                  <a:gd name="T32" fmla="*/ 261 w 424"/>
                  <a:gd name="T33" fmla="*/ 177 h 464"/>
                  <a:gd name="T34" fmla="*/ 231 w 424"/>
                  <a:gd name="T35" fmla="*/ 153 h 464"/>
                  <a:gd name="T36" fmla="*/ 218 w 424"/>
                  <a:gd name="T37" fmla="*/ 115 h 464"/>
                  <a:gd name="T38" fmla="*/ 212 w 424"/>
                  <a:gd name="T39" fmla="*/ 88 h 464"/>
                  <a:gd name="T40" fmla="*/ 205 w 424"/>
                  <a:gd name="T41" fmla="*/ 80 h 464"/>
                  <a:gd name="T42" fmla="*/ 179 w 424"/>
                  <a:gd name="T43" fmla="*/ 97 h 464"/>
                  <a:gd name="T44" fmla="*/ 176 w 424"/>
                  <a:gd name="T45" fmla="*/ 115 h 464"/>
                  <a:gd name="T46" fmla="*/ 192 w 424"/>
                  <a:gd name="T47" fmla="*/ 113 h 464"/>
                  <a:gd name="T48" fmla="*/ 185 w 424"/>
                  <a:gd name="T49" fmla="*/ 124 h 464"/>
                  <a:gd name="T50" fmla="*/ 169 w 424"/>
                  <a:gd name="T51" fmla="*/ 135 h 464"/>
                  <a:gd name="T52" fmla="*/ 169 w 424"/>
                  <a:gd name="T53" fmla="*/ 125 h 464"/>
                  <a:gd name="T54" fmla="*/ 164 w 424"/>
                  <a:gd name="T55" fmla="*/ 115 h 464"/>
                  <a:gd name="T56" fmla="*/ 145 w 424"/>
                  <a:gd name="T57" fmla="*/ 104 h 464"/>
                  <a:gd name="T58" fmla="*/ 145 w 424"/>
                  <a:gd name="T59" fmla="*/ 96 h 464"/>
                  <a:gd name="T60" fmla="*/ 142 w 424"/>
                  <a:gd name="T61" fmla="*/ 84 h 464"/>
                  <a:gd name="T62" fmla="*/ 139 w 424"/>
                  <a:gd name="T63" fmla="*/ 83 h 464"/>
                  <a:gd name="T64" fmla="*/ 125 w 424"/>
                  <a:gd name="T65" fmla="*/ 95 h 464"/>
                  <a:gd name="T66" fmla="*/ 125 w 424"/>
                  <a:gd name="T67" fmla="*/ 85 h 464"/>
                  <a:gd name="T68" fmla="*/ 147 w 424"/>
                  <a:gd name="T69" fmla="*/ 48 h 464"/>
                  <a:gd name="T70" fmla="*/ 159 w 424"/>
                  <a:gd name="T71" fmla="*/ 49 h 464"/>
                  <a:gd name="T72" fmla="*/ 154 w 424"/>
                  <a:gd name="T73" fmla="*/ 21 h 464"/>
                  <a:gd name="T74" fmla="*/ 137 w 424"/>
                  <a:gd name="T75" fmla="*/ 2 h 464"/>
                  <a:gd name="T76" fmla="*/ 104 w 424"/>
                  <a:gd name="T77" fmla="*/ 10 h 464"/>
                  <a:gd name="T78" fmla="*/ 82 w 424"/>
                  <a:gd name="T79" fmla="*/ 16 h 464"/>
                  <a:gd name="T80" fmla="*/ 63 w 424"/>
                  <a:gd name="T81" fmla="*/ 32 h 464"/>
                  <a:gd name="T82" fmla="*/ 39 w 424"/>
                  <a:gd name="T83" fmla="*/ 46 h 464"/>
                  <a:gd name="T84" fmla="*/ 7 w 424"/>
                  <a:gd name="T85" fmla="*/ 49 h 464"/>
                  <a:gd name="T86" fmla="*/ 23 w 424"/>
                  <a:gd name="T87" fmla="*/ 106 h 464"/>
                  <a:gd name="T88" fmla="*/ 58 w 424"/>
                  <a:gd name="T89" fmla="*/ 103 h 464"/>
                  <a:gd name="T90" fmla="*/ 70 w 424"/>
                  <a:gd name="T91" fmla="*/ 141 h 464"/>
                  <a:gd name="T92" fmla="*/ 47 w 424"/>
                  <a:gd name="T93" fmla="*/ 164 h 464"/>
                  <a:gd name="T94" fmla="*/ 23 w 424"/>
                  <a:gd name="T95" fmla="*/ 193 h 464"/>
                  <a:gd name="T96" fmla="*/ 67 w 424"/>
                  <a:gd name="T97" fmla="*/ 223 h 464"/>
                  <a:gd name="T98" fmla="*/ 105 w 424"/>
                  <a:gd name="T99" fmla="*/ 222 h 464"/>
                  <a:gd name="T100" fmla="*/ 124 w 424"/>
                  <a:gd name="T101" fmla="*/ 252 h 464"/>
                  <a:gd name="T102" fmla="*/ 154 w 424"/>
                  <a:gd name="T103" fmla="*/ 266 h 464"/>
                  <a:gd name="T104" fmla="*/ 190 w 424"/>
                  <a:gd name="T105" fmla="*/ 290 h 464"/>
                  <a:gd name="T106" fmla="*/ 188 w 424"/>
                  <a:gd name="T107" fmla="*/ 327 h 464"/>
                  <a:gd name="T108" fmla="*/ 225 w 424"/>
                  <a:gd name="T109" fmla="*/ 342 h 464"/>
                  <a:gd name="T110" fmla="*/ 238 w 424"/>
                  <a:gd name="T111" fmla="*/ 368 h 464"/>
                  <a:gd name="T112" fmla="*/ 251 w 424"/>
                  <a:gd name="T113" fmla="*/ 364 h 464"/>
                  <a:gd name="T114" fmla="*/ 261 w 424"/>
                  <a:gd name="T115" fmla="*/ 350 h 464"/>
                  <a:gd name="T116" fmla="*/ 280 w 424"/>
                  <a:gd name="T117" fmla="*/ 368 h 464"/>
                  <a:gd name="T118" fmla="*/ 300 w 424"/>
                  <a:gd name="T119" fmla="*/ 40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4" h="464">
                    <a:moveTo>
                      <a:pt x="309" y="442"/>
                    </a:moveTo>
                    <a:lnTo>
                      <a:pt x="309" y="442"/>
                    </a:lnTo>
                    <a:lnTo>
                      <a:pt x="313" y="445"/>
                    </a:lnTo>
                    <a:lnTo>
                      <a:pt x="316" y="449"/>
                    </a:lnTo>
                    <a:lnTo>
                      <a:pt x="316" y="449"/>
                    </a:lnTo>
                    <a:lnTo>
                      <a:pt x="317" y="452"/>
                    </a:lnTo>
                    <a:lnTo>
                      <a:pt x="317" y="454"/>
                    </a:lnTo>
                    <a:lnTo>
                      <a:pt x="319" y="456"/>
                    </a:lnTo>
                    <a:lnTo>
                      <a:pt x="319" y="456"/>
                    </a:lnTo>
                    <a:lnTo>
                      <a:pt x="325" y="454"/>
                    </a:lnTo>
                    <a:lnTo>
                      <a:pt x="328" y="454"/>
                    </a:lnTo>
                    <a:lnTo>
                      <a:pt x="331" y="456"/>
                    </a:lnTo>
                    <a:lnTo>
                      <a:pt x="331" y="456"/>
                    </a:lnTo>
                    <a:lnTo>
                      <a:pt x="337" y="460"/>
                    </a:lnTo>
                    <a:lnTo>
                      <a:pt x="340" y="462"/>
                    </a:lnTo>
                    <a:lnTo>
                      <a:pt x="343" y="462"/>
                    </a:lnTo>
                    <a:lnTo>
                      <a:pt x="343" y="462"/>
                    </a:lnTo>
                    <a:lnTo>
                      <a:pt x="347" y="462"/>
                    </a:lnTo>
                    <a:lnTo>
                      <a:pt x="350" y="463"/>
                    </a:lnTo>
                    <a:lnTo>
                      <a:pt x="350" y="463"/>
                    </a:lnTo>
                    <a:lnTo>
                      <a:pt x="353" y="464"/>
                    </a:lnTo>
                    <a:lnTo>
                      <a:pt x="356" y="464"/>
                    </a:lnTo>
                    <a:lnTo>
                      <a:pt x="356" y="464"/>
                    </a:lnTo>
                    <a:lnTo>
                      <a:pt x="360" y="464"/>
                    </a:lnTo>
                    <a:lnTo>
                      <a:pt x="362" y="464"/>
                    </a:lnTo>
                    <a:lnTo>
                      <a:pt x="363" y="463"/>
                    </a:lnTo>
                    <a:lnTo>
                      <a:pt x="363" y="463"/>
                    </a:lnTo>
                    <a:lnTo>
                      <a:pt x="364" y="462"/>
                    </a:lnTo>
                    <a:lnTo>
                      <a:pt x="365" y="459"/>
                    </a:lnTo>
                    <a:lnTo>
                      <a:pt x="366" y="456"/>
                    </a:lnTo>
                    <a:lnTo>
                      <a:pt x="367" y="453"/>
                    </a:lnTo>
                    <a:lnTo>
                      <a:pt x="367" y="453"/>
                    </a:lnTo>
                    <a:lnTo>
                      <a:pt x="373" y="446"/>
                    </a:lnTo>
                    <a:lnTo>
                      <a:pt x="376" y="442"/>
                    </a:lnTo>
                    <a:lnTo>
                      <a:pt x="377" y="441"/>
                    </a:lnTo>
                    <a:lnTo>
                      <a:pt x="377" y="441"/>
                    </a:lnTo>
                    <a:lnTo>
                      <a:pt x="377" y="441"/>
                    </a:lnTo>
                    <a:lnTo>
                      <a:pt x="377" y="445"/>
                    </a:lnTo>
                    <a:lnTo>
                      <a:pt x="376" y="447"/>
                    </a:lnTo>
                    <a:lnTo>
                      <a:pt x="377" y="449"/>
                    </a:lnTo>
                    <a:lnTo>
                      <a:pt x="377" y="449"/>
                    </a:lnTo>
                    <a:lnTo>
                      <a:pt x="380" y="449"/>
                    </a:lnTo>
                    <a:lnTo>
                      <a:pt x="381" y="449"/>
                    </a:lnTo>
                    <a:lnTo>
                      <a:pt x="381" y="449"/>
                    </a:lnTo>
                    <a:lnTo>
                      <a:pt x="385" y="446"/>
                    </a:lnTo>
                    <a:lnTo>
                      <a:pt x="388" y="445"/>
                    </a:lnTo>
                    <a:lnTo>
                      <a:pt x="388" y="445"/>
                    </a:lnTo>
                    <a:lnTo>
                      <a:pt x="388" y="445"/>
                    </a:lnTo>
                    <a:lnTo>
                      <a:pt x="389" y="447"/>
                    </a:lnTo>
                    <a:lnTo>
                      <a:pt x="391" y="448"/>
                    </a:lnTo>
                    <a:lnTo>
                      <a:pt x="392" y="448"/>
                    </a:lnTo>
                    <a:lnTo>
                      <a:pt x="392" y="448"/>
                    </a:lnTo>
                    <a:lnTo>
                      <a:pt x="395" y="449"/>
                    </a:lnTo>
                    <a:lnTo>
                      <a:pt x="397" y="450"/>
                    </a:lnTo>
                    <a:lnTo>
                      <a:pt x="398" y="452"/>
                    </a:lnTo>
                    <a:lnTo>
                      <a:pt x="399" y="454"/>
                    </a:lnTo>
                    <a:lnTo>
                      <a:pt x="399" y="454"/>
                    </a:lnTo>
                    <a:lnTo>
                      <a:pt x="400" y="459"/>
                    </a:lnTo>
                    <a:lnTo>
                      <a:pt x="401" y="461"/>
                    </a:lnTo>
                    <a:lnTo>
                      <a:pt x="403" y="461"/>
                    </a:lnTo>
                    <a:lnTo>
                      <a:pt x="403" y="461"/>
                    </a:lnTo>
                    <a:lnTo>
                      <a:pt x="407" y="461"/>
                    </a:lnTo>
                    <a:lnTo>
                      <a:pt x="409" y="461"/>
                    </a:lnTo>
                    <a:lnTo>
                      <a:pt x="409" y="461"/>
                    </a:lnTo>
                    <a:lnTo>
                      <a:pt x="412" y="463"/>
                    </a:lnTo>
                    <a:lnTo>
                      <a:pt x="413" y="464"/>
                    </a:lnTo>
                    <a:lnTo>
                      <a:pt x="413" y="463"/>
                    </a:lnTo>
                    <a:lnTo>
                      <a:pt x="413" y="463"/>
                    </a:lnTo>
                    <a:lnTo>
                      <a:pt x="415" y="459"/>
                    </a:lnTo>
                    <a:lnTo>
                      <a:pt x="417" y="456"/>
                    </a:lnTo>
                    <a:lnTo>
                      <a:pt x="417" y="456"/>
                    </a:lnTo>
                    <a:lnTo>
                      <a:pt x="418" y="451"/>
                    </a:lnTo>
                    <a:lnTo>
                      <a:pt x="420" y="450"/>
                    </a:lnTo>
                    <a:lnTo>
                      <a:pt x="421" y="449"/>
                    </a:lnTo>
                    <a:lnTo>
                      <a:pt x="421" y="449"/>
                    </a:lnTo>
                    <a:lnTo>
                      <a:pt x="424" y="450"/>
                    </a:lnTo>
                    <a:lnTo>
                      <a:pt x="424" y="450"/>
                    </a:lnTo>
                    <a:lnTo>
                      <a:pt x="423" y="449"/>
                    </a:lnTo>
                    <a:lnTo>
                      <a:pt x="423" y="449"/>
                    </a:lnTo>
                    <a:lnTo>
                      <a:pt x="421" y="447"/>
                    </a:lnTo>
                    <a:lnTo>
                      <a:pt x="421" y="447"/>
                    </a:lnTo>
                    <a:lnTo>
                      <a:pt x="418" y="444"/>
                    </a:lnTo>
                    <a:lnTo>
                      <a:pt x="415" y="442"/>
                    </a:lnTo>
                    <a:lnTo>
                      <a:pt x="415" y="442"/>
                    </a:lnTo>
                    <a:lnTo>
                      <a:pt x="415" y="442"/>
                    </a:lnTo>
                    <a:lnTo>
                      <a:pt x="415" y="441"/>
                    </a:lnTo>
                    <a:lnTo>
                      <a:pt x="415" y="439"/>
                    </a:lnTo>
                    <a:lnTo>
                      <a:pt x="415" y="439"/>
                    </a:lnTo>
                    <a:lnTo>
                      <a:pt x="414" y="437"/>
                    </a:lnTo>
                    <a:lnTo>
                      <a:pt x="415" y="435"/>
                    </a:lnTo>
                    <a:lnTo>
                      <a:pt x="415" y="435"/>
                    </a:lnTo>
                    <a:lnTo>
                      <a:pt x="416" y="434"/>
                    </a:lnTo>
                    <a:lnTo>
                      <a:pt x="415" y="433"/>
                    </a:lnTo>
                    <a:lnTo>
                      <a:pt x="413" y="431"/>
                    </a:lnTo>
                    <a:lnTo>
                      <a:pt x="413" y="431"/>
                    </a:lnTo>
                    <a:lnTo>
                      <a:pt x="412" y="430"/>
                    </a:lnTo>
                    <a:lnTo>
                      <a:pt x="411" y="430"/>
                    </a:lnTo>
                    <a:lnTo>
                      <a:pt x="412" y="428"/>
                    </a:lnTo>
                    <a:lnTo>
                      <a:pt x="412" y="428"/>
                    </a:lnTo>
                    <a:lnTo>
                      <a:pt x="412" y="427"/>
                    </a:lnTo>
                    <a:lnTo>
                      <a:pt x="411" y="426"/>
                    </a:lnTo>
                    <a:lnTo>
                      <a:pt x="408" y="425"/>
                    </a:lnTo>
                    <a:lnTo>
                      <a:pt x="408" y="425"/>
                    </a:lnTo>
                    <a:lnTo>
                      <a:pt x="407" y="423"/>
                    </a:lnTo>
                    <a:lnTo>
                      <a:pt x="407" y="422"/>
                    </a:lnTo>
                    <a:lnTo>
                      <a:pt x="409" y="418"/>
                    </a:lnTo>
                    <a:lnTo>
                      <a:pt x="409" y="418"/>
                    </a:lnTo>
                    <a:lnTo>
                      <a:pt x="410" y="417"/>
                    </a:lnTo>
                    <a:lnTo>
                      <a:pt x="412" y="416"/>
                    </a:lnTo>
                    <a:lnTo>
                      <a:pt x="414" y="416"/>
                    </a:lnTo>
                    <a:lnTo>
                      <a:pt x="414" y="416"/>
                    </a:lnTo>
                    <a:lnTo>
                      <a:pt x="414" y="415"/>
                    </a:lnTo>
                    <a:lnTo>
                      <a:pt x="413" y="413"/>
                    </a:lnTo>
                    <a:lnTo>
                      <a:pt x="411" y="412"/>
                    </a:lnTo>
                    <a:lnTo>
                      <a:pt x="409" y="411"/>
                    </a:lnTo>
                    <a:lnTo>
                      <a:pt x="409" y="411"/>
                    </a:lnTo>
                    <a:lnTo>
                      <a:pt x="406" y="411"/>
                    </a:lnTo>
                    <a:lnTo>
                      <a:pt x="405" y="409"/>
                    </a:lnTo>
                    <a:lnTo>
                      <a:pt x="405" y="409"/>
                    </a:lnTo>
                    <a:lnTo>
                      <a:pt x="405" y="407"/>
                    </a:lnTo>
                    <a:lnTo>
                      <a:pt x="405" y="406"/>
                    </a:lnTo>
                    <a:lnTo>
                      <a:pt x="405" y="405"/>
                    </a:lnTo>
                    <a:lnTo>
                      <a:pt x="405" y="405"/>
                    </a:lnTo>
                    <a:lnTo>
                      <a:pt x="403" y="405"/>
                    </a:lnTo>
                    <a:lnTo>
                      <a:pt x="401" y="405"/>
                    </a:lnTo>
                    <a:lnTo>
                      <a:pt x="396" y="407"/>
                    </a:lnTo>
                    <a:lnTo>
                      <a:pt x="396" y="407"/>
                    </a:lnTo>
                    <a:lnTo>
                      <a:pt x="394" y="407"/>
                    </a:lnTo>
                    <a:lnTo>
                      <a:pt x="393" y="406"/>
                    </a:lnTo>
                    <a:lnTo>
                      <a:pt x="394" y="404"/>
                    </a:lnTo>
                    <a:lnTo>
                      <a:pt x="394" y="404"/>
                    </a:lnTo>
                    <a:lnTo>
                      <a:pt x="394" y="404"/>
                    </a:lnTo>
                    <a:lnTo>
                      <a:pt x="393" y="403"/>
                    </a:lnTo>
                    <a:lnTo>
                      <a:pt x="390" y="401"/>
                    </a:lnTo>
                    <a:lnTo>
                      <a:pt x="390" y="401"/>
                    </a:lnTo>
                    <a:lnTo>
                      <a:pt x="389" y="400"/>
                    </a:lnTo>
                    <a:lnTo>
                      <a:pt x="388" y="400"/>
                    </a:lnTo>
                    <a:lnTo>
                      <a:pt x="385" y="400"/>
                    </a:lnTo>
                    <a:lnTo>
                      <a:pt x="385" y="400"/>
                    </a:lnTo>
                    <a:lnTo>
                      <a:pt x="384" y="399"/>
                    </a:lnTo>
                    <a:lnTo>
                      <a:pt x="383" y="397"/>
                    </a:lnTo>
                    <a:lnTo>
                      <a:pt x="383" y="393"/>
                    </a:lnTo>
                    <a:lnTo>
                      <a:pt x="383" y="393"/>
                    </a:lnTo>
                    <a:lnTo>
                      <a:pt x="384" y="390"/>
                    </a:lnTo>
                    <a:lnTo>
                      <a:pt x="386" y="389"/>
                    </a:lnTo>
                    <a:lnTo>
                      <a:pt x="386" y="389"/>
                    </a:lnTo>
                    <a:lnTo>
                      <a:pt x="386" y="389"/>
                    </a:lnTo>
                    <a:lnTo>
                      <a:pt x="386" y="387"/>
                    </a:lnTo>
                    <a:lnTo>
                      <a:pt x="385" y="384"/>
                    </a:lnTo>
                    <a:lnTo>
                      <a:pt x="385" y="384"/>
                    </a:lnTo>
                    <a:lnTo>
                      <a:pt x="385" y="383"/>
                    </a:lnTo>
                    <a:lnTo>
                      <a:pt x="384" y="384"/>
                    </a:lnTo>
                    <a:lnTo>
                      <a:pt x="381" y="386"/>
                    </a:lnTo>
                    <a:lnTo>
                      <a:pt x="381" y="386"/>
                    </a:lnTo>
                    <a:lnTo>
                      <a:pt x="379" y="387"/>
                    </a:lnTo>
                    <a:lnTo>
                      <a:pt x="377" y="388"/>
                    </a:lnTo>
                    <a:lnTo>
                      <a:pt x="376" y="388"/>
                    </a:lnTo>
                    <a:lnTo>
                      <a:pt x="375" y="389"/>
                    </a:lnTo>
                    <a:lnTo>
                      <a:pt x="375" y="389"/>
                    </a:lnTo>
                    <a:lnTo>
                      <a:pt x="373" y="390"/>
                    </a:lnTo>
                    <a:lnTo>
                      <a:pt x="371" y="390"/>
                    </a:lnTo>
                    <a:lnTo>
                      <a:pt x="367" y="390"/>
                    </a:lnTo>
                    <a:lnTo>
                      <a:pt x="367" y="390"/>
                    </a:lnTo>
                    <a:lnTo>
                      <a:pt x="366" y="389"/>
                    </a:lnTo>
                    <a:lnTo>
                      <a:pt x="365" y="388"/>
                    </a:lnTo>
                    <a:lnTo>
                      <a:pt x="365" y="387"/>
                    </a:lnTo>
                    <a:lnTo>
                      <a:pt x="364" y="386"/>
                    </a:lnTo>
                    <a:lnTo>
                      <a:pt x="364" y="386"/>
                    </a:lnTo>
                    <a:lnTo>
                      <a:pt x="361" y="383"/>
                    </a:lnTo>
                    <a:lnTo>
                      <a:pt x="358" y="381"/>
                    </a:lnTo>
                    <a:lnTo>
                      <a:pt x="358" y="381"/>
                    </a:lnTo>
                    <a:lnTo>
                      <a:pt x="359" y="379"/>
                    </a:lnTo>
                    <a:lnTo>
                      <a:pt x="360" y="376"/>
                    </a:lnTo>
                    <a:lnTo>
                      <a:pt x="360" y="376"/>
                    </a:lnTo>
                    <a:lnTo>
                      <a:pt x="360" y="374"/>
                    </a:lnTo>
                    <a:lnTo>
                      <a:pt x="358" y="373"/>
                    </a:lnTo>
                    <a:lnTo>
                      <a:pt x="358" y="372"/>
                    </a:lnTo>
                    <a:lnTo>
                      <a:pt x="358" y="372"/>
                    </a:lnTo>
                    <a:lnTo>
                      <a:pt x="358" y="372"/>
                    </a:lnTo>
                    <a:lnTo>
                      <a:pt x="360" y="372"/>
                    </a:lnTo>
                    <a:lnTo>
                      <a:pt x="361" y="371"/>
                    </a:lnTo>
                    <a:lnTo>
                      <a:pt x="361" y="371"/>
                    </a:lnTo>
                    <a:lnTo>
                      <a:pt x="363" y="366"/>
                    </a:lnTo>
                    <a:lnTo>
                      <a:pt x="364" y="361"/>
                    </a:lnTo>
                    <a:lnTo>
                      <a:pt x="364" y="361"/>
                    </a:lnTo>
                    <a:lnTo>
                      <a:pt x="364" y="358"/>
                    </a:lnTo>
                    <a:lnTo>
                      <a:pt x="363" y="357"/>
                    </a:lnTo>
                    <a:lnTo>
                      <a:pt x="362" y="356"/>
                    </a:lnTo>
                    <a:lnTo>
                      <a:pt x="361" y="356"/>
                    </a:lnTo>
                    <a:lnTo>
                      <a:pt x="361" y="356"/>
                    </a:lnTo>
                    <a:lnTo>
                      <a:pt x="359" y="356"/>
                    </a:lnTo>
                    <a:lnTo>
                      <a:pt x="358" y="354"/>
                    </a:lnTo>
                    <a:lnTo>
                      <a:pt x="356" y="350"/>
                    </a:lnTo>
                    <a:lnTo>
                      <a:pt x="356" y="350"/>
                    </a:lnTo>
                    <a:lnTo>
                      <a:pt x="354" y="346"/>
                    </a:lnTo>
                    <a:lnTo>
                      <a:pt x="354" y="343"/>
                    </a:lnTo>
                    <a:lnTo>
                      <a:pt x="354" y="343"/>
                    </a:lnTo>
                    <a:lnTo>
                      <a:pt x="353" y="342"/>
                    </a:lnTo>
                    <a:lnTo>
                      <a:pt x="352" y="341"/>
                    </a:lnTo>
                    <a:lnTo>
                      <a:pt x="349" y="341"/>
                    </a:lnTo>
                    <a:lnTo>
                      <a:pt x="349" y="341"/>
                    </a:lnTo>
                    <a:lnTo>
                      <a:pt x="347" y="340"/>
                    </a:lnTo>
                    <a:lnTo>
                      <a:pt x="346" y="339"/>
                    </a:lnTo>
                    <a:lnTo>
                      <a:pt x="346" y="338"/>
                    </a:lnTo>
                    <a:lnTo>
                      <a:pt x="346" y="337"/>
                    </a:lnTo>
                    <a:lnTo>
                      <a:pt x="346" y="337"/>
                    </a:lnTo>
                    <a:lnTo>
                      <a:pt x="347" y="336"/>
                    </a:lnTo>
                    <a:lnTo>
                      <a:pt x="346" y="335"/>
                    </a:lnTo>
                    <a:lnTo>
                      <a:pt x="344" y="333"/>
                    </a:lnTo>
                    <a:lnTo>
                      <a:pt x="344" y="333"/>
                    </a:lnTo>
                    <a:lnTo>
                      <a:pt x="344" y="332"/>
                    </a:lnTo>
                    <a:lnTo>
                      <a:pt x="345" y="332"/>
                    </a:lnTo>
                    <a:lnTo>
                      <a:pt x="348" y="331"/>
                    </a:lnTo>
                    <a:lnTo>
                      <a:pt x="348" y="331"/>
                    </a:lnTo>
                    <a:lnTo>
                      <a:pt x="348" y="330"/>
                    </a:lnTo>
                    <a:lnTo>
                      <a:pt x="348" y="329"/>
                    </a:lnTo>
                    <a:lnTo>
                      <a:pt x="346" y="326"/>
                    </a:lnTo>
                    <a:lnTo>
                      <a:pt x="346" y="326"/>
                    </a:lnTo>
                    <a:lnTo>
                      <a:pt x="344" y="323"/>
                    </a:lnTo>
                    <a:lnTo>
                      <a:pt x="342" y="320"/>
                    </a:lnTo>
                    <a:lnTo>
                      <a:pt x="342" y="320"/>
                    </a:lnTo>
                    <a:lnTo>
                      <a:pt x="341" y="319"/>
                    </a:lnTo>
                    <a:lnTo>
                      <a:pt x="341" y="317"/>
                    </a:lnTo>
                    <a:lnTo>
                      <a:pt x="342" y="315"/>
                    </a:lnTo>
                    <a:lnTo>
                      <a:pt x="343" y="314"/>
                    </a:lnTo>
                    <a:lnTo>
                      <a:pt x="343" y="314"/>
                    </a:lnTo>
                    <a:lnTo>
                      <a:pt x="346" y="312"/>
                    </a:lnTo>
                    <a:lnTo>
                      <a:pt x="347" y="312"/>
                    </a:lnTo>
                    <a:lnTo>
                      <a:pt x="347" y="310"/>
                    </a:lnTo>
                    <a:lnTo>
                      <a:pt x="347" y="310"/>
                    </a:lnTo>
                    <a:lnTo>
                      <a:pt x="348" y="307"/>
                    </a:lnTo>
                    <a:lnTo>
                      <a:pt x="350" y="303"/>
                    </a:lnTo>
                    <a:lnTo>
                      <a:pt x="350" y="303"/>
                    </a:lnTo>
                    <a:lnTo>
                      <a:pt x="350" y="302"/>
                    </a:lnTo>
                    <a:lnTo>
                      <a:pt x="350" y="300"/>
                    </a:lnTo>
                    <a:lnTo>
                      <a:pt x="350" y="295"/>
                    </a:lnTo>
                    <a:lnTo>
                      <a:pt x="350" y="295"/>
                    </a:lnTo>
                    <a:lnTo>
                      <a:pt x="351" y="288"/>
                    </a:lnTo>
                    <a:lnTo>
                      <a:pt x="353" y="282"/>
                    </a:lnTo>
                    <a:lnTo>
                      <a:pt x="353" y="282"/>
                    </a:lnTo>
                    <a:lnTo>
                      <a:pt x="354" y="276"/>
                    </a:lnTo>
                    <a:lnTo>
                      <a:pt x="354" y="270"/>
                    </a:lnTo>
                    <a:lnTo>
                      <a:pt x="354" y="270"/>
                    </a:lnTo>
                    <a:lnTo>
                      <a:pt x="354" y="268"/>
                    </a:lnTo>
                    <a:lnTo>
                      <a:pt x="353" y="266"/>
                    </a:lnTo>
                    <a:lnTo>
                      <a:pt x="351" y="261"/>
                    </a:lnTo>
                    <a:lnTo>
                      <a:pt x="351" y="261"/>
                    </a:lnTo>
                    <a:lnTo>
                      <a:pt x="350" y="254"/>
                    </a:lnTo>
                    <a:lnTo>
                      <a:pt x="349" y="251"/>
                    </a:lnTo>
                    <a:lnTo>
                      <a:pt x="348" y="248"/>
                    </a:lnTo>
                    <a:lnTo>
                      <a:pt x="348" y="248"/>
                    </a:lnTo>
                    <a:lnTo>
                      <a:pt x="346" y="246"/>
                    </a:lnTo>
                    <a:lnTo>
                      <a:pt x="346" y="244"/>
                    </a:lnTo>
                    <a:lnTo>
                      <a:pt x="348" y="241"/>
                    </a:lnTo>
                    <a:lnTo>
                      <a:pt x="348" y="241"/>
                    </a:lnTo>
                    <a:lnTo>
                      <a:pt x="349" y="238"/>
                    </a:lnTo>
                    <a:lnTo>
                      <a:pt x="349" y="235"/>
                    </a:lnTo>
                    <a:lnTo>
                      <a:pt x="349" y="235"/>
                    </a:lnTo>
                    <a:lnTo>
                      <a:pt x="351" y="229"/>
                    </a:lnTo>
                    <a:lnTo>
                      <a:pt x="352" y="225"/>
                    </a:lnTo>
                    <a:lnTo>
                      <a:pt x="352" y="225"/>
                    </a:lnTo>
                    <a:lnTo>
                      <a:pt x="353" y="223"/>
                    </a:lnTo>
                    <a:lnTo>
                      <a:pt x="353" y="222"/>
                    </a:lnTo>
                    <a:lnTo>
                      <a:pt x="354" y="222"/>
                    </a:lnTo>
                    <a:lnTo>
                      <a:pt x="354" y="222"/>
                    </a:lnTo>
                    <a:lnTo>
                      <a:pt x="356" y="221"/>
                    </a:lnTo>
                    <a:lnTo>
                      <a:pt x="357" y="218"/>
                    </a:lnTo>
                    <a:lnTo>
                      <a:pt x="357" y="213"/>
                    </a:lnTo>
                    <a:lnTo>
                      <a:pt x="357" y="213"/>
                    </a:lnTo>
                    <a:lnTo>
                      <a:pt x="357" y="212"/>
                    </a:lnTo>
                    <a:lnTo>
                      <a:pt x="357" y="213"/>
                    </a:lnTo>
                    <a:lnTo>
                      <a:pt x="354" y="216"/>
                    </a:lnTo>
                    <a:lnTo>
                      <a:pt x="354" y="216"/>
                    </a:lnTo>
                    <a:lnTo>
                      <a:pt x="353" y="217"/>
                    </a:lnTo>
                    <a:lnTo>
                      <a:pt x="352" y="218"/>
                    </a:lnTo>
                    <a:lnTo>
                      <a:pt x="348" y="218"/>
                    </a:lnTo>
                    <a:lnTo>
                      <a:pt x="348" y="218"/>
                    </a:lnTo>
                    <a:lnTo>
                      <a:pt x="346" y="214"/>
                    </a:lnTo>
                    <a:lnTo>
                      <a:pt x="343" y="210"/>
                    </a:lnTo>
                    <a:lnTo>
                      <a:pt x="343" y="210"/>
                    </a:lnTo>
                    <a:lnTo>
                      <a:pt x="341" y="205"/>
                    </a:lnTo>
                    <a:lnTo>
                      <a:pt x="338" y="200"/>
                    </a:lnTo>
                    <a:lnTo>
                      <a:pt x="338" y="200"/>
                    </a:lnTo>
                    <a:lnTo>
                      <a:pt x="335" y="197"/>
                    </a:lnTo>
                    <a:lnTo>
                      <a:pt x="332" y="194"/>
                    </a:lnTo>
                    <a:lnTo>
                      <a:pt x="332" y="194"/>
                    </a:lnTo>
                    <a:lnTo>
                      <a:pt x="331" y="192"/>
                    </a:lnTo>
                    <a:lnTo>
                      <a:pt x="330" y="190"/>
                    </a:lnTo>
                    <a:lnTo>
                      <a:pt x="330" y="190"/>
                    </a:lnTo>
                    <a:lnTo>
                      <a:pt x="327" y="189"/>
                    </a:lnTo>
                    <a:lnTo>
                      <a:pt x="324" y="188"/>
                    </a:lnTo>
                    <a:lnTo>
                      <a:pt x="324" y="188"/>
                    </a:lnTo>
                    <a:lnTo>
                      <a:pt x="323" y="188"/>
                    </a:lnTo>
                    <a:lnTo>
                      <a:pt x="324" y="187"/>
                    </a:lnTo>
                    <a:lnTo>
                      <a:pt x="325" y="185"/>
                    </a:lnTo>
                    <a:lnTo>
                      <a:pt x="325" y="185"/>
                    </a:lnTo>
                    <a:lnTo>
                      <a:pt x="317" y="183"/>
                    </a:lnTo>
                    <a:lnTo>
                      <a:pt x="317" y="183"/>
                    </a:lnTo>
                    <a:lnTo>
                      <a:pt x="315" y="182"/>
                    </a:lnTo>
                    <a:lnTo>
                      <a:pt x="315" y="183"/>
                    </a:lnTo>
                    <a:lnTo>
                      <a:pt x="315" y="185"/>
                    </a:lnTo>
                    <a:lnTo>
                      <a:pt x="315" y="185"/>
                    </a:lnTo>
                    <a:lnTo>
                      <a:pt x="315" y="186"/>
                    </a:lnTo>
                    <a:lnTo>
                      <a:pt x="313" y="186"/>
                    </a:lnTo>
                    <a:lnTo>
                      <a:pt x="308" y="184"/>
                    </a:lnTo>
                    <a:lnTo>
                      <a:pt x="308" y="184"/>
                    </a:lnTo>
                    <a:lnTo>
                      <a:pt x="306" y="185"/>
                    </a:lnTo>
                    <a:lnTo>
                      <a:pt x="305" y="186"/>
                    </a:lnTo>
                    <a:lnTo>
                      <a:pt x="302" y="188"/>
                    </a:lnTo>
                    <a:lnTo>
                      <a:pt x="302" y="188"/>
                    </a:lnTo>
                    <a:lnTo>
                      <a:pt x="300" y="188"/>
                    </a:lnTo>
                    <a:lnTo>
                      <a:pt x="297" y="187"/>
                    </a:lnTo>
                    <a:lnTo>
                      <a:pt x="292" y="184"/>
                    </a:lnTo>
                    <a:lnTo>
                      <a:pt x="292" y="184"/>
                    </a:lnTo>
                    <a:lnTo>
                      <a:pt x="287" y="182"/>
                    </a:lnTo>
                    <a:lnTo>
                      <a:pt x="282" y="180"/>
                    </a:lnTo>
                    <a:lnTo>
                      <a:pt x="282" y="180"/>
                    </a:lnTo>
                    <a:lnTo>
                      <a:pt x="275" y="177"/>
                    </a:lnTo>
                    <a:lnTo>
                      <a:pt x="275" y="177"/>
                    </a:lnTo>
                    <a:lnTo>
                      <a:pt x="269" y="177"/>
                    </a:lnTo>
                    <a:lnTo>
                      <a:pt x="263" y="177"/>
                    </a:lnTo>
                    <a:lnTo>
                      <a:pt x="263" y="177"/>
                    </a:lnTo>
                    <a:lnTo>
                      <a:pt x="261" y="177"/>
                    </a:lnTo>
                    <a:lnTo>
                      <a:pt x="260" y="176"/>
                    </a:lnTo>
                    <a:lnTo>
                      <a:pt x="257" y="175"/>
                    </a:lnTo>
                    <a:lnTo>
                      <a:pt x="257" y="175"/>
                    </a:lnTo>
                    <a:lnTo>
                      <a:pt x="251" y="174"/>
                    </a:lnTo>
                    <a:lnTo>
                      <a:pt x="242" y="173"/>
                    </a:lnTo>
                    <a:lnTo>
                      <a:pt x="242" y="173"/>
                    </a:lnTo>
                    <a:lnTo>
                      <a:pt x="240" y="173"/>
                    </a:lnTo>
                    <a:lnTo>
                      <a:pt x="239" y="172"/>
                    </a:lnTo>
                    <a:lnTo>
                      <a:pt x="239" y="168"/>
                    </a:lnTo>
                    <a:lnTo>
                      <a:pt x="240" y="162"/>
                    </a:lnTo>
                    <a:lnTo>
                      <a:pt x="240" y="162"/>
                    </a:lnTo>
                    <a:lnTo>
                      <a:pt x="240" y="160"/>
                    </a:lnTo>
                    <a:lnTo>
                      <a:pt x="239" y="157"/>
                    </a:lnTo>
                    <a:lnTo>
                      <a:pt x="238" y="155"/>
                    </a:lnTo>
                    <a:lnTo>
                      <a:pt x="237" y="154"/>
                    </a:lnTo>
                    <a:lnTo>
                      <a:pt x="237" y="154"/>
                    </a:lnTo>
                    <a:lnTo>
                      <a:pt x="235" y="154"/>
                    </a:lnTo>
                    <a:lnTo>
                      <a:pt x="233" y="154"/>
                    </a:lnTo>
                    <a:lnTo>
                      <a:pt x="231" y="153"/>
                    </a:lnTo>
                    <a:lnTo>
                      <a:pt x="230" y="152"/>
                    </a:lnTo>
                    <a:lnTo>
                      <a:pt x="230" y="152"/>
                    </a:lnTo>
                    <a:lnTo>
                      <a:pt x="224" y="143"/>
                    </a:lnTo>
                    <a:lnTo>
                      <a:pt x="224" y="143"/>
                    </a:lnTo>
                    <a:lnTo>
                      <a:pt x="222" y="141"/>
                    </a:lnTo>
                    <a:lnTo>
                      <a:pt x="219" y="140"/>
                    </a:lnTo>
                    <a:lnTo>
                      <a:pt x="219" y="140"/>
                    </a:lnTo>
                    <a:lnTo>
                      <a:pt x="217" y="137"/>
                    </a:lnTo>
                    <a:lnTo>
                      <a:pt x="216" y="134"/>
                    </a:lnTo>
                    <a:lnTo>
                      <a:pt x="216" y="129"/>
                    </a:lnTo>
                    <a:lnTo>
                      <a:pt x="216" y="129"/>
                    </a:lnTo>
                    <a:lnTo>
                      <a:pt x="217" y="127"/>
                    </a:lnTo>
                    <a:lnTo>
                      <a:pt x="218" y="125"/>
                    </a:lnTo>
                    <a:lnTo>
                      <a:pt x="220" y="123"/>
                    </a:lnTo>
                    <a:lnTo>
                      <a:pt x="220" y="123"/>
                    </a:lnTo>
                    <a:lnTo>
                      <a:pt x="220" y="122"/>
                    </a:lnTo>
                    <a:lnTo>
                      <a:pt x="220" y="120"/>
                    </a:lnTo>
                    <a:lnTo>
                      <a:pt x="218" y="115"/>
                    </a:lnTo>
                    <a:lnTo>
                      <a:pt x="218" y="115"/>
                    </a:lnTo>
                    <a:lnTo>
                      <a:pt x="217" y="113"/>
                    </a:lnTo>
                    <a:lnTo>
                      <a:pt x="215" y="112"/>
                    </a:lnTo>
                    <a:lnTo>
                      <a:pt x="212" y="110"/>
                    </a:lnTo>
                    <a:lnTo>
                      <a:pt x="212" y="110"/>
                    </a:lnTo>
                    <a:lnTo>
                      <a:pt x="212" y="108"/>
                    </a:lnTo>
                    <a:lnTo>
                      <a:pt x="213" y="103"/>
                    </a:lnTo>
                    <a:lnTo>
                      <a:pt x="216" y="98"/>
                    </a:lnTo>
                    <a:lnTo>
                      <a:pt x="216" y="98"/>
                    </a:lnTo>
                    <a:lnTo>
                      <a:pt x="222" y="94"/>
                    </a:lnTo>
                    <a:lnTo>
                      <a:pt x="222" y="94"/>
                    </a:lnTo>
                    <a:lnTo>
                      <a:pt x="220" y="94"/>
                    </a:lnTo>
                    <a:lnTo>
                      <a:pt x="220" y="94"/>
                    </a:lnTo>
                    <a:lnTo>
                      <a:pt x="216" y="90"/>
                    </a:lnTo>
                    <a:lnTo>
                      <a:pt x="216" y="90"/>
                    </a:lnTo>
                    <a:lnTo>
                      <a:pt x="215" y="89"/>
                    </a:lnTo>
                    <a:lnTo>
                      <a:pt x="214" y="89"/>
                    </a:lnTo>
                    <a:lnTo>
                      <a:pt x="213" y="89"/>
                    </a:lnTo>
                    <a:lnTo>
                      <a:pt x="212" y="88"/>
                    </a:lnTo>
                    <a:lnTo>
                      <a:pt x="212" y="88"/>
                    </a:lnTo>
                    <a:lnTo>
                      <a:pt x="211" y="87"/>
                    </a:lnTo>
                    <a:lnTo>
                      <a:pt x="212" y="86"/>
                    </a:lnTo>
                    <a:lnTo>
                      <a:pt x="213" y="84"/>
                    </a:lnTo>
                    <a:lnTo>
                      <a:pt x="213" y="84"/>
                    </a:lnTo>
                    <a:lnTo>
                      <a:pt x="213" y="83"/>
                    </a:lnTo>
                    <a:lnTo>
                      <a:pt x="212" y="82"/>
                    </a:lnTo>
                    <a:lnTo>
                      <a:pt x="212" y="82"/>
                    </a:lnTo>
                    <a:lnTo>
                      <a:pt x="213" y="80"/>
                    </a:lnTo>
                    <a:lnTo>
                      <a:pt x="214" y="78"/>
                    </a:lnTo>
                    <a:lnTo>
                      <a:pt x="218" y="74"/>
                    </a:lnTo>
                    <a:lnTo>
                      <a:pt x="218" y="74"/>
                    </a:lnTo>
                    <a:lnTo>
                      <a:pt x="217" y="73"/>
                    </a:lnTo>
                    <a:lnTo>
                      <a:pt x="216" y="74"/>
                    </a:lnTo>
                    <a:lnTo>
                      <a:pt x="212" y="78"/>
                    </a:lnTo>
                    <a:lnTo>
                      <a:pt x="212" y="78"/>
                    </a:lnTo>
                    <a:lnTo>
                      <a:pt x="209" y="79"/>
                    </a:lnTo>
                    <a:lnTo>
                      <a:pt x="206" y="80"/>
                    </a:lnTo>
                    <a:lnTo>
                      <a:pt x="206" y="80"/>
                    </a:lnTo>
                    <a:lnTo>
                      <a:pt x="205" y="80"/>
                    </a:lnTo>
                    <a:lnTo>
                      <a:pt x="205" y="82"/>
                    </a:lnTo>
                    <a:lnTo>
                      <a:pt x="203" y="87"/>
                    </a:lnTo>
                    <a:lnTo>
                      <a:pt x="203" y="87"/>
                    </a:lnTo>
                    <a:lnTo>
                      <a:pt x="202" y="89"/>
                    </a:lnTo>
                    <a:lnTo>
                      <a:pt x="201" y="89"/>
                    </a:lnTo>
                    <a:lnTo>
                      <a:pt x="198" y="90"/>
                    </a:lnTo>
                    <a:lnTo>
                      <a:pt x="198" y="90"/>
                    </a:lnTo>
                    <a:lnTo>
                      <a:pt x="196" y="91"/>
                    </a:lnTo>
                    <a:lnTo>
                      <a:pt x="195" y="92"/>
                    </a:lnTo>
                    <a:lnTo>
                      <a:pt x="192" y="93"/>
                    </a:lnTo>
                    <a:lnTo>
                      <a:pt x="190" y="94"/>
                    </a:lnTo>
                    <a:lnTo>
                      <a:pt x="190" y="94"/>
                    </a:lnTo>
                    <a:lnTo>
                      <a:pt x="187" y="94"/>
                    </a:lnTo>
                    <a:lnTo>
                      <a:pt x="184" y="95"/>
                    </a:lnTo>
                    <a:lnTo>
                      <a:pt x="184" y="95"/>
                    </a:lnTo>
                    <a:lnTo>
                      <a:pt x="183" y="96"/>
                    </a:lnTo>
                    <a:lnTo>
                      <a:pt x="181" y="97"/>
                    </a:lnTo>
                    <a:lnTo>
                      <a:pt x="181" y="97"/>
                    </a:lnTo>
                    <a:lnTo>
                      <a:pt x="179" y="97"/>
                    </a:lnTo>
                    <a:lnTo>
                      <a:pt x="178" y="98"/>
                    </a:lnTo>
                    <a:lnTo>
                      <a:pt x="176" y="100"/>
                    </a:lnTo>
                    <a:lnTo>
                      <a:pt x="176" y="100"/>
                    </a:lnTo>
                    <a:lnTo>
                      <a:pt x="175" y="101"/>
                    </a:lnTo>
                    <a:lnTo>
                      <a:pt x="175" y="100"/>
                    </a:lnTo>
                    <a:lnTo>
                      <a:pt x="173" y="98"/>
                    </a:lnTo>
                    <a:lnTo>
                      <a:pt x="173" y="98"/>
                    </a:lnTo>
                    <a:lnTo>
                      <a:pt x="173" y="97"/>
                    </a:lnTo>
                    <a:lnTo>
                      <a:pt x="173" y="98"/>
                    </a:lnTo>
                    <a:lnTo>
                      <a:pt x="173" y="101"/>
                    </a:lnTo>
                    <a:lnTo>
                      <a:pt x="173" y="101"/>
                    </a:lnTo>
                    <a:lnTo>
                      <a:pt x="173" y="105"/>
                    </a:lnTo>
                    <a:lnTo>
                      <a:pt x="174" y="109"/>
                    </a:lnTo>
                    <a:lnTo>
                      <a:pt x="175" y="110"/>
                    </a:lnTo>
                    <a:lnTo>
                      <a:pt x="175" y="110"/>
                    </a:lnTo>
                    <a:lnTo>
                      <a:pt x="176" y="112"/>
                    </a:lnTo>
                    <a:lnTo>
                      <a:pt x="176" y="113"/>
                    </a:lnTo>
                    <a:lnTo>
                      <a:pt x="176" y="113"/>
                    </a:lnTo>
                    <a:lnTo>
                      <a:pt x="176" y="115"/>
                    </a:lnTo>
                    <a:lnTo>
                      <a:pt x="177" y="117"/>
                    </a:lnTo>
                    <a:lnTo>
                      <a:pt x="177" y="117"/>
                    </a:lnTo>
                    <a:lnTo>
                      <a:pt x="177" y="118"/>
                    </a:lnTo>
                    <a:lnTo>
                      <a:pt x="178" y="118"/>
                    </a:lnTo>
                    <a:lnTo>
                      <a:pt x="180" y="116"/>
                    </a:lnTo>
                    <a:lnTo>
                      <a:pt x="180" y="116"/>
                    </a:lnTo>
                    <a:lnTo>
                      <a:pt x="182" y="117"/>
                    </a:lnTo>
                    <a:lnTo>
                      <a:pt x="184" y="117"/>
                    </a:lnTo>
                    <a:lnTo>
                      <a:pt x="184" y="117"/>
                    </a:lnTo>
                    <a:lnTo>
                      <a:pt x="186" y="117"/>
                    </a:lnTo>
                    <a:lnTo>
                      <a:pt x="187" y="118"/>
                    </a:lnTo>
                    <a:lnTo>
                      <a:pt x="187" y="118"/>
                    </a:lnTo>
                    <a:lnTo>
                      <a:pt x="188" y="117"/>
                    </a:lnTo>
                    <a:lnTo>
                      <a:pt x="188" y="115"/>
                    </a:lnTo>
                    <a:lnTo>
                      <a:pt x="188" y="115"/>
                    </a:lnTo>
                    <a:lnTo>
                      <a:pt x="190" y="114"/>
                    </a:lnTo>
                    <a:lnTo>
                      <a:pt x="192" y="113"/>
                    </a:lnTo>
                    <a:lnTo>
                      <a:pt x="192" y="113"/>
                    </a:lnTo>
                    <a:lnTo>
                      <a:pt x="192" y="113"/>
                    </a:lnTo>
                    <a:lnTo>
                      <a:pt x="192" y="114"/>
                    </a:lnTo>
                    <a:lnTo>
                      <a:pt x="191" y="116"/>
                    </a:lnTo>
                    <a:lnTo>
                      <a:pt x="191" y="116"/>
                    </a:lnTo>
                    <a:lnTo>
                      <a:pt x="191" y="117"/>
                    </a:lnTo>
                    <a:lnTo>
                      <a:pt x="191" y="118"/>
                    </a:lnTo>
                    <a:lnTo>
                      <a:pt x="191" y="118"/>
                    </a:lnTo>
                    <a:lnTo>
                      <a:pt x="195" y="121"/>
                    </a:lnTo>
                    <a:lnTo>
                      <a:pt x="195" y="121"/>
                    </a:lnTo>
                    <a:lnTo>
                      <a:pt x="193" y="123"/>
                    </a:lnTo>
                    <a:lnTo>
                      <a:pt x="191" y="124"/>
                    </a:lnTo>
                    <a:lnTo>
                      <a:pt x="191" y="124"/>
                    </a:lnTo>
                    <a:lnTo>
                      <a:pt x="189" y="129"/>
                    </a:lnTo>
                    <a:lnTo>
                      <a:pt x="189" y="129"/>
                    </a:lnTo>
                    <a:lnTo>
                      <a:pt x="189" y="129"/>
                    </a:lnTo>
                    <a:lnTo>
                      <a:pt x="188" y="129"/>
                    </a:lnTo>
                    <a:lnTo>
                      <a:pt x="186" y="128"/>
                    </a:lnTo>
                    <a:lnTo>
                      <a:pt x="186" y="128"/>
                    </a:lnTo>
                    <a:lnTo>
                      <a:pt x="186" y="126"/>
                    </a:lnTo>
                    <a:lnTo>
                      <a:pt x="185" y="124"/>
                    </a:lnTo>
                    <a:lnTo>
                      <a:pt x="185" y="124"/>
                    </a:lnTo>
                    <a:lnTo>
                      <a:pt x="179" y="125"/>
                    </a:lnTo>
                    <a:lnTo>
                      <a:pt x="179" y="125"/>
                    </a:lnTo>
                    <a:lnTo>
                      <a:pt x="177" y="124"/>
                    </a:lnTo>
                    <a:lnTo>
                      <a:pt x="176" y="125"/>
                    </a:lnTo>
                    <a:lnTo>
                      <a:pt x="176" y="125"/>
                    </a:lnTo>
                    <a:lnTo>
                      <a:pt x="174" y="127"/>
                    </a:lnTo>
                    <a:lnTo>
                      <a:pt x="174" y="127"/>
                    </a:lnTo>
                    <a:lnTo>
                      <a:pt x="173" y="128"/>
                    </a:lnTo>
                    <a:lnTo>
                      <a:pt x="174" y="128"/>
                    </a:lnTo>
                    <a:lnTo>
                      <a:pt x="176" y="128"/>
                    </a:lnTo>
                    <a:lnTo>
                      <a:pt x="176" y="128"/>
                    </a:lnTo>
                    <a:lnTo>
                      <a:pt x="176" y="128"/>
                    </a:lnTo>
                    <a:lnTo>
                      <a:pt x="175" y="129"/>
                    </a:lnTo>
                    <a:lnTo>
                      <a:pt x="172" y="132"/>
                    </a:lnTo>
                    <a:lnTo>
                      <a:pt x="172" y="132"/>
                    </a:lnTo>
                    <a:lnTo>
                      <a:pt x="170" y="133"/>
                    </a:lnTo>
                    <a:lnTo>
                      <a:pt x="169" y="135"/>
                    </a:lnTo>
                    <a:lnTo>
                      <a:pt x="169" y="135"/>
                    </a:lnTo>
                    <a:lnTo>
                      <a:pt x="170" y="139"/>
                    </a:lnTo>
                    <a:lnTo>
                      <a:pt x="172" y="142"/>
                    </a:lnTo>
                    <a:lnTo>
                      <a:pt x="172" y="142"/>
                    </a:lnTo>
                    <a:lnTo>
                      <a:pt x="171" y="142"/>
                    </a:lnTo>
                    <a:lnTo>
                      <a:pt x="170" y="141"/>
                    </a:lnTo>
                    <a:lnTo>
                      <a:pt x="168" y="140"/>
                    </a:lnTo>
                    <a:lnTo>
                      <a:pt x="168" y="140"/>
                    </a:lnTo>
                    <a:lnTo>
                      <a:pt x="167" y="140"/>
                    </a:lnTo>
                    <a:lnTo>
                      <a:pt x="166" y="140"/>
                    </a:lnTo>
                    <a:lnTo>
                      <a:pt x="164" y="142"/>
                    </a:lnTo>
                    <a:lnTo>
                      <a:pt x="164" y="142"/>
                    </a:lnTo>
                    <a:lnTo>
                      <a:pt x="164" y="143"/>
                    </a:lnTo>
                    <a:lnTo>
                      <a:pt x="164" y="141"/>
                    </a:lnTo>
                    <a:lnTo>
                      <a:pt x="166" y="136"/>
                    </a:lnTo>
                    <a:lnTo>
                      <a:pt x="166" y="136"/>
                    </a:lnTo>
                    <a:lnTo>
                      <a:pt x="166" y="132"/>
                    </a:lnTo>
                    <a:lnTo>
                      <a:pt x="168" y="129"/>
                    </a:lnTo>
                    <a:lnTo>
                      <a:pt x="168" y="129"/>
                    </a:lnTo>
                    <a:lnTo>
                      <a:pt x="169" y="125"/>
                    </a:lnTo>
                    <a:lnTo>
                      <a:pt x="170" y="121"/>
                    </a:lnTo>
                    <a:lnTo>
                      <a:pt x="170" y="121"/>
                    </a:lnTo>
                    <a:lnTo>
                      <a:pt x="171" y="118"/>
                    </a:lnTo>
                    <a:lnTo>
                      <a:pt x="171" y="116"/>
                    </a:lnTo>
                    <a:lnTo>
                      <a:pt x="171" y="116"/>
                    </a:lnTo>
                    <a:lnTo>
                      <a:pt x="171" y="115"/>
                    </a:lnTo>
                    <a:lnTo>
                      <a:pt x="170" y="114"/>
                    </a:lnTo>
                    <a:lnTo>
                      <a:pt x="170" y="114"/>
                    </a:lnTo>
                    <a:lnTo>
                      <a:pt x="169" y="112"/>
                    </a:lnTo>
                    <a:lnTo>
                      <a:pt x="167" y="109"/>
                    </a:lnTo>
                    <a:lnTo>
                      <a:pt x="167" y="109"/>
                    </a:lnTo>
                    <a:lnTo>
                      <a:pt x="167" y="108"/>
                    </a:lnTo>
                    <a:lnTo>
                      <a:pt x="167" y="108"/>
                    </a:lnTo>
                    <a:lnTo>
                      <a:pt x="166" y="110"/>
                    </a:lnTo>
                    <a:lnTo>
                      <a:pt x="166" y="110"/>
                    </a:lnTo>
                    <a:lnTo>
                      <a:pt x="165" y="112"/>
                    </a:lnTo>
                    <a:lnTo>
                      <a:pt x="165" y="114"/>
                    </a:lnTo>
                    <a:lnTo>
                      <a:pt x="165" y="114"/>
                    </a:lnTo>
                    <a:lnTo>
                      <a:pt x="164" y="115"/>
                    </a:lnTo>
                    <a:lnTo>
                      <a:pt x="163" y="115"/>
                    </a:lnTo>
                    <a:lnTo>
                      <a:pt x="163" y="115"/>
                    </a:lnTo>
                    <a:lnTo>
                      <a:pt x="160" y="114"/>
                    </a:lnTo>
                    <a:lnTo>
                      <a:pt x="158" y="113"/>
                    </a:lnTo>
                    <a:lnTo>
                      <a:pt x="158" y="113"/>
                    </a:lnTo>
                    <a:lnTo>
                      <a:pt x="156" y="112"/>
                    </a:lnTo>
                    <a:lnTo>
                      <a:pt x="155" y="112"/>
                    </a:lnTo>
                    <a:lnTo>
                      <a:pt x="155" y="112"/>
                    </a:lnTo>
                    <a:lnTo>
                      <a:pt x="154" y="111"/>
                    </a:lnTo>
                    <a:lnTo>
                      <a:pt x="152" y="110"/>
                    </a:lnTo>
                    <a:lnTo>
                      <a:pt x="152" y="110"/>
                    </a:lnTo>
                    <a:lnTo>
                      <a:pt x="152" y="109"/>
                    </a:lnTo>
                    <a:lnTo>
                      <a:pt x="151" y="108"/>
                    </a:lnTo>
                    <a:lnTo>
                      <a:pt x="149" y="103"/>
                    </a:lnTo>
                    <a:lnTo>
                      <a:pt x="149" y="103"/>
                    </a:lnTo>
                    <a:lnTo>
                      <a:pt x="147" y="103"/>
                    </a:lnTo>
                    <a:lnTo>
                      <a:pt x="147" y="103"/>
                    </a:lnTo>
                    <a:lnTo>
                      <a:pt x="145" y="104"/>
                    </a:lnTo>
                    <a:lnTo>
                      <a:pt x="145" y="104"/>
                    </a:lnTo>
                    <a:lnTo>
                      <a:pt x="144" y="104"/>
                    </a:lnTo>
                    <a:lnTo>
                      <a:pt x="143" y="103"/>
                    </a:lnTo>
                    <a:lnTo>
                      <a:pt x="141" y="102"/>
                    </a:lnTo>
                    <a:lnTo>
                      <a:pt x="141" y="102"/>
                    </a:lnTo>
                    <a:lnTo>
                      <a:pt x="139" y="102"/>
                    </a:lnTo>
                    <a:lnTo>
                      <a:pt x="138" y="100"/>
                    </a:lnTo>
                    <a:lnTo>
                      <a:pt x="138" y="100"/>
                    </a:lnTo>
                    <a:lnTo>
                      <a:pt x="137" y="99"/>
                    </a:lnTo>
                    <a:lnTo>
                      <a:pt x="136" y="97"/>
                    </a:lnTo>
                    <a:lnTo>
                      <a:pt x="136" y="97"/>
                    </a:lnTo>
                    <a:lnTo>
                      <a:pt x="137" y="96"/>
                    </a:lnTo>
                    <a:lnTo>
                      <a:pt x="138" y="95"/>
                    </a:lnTo>
                    <a:lnTo>
                      <a:pt x="142" y="93"/>
                    </a:lnTo>
                    <a:lnTo>
                      <a:pt x="142" y="93"/>
                    </a:lnTo>
                    <a:lnTo>
                      <a:pt x="143" y="93"/>
                    </a:lnTo>
                    <a:lnTo>
                      <a:pt x="143" y="94"/>
                    </a:lnTo>
                    <a:lnTo>
                      <a:pt x="142" y="96"/>
                    </a:lnTo>
                    <a:lnTo>
                      <a:pt x="142" y="96"/>
                    </a:lnTo>
                    <a:lnTo>
                      <a:pt x="145" y="96"/>
                    </a:lnTo>
                    <a:lnTo>
                      <a:pt x="145" y="96"/>
                    </a:lnTo>
                    <a:lnTo>
                      <a:pt x="147" y="95"/>
                    </a:lnTo>
                    <a:lnTo>
                      <a:pt x="149" y="93"/>
                    </a:lnTo>
                    <a:lnTo>
                      <a:pt x="149" y="93"/>
                    </a:lnTo>
                    <a:lnTo>
                      <a:pt x="149" y="93"/>
                    </a:lnTo>
                    <a:lnTo>
                      <a:pt x="149" y="92"/>
                    </a:lnTo>
                    <a:lnTo>
                      <a:pt x="148" y="90"/>
                    </a:lnTo>
                    <a:lnTo>
                      <a:pt x="148" y="90"/>
                    </a:lnTo>
                    <a:lnTo>
                      <a:pt x="146" y="89"/>
                    </a:lnTo>
                    <a:lnTo>
                      <a:pt x="145" y="89"/>
                    </a:lnTo>
                    <a:lnTo>
                      <a:pt x="141" y="89"/>
                    </a:lnTo>
                    <a:lnTo>
                      <a:pt x="141" y="89"/>
                    </a:lnTo>
                    <a:lnTo>
                      <a:pt x="140" y="88"/>
                    </a:lnTo>
                    <a:lnTo>
                      <a:pt x="140" y="88"/>
                    </a:lnTo>
                    <a:lnTo>
                      <a:pt x="142" y="86"/>
                    </a:lnTo>
                    <a:lnTo>
                      <a:pt x="142" y="86"/>
                    </a:lnTo>
                    <a:lnTo>
                      <a:pt x="142" y="85"/>
                    </a:lnTo>
                    <a:lnTo>
                      <a:pt x="142" y="84"/>
                    </a:lnTo>
                    <a:lnTo>
                      <a:pt x="142" y="84"/>
                    </a:lnTo>
                    <a:lnTo>
                      <a:pt x="140" y="84"/>
                    </a:lnTo>
                    <a:lnTo>
                      <a:pt x="140" y="83"/>
                    </a:lnTo>
                    <a:lnTo>
                      <a:pt x="140" y="83"/>
                    </a:lnTo>
                    <a:lnTo>
                      <a:pt x="141" y="82"/>
                    </a:lnTo>
                    <a:lnTo>
                      <a:pt x="142" y="81"/>
                    </a:lnTo>
                    <a:lnTo>
                      <a:pt x="142" y="81"/>
                    </a:lnTo>
                    <a:lnTo>
                      <a:pt x="143" y="81"/>
                    </a:lnTo>
                    <a:lnTo>
                      <a:pt x="143" y="80"/>
                    </a:lnTo>
                    <a:lnTo>
                      <a:pt x="142" y="78"/>
                    </a:lnTo>
                    <a:lnTo>
                      <a:pt x="142" y="78"/>
                    </a:lnTo>
                    <a:lnTo>
                      <a:pt x="142" y="77"/>
                    </a:lnTo>
                    <a:lnTo>
                      <a:pt x="142" y="78"/>
                    </a:lnTo>
                    <a:lnTo>
                      <a:pt x="141" y="80"/>
                    </a:lnTo>
                    <a:lnTo>
                      <a:pt x="141" y="80"/>
                    </a:lnTo>
                    <a:lnTo>
                      <a:pt x="141" y="81"/>
                    </a:lnTo>
                    <a:lnTo>
                      <a:pt x="139" y="82"/>
                    </a:lnTo>
                    <a:lnTo>
                      <a:pt x="139" y="82"/>
                    </a:lnTo>
                    <a:lnTo>
                      <a:pt x="139" y="82"/>
                    </a:lnTo>
                    <a:lnTo>
                      <a:pt x="139" y="83"/>
                    </a:lnTo>
                    <a:lnTo>
                      <a:pt x="139" y="84"/>
                    </a:lnTo>
                    <a:lnTo>
                      <a:pt x="138" y="84"/>
                    </a:lnTo>
                    <a:lnTo>
                      <a:pt x="138" y="84"/>
                    </a:lnTo>
                    <a:lnTo>
                      <a:pt x="136" y="84"/>
                    </a:lnTo>
                    <a:lnTo>
                      <a:pt x="134" y="83"/>
                    </a:lnTo>
                    <a:lnTo>
                      <a:pt x="134" y="83"/>
                    </a:lnTo>
                    <a:lnTo>
                      <a:pt x="134" y="83"/>
                    </a:lnTo>
                    <a:lnTo>
                      <a:pt x="134" y="83"/>
                    </a:lnTo>
                    <a:lnTo>
                      <a:pt x="134" y="86"/>
                    </a:lnTo>
                    <a:lnTo>
                      <a:pt x="134" y="86"/>
                    </a:lnTo>
                    <a:lnTo>
                      <a:pt x="133" y="88"/>
                    </a:lnTo>
                    <a:lnTo>
                      <a:pt x="131" y="90"/>
                    </a:lnTo>
                    <a:lnTo>
                      <a:pt x="131" y="90"/>
                    </a:lnTo>
                    <a:lnTo>
                      <a:pt x="128" y="92"/>
                    </a:lnTo>
                    <a:lnTo>
                      <a:pt x="126" y="93"/>
                    </a:lnTo>
                    <a:lnTo>
                      <a:pt x="126" y="93"/>
                    </a:lnTo>
                    <a:lnTo>
                      <a:pt x="125" y="93"/>
                    </a:lnTo>
                    <a:lnTo>
                      <a:pt x="125" y="93"/>
                    </a:lnTo>
                    <a:lnTo>
                      <a:pt x="125" y="95"/>
                    </a:lnTo>
                    <a:lnTo>
                      <a:pt x="125" y="95"/>
                    </a:lnTo>
                    <a:lnTo>
                      <a:pt x="125" y="96"/>
                    </a:lnTo>
                    <a:lnTo>
                      <a:pt x="125" y="96"/>
                    </a:lnTo>
                    <a:lnTo>
                      <a:pt x="127" y="96"/>
                    </a:lnTo>
                    <a:lnTo>
                      <a:pt x="127" y="96"/>
                    </a:lnTo>
                    <a:lnTo>
                      <a:pt x="128" y="97"/>
                    </a:lnTo>
                    <a:lnTo>
                      <a:pt x="127" y="99"/>
                    </a:lnTo>
                    <a:lnTo>
                      <a:pt x="127" y="99"/>
                    </a:lnTo>
                    <a:lnTo>
                      <a:pt x="125" y="100"/>
                    </a:lnTo>
                    <a:lnTo>
                      <a:pt x="124" y="101"/>
                    </a:lnTo>
                    <a:lnTo>
                      <a:pt x="123" y="100"/>
                    </a:lnTo>
                    <a:lnTo>
                      <a:pt x="123" y="100"/>
                    </a:lnTo>
                    <a:lnTo>
                      <a:pt x="120" y="98"/>
                    </a:lnTo>
                    <a:lnTo>
                      <a:pt x="119" y="95"/>
                    </a:lnTo>
                    <a:lnTo>
                      <a:pt x="119" y="95"/>
                    </a:lnTo>
                    <a:lnTo>
                      <a:pt x="119" y="92"/>
                    </a:lnTo>
                    <a:lnTo>
                      <a:pt x="121" y="89"/>
                    </a:lnTo>
                    <a:lnTo>
                      <a:pt x="125" y="85"/>
                    </a:lnTo>
                    <a:lnTo>
                      <a:pt x="125" y="85"/>
                    </a:lnTo>
                    <a:lnTo>
                      <a:pt x="126" y="83"/>
                    </a:lnTo>
                    <a:lnTo>
                      <a:pt x="129" y="80"/>
                    </a:lnTo>
                    <a:lnTo>
                      <a:pt x="129" y="80"/>
                    </a:lnTo>
                    <a:lnTo>
                      <a:pt x="132" y="76"/>
                    </a:lnTo>
                    <a:lnTo>
                      <a:pt x="135" y="72"/>
                    </a:lnTo>
                    <a:lnTo>
                      <a:pt x="135" y="72"/>
                    </a:lnTo>
                    <a:lnTo>
                      <a:pt x="138" y="69"/>
                    </a:lnTo>
                    <a:lnTo>
                      <a:pt x="140" y="66"/>
                    </a:lnTo>
                    <a:lnTo>
                      <a:pt x="140" y="66"/>
                    </a:lnTo>
                    <a:lnTo>
                      <a:pt x="141" y="63"/>
                    </a:lnTo>
                    <a:lnTo>
                      <a:pt x="144" y="59"/>
                    </a:lnTo>
                    <a:lnTo>
                      <a:pt x="144" y="59"/>
                    </a:lnTo>
                    <a:lnTo>
                      <a:pt x="145" y="56"/>
                    </a:lnTo>
                    <a:lnTo>
                      <a:pt x="146" y="53"/>
                    </a:lnTo>
                    <a:lnTo>
                      <a:pt x="146" y="53"/>
                    </a:lnTo>
                    <a:lnTo>
                      <a:pt x="146" y="52"/>
                    </a:lnTo>
                    <a:lnTo>
                      <a:pt x="147" y="50"/>
                    </a:lnTo>
                    <a:lnTo>
                      <a:pt x="147" y="48"/>
                    </a:lnTo>
                    <a:lnTo>
                      <a:pt x="147" y="48"/>
                    </a:lnTo>
                    <a:lnTo>
                      <a:pt x="148" y="47"/>
                    </a:lnTo>
                    <a:lnTo>
                      <a:pt x="149" y="47"/>
                    </a:lnTo>
                    <a:lnTo>
                      <a:pt x="151" y="47"/>
                    </a:lnTo>
                    <a:lnTo>
                      <a:pt x="151" y="47"/>
                    </a:lnTo>
                    <a:lnTo>
                      <a:pt x="152" y="47"/>
                    </a:lnTo>
                    <a:lnTo>
                      <a:pt x="152" y="46"/>
                    </a:lnTo>
                    <a:lnTo>
                      <a:pt x="154" y="45"/>
                    </a:lnTo>
                    <a:lnTo>
                      <a:pt x="154" y="45"/>
                    </a:lnTo>
                    <a:lnTo>
                      <a:pt x="155" y="45"/>
                    </a:lnTo>
                    <a:lnTo>
                      <a:pt x="156" y="46"/>
                    </a:lnTo>
                    <a:lnTo>
                      <a:pt x="156" y="46"/>
                    </a:lnTo>
                    <a:lnTo>
                      <a:pt x="155" y="47"/>
                    </a:lnTo>
                    <a:lnTo>
                      <a:pt x="155" y="47"/>
                    </a:lnTo>
                    <a:lnTo>
                      <a:pt x="155" y="47"/>
                    </a:lnTo>
                    <a:lnTo>
                      <a:pt x="155" y="48"/>
                    </a:lnTo>
                    <a:lnTo>
                      <a:pt x="156" y="49"/>
                    </a:lnTo>
                    <a:lnTo>
                      <a:pt x="156" y="49"/>
                    </a:lnTo>
                    <a:lnTo>
                      <a:pt x="157" y="50"/>
                    </a:lnTo>
                    <a:lnTo>
                      <a:pt x="159" y="49"/>
                    </a:lnTo>
                    <a:lnTo>
                      <a:pt x="159" y="49"/>
                    </a:lnTo>
                    <a:lnTo>
                      <a:pt x="159" y="46"/>
                    </a:lnTo>
                    <a:lnTo>
                      <a:pt x="159" y="42"/>
                    </a:lnTo>
                    <a:lnTo>
                      <a:pt x="159" y="42"/>
                    </a:lnTo>
                    <a:lnTo>
                      <a:pt x="160" y="36"/>
                    </a:lnTo>
                    <a:lnTo>
                      <a:pt x="160" y="36"/>
                    </a:lnTo>
                    <a:lnTo>
                      <a:pt x="161" y="34"/>
                    </a:lnTo>
                    <a:lnTo>
                      <a:pt x="161" y="33"/>
                    </a:lnTo>
                    <a:lnTo>
                      <a:pt x="161" y="32"/>
                    </a:lnTo>
                    <a:lnTo>
                      <a:pt x="161" y="32"/>
                    </a:lnTo>
                    <a:lnTo>
                      <a:pt x="159" y="31"/>
                    </a:lnTo>
                    <a:lnTo>
                      <a:pt x="156" y="30"/>
                    </a:lnTo>
                    <a:lnTo>
                      <a:pt x="156" y="30"/>
                    </a:lnTo>
                    <a:lnTo>
                      <a:pt x="155" y="30"/>
                    </a:lnTo>
                    <a:lnTo>
                      <a:pt x="154" y="29"/>
                    </a:lnTo>
                    <a:lnTo>
                      <a:pt x="155" y="26"/>
                    </a:lnTo>
                    <a:lnTo>
                      <a:pt x="155" y="26"/>
                    </a:lnTo>
                    <a:lnTo>
                      <a:pt x="155" y="23"/>
                    </a:lnTo>
                    <a:lnTo>
                      <a:pt x="154" y="21"/>
                    </a:lnTo>
                    <a:lnTo>
                      <a:pt x="152" y="19"/>
                    </a:lnTo>
                    <a:lnTo>
                      <a:pt x="152" y="19"/>
                    </a:lnTo>
                    <a:lnTo>
                      <a:pt x="151" y="18"/>
                    </a:lnTo>
                    <a:lnTo>
                      <a:pt x="150" y="17"/>
                    </a:lnTo>
                    <a:lnTo>
                      <a:pt x="151" y="15"/>
                    </a:lnTo>
                    <a:lnTo>
                      <a:pt x="151" y="15"/>
                    </a:lnTo>
                    <a:lnTo>
                      <a:pt x="150" y="14"/>
                    </a:lnTo>
                    <a:lnTo>
                      <a:pt x="148" y="13"/>
                    </a:lnTo>
                    <a:lnTo>
                      <a:pt x="145" y="13"/>
                    </a:lnTo>
                    <a:lnTo>
                      <a:pt x="145" y="13"/>
                    </a:lnTo>
                    <a:lnTo>
                      <a:pt x="144" y="11"/>
                    </a:lnTo>
                    <a:lnTo>
                      <a:pt x="143" y="9"/>
                    </a:lnTo>
                    <a:lnTo>
                      <a:pt x="143" y="9"/>
                    </a:lnTo>
                    <a:lnTo>
                      <a:pt x="143" y="8"/>
                    </a:lnTo>
                    <a:lnTo>
                      <a:pt x="142" y="7"/>
                    </a:lnTo>
                    <a:lnTo>
                      <a:pt x="140" y="5"/>
                    </a:lnTo>
                    <a:lnTo>
                      <a:pt x="140" y="5"/>
                    </a:lnTo>
                    <a:lnTo>
                      <a:pt x="139" y="3"/>
                    </a:lnTo>
                    <a:lnTo>
                      <a:pt x="137" y="2"/>
                    </a:lnTo>
                    <a:lnTo>
                      <a:pt x="134" y="0"/>
                    </a:lnTo>
                    <a:lnTo>
                      <a:pt x="134" y="0"/>
                    </a:lnTo>
                    <a:lnTo>
                      <a:pt x="133" y="0"/>
                    </a:lnTo>
                    <a:lnTo>
                      <a:pt x="132" y="0"/>
                    </a:lnTo>
                    <a:lnTo>
                      <a:pt x="128" y="2"/>
                    </a:lnTo>
                    <a:lnTo>
                      <a:pt x="128" y="2"/>
                    </a:lnTo>
                    <a:lnTo>
                      <a:pt x="127" y="3"/>
                    </a:lnTo>
                    <a:lnTo>
                      <a:pt x="125" y="3"/>
                    </a:lnTo>
                    <a:lnTo>
                      <a:pt x="121" y="2"/>
                    </a:lnTo>
                    <a:lnTo>
                      <a:pt x="121" y="2"/>
                    </a:lnTo>
                    <a:lnTo>
                      <a:pt x="119" y="3"/>
                    </a:lnTo>
                    <a:lnTo>
                      <a:pt x="117" y="4"/>
                    </a:lnTo>
                    <a:lnTo>
                      <a:pt x="113" y="6"/>
                    </a:lnTo>
                    <a:lnTo>
                      <a:pt x="113" y="6"/>
                    </a:lnTo>
                    <a:lnTo>
                      <a:pt x="111" y="7"/>
                    </a:lnTo>
                    <a:lnTo>
                      <a:pt x="109" y="9"/>
                    </a:lnTo>
                    <a:lnTo>
                      <a:pt x="109" y="9"/>
                    </a:lnTo>
                    <a:lnTo>
                      <a:pt x="104" y="10"/>
                    </a:lnTo>
                    <a:lnTo>
                      <a:pt x="104" y="10"/>
                    </a:lnTo>
                    <a:lnTo>
                      <a:pt x="103" y="10"/>
                    </a:lnTo>
                    <a:lnTo>
                      <a:pt x="102" y="9"/>
                    </a:lnTo>
                    <a:lnTo>
                      <a:pt x="101" y="7"/>
                    </a:lnTo>
                    <a:lnTo>
                      <a:pt x="101" y="7"/>
                    </a:lnTo>
                    <a:lnTo>
                      <a:pt x="101" y="7"/>
                    </a:lnTo>
                    <a:lnTo>
                      <a:pt x="100" y="8"/>
                    </a:lnTo>
                    <a:lnTo>
                      <a:pt x="97" y="10"/>
                    </a:lnTo>
                    <a:lnTo>
                      <a:pt x="97" y="10"/>
                    </a:lnTo>
                    <a:lnTo>
                      <a:pt x="94" y="13"/>
                    </a:lnTo>
                    <a:lnTo>
                      <a:pt x="90" y="14"/>
                    </a:lnTo>
                    <a:lnTo>
                      <a:pt x="90" y="14"/>
                    </a:lnTo>
                    <a:lnTo>
                      <a:pt x="87" y="14"/>
                    </a:lnTo>
                    <a:lnTo>
                      <a:pt x="86" y="16"/>
                    </a:lnTo>
                    <a:lnTo>
                      <a:pt x="86" y="16"/>
                    </a:lnTo>
                    <a:lnTo>
                      <a:pt x="86" y="17"/>
                    </a:lnTo>
                    <a:lnTo>
                      <a:pt x="85" y="17"/>
                    </a:lnTo>
                    <a:lnTo>
                      <a:pt x="84" y="16"/>
                    </a:lnTo>
                    <a:lnTo>
                      <a:pt x="84" y="16"/>
                    </a:lnTo>
                    <a:lnTo>
                      <a:pt x="82" y="16"/>
                    </a:lnTo>
                    <a:lnTo>
                      <a:pt x="81" y="17"/>
                    </a:lnTo>
                    <a:lnTo>
                      <a:pt x="81" y="17"/>
                    </a:lnTo>
                    <a:lnTo>
                      <a:pt x="82" y="18"/>
                    </a:lnTo>
                    <a:lnTo>
                      <a:pt x="83" y="19"/>
                    </a:lnTo>
                    <a:lnTo>
                      <a:pt x="83" y="20"/>
                    </a:lnTo>
                    <a:lnTo>
                      <a:pt x="83" y="20"/>
                    </a:lnTo>
                    <a:lnTo>
                      <a:pt x="82" y="21"/>
                    </a:lnTo>
                    <a:lnTo>
                      <a:pt x="81" y="22"/>
                    </a:lnTo>
                    <a:lnTo>
                      <a:pt x="77" y="24"/>
                    </a:lnTo>
                    <a:lnTo>
                      <a:pt x="77" y="24"/>
                    </a:lnTo>
                    <a:lnTo>
                      <a:pt x="76" y="25"/>
                    </a:lnTo>
                    <a:lnTo>
                      <a:pt x="75" y="28"/>
                    </a:lnTo>
                    <a:lnTo>
                      <a:pt x="75" y="28"/>
                    </a:lnTo>
                    <a:lnTo>
                      <a:pt x="72" y="29"/>
                    </a:lnTo>
                    <a:lnTo>
                      <a:pt x="70" y="30"/>
                    </a:lnTo>
                    <a:lnTo>
                      <a:pt x="64" y="30"/>
                    </a:lnTo>
                    <a:lnTo>
                      <a:pt x="64" y="30"/>
                    </a:lnTo>
                    <a:lnTo>
                      <a:pt x="63" y="31"/>
                    </a:lnTo>
                    <a:lnTo>
                      <a:pt x="63" y="32"/>
                    </a:lnTo>
                    <a:lnTo>
                      <a:pt x="62" y="35"/>
                    </a:lnTo>
                    <a:lnTo>
                      <a:pt x="62" y="35"/>
                    </a:lnTo>
                    <a:lnTo>
                      <a:pt x="61" y="36"/>
                    </a:lnTo>
                    <a:lnTo>
                      <a:pt x="59" y="36"/>
                    </a:lnTo>
                    <a:lnTo>
                      <a:pt x="56" y="35"/>
                    </a:lnTo>
                    <a:lnTo>
                      <a:pt x="56" y="35"/>
                    </a:lnTo>
                    <a:lnTo>
                      <a:pt x="49" y="34"/>
                    </a:lnTo>
                    <a:lnTo>
                      <a:pt x="49" y="34"/>
                    </a:lnTo>
                    <a:lnTo>
                      <a:pt x="47" y="34"/>
                    </a:lnTo>
                    <a:lnTo>
                      <a:pt x="46" y="35"/>
                    </a:lnTo>
                    <a:lnTo>
                      <a:pt x="46" y="37"/>
                    </a:lnTo>
                    <a:lnTo>
                      <a:pt x="46" y="38"/>
                    </a:lnTo>
                    <a:lnTo>
                      <a:pt x="46" y="38"/>
                    </a:lnTo>
                    <a:lnTo>
                      <a:pt x="42" y="41"/>
                    </a:lnTo>
                    <a:lnTo>
                      <a:pt x="42" y="41"/>
                    </a:lnTo>
                    <a:lnTo>
                      <a:pt x="40" y="44"/>
                    </a:lnTo>
                    <a:lnTo>
                      <a:pt x="39" y="45"/>
                    </a:lnTo>
                    <a:lnTo>
                      <a:pt x="39" y="45"/>
                    </a:lnTo>
                    <a:lnTo>
                      <a:pt x="39" y="46"/>
                    </a:lnTo>
                    <a:lnTo>
                      <a:pt x="40" y="47"/>
                    </a:lnTo>
                    <a:lnTo>
                      <a:pt x="40" y="48"/>
                    </a:lnTo>
                    <a:lnTo>
                      <a:pt x="39" y="50"/>
                    </a:lnTo>
                    <a:lnTo>
                      <a:pt x="39" y="50"/>
                    </a:lnTo>
                    <a:lnTo>
                      <a:pt x="36" y="51"/>
                    </a:lnTo>
                    <a:lnTo>
                      <a:pt x="29" y="53"/>
                    </a:lnTo>
                    <a:lnTo>
                      <a:pt x="18" y="55"/>
                    </a:lnTo>
                    <a:lnTo>
                      <a:pt x="18" y="55"/>
                    </a:lnTo>
                    <a:lnTo>
                      <a:pt x="16" y="56"/>
                    </a:lnTo>
                    <a:lnTo>
                      <a:pt x="14" y="55"/>
                    </a:lnTo>
                    <a:lnTo>
                      <a:pt x="11" y="53"/>
                    </a:lnTo>
                    <a:lnTo>
                      <a:pt x="11" y="53"/>
                    </a:lnTo>
                    <a:lnTo>
                      <a:pt x="11" y="52"/>
                    </a:lnTo>
                    <a:lnTo>
                      <a:pt x="11" y="51"/>
                    </a:lnTo>
                    <a:lnTo>
                      <a:pt x="11" y="50"/>
                    </a:lnTo>
                    <a:lnTo>
                      <a:pt x="11" y="50"/>
                    </a:lnTo>
                    <a:lnTo>
                      <a:pt x="11" y="50"/>
                    </a:lnTo>
                    <a:lnTo>
                      <a:pt x="7" y="49"/>
                    </a:lnTo>
                    <a:lnTo>
                      <a:pt x="7" y="49"/>
                    </a:lnTo>
                    <a:lnTo>
                      <a:pt x="6" y="62"/>
                    </a:lnTo>
                    <a:lnTo>
                      <a:pt x="6" y="62"/>
                    </a:lnTo>
                    <a:lnTo>
                      <a:pt x="6" y="71"/>
                    </a:lnTo>
                    <a:lnTo>
                      <a:pt x="5" y="77"/>
                    </a:lnTo>
                    <a:lnTo>
                      <a:pt x="3" y="79"/>
                    </a:lnTo>
                    <a:lnTo>
                      <a:pt x="3" y="79"/>
                    </a:lnTo>
                    <a:lnTo>
                      <a:pt x="0" y="80"/>
                    </a:lnTo>
                    <a:lnTo>
                      <a:pt x="0" y="81"/>
                    </a:lnTo>
                    <a:lnTo>
                      <a:pt x="2" y="85"/>
                    </a:lnTo>
                    <a:lnTo>
                      <a:pt x="2" y="85"/>
                    </a:lnTo>
                    <a:lnTo>
                      <a:pt x="4" y="87"/>
                    </a:lnTo>
                    <a:lnTo>
                      <a:pt x="6" y="88"/>
                    </a:lnTo>
                    <a:lnTo>
                      <a:pt x="10" y="90"/>
                    </a:lnTo>
                    <a:lnTo>
                      <a:pt x="13" y="92"/>
                    </a:lnTo>
                    <a:lnTo>
                      <a:pt x="13" y="92"/>
                    </a:lnTo>
                    <a:lnTo>
                      <a:pt x="22" y="101"/>
                    </a:lnTo>
                    <a:lnTo>
                      <a:pt x="22" y="101"/>
                    </a:lnTo>
                    <a:lnTo>
                      <a:pt x="23" y="103"/>
                    </a:lnTo>
                    <a:lnTo>
                      <a:pt x="23" y="106"/>
                    </a:lnTo>
                    <a:lnTo>
                      <a:pt x="23" y="106"/>
                    </a:lnTo>
                    <a:lnTo>
                      <a:pt x="24" y="110"/>
                    </a:lnTo>
                    <a:lnTo>
                      <a:pt x="25" y="113"/>
                    </a:lnTo>
                    <a:lnTo>
                      <a:pt x="25" y="113"/>
                    </a:lnTo>
                    <a:lnTo>
                      <a:pt x="26" y="114"/>
                    </a:lnTo>
                    <a:lnTo>
                      <a:pt x="28" y="115"/>
                    </a:lnTo>
                    <a:lnTo>
                      <a:pt x="31" y="115"/>
                    </a:lnTo>
                    <a:lnTo>
                      <a:pt x="36" y="115"/>
                    </a:lnTo>
                    <a:lnTo>
                      <a:pt x="39" y="115"/>
                    </a:lnTo>
                    <a:lnTo>
                      <a:pt x="39" y="115"/>
                    </a:lnTo>
                    <a:lnTo>
                      <a:pt x="41" y="115"/>
                    </a:lnTo>
                    <a:lnTo>
                      <a:pt x="43" y="112"/>
                    </a:lnTo>
                    <a:lnTo>
                      <a:pt x="46" y="108"/>
                    </a:lnTo>
                    <a:lnTo>
                      <a:pt x="46" y="108"/>
                    </a:lnTo>
                    <a:lnTo>
                      <a:pt x="50" y="104"/>
                    </a:lnTo>
                    <a:lnTo>
                      <a:pt x="53" y="103"/>
                    </a:lnTo>
                    <a:lnTo>
                      <a:pt x="55" y="103"/>
                    </a:lnTo>
                    <a:lnTo>
                      <a:pt x="55" y="103"/>
                    </a:lnTo>
                    <a:lnTo>
                      <a:pt x="58" y="103"/>
                    </a:lnTo>
                    <a:lnTo>
                      <a:pt x="60" y="103"/>
                    </a:lnTo>
                    <a:lnTo>
                      <a:pt x="64" y="102"/>
                    </a:lnTo>
                    <a:lnTo>
                      <a:pt x="64" y="102"/>
                    </a:lnTo>
                    <a:lnTo>
                      <a:pt x="67" y="102"/>
                    </a:lnTo>
                    <a:lnTo>
                      <a:pt x="67" y="103"/>
                    </a:lnTo>
                    <a:lnTo>
                      <a:pt x="69" y="106"/>
                    </a:lnTo>
                    <a:lnTo>
                      <a:pt x="70" y="114"/>
                    </a:lnTo>
                    <a:lnTo>
                      <a:pt x="70" y="114"/>
                    </a:lnTo>
                    <a:lnTo>
                      <a:pt x="69" y="116"/>
                    </a:lnTo>
                    <a:lnTo>
                      <a:pt x="69" y="117"/>
                    </a:lnTo>
                    <a:lnTo>
                      <a:pt x="68" y="118"/>
                    </a:lnTo>
                    <a:lnTo>
                      <a:pt x="67" y="120"/>
                    </a:lnTo>
                    <a:lnTo>
                      <a:pt x="67" y="120"/>
                    </a:lnTo>
                    <a:lnTo>
                      <a:pt x="67" y="123"/>
                    </a:lnTo>
                    <a:lnTo>
                      <a:pt x="67" y="127"/>
                    </a:lnTo>
                    <a:lnTo>
                      <a:pt x="67" y="127"/>
                    </a:lnTo>
                    <a:lnTo>
                      <a:pt x="68" y="131"/>
                    </a:lnTo>
                    <a:lnTo>
                      <a:pt x="69" y="135"/>
                    </a:lnTo>
                    <a:lnTo>
                      <a:pt x="70" y="141"/>
                    </a:lnTo>
                    <a:lnTo>
                      <a:pt x="71" y="145"/>
                    </a:lnTo>
                    <a:lnTo>
                      <a:pt x="71" y="145"/>
                    </a:lnTo>
                    <a:lnTo>
                      <a:pt x="70" y="154"/>
                    </a:lnTo>
                    <a:lnTo>
                      <a:pt x="70" y="157"/>
                    </a:lnTo>
                    <a:lnTo>
                      <a:pt x="69" y="158"/>
                    </a:lnTo>
                    <a:lnTo>
                      <a:pt x="69" y="158"/>
                    </a:lnTo>
                    <a:lnTo>
                      <a:pt x="65" y="160"/>
                    </a:lnTo>
                    <a:lnTo>
                      <a:pt x="62" y="161"/>
                    </a:lnTo>
                    <a:lnTo>
                      <a:pt x="61" y="163"/>
                    </a:lnTo>
                    <a:lnTo>
                      <a:pt x="61" y="163"/>
                    </a:lnTo>
                    <a:lnTo>
                      <a:pt x="59" y="165"/>
                    </a:lnTo>
                    <a:lnTo>
                      <a:pt x="56" y="166"/>
                    </a:lnTo>
                    <a:lnTo>
                      <a:pt x="51" y="167"/>
                    </a:lnTo>
                    <a:lnTo>
                      <a:pt x="51" y="167"/>
                    </a:lnTo>
                    <a:lnTo>
                      <a:pt x="49" y="168"/>
                    </a:lnTo>
                    <a:lnTo>
                      <a:pt x="48" y="167"/>
                    </a:lnTo>
                    <a:lnTo>
                      <a:pt x="48" y="166"/>
                    </a:lnTo>
                    <a:lnTo>
                      <a:pt x="48" y="166"/>
                    </a:lnTo>
                    <a:lnTo>
                      <a:pt x="47" y="164"/>
                    </a:lnTo>
                    <a:lnTo>
                      <a:pt x="46" y="164"/>
                    </a:lnTo>
                    <a:lnTo>
                      <a:pt x="42" y="163"/>
                    </a:lnTo>
                    <a:lnTo>
                      <a:pt x="42" y="163"/>
                    </a:lnTo>
                    <a:lnTo>
                      <a:pt x="40" y="162"/>
                    </a:lnTo>
                    <a:lnTo>
                      <a:pt x="37" y="160"/>
                    </a:lnTo>
                    <a:lnTo>
                      <a:pt x="31" y="157"/>
                    </a:lnTo>
                    <a:lnTo>
                      <a:pt x="31" y="157"/>
                    </a:lnTo>
                    <a:lnTo>
                      <a:pt x="30" y="157"/>
                    </a:lnTo>
                    <a:lnTo>
                      <a:pt x="29" y="158"/>
                    </a:lnTo>
                    <a:lnTo>
                      <a:pt x="28" y="161"/>
                    </a:lnTo>
                    <a:lnTo>
                      <a:pt x="25" y="168"/>
                    </a:lnTo>
                    <a:lnTo>
                      <a:pt x="25" y="168"/>
                    </a:lnTo>
                    <a:lnTo>
                      <a:pt x="25" y="172"/>
                    </a:lnTo>
                    <a:lnTo>
                      <a:pt x="24" y="176"/>
                    </a:lnTo>
                    <a:lnTo>
                      <a:pt x="24" y="181"/>
                    </a:lnTo>
                    <a:lnTo>
                      <a:pt x="23" y="185"/>
                    </a:lnTo>
                    <a:lnTo>
                      <a:pt x="23" y="185"/>
                    </a:lnTo>
                    <a:lnTo>
                      <a:pt x="23" y="189"/>
                    </a:lnTo>
                    <a:lnTo>
                      <a:pt x="23" y="193"/>
                    </a:lnTo>
                    <a:lnTo>
                      <a:pt x="25" y="198"/>
                    </a:lnTo>
                    <a:lnTo>
                      <a:pt x="25" y="198"/>
                    </a:lnTo>
                    <a:lnTo>
                      <a:pt x="26" y="200"/>
                    </a:lnTo>
                    <a:lnTo>
                      <a:pt x="27" y="201"/>
                    </a:lnTo>
                    <a:lnTo>
                      <a:pt x="32" y="204"/>
                    </a:lnTo>
                    <a:lnTo>
                      <a:pt x="32" y="204"/>
                    </a:lnTo>
                    <a:lnTo>
                      <a:pt x="42" y="208"/>
                    </a:lnTo>
                    <a:lnTo>
                      <a:pt x="52" y="212"/>
                    </a:lnTo>
                    <a:lnTo>
                      <a:pt x="52" y="212"/>
                    </a:lnTo>
                    <a:lnTo>
                      <a:pt x="54" y="212"/>
                    </a:lnTo>
                    <a:lnTo>
                      <a:pt x="55" y="213"/>
                    </a:lnTo>
                    <a:lnTo>
                      <a:pt x="55" y="217"/>
                    </a:lnTo>
                    <a:lnTo>
                      <a:pt x="55" y="217"/>
                    </a:lnTo>
                    <a:lnTo>
                      <a:pt x="56" y="218"/>
                    </a:lnTo>
                    <a:lnTo>
                      <a:pt x="57" y="219"/>
                    </a:lnTo>
                    <a:lnTo>
                      <a:pt x="61" y="222"/>
                    </a:lnTo>
                    <a:lnTo>
                      <a:pt x="61" y="222"/>
                    </a:lnTo>
                    <a:lnTo>
                      <a:pt x="63" y="223"/>
                    </a:lnTo>
                    <a:lnTo>
                      <a:pt x="67" y="223"/>
                    </a:lnTo>
                    <a:lnTo>
                      <a:pt x="72" y="222"/>
                    </a:lnTo>
                    <a:lnTo>
                      <a:pt x="72" y="222"/>
                    </a:lnTo>
                    <a:lnTo>
                      <a:pt x="73" y="223"/>
                    </a:lnTo>
                    <a:lnTo>
                      <a:pt x="74" y="226"/>
                    </a:lnTo>
                    <a:lnTo>
                      <a:pt x="75" y="232"/>
                    </a:lnTo>
                    <a:lnTo>
                      <a:pt x="75" y="232"/>
                    </a:lnTo>
                    <a:lnTo>
                      <a:pt x="76" y="234"/>
                    </a:lnTo>
                    <a:lnTo>
                      <a:pt x="77" y="234"/>
                    </a:lnTo>
                    <a:lnTo>
                      <a:pt x="81" y="230"/>
                    </a:lnTo>
                    <a:lnTo>
                      <a:pt x="81" y="230"/>
                    </a:lnTo>
                    <a:lnTo>
                      <a:pt x="84" y="226"/>
                    </a:lnTo>
                    <a:lnTo>
                      <a:pt x="86" y="225"/>
                    </a:lnTo>
                    <a:lnTo>
                      <a:pt x="89" y="224"/>
                    </a:lnTo>
                    <a:lnTo>
                      <a:pt x="89" y="224"/>
                    </a:lnTo>
                    <a:lnTo>
                      <a:pt x="92" y="224"/>
                    </a:lnTo>
                    <a:lnTo>
                      <a:pt x="95" y="223"/>
                    </a:lnTo>
                    <a:lnTo>
                      <a:pt x="102" y="221"/>
                    </a:lnTo>
                    <a:lnTo>
                      <a:pt x="102" y="221"/>
                    </a:lnTo>
                    <a:lnTo>
                      <a:pt x="105" y="222"/>
                    </a:lnTo>
                    <a:lnTo>
                      <a:pt x="107" y="224"/>
                    </a:lnTo>
                    <a:lnTo>
                      <a:pt x="111" y="229"/>
                    </a:lnTo>
                    <a:lnTo>
                      <a:pt x="111" y="229"/>
                    </a:lnTo>
                    <a:lnTo>
                      <a:pt x="112" y="231"/>
                    </a:lnTo>
                    <a:lnTo>
                      <a:pt x="112" y="234"/>
                    </a:lnTo>
                    <a:lnTo>
                      <a:pt x="110" y="236"/>
                    </a:lnTo>
                    <a:lnTo>
                      <a:pt x="108" y="238"/>
                    </a:lnTo>
                    <a:lnTo>
                      <a:pt x="108" y="238"/>
                    </a:lnTo>
                    <a:lnTo>
                      <a:pt x="108" y="239"/>
                    </a:lnTo>
                    <a:lnTo>
                      <a:pt x="108" y="240"/>
                    </a:lnTo>
                    <a:lnTo>
                      <a:pt x="110" y="242"/>
                    </a:lnTo>
                    <a:lnTo>
                      <a:pt x="115" y="245"/>
                    </a:lnTo>
                    <a:lnTo>
                      <a:pt x="115" y="245"/>
                    </a:lnTo>
                    <a:lnTo>
                      <a:pt x="117" y="246"/>
                    </a:lnTo>
                    <a:lnTo>
                      <a:pt x="119" y="247"/>
                    </a:lnTo>
                    <a:lnTo>
                      <a:pt x="122" y="248"/>
                    </a:lnTo>
                    <a:lnTo>
                      <a:pt x="124" y="250"/>
                    </a:lnTo>
                    <a:lnTo>
                      <a:pt x="124" y="250"/>
                    </a:lnTo>
                    <a:lnTo>
                      <a:pt x="124" y="252"/>
                    </a:lnTo>
                    <a:lnTo>
                      <a:pt x="123" y="253"/>
                    </a:lnTo>
                    <a:lnTo>
                      <a:pt x="121" y="254"/>
                    </a:lnTo>
                    <a:lnTo>
                      <a:pt x="120" y="256"/>
                    </a:lnTo>
                    <a:lnTo>
                      <a:pt x="120" y="256"/>
                    </a:lnTo>
                    <a:lnTo>
                      <a:pt x="120" y="259"/>
                    </a:lnTo>
                    <a:lnTo>
                      <a:pt x="121" y="261"/>
                    </a:lnTo>
                    <a:lnTo>
                      <a:pt x="124" y="263"/>
                    </a:lnTo>
                    <a:lnTo>
                      <a:pt x="126" y="264"/>
                    </a:lnTo>
                    <a:lnTo>
                      <a:pt x="126" y="264"/>
                    </a:lnTo>
                    <a:lnTo>
                      <a:pt x="129" y="264"/>
                    </a:lnTo>
                    <a:lnTo>
                      <a:pt x="132" y="263"/>
                    </a:lnTo>
                    <a:lnTo>
                      <a:pt x="135" y="261"/>
                    </a:lnTo>
                    <a:lnTo>
                      <a:pt x="135" y="261"/>
                    </a:lnTo>
                    <a:lnTo>
                      <a:pt x="137" y="260"/>
                    </a:lnTo>
                    <a:lnTo>
                      <a:pt x="142" y="260"/>
                    </a:lnTo>
                    <a:lnTo>
                      <a:pt x="152" y="261"/>
                    </a:lnTo>
                    <a:lnTo>
                      <a:pt x="152" y="261"/>
                    </a:lnTo>
                    <a:lnTo>
                      <a:pt x="154" y="262"/>
                    </a:lnTo>
                    <a:lnTo>
                      <a:pt x="154" y="266"/>
                    </a:lnTo>
                    <a:lnTo>
                      <a:pt x="154" y="269"/>
                    </a:lnTo>
                    <a:lnTo>
                      <a:pt x="153" y="272"/>
                    </a:lnTo>
                    <a:lnTo>
                      <a:pt x="153" y="272"/>
                    </a:lnTo>
                    <a:lnTo>
                      <a:pt x="153" y="273"/>
                    </a:lnTo>
                    <a:lnTo>
                      <a:pt x="155" y="274"/>
                    </a:lnTo>
                    <a:lnTo>
                      <a:pt x="160" y="273"/>
                    </a:lnTo>
                    <a:lnTo>
                      <a:pt x="172" y="271"/>
                    </a:lnTo>
                    <a:lnTo>
                      <a:pt x="172" y="271"/>
                    </a:lnTo>
                    <a:lnTo>
                      <a:pt x="174" y="272"/>
                    </a:lnTo>
                    <a:lnTo>
                      <a:pt x="174" y="273"/>
                    </a:lnTo>
                    <a:lnTo>
                      <a:pt x="174" y="275"/>
                    </a:lnTo>
                    <a:lnTo>
                      <a:pt x="175" y="277"/>
                    </a:lnTo>
                    <a:lnTo>
                      <a:pt x="175" y="277"/>
                    </a:lnTo>
                    <a:lnTo>
                      <a:pt x="181" y="280"/>
                    </a:lnTo>
                    <a:lnTo>
                      <a:pt x="188" y="283"/>
                    </a:lnTo>
                    <a:lnTo>
                      <a:pt x="188" y="283"/>
                    </a:lnTo>
                    <a:lnTo>
                      <a:pt x="189" y="285"/>
                    </a:lnTo>
                    <a:lnTo>
                      <a:pt x="190" y="286"/>
                    </a:lnTo>
                    <a:lnTo>
                      <a:pt x="190" y="290"/>
                    </a:lnTo>
                    <a:lnTo>
                      <a:pt x="190" y="290"/>
                    </a:lnTo>
                    <a:lnTo>
                      <a:pt x="192" y="293"/>
                    </a:lnTo>
                    <a:lnTo>
                      <a:pt x="195" y="295"/>
                    </a:lnTo>
                    <a:lnTo>
                      <a:pt x="195" y="295"/>
                    </a:lnTo>
                    <a:lnTo>
                      <a:pt x="195" y="296"/>
                    </a:lnTo>
                    <a:lnTo>
                      <a:pt x="195" y="299"/>
                    </a:lnTo>
                    <a:lnTo>
                      <a:pt x="191" y="304"/>
                    </a:lnTo>
                    <a:lnTo>
                      <a:pt x="191" y="304"/>
                    </a:lnTo>
                    <a:lnTo>
                      <a:pt x="189" y="306"/>
                    </a:lnTo>
                    <a:lnTo>
                      <a:pt x="186" y="309"/>
                    </a:lnTo>
                    <a:lnTo>
                      <a:pt x="183" y="311"/>
                    </a:lnTo>
                    <a:lnTo>
                      <a:pt x="181" y="313"/>
                    </a:lnTo>
                    <a:lnTo>
                      <a:pt x="181" y="313"/>
                    </a:lnTo>
                    <a:lnTo>
                      <a:pt x="182" y="315"/>
                    </a:lnTo>
                    <a:lnTo>
                      <a:pt x="183" y="317"/>
                    </a:lnTo>
                    <a:lnTo>
                      <a:pt x="186" y="320"/>
                    </a:lnTo>
                    <a:lnTo>
                      <a:pt x="187" y="322"/>
                    </a:lnTo>
                    <a:lnTo>
                      <a:pt x="187" y="322"/>
                    </a:lnTo>
                    <a:lnTo>
                      <a:pt x="188" y="327"/>
                    </a:lnTo>
                    <a:lnTo>
                      <a:pt x="189" y="330"/>
                    </a:lnTo>
                    <a:lnTo>
                      <a:pt x="191" y="333"/>
                    </a:lnTo>
                    <a:lnTo>
                      <a:pt x="191" y="333"/>
                    </a:lnTo>
                    <a:lnTo>
                      <a:pt x="193" y="335"/>
                    </a:lnTo>
                    <a:lnTo>
                      <a:pt x="196" y="334"/>
                    </a:lnTo>
                    <a:lnTo>
                      <a:pt x="197" y="332"/>
                    </a:lnTo>
                    <a:lnTo>
                      <a:pt x="197" y="332"/>
                    </a:lnTo>
                    <a:lnTo>
                      <a:pt x="198" y="333"/>
                    </a:lnTo>
                    <a:lnTo>
                      <a:pt x="202" y="335"/>
                    </a:lnTo>
                    <a:lnTo>
                      <a:pt x="202" y="335"/>
                    </a:lnTo>
                    <a:lnTo>
                      <a:pt x="204" y="335"/>
                    </a:lnTo>
                    <a:lnTo>
                      <a:pt x="206" y="335"/>
                    </a:lnTo>
                    <a:lnTo>
                      <a:pt x="208" y="334"/>
                    </a:lnTo>
                    <a:lnTo>
                      <a:pt x="211" y="335"/>
                    </a:lnTo>
                    <a:lnTo>
                      <a:pt x="211" y="335"/>
                    </a:lnTo>
                    <a:lnTo>
                      <a:pt x="219" y="338"/>
                    </a:lnTo>
                    <a:lnTo>
                      <a:pt x="225" y="341"/>
                    </a:lnTo>
                    <a:lnTo>
                      <a:pt x="225" y="341"/>
                    </a:lnTo>
                    <a:lnTo>
                      <a:pt x="225" y="342"/>
                    </a:lnTo>
                    <a:lnTo>
                      <a:pt x="225" y="344"/>
                    </a:lnTo>
                    <a:lnTo>
                      <a:pt x="224" y="347"/>
                    </a:lnTo>
                    <a:lnTo>
                      <a:pt x="223" y="349"/>
                    </a:lnTo>
                    <a:lnTo>
                      <a:pt x="223" y="349"/>
                    </a:lnTo>
                    <a:lnTo>
                      <a:pt x="222" y="355"/>
                    </a:lnTo>
                    <a:lnTo>
                      <a:pt x="222" y="357"/>
                    </a:lnTo>
                    <a:lnTo>
                      <a:pt x="223" y="361"/>
                    </a:lnTo>
                    <a:lnTo>
                      <a:pt x="223" y="361"/>
                    </a:lnTo>
                    <a:lnTo>
                      <a:pt x="224" y="362"/>
                    </a:lnTo>
                    <a:lnTo>
                      <a:pt x="227" y="362"/>
                    </a:lnTo>
                    <a:lnTo>
                      <a:pt x="230" y="361"/>
                    </a:lnTo>
                    <a:lnTo>
                      <a:pt x="230" y="361"/>
                    </a:lnTo>
                    <a:lnTo>
                      <a:pt x="233" y="361"/>
                    </a:lnTo>
                    <a:lnTo>
                      <a:pt x="234" y="362"/>
                    </a:lnTo>
                    <a:lnTo>
                      <a:pt x="235" y="364"/>
                    </a:lnTo>
                    <a:lnTo>
                      <a:pt x="235" y="364"/>
                    </a:lnTo>
                    <a:lnTo>
                      <a:pt x="236" y="366"/>
                    </a:lnTo>
                    <a:lnTo>
                      <a:pt x="238" y="368"/>
                    </a:lnTo>
                    <a:lnTo>
                      <a:pt x="238" y="368"/>
                    </a:lnTo>
                    <a:lnTo>
                      <a:pt x="241" y="370"/>
                    </a:lnTo>
                    <a:lnTo>
                      <a:pt x="243" y="372"/>
                    </a:lnTo>
                    <a:lnTo>
                      <a:pt x="243" y="372"/>
                    </a:lnTo>
                    <a:lnTo>
                      <a:pt x="244" y="373"/>
                    </a:lnTo>
                    <a:lnTo>
                      <a:pt x="247" y="373"/>
                    </a:lnTo>
                    <a:lnTo>
                      <a:pt x="252" y="373"/>
                    </a:lnTo>
                    <a:lnTo>
                      <a:pt x="252" y="373"/>
                    </a:lnTo>
                    <a:lnTo>
                      <a:pt x="253" y="373"/>
                    </a:lnTo>
                    <a:lnTo>
                      <a:pt x="255" y="373"/>
                    </a:lnTo>
                    <a:lnTo>
                      <a:pt x="256" y="371"/>
                    </a:lnTo>
                    <a:lnTo>
                      <a:pt x="256" y="371"/>
                    </a:lnTo>
                    <a:lnTo>
                      <a:pt x="257" y="370"/>
                    </a:lnTo>
                    <a:lnTo>
                      <a:pt x="257" y="368"/>
                    </a:lnTo>
                    <a:lnTo>
                      <a:pt x="256" y="364"/>
                    </a:lnTo>
                    <a:lnTo>
                      <a:pt x="256" y="364"/>
                    </a:lnTo>
                    <a:lnTo>
                      <a:pt x="256" y="363"/>
                    </a:lnTo>
                    <a:lnTo>
                      <a:pt x="255" y="363"/>
                    </a:lnTo>
                    <a:lnTo>
                      <a:pt x="253" y="363"/>
                    </a:lnTo>
                    <a:lnTo>
                      <a:pt x="251" y="364"/>
                    </a:lnTo>
                    <a:lnTo>
                      <a:pt x="250" y="363"/>
                    </a:lnTo>
                    <a:lnTo>
                      <a:pt x="249" y="362"/>
                    </a:lnTo>
                    <a:lnTo>
                      <a:pt x="249" y="362"/>
                    </a:lnTo>
                    <a:lnTo>
                      <a:pt x="249" y="361"/>
                    </a:lnTo>
                    <a:lnTo>
                      <a:pt x="249" y="359"/>
                    </a:lnTo>
                    <a:lnTo>
                      <a:pt x="251" y="357"/>
                    </a:lnTo>
                    <a:lnTo>
                      <a:pt x="255" y="354"/>
                    </a:lnTo>
                    <a:lnTo>
                      <a:pt x="255" y="354"/>
                    </a:lnTo>
                    <a:lnTo>
                      <a:pt x="256" y="354"/>
                    </a:lnTo>
                    <a:lnTo>
                      <a:pt x="255" y="353"/>
                    </a:lnTo>
                    <a:lnTo>
                      <a:pt x="252" y="349"/>
                    </a:lnTo>
                    <a:lnTo>
                      <a:pt x="252" y="349"/>
                    </a:lnTo>
                    <a:lnTo>
                      <a:pt x="252" y="348"/>
                    </a:lnTo>
                    <a:lnTo>
                      <a:pt x="254" y="347"/>
                    </a:lnTo>
                    <a:lnTo>
                      <a:pt x="257" y="347"/>
                    </a:lnTo>
                    <a:lnTo>
                      <a:pt x="257" y="347"/>
                    </a:lnTo>
                    <a:lnTo>
                      <a:pt x="260" y="348"/>
                    </a:lnTo>
                    <a:lnTo>
                      <a:pt x="261" y="350"/>
                    </a:lnTo>
                    <a:lnTo>
                      <a:pt x="261" y="350"/>
                    </a:lnTo>
                    <a:lnTo>
                      <a:pt x="263" y="350"/>
                    </a:lnTo>
                    <a:lnTo>
                      <a:pt x="264" y="350"/>
                    </a:lnTo>
                    <a:lnTo>
                      <a:pt x="268" y="349"/>
                    </a:lnTo>
                    <a:lnTo>
                      <a:pt x="268" y="349"/>
                    </a:lnTo>
                    <a:lnTo>
                      <a:pt x="269" y="349"/>
                    </a:lnTo>
                    <a:lnTo>
                      <a:pt x="270" y="349"/>
                    </a:lnTo>
                    <a:lnTo>
                      <a:pt x="270" y="352"/>
                    </a:lnTo>
                    <a:lnTo>
                      <a:pt x="269" y="358"/>
                    </a:lnTo>
                    <a:lnTo>
                      <a:pt x="269" y="358"/>
                    </a:lnTo>
                    <a:lnTo>
                      <a:pt x="268" y="361"/>
                    </a:lnTo>
                    <a:lnTo>
                      <a:pt x="267" y="363"/>
                    </a:lnTo>
                    <a:lnTo>
                      <a:pt x="265" y="365"/>
                    </a:lnTo>
                    <a:lnTo>
                      <a:pt x="265" y="366"/>
                    </a:lnTo>
                    <a:lnTo>
                      <a:pt x="265" y="366"/>
                    </a:lnTo>
                    <a:lnTo>
                      <a:pt x="267" y="366"/>
                    </a:lnTo>
                    <a:lnTo>
                      <a:pt x="271" y="367"/>
                    </a:lnTo>
                    <a:lnTo>
                      <a:pt x="276" y="367"/>
                    </a:lnTo>
                    <a:lnTo>
                      <a:pt x="280" y="368"/>
                    </a:lnTo>
                    <a:lnTo>
                      <a:pt x="280" y="368"/>
                    </a:lnTo>
                    <a:lnTo>
                      <a:pt x="282" y="369"/>
                    </a:lnTo>
                    <a:lnTo>
                      <a:pt x="283" y="371"/>
                    </a:lnTo>
                    <a:lnTo>
                      <a:pt x="283" y="374"/>
                    </a:lnTo>
                    <a:lnTo>
                      <a:pt x="283" y="374"/>
                    </a:lnTo>
                    <a:lnTo>
                      <a:pt x="283" y="375"/>
                    </a:lnTo>
                    <a:lnTo>
                      <a:pt x="286" y="377"/>
                    </a:lnTo>
                    <a:lnTo>
                      <a:pt x="292" y="380"/>
                    </a:lnTo>
                    <a:lnTo>
                      <a:pt x="292" y="380"/>
                    </a:lnTo>
                    <a:lnTo>
                      <a:pt x="293" y="382"/>
                    </a:lnTo>
                    <a:lnTo>
                      <a:pt x="292" y="384"/>
                    </a:lnTo>
                    <a:lnTo>
                      <a:pt x="291" y="386"/>
                    </a:lnTo>
                    <a:lnTo>
                      <a:pt x="289" y="389"/>
                    </a:lnTo>
                    <a:lnTo>
                      <a:pt x="289" y="389"/>
                    </a:lnTo>
                    <a:lnTo>
                      <a:pt x="291" y="396"/>
                    </a:lnTo>
                    <a:lnTo>
                      <a:pt x="292" y="399"/>
                    </a:lnTo>
                    <a:lnTo>
                      <a:pt x="294" y="401"/>
                    </a:lnTo>
                    <a:lnTo>
                      <a:pt x="294" y="401"/>
                    </a:lnTo>
                    <a:lnTo>
                      <a:pt x="298" y="403"/>
                    </a:lnTo>
                    <a:lnTo>
                      <a:pt x="300" y="405"/>
                    </a:lnTo>
                    <a:lnTo>
                      <a:pt x="302" y="408"/>
                    </a:lnTo>
                    <a:lnTo>
                      <a:pt x="302" y="408"/>
                    </a:lnTo>
                    <a:lnTo>
                      <a:pt x="304" y="410"/>
                    </a:lnTo>
                    <a:lnTo>
                      <a:pt x="307" y="413"/>
                    </a:lnTo>
                    <a:lnTo>
                      <a:pt x="310" y="417"/>
                    </a:lnTo>
                    <a:lnTo>
                      <a:pt x="312" y="420"/>
                    </a:lnTo>
                    <a:lnTo>
                      <a:pt x="312" y="420"/>
                    </a:lnTo>
                    <a:lnTo>
                      <a:pt x="313" y="425"/>
                    </a:lnTo>
                    <a:lnTo>
                      <a:pt x="311" y="428"/>
                    </a:lnTo>
                    <a:lnTo>
                      <a:pt x="307" y="433"/>
                    </a:lnTo>
                    <a:lnTo>
                      <a:pt x="307" y="433"/>
                    </a:lnTo>
                    <a:lnTo>
                      <a:pt x="307" y="433"/>
                    </a:lnTo>
                    <a:lnTo>
                      <a:pt x="308" y="437"/>
                    </a:lnTo>
                    <a:lnTo>
                      <a:pt x="308" y="440"/>
                    </a:lnTo>
                    <a:lnTo>
                      <a:pt x="309" y="442"/>
                    </a:lnTo>
                    <a:lnTo>
                      <a:pt x="309" y="44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7" name="フリーフォーム 66">
                <a:extLst>
                  <a:ext uri="{FF2B5EF4-FFF2-40B4-BE49-F238E27FC236}">
                    <a16:creationId xmlns:a16="http://schemas.microsoft.com/office/drawing/2014/main" id="{00000000-0008-0000-0000-00008F050000}"/>
                  </a:ext>
                </a:extLst>
              </p:cNvPr>
              <p:cNvSpPr>
                <a:spLocks/>
              </p:cNvSpPr>
              <p:nvPr/>
            </p:nvSpPr>
            <p:spPr bwMode="auto">
              <a:xfrm>
                <a:off x="292" y="710"/>
                <a:ext cx="27" cy="44"/>
              </a:xfrm>
              <a:custGeom>
                <a:avLst/>
                <a:gdLst>
                  <a:gd name="T0" fmla="*/ 228 w 243"/>
                  <a:gd name="T1" fmla="*/ 111 h 395"/>
                  <a:gd name="T2" fmla="*/ 220 w 243"/>
                  <a:gd name="T3" fmla="*/ 102 h 395"/>
                  <a:gd name="T4" fmla="*/ 208 w 243"/>
                  <a:gd name="T5" fmla="*/ 98 h 395"/>
                  <a:gd name="T6" fmla="*/ 186 w 243"/>
                  <a:gd name="T7" fmla="*/ 93 h 395"/>
                  <a:gd name="T8" fmla="*/ 187 w 243"/>
                  <a:gd name="T9" fmla="*/ 64 h 395"/>
                  <a:gd name="T10" fmla="*/ 192 w 243"/>
                  <a:gd name="T11" fmla="*/ 44 h 395"/>
                  <a:gd name="T12" fmla="*/ 185 w 243"/>
                  <a:gd name="T13" fmla="*/ 32 h 395"/>
                  <a:gd name="T14" fmla="*/ 179 w 243"/>
                  <a:gd name="T15" fmla="*/ 19 h 395"/>
                  <a:gd name="T16" fmla="*/ 168 w 243"/>
                  <a:gd name="T17" fmla="*/ 30 h 395"/>
                  <a:gd name="T18" fmla="*/ 154 w 243"/>
                  <a:gd name="T19" fmla="*/ 18 h 395"/>
                  <a:gd name="T20" fmla="*/ 140 w 243"/>
                  <a:gd name="T21" fmla="*/ 18 h 395"/>
                  <a:gd name="T22" fmla="*/ 132 w 243"/>
                  <a:gd name="T23" fmla="*/ 15 h 395"/>
                  <a:gd name="T24" fmla="*/ 115 w 243"/>
                  <a:gd name="T25" fmla="*/ 33 h 395"/>
                  <a:gd name="T26" fmla="*/ 90 w 243"/>
                  <a:gd name="T27" fmla="*/ 25 h 395"/>
                  <a:gd name="T28" fmla="*/ 72 w 243"/>
                  <a:gd name="T29" fmla="*/ 14 h 395"/>
                  <a:gd name="T30" fmla="*/ 64 w 243"/>
                  <a:gd name="T31" fmla="*/ 3 h 395"/>
                  <a:gd name="T32" fmla="*/ 58 w 243"/>
                  <a:gd name="T33" fmla="*/ 14 h 395"/>
                  <a:gd name="T34" fmla="*/ 47 w 243"/>
                  <a:gd name="T35" fmla="*/ 35 h 395"/>
                  <a:gd name="T36" fmla="*/ 41 w 243"/>
                  <a:gd name="T37" fmla="*/ 69 h 395"/>
                  <a:gd name="T38" fmla="*/ 47 w 243"/>
                  <a:gd name="T39" fmla="*/ 84 h 395"/>
                  <a:gd name="T40" fmla="*/ 45 w 243"/>
                  <a:gd name="T41" fmla="*/ 111 h 395"/>
                  <a:gd name="T42" fmla="*/ 48 w 243"/>
                  <a:gd name="T43" fmla="*/ 161 h 395"/>
                  <a:gd name="T44" fmla="*/ 42 w 243"/>
                  <a:gd name="T45" fmla="*/ 182 h 395"/>
                  <a:gd name="T46" fmla="*/ 51 w 243"/>
                  <a:gd name="T47" fmla="*/ 217 h 395"/>
                  <a:gd name="T48" fmla="*/ 66 w 243"/>
                  <a:gd name="T49" fmla="*/ 236 h 395"/>
                  <a:gd name="T50" fmla="*/ 45 w 243"/>
                  <a:gd name="T51" fmla="*/ 240 h 395"/>
                  <a:gd name="T52" fmla="*/ 36 w 243"/>
                  <a:gd name="T53" fmla="*/ 253 h 395"/>
                  <a:gd name="T54" fmla="*/ 13 w 243"/>
                  <a:gd name="T55" fmla="*/ 280 h 395"/>
                  <a:gd name="T56" fmla="*/ 5 w 243"/>
                  <a:gd name="T57" fmla="*/ 308 h 395"/>
                  <a:gd name="T58" fmla="*/ 18 w 243"/>
                  <a:gd name="T59" fmla="*/ 325 h 395"/>
                  <a:gd name="T60" fmla="*/ 34 w 243"/>
                  <a:gd name="T61" fmla="*/ 344 h 395"/>
                  <a:gd name="T62" fmla="*/ 24 w 243"/>
                  <a:gd name="T63" fmla="*/ 377 h 395"/>
                  <a:gd name="T64" fmla="*/ 35 w 243"/>
                  <a:gd name="T65" fmla="*/ 386 h 395"/>
                  <a:gd name="T66" fmla="*/ 63 w 243"/>
                  <a:gd name="T67" fmla="*/ 377 h 395"/>
                  <a:gd name="T68" fmla="*/ 92 w 243"/>
                  <a:gd name="T69" fmla="*/ 379 h 395"/>
                  <a:gd name="T70" fmla="*/ 109 w 243"/>
                  <a:gd name="T71" fmla="*/ 380 h 395"/>
                  <a:gd name="T72" fmla="*/ 113 w 243"/>
                  <a:gd name="T73" fmla="*/ 393 h 395"/>
                  <a:gd name="T74" fmla="*/ 121 w 243"/>
                  <a:gd name="T75" fmla="*/ 385 h 395"/>
                  <a:gd name="T76" fmla="*/ 112 w 243"/>
                  <a:gd name="T77" fmla="*/ 381 h 395"/>
                  <a:gd name="T78" fmla="*/ 119 w 243"/>
                  <a:gd name="T79" fmla="*/ 369 h 395"/>
                  <a:gd name="T80" fmla="*/ 126 w 243"/>
                  <a:gd name="T81" fmla="*/ 370 h 395"/>
                  <a:gd name="T82" fmla="*/ 125 w 243"/>
                  <a:gd name="T83" fmla="*/ 356 h 395"/>
                  <a:gd name="T84" fmla="*/ 132 w 243"/>
                  <a:gd name="T85" fmla="*/ 349 h 395"/>
                  <a:gd name="T86" fmla="*/ 144 w 243"/>
                  <a:gd name="T87" fmla="*/ 345 h 395"/>
                  <a:gd name="T88" fmla="*/ 161 w 243"/>
                  <a:gd name="T89" fmla="*/ 332 h 395"/>
                  <a:gd name="T90" fmla="*/ 169 w 243"/>
                  <a:gd name="T91" fmla="*/ 321 h 395"/>
                  <a:gd name="T92" fmla="*/ 177 w 243"/>
                  <a:gd name="T93" fmla="*/ 321 h 395"/>
                  <a:gd name="T94" fmla="*/ 197 w 243"/>
                  <a:gd name="T95" fmla="*/ 324 h 395"/>
                  <a:gd name="T96" fmla="*/ 195 w 243"/>
                  <a:gd name="T97" fmla="*/ 308 h 395"/>
                  <a:gd name="T98" fmla="*/ 204 w 243"/>
                  <a:gd name="T99" fmla="*/ 301 h 395"/>
                  <a:gd name="T100" fmla="*/ 197 w 243"/>
                  <a:gd name="T101" fmla="*/ 285 h 395"/>
                  <a:gd name="T102" fmla="*/ 200 w 243"/>
                  <a:gd name="T103" fmla="*/ 270 h 395"/>
                  <a:gd name="T104" fmla="*/ 194 w 243"/>
                  <a:gd name="T105" fmla="*/ 254 h 395"/>
                  <a:gd name="T106" fmla="*/ 202 w 243"/>
                  <a:gd name="T107" fmla="*/ 239 h 395"/>
                  <a:gd name="T108" fmla="*/ 205 w 243"/>
                  <a:gd name="T109" fmla="*/ 224 h 395"/>
                  <a:gd name="T110" fmla="*/ 197 w 243"/>
                  <a:gd name="T111" fmla="*/ 205 h 395"/>
                  <a:gd name="T112" fmla="*/ 198 w 243"/>
                  <a:gd name="T113" fmla="*/ 191 h 395"/>
                  <a:gd name="T114" fmla="*/ 190 w 243"/>
                  <a:gd name="T115" fmla="*/ 160 h 395"/>
                  <a:gd name="T116" fmla="*/ 202 w 243"/>
                  <a:gd name="T117" fmla="*/ 146 h 395"/>
                  <a:gd name="T118" fmla="*/ 222 w 243"/>
                  <a:gd name="T119" fmla="*/ 145 h 395"/>
                  <a:gd name="T120" fmla="*/ 236 w 243"/>
                  <a:gd name="T121" fmla="*/ 143 h 395"/>
                  <a:gd name="T122" fmla="*/ 243 w 243"/>
                  <a:gd name="T123" fmla="*/ 12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395">
                    <a:moveTo>
                      <a:pt x="239" y="114"/>
                    </a:moveTo>
                    <a:lnTo>
                      <a:pt x="239" y="114"/>
                    </a:lnTo>
                    <a:lnTo>
                      <a:pt x="240" y="113"/>
                    </a:lnTo>
                    <a:lnTo>
                      <a:pt x="239" y="112"/>
                    </a:lnTo>
                    <a:lnTo>
                      <a:pt x="238" y="109"/>
                    </a:lnTo>
                    <a:lnTo>
                      <a:pt x="238" y="109"/>
                    </a:lnTo>
                    <a:lnTo>
                      <a:pt x="238" y="108"/>
                    </a:lnTo>
                    <a:lnTo>
                      <a:pt x="237" y="108"/>
                    </a:lnTo>
                    <a:lnTo>
                      <a:pt x="234" y="109"/>
                    </a:lnTo>
                    <a:lnTo>
                      <a:pt x="228" y="111"/>
                    </a:lnTo>
                    <a:lnTo>
                      <a:pt x="228" y="111"/>
                    </a:lnTo>
                    <a:lnTo>
                      <a:pt x="226" y="113"/>
                    </a:lnTo>
                    <a:lnTo>
                      <a:pt x="224" y="113"/>
                    </a:lnTo>
                    <a:lnTo>
                      <a:pt x="224" y="113"/>
                    </a:lnTo>
                    <a:lnTo>
                      <a:pt x="222" y="113"/>
                    </a:lnTo>
                    <a:lnTo>
                      <a:pt x="222" y="111"/>
                    </a:lnTo>
                    <a:lnTo>
                      <a:pt x="221" y="107"/>
                    </a:lnTo>
                    <a:lnTo>
                      <a:pt x="221" y="107"/>
                    </a:lnTo>
                    <a:lnTo>
                      <a:pt x="220" y="104"/>
                    </a:lnTo>
                    <a:lnTo>
                      <a:pt x="220" y="102"/>
                    </a:lnTo>
                    <a:lnTo>
                      <a:pt x="218" y="97"/>
                    </a:lnTo>
                    <a:lnTo>
                      <a:pt x="218" y="97"/>
                    </a:lnTo>
                    <a:lnTo>
                      <a:pt x="218" y="95"/>
                    </a:lnTo>
                    <a:lnTo>
                      <a:pt x="217" y="95"/>
                    </a:lnTo>
                    <a:lnTo>
                      <a:pt x="216" y="96"/>
                    </a:lnTo>
                    <a:lnTo>
                      <a:pt x="215" y="97"/>
                    </a:lnTo>
                    <a:lnTo>
                      <a:pt x="215" y="97"/>
                    </a:lnTo>
                    <a:lnTo>
                      <a:pt x="212" y="97"/>
                    </a:lnTo>
                    <a:lnTo>
                      <a:pt x="208" y="98"/>
                    </a:lnTo>
                    <a:lnTo>
                      <a:pt x="208" y="98"/>
                    </a:lnTo>
                    <a:lnTo>
                      <a:pt x="202" y="101"/>
                    </a:lnTo>
                    <a:lnTo>
                      <a:pt x="202" y="101"/>
                    </a:lnTo>
                    <a:lnTo>
                      <a:pt x="201" y="99"/>
                    </a:lnTo>
                    <a:lnTo>
                      <a:pt x="201" y="99"/>
                    </a:lnTo>
                    <a:lnTo>
                      <a:pt x="200" y="98"/>
                    </a:lnTo>
                    <a:lnTo>
                      <a:pt x="197" y="97"/>
                    </a:lnTo>
                    <a:lnTo>
                      <a:pt x="191" y="95"/>
                    </a:lnTo>
                    <a:lnTo>
                      <a:pt x="191" y="95"/>
                    </a:lnTo>
                    <a:lnTo>
                      <a:pt x="188" y="94"/>
                    </a:lnTo>
                    <a:lnTo>
                      <a:pt x="186" y="93"/>
                    </a:lnTo>
                    <a:lnTo>
                      <a:pt x="184" y="89"/>
                    </a:lnTo>
                    <a:lnTo>
                      <a:pt x="184" y="89"/>
                    </a:lnTo>
                    <a:lnTo>
                      <a:pt x="182" y="84"/>
                    </a:lnTo>
                    <a:lnTo>
                      <a:pt x="181" y="81"/>
                    </a:lnTo>
                    <a:lnTo>
                      <a:pt x="181" y="81"/>
                    </a:lnTo>
                    <a:lnTo>
                      <a:pt x="181" y="78"/>
                    </a:lnTo>
                    <a:lnTo>
                      <a:pt x="183" y="74"/>
                    </a:lnTo>
                    <a:lnTo>
                      <a:pt x="183" y="74"/>
                    </a:lnTo>
                    <a:lnTo>
                      <a:pt x="185" y="69"/>
                    </a:lnTo>
                    <a:lnTo>
                      <a:pt x="187" y="64"/>
                    </a:lnTo>
                    <a:lnTo>
                      <a:pt x="187" y="64"/>
                    </a:lnTo>
                    <a:lnTo>
                      <a:pt x="187" y="61"/>
                    </a:lnTo>
                    <a:lnTo>
                      <a:pt x="186" y="59"/>
                    </a:lnTo>
                    <a:lnTo>
                      <a:pt x="185" y="55"/>
                    </a:lnTo>
                    <a:lnTo>
                      <a:pt x="185" y="55"/>
                    </a:lnTo>
                    <a:lnTo>
                      <a:pt x="186" y="54"/>
                    </a:lnTo>
                    <a:lnTo>
                      <a:pt x="189" y="52"/>
                    </a:lnTo>
                    <a:lnTo>
                      <a:pt x="189" y="52"/>
                    </a:lnTo>
                    <a:lnTo>
                      <a:pt x="191" y="48"/>
                    </a:lnTo>
                    <a:lnTo>
                      <a:pt x="192" y="44"/>
                    </a:lnTo>
                    <a:lnTo>
                      <a:pt x="192" y="44"/>
                    </a:lnTo>
                    <a:lnTo>
                      <a:pt x="191" y="40"/>
                    </a:lnTo>
                    <a:lnTo>
                      <a:pt x="190" y="38"/>
                    </a:lnTo>
                    <a:lnTo>
                      <a:pt x="189" y="38"/>
                    </a:lnTo>
                    <a:lnTo>
                      <a:pt x="189" y="38"/>
                    </a:lnTo>
                    <a:lnTo>
                      <a:pt x="183" y="35"/>
                    </a:lnTo>
                    <a:lnTo>
                      <a:pt x="183" y="35"/>
                    </a:lnTo>
                    <a:lnTo>
                      <a:pt x="182" y="34"/>
                    </a:lnTo>
                    <a:lnTo>
                      <a:pt x="183" y="33"/>
                    </a:lnTo>
                    <a:lnTo>
                      <a:pt x="185" y="32"/>
                    </a:lnTo>
                    <a:lnTo>
                      <a:pt x="185" y="32"/>
                    </a:lnTo>
                    <a:lnTo>
                      <a:pt x="186" y="31"/>
                    </a:lnTo>
                    <a:lnTo>
                      <a:pt x="186" y="30"/>
                    </a:lnTo>
                    <a:lnTo>
                      <a:pt x="185" y="26"/>
                    </a:lnTo>
                    <a:lnTo>
                      <a:pt x="185" y="26"/>
                    </a:lnTo>
                    <a:lnTo>
                      <a:pt x="183" y="19"/>
                    </a:lnTo>
                    <a:lnTo>
                      <a:pt x="183" y="19"/>
                    </a:lnTo>
                    <a:lnTo>
                      <a:pt x="180" y="18"/>
                    </a:lnTo>
                    <a:lnTo>
                      <a:pt x="180" y="18"/>
                    </a:lnTo>
                    <a:lnTo>
                      <a:pt x="179" y="19"/>
                    </a:lnTo>
                    <a:lnTo>
                      <a:pt x="177" y="20"/>
                    </a:lnTo>
                    <a:lnTo>
                      <a:pt x="176" y="25"/>
                    </a:lnTo>
                    <a:lnTo>
                      <a:pt x="176" y="25"/>
                    </a:lnTo>
                    <a:lnTo>
                      <a:pt x="174" y="28"/>
                    </a:lnTo>
                    <a:lnTo>
                      <a:pt x="172" y="32"/>
                    </a:lnTo>
                    <a:lnTo>
                      <a:pt x="172" y="32"/>
                    </a:lnTo>
                    <a:lnTo>
                      <a:pt x="172" y="33"/>
                    </a:lnTo>
                    <a:lnTo>
                      <a:pt x="171" y="32"/>
                    </a:lnTo>
                    <a:lnTo>
                      <a:pt x="168" y="30"/>
                    </a:lnTo>
                    <a:lnTo>
                      <a:pt x="168" y="30"/>
                    </a:lnTo>
                    <a:lnTo>
                      <a:pt x="166" y="30"/>
                    </a:lnTo>
                    <a:lnTo>
                      <a:pt x="162" y="30"/>
                    </a:lnTo>
                    <a:lnTo>
                      <a:pt x="162" y="30"/>
                    </a:lnTo>
                    <a:lnTo>
                      <a:pt x="160" y="30"/>
                    </a:lnTo>
                    <a:lnTo>
                      <a:pt x="159" y="28"/>
                    </a:lnTo>
                    <a:lnTo>
                      <a:pt x="158" y="23"/>
                    </a:lnTo>
                    <a:lnTo>
                      <a:pt x="158" y="23"/>
                    </a:lnTo>
                    <a:lnTo>
                      <a:pt x="157" y="21"/>
                    </a:lnTo>
                    <a:lnTo>
                      <a:pt x="156" y="19"/>
                    </a:lnTo>
                    <a:lnTo>
                      <a:pt x="154" y="18"/>
                    </a:lnTo>
                    <a:lnTo>
                      <a:pt x="151" y="17"/>
                    </a:lnTo>
                    <a:lnTo>
                      <a:pt x="151" y="17"/>
                    </a:lnTo>
                    <a:lnTo>
                      <a:pt x="150" y="17"/>
                    </a:lnTo>
                    <a:lnTo>
                      <a:pt x="148" y="16"/>
                    </a:lnTo>
                    <a:lnTo>
                      <a:pt x="147" y="14"/>
                    </a:lnTo>
                    <a:lnTo>
                      <a:pt x="147" y="14"/>
                    </a:lnTo>
                    <a:lnTo>
                      <a:pt x="147" y="14"/>
                    </a:lnTo>
                    <a:lnTo>
                      <a:pt x="144" y="15"/>
                    </a:lnTo>
                    <a:lnTo>
                      <a:pt x="140" y="18"/>
                    </a:lnTo>
                    <a:lnTo>
                      <a:pt x="140" y="18"/>
                    </a:lnTo>
                    <a:lnTo>
                      <a:pt x="139" y="18"/>
                    </a:lnTo>
                    <a:lnTo>
                      <a:pt x="136" y="18"/>
                    </a:lnTo>
                    <a:lnTo>
                      <a:pt x="136" y="18"/>
                    </a:lnTo>
                    <a:lnTo>
                      <a:pt x="135" y="16"/>
                    </a:lnTo>
                    <a:lnTo>
                      <a:pt x="136" y="14"/>
                    </a:lnTo>
                    <a:lnTo>
                      <a:pt x="136" y="10"/>
                    </a:lnTo>
                    <a:lnTo>
                      <a:pt x="136" y="10"/>
                    </a:lnTo>
                    <a:lnTo>
                      <a:pt x="136" y="10"/>
                    </a:lnTo>
                    <a:lnTo>
                      <a:pt x="135" y="11"/>
                    </a:lnTo>
                    <a:lnTo>
                      <a:pt x="132" y="15"/>
                    </a:lnTo>
                    <a:lnTo>
                      <a:pt x="126" y="22"/>
                    </a:lnTo>
                    <a:lnTo>
                      <a:pt x="126" y="22"/>
                    </a:lnTo>
                    <a:lnTo>
                      <a:pt x="125" y="25"/>
                    </a:lnTo>
                    <a:lnTo>
                      <a:pt x="124" y="28"/>
                    </a:lnTo>
                    <a:lnTo>
                      <a:pt x="123" y="31"/>
                    </a:lnTo>
                    <a:lnTo>
                      <a:pt x="122" y="32"/>
                    </a:lnTo>
                    <a:lnTo>
                      <a:pt x="122" y="32"/>
                    </a:lnTo>
                    <a:lnTo>
                      <a:pt x="121" y="33"/>
                    </a:lnTo>
                    <a:lnTo>
                      <a:pt x="119" y="33"/>
                    </a:lnTo>
                    <a:lnTo>
                      <a:pt x="115" y="33"/>
                    </a:lnTo>
                    <a:lnTo>
                      <a:pt x="115" y="33"/>
                    </a:lnTo>
                    <a:lnTo>
                      <a:pt x="112" y="33"/>
                    </a:lnTo>
                    <a:lnTo>
                      <a:pt x="109" y="32"/>
                    </a:lnTo>
                    <a:lnTo>
                      <a:pt x="109" y="32"/>
                    </a:lnTo>
                    <a:lnTo>
                      <a:pt x="106" y="31"/>
                    </a:lnTo>
                    <a:lnTo>
                      <a:pt x="102" y="31"/>
                    </a:lnTo>
                    <a:lnTo>
                      <a:pt x="102" y="31"/>
                    </a:lnTo>
                    <a:lnTo>
                      <a:pt x="99" y="31"/>
                    </a:lnTo>
                    <a:lnTo>
                      <a:pt x="96" y="29"/>
                    </a:lnTo>
                    <a:lnTo>
                      <a:pt x="90" y="25"/>
                    </a:lnTo>
                    <a:lnTo>
                      <a:pt x="90" y="25"/>
                    </a:lnTo>
                    <a:lnTo>
                      <a:pt x="87" y="23"/>
                    </a:lnTo>
                    <a:lnTo>
                      <a:pt x="84" y="23"/>
                    </a:lnTo>
                    <a:lnTo>
                      <a:pt x="78" y="25"/>
                    </a:lnTo>
                    <a:lnTo>
                      <a:pt x="78" y="25"/>
                    </a:lnTo>
                    <a:lnTo>
                      <a:pt x="76" y="23"/>
                    </a:lnTo>
                    <a:lnTo>
                      <a:pt x="76" y="21"/>
                    </a:lnTo>
                    <a:lnTo>
                      <a:pt x="75" y="18"/>
                    </a:lnTo>
                    <a:lnTo>
                      <a:pt x="75" y="18"/>
                    </a:lnTo>
                    <a:lnTo>
                      <a:pt x="72" y="14"/>
                    </a:lnTo>
                    <a:lnTo>
                      <a:pt x="68" y="11"/>
                    </a:lnTo>
                    <a:lnTo>
                      <a:pt x="68" y="11"/>
                    </a:lnTo>
                    <a:lnTo>
                      <a:pt x="67" y="9"/>
                    </a:lnTo>
                    <a:lnTo>
                      <a:pt x="67" y="6"/>
                    </a:lnTo>
                    <a:lnTo>
                      <a:pt x="66" y="2"/>
                    </a:lnTo>
                    <a:lnTo>
                      <a:pt x="66" y="2"/>
                    </a:lnTo>
                    <a:lnTo>
                      <a:pt x="66" y="2"/>
                    </a:lnTo>
                    <a:lnTo>
                      <a:pt x="65" y="2"/>
                    </a:lnTo>
                    <a:lnTo>
                      <a:pt x="65" y="2"/>
                    </a:lnTo>
                    <a:lnTo>
                      <a:pt x="64" y="3"/>
                    </a:lnTo>
                    <a:lnTo>
                      <a:pt x="62" y="2"/>
                    </a:lnTo>
                    <a:lnTo>
                      <a:pt x="60" y="0"/>
                    </a:lnTo>
                    <a:lnTo>
                      <a:pt x="60" y="0"/>
                    </a:lnTo>
                    <a:lnTo>
                      <a:pt x="60" y="0"/>
                    </a:lnTo>
                    <a:lnTo>
                      <a:pt x="59" y="0"/>
                    </a:lnTo>
                    <a:lnTo>
                      <a:pt x="59" y="3"/>
                    </a:lnTo>
                    <a:lnTo>
                      <a:pt x="59" y="11"/>
                    </a:lnTo>
                    <a:lnTo>
                      <a:pt x="59" y="11"/>
                    </a:lnTo>
                    <a:lnTo>
                      <a:pt x="59" y="14"/>
                    </a:lnTo>
                    <a:lnTo>
                      <a:pt x="58" y="14"/>
                    </a:lnTo>
                    <a:lnTo>
                      <a:pt x="56" y="13"/>
                    </a:lnTo>
                    <a:lnTo>
                      <a:pt x="56" y="13"/>
                    </a:lnTo>
                    <a:lnTo>
                      <a:pt x="55" y="13"/>
                    </a:lnTo>
                    <a:lnTo>
                      <a:pt x="55" y="15"/>
                    </a:lnTo>
                    <a:lnTo>
                      <a:pt x="56" y="23"/>
                    </a:lnTo>
                    <a:lnTo>
                      <a:pt x="56" y="23"/>
                    </a:lnTo>
                    <a:lnTo>
                      <a:pt x="55" y="27"/>
                    </a:lnTo>
                    <a:lnTo>
                      <a:pt x="52" y="30"/>
                    </a:lnTo>
                    <a:lnTo>
                      <a:pt x="50" y="33"/>
                    </a:lnTo>
                    <a:lnTo>
                      <a:pt x="47" y="35"/>
                    </a:lnTo>
                    <a:lnTo>
                      <a:pt x="47" y="35"/>
                    </a:lnTo>
                    <a:lnTo>
                      <a:pt x="46" y="37"/>
                    </a:lnTo>
                    <a:lnTo>
                      <a:pt x="47" y="38"/>
                    </a:lnTo>
                    <a:lnTo>
                      <a:pt x="48" y="40"/>
                    </a:lnTo>
                    <a:lnTo>
                      <a:pt x="48" y="43"/>
                    </a:lnTo>
                    <a:lnTo>
                      <a:pt x="48" y="43"/>
                    </a:lnTo>
                    <a:lnTo>
                      <a:pt x="47" y="48"/>
                    </a:lnTo>
                    <a:lnTo>
                      <a:pt x="45" y="55"/>
                    </a:lnTo>
                    <a:lnTo>
                      <a:pt x="41" y="69"/>
                    </a:lnTo>
                    <a:lnTo>
                      <a:pt x="41" y="69"/>
                    </a:lnTo>
                    <a:lnTo>
                      <a:pt x="40" y="72"/>
                    </a:lnTo>
                    <a:lnTo>
                      <a:pt x="40" y="74"/>
                    </a:lnTo>
                    <a:lnTo>
                      <a:pt x="41" y="75"/>
                    </a:lnTo>
                    <a:lnTo>
                      <a:pt x="43" y="76"/>
                    </a:lnTo>
                    <a:lnTo>
                      <a:pt x="43" y="76"/>
                    </a:lnTo>
                    <a:lnTo>
                      <a:pt x="44" y="76"/>
                    </a:lnTo>
                    <a:lnTo>
                      <a:pt x="46" y="78"/>
                    </a:lnTo>
                    <a:lnTo>
                      <a:pt x="47" y="80"/>
                    </a:lnTo>
                    <a:lnTo>
                      <a:pt x="47" y="84"/>
                    </a:lnTo>
                    <a:lnTo>
                      <a:pt x="47" y="84"/>
                    </a:lnTo>
                    <a:lnTo>
                      <a:pt x="46" y="89"/>
                    </a:lnTo>
                    <a:lnTo>
                      <a:pt x="44" y="92"/>
                    </a:lnTo>
                    <a:lnTo>
                      <a:pt x="41" y="96"/>
                    </a:lnTo>
                    <a:lnTo>
                      <a:pt x="40" y="98"/>
                    </a:lnTo>
                    <a:lnTo>
                      <a:pt x="40" y="98"/>
                    </a:lnTo>
                    <a:lnTo>
                      <a:pt x="40" y="101"/>
                    </a:lnTo>
                    <a:lnTo>
                      <a:pt x="42" y="104"/>
                    </a:lnTo>
                    <a:lnTo>
                      <a:pt x="44" y="107"/>
                    </a:lnTo>
                    <a:lnTo>
                      <a:pt x="45" y="111"/>
                    </a:lnTo>
                    <a:lnTo>
                      <a:pt x="45" y="111"/>
                    </a:lnTo>
                    <a:lnTo>
                      <a:pt x="48" y="126"/>
                    </a:lnTo>
                    <a:lnTo>
                      <a:pt x="48" y="138"/>
                    </a:lnTo>
                    <a:lnTo>
                      <a:pt x="48" y="138"/>
                    </a:lnTo>
                    <a:lnTo>
                      <a:pt x="48" y="142"/>
                    </a:lnTo>
                    <a:lnTo>
                      <a:pt x="46" y="146"/>
                    </a:lnTo>
                    <a:lnTo>
                      <a:pt x="43" y="153"/>
                    </a:lnTo>
                    <a:lnTo>
                      <a:pt x="43" y="153"/>
                    </a:lnTo>
                    <a:lnTo>
                      <a:pt x="43" y="155"/>
                    </a:lnTo>
                    <a:lnTo>
                      <a:pt x="44" y="157"/>
                    </a:lnTo>
                    <a:lnTo>
                      <a:pt x="48" y="161"/>
                    </a:lnTo>
                    <a:lnTo>
                      <a:pt x="48" y="161"/>
                    </a:lnTo>
                    <a:lnTo>
                      <a:pt x="48" y="162"/>
                    </a:lnTo>
                    <a:lnTo>
                      <a:pt x="47" y="163"/>
                    </a:lnTo>
                    <a:lnTo>
                      <a:pt x="45" y="165"/>
                    </a:lnTo>
                    <a:lnTo>
                      <a:pt x="41" y="167"/>
                    </a:lnTo>
                    <a:lnTo>
                      <a:pt x="39" y="169"/>
                    </a:lnTo>
                    <a:lnTo>
                      <a:pt x="39" y="169"/>
                    </a:lnTo>
                    <a:lnTo>
                      <a:pt x="39" y="172"/>
                    </a:lnTo>
                    <a:lnTo>
                      <a:pt x="40" y="175"/>
                    </a:lnTo>
                    <a:lnTo>
                      <a:pt x="42" y="182"/>
                    </a:lnTo>
                    <a:lnTo>
                      <a:pt x="42" y="182"/>
                    </a:lnTo>
                    <a:lnTo>
                      <a:pt x="42" y="192"/>
                    </a:lnTo>
                    <a:lnTo>
                      <a:pt x="42" y="200"/>
                    </a:lnTo>
                    <a:lnTo>
                      <a:pt x="42" y="200"/>
                    </a:lnTo>
                    <a:lnTo>
                      <a:pt x="44" y="207"/>
                    </a:lnTo>
                    <a:lnTo>
                      <a:pt x="46" y="215"/>
                    </a:lnTo>
                    <a:lnTo>
                      <a:pt x="46" y="215"/>
                    </a:lnTo>
                    <a:lnTo>
                      <a:pt x="47" y="217"/>
                    </a:lnTo>
                    <a:lnTo>
                      <a:pt x="48" y="218"/>
                    </a:lnTo>
                    <a:lnTo>
                      <a:pt x="51" y="217"/>
                    </a:lnTo>
                    <a:lnTo>
                      <a:pt x="52" y="216"/>
                    </a:lnTo>
                    <a:lnTo>
                      <a:pt x="52" y="216"/>
                    </a:lnTo>
                    <a:lnTo>
                      <a:pt x="52" y="215"/>
                    </a:lnTo>
                    <a:lnTo>
                      <a:pt x="53" y="216"/>
                    </a:lnTo>
                    <a:lnTo>
                      <a:pt x="56" y="217"/>
                    </a:lnTo>
                    <a:lnTo>
                      <a:pt x="60" y="220"/>
                    </a:lnTo>
                    <a:lnTo>
                      <a:pt x="62" y="222"/>
                    </a:lnTo>
                    <a:lnTo>
                      <a:pt x="62" y="222"/>
                    </a:lnTo>
                    <a:lnTo>
                      <a:pt x="64" y="229"/>
                    </a:lnTo>
                    <a:lnTo>
                      <a:pt x="66" y="236"/>
                    </a:lnTo>
                    <a:lnTo>
                      <a:pt x="66" y="236"/>
                    </a:lnTo>
                    <a:lnTo>
                      <a:pt x="66" y="237"/>
                    </a:lnTo>
                    <a:lnTo>
                      <a:pt x="66" y="238"/>
                    </a:lnTo>
                    <a:lnTo>
                      <a:pt x="64" y="241"/>
                    </a:lnTo>
                    <a:lnTo>
                      <a:pt x="59" y="245"/>
                    </a:lnTo>
                    <a:lnTo>
                      <a:pt x="59" y="245"/>
                    </a:lnTo>
                    <a:lnTo>
                      <a:pt x="58" y="247"/>
                    </a:lnTo>
                    <a:lnTo>
                      <a:pt x="57" y="247"/>
                    </a:lnTo>
                    <a:lnTo>
                      <a:pt x="54" y="245"/>
                    </a:lnTo>
                    <a:lnTo>
                      <a:pt x="45" y="240"/>
                    </a:lnTo>
                    <a:lnTo>
                      <a:pt x="45" y="240"/>
                    </a:lnTo>
                    <a:lnTo>
                      <a:pt x="44" y="239"/>
                    </a:lnTo>
                    <a:lnTo>
                      <a:pt x="42" y="239"/>
                    </a:lnTo>
                    <a:lnTo>
                      <a:pt x="39" y="241"/>
                    </a:lnTo>
                    <a:lnTo>
                      <a:pt x="34" y="247"/>
                    </a:lnTo>
                    <a:lnTo>
                      <a:pt x="34" y="247"/>
                    </a:lnTo>
                    <a:lnTo>
                      <a:pt x="33" y="250"/>
                    </a:lnTo>
                    <a:lnTo>
                      <a:pt x="34" y="251"/>
                    </a:lnTo>
                    <a:lnTo>
                      <a:pt x="36" y="253"/>
                    </a:lnTo>
                    <a:lnTo>
                      <a:pt x="36" y="253"/>
                    </a:lnTo>
                    <a:lnTo>
                      <a:pt x="37" y="253"/>
                    </a:lnTo>
                    <a:lnTo>
                      <a:pt x="36" y="254"/>
                    </a:lnTo>
                    <a:lnTo>
                      <a:pt x="34" y="257"/>
                    </a:lnTo>
                    <a:lnTo>
                      <a:pt x="28" y="263"/>
                    </a:lnTo>
                    <a:lnTo>
                      <a:pt x="28" y="263"/>
                    </a:lnTo>
                    <a:lnTo>
                      <a:pt x="22" y="268"/>
                    </a:lnTo>
                    <a:lnTo>
                      <a:pt x="16" y="272"/>
                    </a:lnTo>
                    <a:lnTo>
                      <a:pt x="16" y="272"/>
                    </a:lnTo>
                    <a:lnTo>
                      <a:pt x="15" y="275"/>
                    </a:lnTo>
                    <a:lnTo>
                      <a:pt x="13" y="280"/>
                    </a:lnTo>
                    <a:lnTo>
                      <a:pt x="12" y="284"/>
                    </a:lnTo>
                    <a:lnTo>
                      <a:pt x="9" y="287"/>
                    </a:lnTo>
                    <a:lnTo>
                      <a:pt x="9" y="287"/>
                    </a:lnTo>
                    <a:lnTo>
                      <a:pt x="4" y="292"/>
                    </a:lnTo>
                    <a:lnTo>
                      <a:pt x="0" y="299"/>
                    </a:lnTo>
                    <a:lnTo>
                      <a:pt x="0" y="299"/>
                    </a:lnTo>
                    <a:lnTo>
                      <a:pt x="0" y="302"/>
                    </a:lnTo>
                    <a:lnTo>
                      <a:pt x="0" y="303"/>
                    </a:lnTo>
                    <a:lnTo>
                      <a:pt x="2" y="306"/>
                    </a:lnTo>
                    <a:lnTo>
                      <a:pt x="5" y="308"/>
                    </a:lnTo>
                    <a:lnTo>
                      <a:pt x="9" y="311"/>
                    </a:lnTo>
                    <a:lnTo>
                      <a:pt x="9" y="311"/>
                    </a:lnTo>
                    <a:lnTo>
                      <a:pt x="13" y="313"/>
                    </a:lnTo>
                    <a:lnTo>
                      <a:pt x="15" y="316"/>
                    </a:lnTo>
                    <a:lnTo>
                      <a:pt x="20" y="320"/>
                    </a:lnTo>
                    <a:lnTo>
                      <a:pt x="20" y="320"/>
                    </a:lnTo>
                    <a:lnTo>
                      <a:pt x="21" y="322"/>
                    </a:lnTo>
                    <a:lnTo>
                      <a:pt x="20" y="323"/>
                    </a:lnTo>
                    <a:lnTo>
                      <a:pt x="19" y="324"/>
                    </a:lnTo>
                    <a:lnTo>
                      <a:pt x="18" y="325"/>
                    </a:lnTo>
                    <a:lnTo>
                      <a:pt x="18" y="325"/>
                    </a:lnTo>
                    <a:lnTo>
                      <a:pt x="19" y="327"/>
                    </a:lnTo>
                    <a:lnTo>
                      <a:pt x="21" y="328"/>
                    </a:lnTo>
                    <a:lnTo>
                      <a:pt x="27" y="329"/>
                    </a:lnTo>
                    <a:lnTo>
                      <a:pt x="27" y="329"/>
                    </a:lnTo>
                    <a:lnTo>
                      <a:pt x="29" y="331"/>
                    </a:lnTo>
                    <a:lnTo>
                      <a:pt x="31" y="335"/>
                    </a:lnTo>
                    <a:lnTo>
                      <a:pt x="33" y="339"/>
                    </a:lnTo>
                    <a:lnTo>
                      <a:pt x="34" y="344"/>
                    </a:lnTo>
                    <a:lnTo>
                      <a:pt x="34" y="344"/>
                    </a:lnTo>
                    <a:lnTo>
                      <a:pt x="34" y="347"/>
                    </a:lnTo>
                    <a:lnTo>
                      <a:pt x="34" y="349"/>
                    </a:lnTo>
                    <a:lnTo>
                      <a:pt x="31" y="354"/>
                    </a:lnTo>
                    <a:lnTo>
                      <a:pt x="26" y="362"/>
                    </a:lnTo>
                    <a:lnTo>
                      <a:pt x="26" y="362"/>
                    </a:lnTo>
                    <a:lnTo>
                      <a:pt x="24" y="367"/>
                    </a:lnTo>
                    <a:lnTo>
                      <a:pt x="22" y="372"/>
                    </a:lnTo>
                    <a:lnTo>
                      <a:pt x="22" y="372"/>
                    </a:lnTo>
                    <a:lnTo>
                      <a:pt x="22" y="375"/>
                    </a:lnTo>
                    <a:lnTo>
                      <a:pt x="24" y="377"/>
                    </a:lnTo>
                    <a:lnTo>
                      <a:pt x="28" y="379"/>
                    </a:lnTo>
                    <a:lnTo>
                      <a:pt x="28" y="379"/>
                    </a:lnTo>
                    <a:lnTo>
                      <a:pt x="29" y="379"/>
                    </a:lnTo>
                    <a:lnTo>
                      <a:pt x="29" y="381"/>
                    </a:lnTo>
                    <a:lnTo>
                      <a:pt x="29" y="386"/>
                    </a:lnTo>
                    <a:lnTo>
                      <a:pt x="29" y="386"/>
                    </a:lnTo>
                    <a:lnTo>
                      <a:pt x="29" y="388"/>
                    </a:lnTo>
                    <a:lnTo>
                      <a:pt x="29" y="388"/>
                    </a:lnTo>
                    <a:lnTo>
                      <a:pt x="32" y="388"/>
                    </a:lnTo>
                    <a:lnTo>
                      <a:pt x="35" y="386"/>
                    </a:lnTo>
                    <a:lnTo>
                      <a:pt x="37" y="385"/>
                    </a:lnTo>
                    <a:lnTo>
                      <a:pt x="37" y="385"/>
                    </a:lnTo>
                    <a:lnTo>
                      <a:pt x="40" y="384"/>
                    </a:lnTo>
                    <a:lnTo>
                      <a:pt x="42" y="381"/>
                    </a:lnTo>
                    <a:lnTo>
                      <a:pt x="44" y="378"/>
                    </a:lnTo>
                    <a:lnTo>
                      <a:pt x="46" y="377"/>
                    </a:lnTo>
                    <a:lnTo>
                      <a:pt x="46" y="377"/>
                    </a:lnTo>
                    <a:lnTo>
                      <a:pt x="55" y="377"/>
                    </a:lnTo>
                    <a:lnTo>
                      <a:pt x="63" y="377"/>
                    </a:lnTo>
                    <a:lnTo>
                      <a:pt x="63" y="377"/>
                    </a:lnTo>
                    <a:lnTo>
                      <a:pt x="65" y="378"/>
                    </a:lnTo>
                    <a:lnTo>
                      <a:pt x="68" y="379"/>
                    </a:lnTo>
                    <a:lnTo>
                      <a:pt x="74" y="382"/>
                    </a:lnTo>
                    <a:lnTo>
                      <a:pt x="74" y="382"/>
                    </a:lnTo>
                    <a:lnTo>
                      <a:pt x="78" y="383"/>
                    </a:lnTo>
                    <a:lnTo>
                      <a:pt x="84" y="382"/>
                    </a:lnTo>
                    <a:lnTo>
                      <a:pt x="87" y="381"/>
                    </a:lnTo>
                    <a:lnTo>
                      <a:pt x="90" y="380"/>
                    </a:lnTo>
                    <a:lnTo>
                      <a:pt x="90" y="380"/>
                    </a:lnTo>
                    <a:lnTo>
                      <a:pt x="92" y="379"/>
                    </a:lnTo>
                    <a:lnTo>
                      <a:pt x="94" y="378"/>
                    </a:lnTo>
                    <a:lnTo>
                      <a:pt x="95" y="375"/>
                    </a:lnTo>
                    <a:lnTo>
                      <a:pt x="95" y="375"/>
                    </a:lnTo>
                    <a:lnTo>
                      <a:pt x="97" y="375"/>
                    </a:lnTo>
                    <a:lnTo>
                      <a:pt x="100" y="376"/>
                    </a:lnTo>
                    <a:lnTo>
                      <a:pt x="105" y="379"/>
                    </a:lnTo>
                    <a:lnTo>
                      <a:pt x="105" y="379"/>
                    </a:lnTo>
                    <a:lnTo>
                      <a:pt x="107" y="380"/>
                    </a:lnTo>
                    <a:lnTo>
                      <a:pt x="108" y="380"/>
                    </a:lnTo>
                    <a:lnTo>
                      <a:pt x="109" y="380"/>
                    </a:lnTo>
                    <a:lnTo>
                      <a:pt x="110" y="381"/>
                    </a:lnTo>
                    <a:lnTo>
                      <a:pt x="110" y="381"/>
                    </a:lnTo>
                    <a:lnTo>
                      <a:pt x="111" y="383"/>
                    </a:lnTo>
                    <a:lnTo>
                      <a:pt x="112" y="385"/>
                    </a:lnTo>
                    <a:lnTo>
                      <a:pt x="112" y="388"/>
                    </a:lnTo>
                    <a:lnTo>
                      <a:pt x="113" y="390"/>
                    </a:lnTo>
                    <a:lnTo>
                      <a:pt x="113" y="390"/>
                    </a:lnTo>
                    <a:lnTo>
                      <a:pt x="113" y="391"/>
                    </a:lnTo>
                    <a:lnTo>
                      <a:pt x="113" y="393"/>
                    </a:lnTo>
                    <a:lnTo>
                      <a:pt x="113" y="393"/>
                    </a:lnTo>
                    <a:lnTo>
                      <a:pt x="116" y="395"/>
                    </a:lnTo>
                    <a:lnTo>
                      <a:pt x="118" y="395"/>
                    </a:lnTo>
                    <a:lnTo>
                      <a:pt x="118" y="395"/>
                    </a:lnTo>
                    <a:lnTo>
                      <a:pt x="118" y="389"/>
                    </a:lnTo>
                    <a:lnTo>
                      <a:pt x="118" y="389"/>
                    </a:lnTo>
                    <a:lnTo>
                      <a:pt x="118" y="388"/>
                    </a:lnTo>
                    <a:lnTo>
                      <a:pt x="119" y="387"/>
                    </a:lnTo>
                    <a:lnTo>
                      <a:pt x="121" y="386"/>
                    </a:lnTo>
                    <a:lnTo>
                      <a:pt x="121" y="386"/>
                    </a:lnTo>
                    <a:lnTo>
                      <a:pt x="121" y="385"/>
                    </a:lnTo>
                    <a:lnTo>
                      <a:pt x="120" y="385"/>
                    </a:lnTo>
                    <a:lnTo>
                      <a:pt x="119" y="384"/>
                    </a:lnTo>
                    <a:lnTo>
                      <a:pt x="117" y="383"/>
                    </a:lnTo>
                    <a:lnTo>
                      <a:pt x="117" y="383"/>
                    </a:lnTo>
                    <a:lnTo>
                      <a:pt x="116" y="382"/>
                    </a:lnTo>
                    <a:lnTo>
                      <a:pt x="116" y="382"/>
                    </a:lnTo>
                    <a:lnTo>
                      <a:pt x="113" y="383"/>
                    </a:lnTo>
                    <a:lnTo>
                      <a:pt x="113" y="383"/>
                    </a:lnTo>
                    <a:lnTo>
                      <a:pt x="112" y="382"/>
                    </a:lnTo>
                    <a:lnTo>
                      <a:pt x="112" y="381"/>
                    </a:lnTo>
                    <a:lnTo>
                      <a:pt x="112" y="379"/>
                    </a:lnTo>
                    <a:lnTo>
                      <a:pt x="112" y="379"/>
                    </a:lnTo>
                    <a:lnTo>
                      <a:pt x="113" y="378"/>
                    </a:lnTo>
                    <a:lnTo>
                      <a:pt x="113" y="376"/>
                    </a:lnTo>
                    <a:lnTo>
                      <a:pt x="116" y="374"/>
                    </a:lnTo>
                    <a:lnTo>
                      <a:pt x="116" y="374"/>
                    </a:lnTo>
                    <a:lnTo>
                      <a:pt x="117" y="370"/>
                    </a:lnTo>
                    <a:lnTo>
                      <a:pt x="118" y="369"/>
                    </a:lnTo>
                    <a:lnTo>
                      <a:pt x="118" y="369"/>
                    </a:lnTo>
                    <a:lnTo>
                      <a:pt x="119" y="369"/>
                    </a:lnTo>
                    <a:lnTo>
                      <a:pt x="121" y="370"/>
                    </a:lnTo>
                    <a:lnTo>
                      <a:pt x="121" y="370"/>
                    </a:lnTo>
                    <a:lnTo>
                      <a:pt x="121" y="374"/>
                    </a:lnTo>
                    <a:lnTo>
                      <a:pt x="121" y="375"/>
                    </a:lnTo>
                    <a:lnTo>
                      <a:pt x="121" y="375"/>
                    </a:lnTo>
                    <a:lnTo>
                      <a:pt x="126" y="375"/>
                    </a:lnTo>
                    <a:lnTo>
                      <a:pt x="126" y="375"/>
                    </a:lnTo>
                    <a:lnTo>
                      <a:pt x="127" y="374"/>
                    </a:lnTo>
                    <a:lnTo>
                      <a:pt x="127" y="374"/>
                    </a:lnTo>
                    <a:lnTo>
                      <a:pt x="126" y="370"/>
                    </a:lnTo>
                    <a:lnTo>
                      <a:pt x="126" y="370"/>
                    </a:lnTo>
                    <a:lnTo>
                      <a:pt x="126" y="368"/>
                    </a:lnTo>
                    <a:lnTo>
                      <a:pt x="126" y="367"/>
                    </a:lnTo>
                    <a:lnTo>
                      <a:pt x="126" y="367"/>
                    </a:lnTo>
                    <a:lnTo>
                      <a:pt x="127" y="365"/>
                    </a:lnTo>
                    <a:lnTo>
                      <a:pt x="127" y="365"/>
                    </a:lnTo>
                    <a:lnTo>
                      <a:pt x="127" y="364"/>
                    </a:lnTo>
                    <a:lnTo>
                      <a:pt x="125" y="361"/>
                    </a:lnTo>
                    <a:lnTo>
                      <a:pt x="125" y="361"/>
                    </a:lnTo>
                    <a:lnTo>
                      <a:pt x="125" y="356"/>
                    </a:lnTo>
                    <a:lnTo>
                      <a:pt x="125" y="356"/>
                    </a:lnTo>
                    <a:lnTo>
                      <a:pt x="125" y="355"/>
                    </a:lnTo>
                    <a:lnTo>
                      <a:pt x="126" y="355"/>
                    </a:lnTo>
                    <a:lnTo>
                      <a:pt x="126" y="355"/>
                    </a:lnTo>
                    <a:lnTo>
                      <a:pt x="128" y="355"/>
                    </a:lnTo>
                    <a:lnTo>
                      <a:pt x="128" y="355"/>
                    </a:lnTo>
                    <a:lnTo>
                      <a:pt x="129" y="353"/>
                    </a:lnTo>
                    <a:lnTo>
                      <a:pt x="130" y="351"/>
                    </a:lnTo>
                    <a:lnTo>
                      <a:pt x="130" y="351"/>
                    </a:lnTo>
                    <a:lnTo>
                      <a:pt x="132" y="349"/>
                    </a:lnTo>
                    <a:lnTo>
                      <a:pt x="132" y="347"/>
                    </a:lnTo>
                    <a:lnTo>
                      <a:pt x="132" y="347"/>
                    </a:lnTo>
                    <a:lnTo>
                      <a:pt x="134" y="345"/>
                    </a:lnTo>
                    <a:lnTo>
                      <a:pt x="136" y="344"/>
                    </a:lnTo>
                    <a:lnTo>
                      <a:pt x="136" y="344"/>
                    </a:lnTo>
                    <a:lnTo>
                      <a:pt x="138" y="343"/>
                    </a:lnTo>
                    <a:lnTo>
                      <a:pt x="141" y="345"/>
                    </a:lnTo>
                    <a:lnTo>
                      <a:pt x="141" y="345"/>
                    </a:lnTo>
                    <a:lnTo>
                      <a:pt x="143" y="345"/>
                    </a:lnTo>
                    <a:lnTo>
                      <a:pt x="144" y="345"/>
                    </a:lnTo>
                    <a:lnTo>
                      <a:pt x="147" y="344"/>
                    </a:lnTo>
                    <a:lnTo>
                      <a:pt x="147" y="344"/>
                    </a:lnTo>
                    <a:lnTo>
                      <a:pt x="149" y="343"/>
                    </a:lnTo>
                    <a:lnTo>
                      <a:pt x="151" y="342"/>
                    </a:lnTo>
                    <a:lnTo>
                      <a:pt x="151" y="342"/>
                    </a:lnTo>
                    <a:lnTo>
                      <a:pt x="154" y="340"/>
                    </a:lnTo>
                    <a:lnTo>
                      <a:pt x="157" y="338"/>
                    </a:lnTo>
                    <a:lnTo>
                      <a:pt x="157" y="338"/>
                    </a:lnTo>
                    <a:lnTo>
                      <a:pt x="160" y="335"/>
                    </a:lnTo>
                    <a:lnTo>
                      <a:pt x="161" y="332"/>
                    </a:lnTo>
                    <a:lnTo>
                      <a:pt x="161" y="332"/>
                    </a:lnTo>
                    <a:lnTo>
                      <a:pt x="161" y="331"/>
                    </a:lnTo>
                    <a:lnTo>
                      <a:pt x="164" y="330"/>
                    </a:lnTo>
                    <a:lnTo>
                      <a:pt x="164" y="330"/>
                    </a:lnTo>
                    <a:lnTo>
                      <a:pt x="165" y="329"/>
                    </a:lnTo>
                    <a:lnTo>
                      <a:pt x="166" y="327"/>
                    </a:lnTo>
                    <a:lnTo>
                      <a:pt x="167" y="322"/>
                    </a:lnTo>
                    <a:lnTo>
                      <a:pt x="167" y="322"/>
                    </a:lnTo>
                    <a:lnTo>
                      <a:pt x="168" y="321"/>
                    </a:lnTo>
                    <a:lnTo>
                      <a:pt x="169" y="321"/>
                    </a:lnTo>
                    <a:lnTo>
                      <a:pt x="172" y="322"/>
                    </a:lnTo>
                    <a:lnTo>
                      <a:pt x="172" y="322"/>
                    </a:lnTo>
                    <a:lnTo>
                      <a:pt x="173" y="322"/>
                    </a:lnTo>
                    <a:lnTo>
                      <a:pt x="174" y="321"/>
                    </a:lnTo>
                    <a:lnTo>
                      <a:pt x="174" y="319"/>
                    </a:lnTo>
                    <a:lnTo>
                      <a:pt x="174" y="319"/>
                    </a:lnTo>
                    <a:lnTo>
                      <a:pt x="175" y="319"/>
                    </a:lnTo>
                    <a:lnTo>
                      <a:pt x="176" y="319"/>
                    </a:lnTo>
                    <a:lnTo>
                      <a:pt x="177" y="321"/>
                    </a:lnTo>
                    <a:lnTo>
                      <a:pt x="177" y="321"/>
                    </a:lnTo>
                    <a:lnTo>
                      <a:pt x="180" y="322"/>
                    </a:lnTo>
                    <a:lnTo>
                      <a:pt x="182" y="321"/>
                    </a:lnTo>
                    <a:lnTo>
                      <a:pt x="182" y="321"/>
                    </a:lnTo>
                    <a:lnTo>
                      <a:pt x="185" y="321"/>
                    </a:lnTo>
                    <a:lnTo>
                      <a:pt x="189" y="322"/>
                    </a:lnTo>
                    <a:lnTo>
                      <a:pt x="189" y="322"/>
                    </a:lnTo>
                    <a:lnTo>
                      <a:pt x="193" y="324"/>
                    </a:lnTo>
                    <a:lnTo>
                      <a:pt x="196" y="325"/>
                    </a:lnTo>
                    <a:lnTo>
                      <a:pt x="196" y="325"/>
                    </a:lnTo>
                    <a:lnTo>
                      <a:pt x="197" y="324"/>
                    </a:lnTo>
                    <a:lnTo>
                      <a:pt x="197" y="323"/>
                    </a:lnTo>
                    <a:lnTo>
                      <a:pt x="196" y="320"/>
                    </a:lnTo>
                    <a:lnTo>
                      <a:pt x="196" y="320"/>
                    </a:lnTo>
                    <a:lnTo>
                      <a:pt x="196" y="318"/>
                    </a:lnTo>
                    <a:lnTo>
                      <a:pt x="195" y="316"/>
                    </a:lnTo>
                    <a:lnTo>
                      <a:pt x="194" y="315"/>
                    </a:lnTo>
                    <a:lnTo>
                      <a:pt x="194" y="314"/>
                    </a:lnTo>
                    <a:lnTo>
                      <a:pt x="194" y="314"/>
                    </a:lnTo>
                    <a:lnTo>
                      <a:pt x="195" y="311"/>
                    </a:lnTo>
                    <a:lnTo>
                      <a:pt x="195" y="308"/>
                    </a:lnTo>
                    <a:lnTo>
                      <a:pt x="195" y="308"/>
                    </a:lnTo>
                    <a:lnTo>
                      <a:pt x="195" y="304"/>
                    </a:lnTo>
                    <a:lnTo>
                      <a:pt x="195" y="302"/>
                    </a:lnTo>
                    <a:lnTo>
                      <a:pt x="195" y="299"/>
                    </a:lnTo>
                    <a:lnTo>
                      <a:pt x="195" y="299"/>
                    </a:lnTo>
                    <a:lnTo>
                      <a:pt x="197" y="298"/>
                    </a:lnTo>
                    <a:lnTo>
                      <a:pt x="199" y="298"/>
                    </a:lnTo>
                    <a:lnTo>
                      <a:pt x="203" y="301"/>
                    </a:lnTo>
                    <a:lnTo>
                      <a:pt x="203" y="301"/>
                    </a:lnTo>
                    <a:lnTo>
                      <a:pt x="204" y="301"/>
                    </a:lnTo>
                    <a:lnTo>
                      <a:pt x="202" y="300"/>
                    </a:lnTo>
                    <a:lnTo>
                      <a:pt x="198" y="296"/>
                    </a:lnTo>
                    <a:lnTo>
                      <a:pt x="198" y="296"/>
                    </a:lnTo>
                    <a:lnTo>
                      <a:pt x="198" y="295"/>
                    </a:lnTo>
                    <a:lnTo>
                      <a:pt x="198" y="295"/>
                    </a:lnTo>
                    <a:lnTo>
                      <a:pt x="199" y="293"/>
                    </a:lnTo>
                    <a:lnTo>
                      <a:pt x="199" y="293"/>
                    </a:lnTo>
                    <a:lnTo>
                      <a:pt x="199" y="291"/>
                    </a:lnTo>
                    <a:lnTo>
                      <a:pt x="198" y="289"/>
                    </a:lnTo>
                    <a:lnTo>
                      <a:pt x="197" y="285"/>
                    </a:lnTo>
                    <a:lnTo>
                      <a:pt x="197" y="285"/>
                    </a:lnTo>
                    <a:lnTo>
                      <a:pt x="197" y="284"/>
                    </a:lnTo>
                    <a:lnTo>
                      <a:pt x="197" y="283"/>
                    </a:lnTo>
                    <a:lnTo>
                      <a:pt x="199" y="282"/>
                    </a:lnTo>
                    <a:lnTo>
                      <a:pt x="199" y="282"/>
                    </a:lnTo>
                    <a:lnTo>
                      <a:pt x="199" y="281"/>
                    </a:lnTo>
                    <a:lnTo>
                      <a:pt x="199" y="277"/>
                    </a:lnTo>
                    <a:lnTo>
                      <a:pt x="198" y="272"/>
                    </a:lnTo>
                    <a:lnTo>
                      <a:pt x="198" y="272"/>
                    </a:lnTo>
                    <a:lnTo>
                      <a:pt x="200" y="270"/>
                    </a:lnTo>
                    <a:lnTo>
                      <a:pt x="202" y="267"/>
                    </a:lnTo>
                    <a:lnTo>
                      <a:pt x="202" y="267"/>
                    </a:lnTo>
                    <a:lnTo>
                      <a:pt x="202" y="265"/>
                    </a:lnTo>
                    <a:lnTo>
                      <a:pt x="200" y="263"/>
                    </a:lnTo>
                    <a:lnTo>
                      <a:pt x="198" y="261"/>
                    </a:lnTo>
                    <a:lnTo>
                      <a:pt x="197" y="259"/>
                    </a:lnTo>
                    <a:lnTo>
                      <a:pt x="197" y="259"/>
                    </a:lnTo>
                    <a:lnTo>
                      <a:pt x="196" y="256"/>
                    </a:lnTo>
                    <a:lnTo>
                      <a:pt x="194" y="254"/>
                    </a:lnTo>
                    <a:lnTo>
                      <a:pt x="194" y="254"/>
                    </a:lnTo>
                    <a:lnTo>
                      <a:pt x="194" y="252"/>
                    </a:lnTo>
                    <a:lnTo>
                      <a:pt x="195" y="250"/>
                    </a:lnTo>
                    <a:lnTo>
                      <a:pt x="198" y="245"/>
                    </a:lnTo>
                    <a:lnTo>
                      <a:pt x="198" y="245"/>
                    </a:lnTo>
                    <a:lnTo>
                      <a:pt x="201" y="244"/>
                    </a:lnTo>
                    <a:lnTo>
                      <a:pt x="202" y="243"/>
                    </a:lnTo>
                    <a:lnTo>
                      <a:pt x="203" y="242"/>
                    </a:lnTo>
                    <a:lnTo>
                      <a:pt x="203" y="242"/>
                    </a:lnTo>
                    <a:lnTo>
                      <a:pt x="203" y="240"/>
                    </a:lnTo>
                    <a:lnTo>
                      <a:pt x="202" y="239"/>
                    </a:lnTo>
                    <a:lnTo>
                      <a:pt x="201" y="238"/>
                    </a:lnTo>
                    <a:lnTo>
                      <a:pt x="201" y="238"/>
                    </a:lnTo>
                    <a:lnTo>
                      <a:pt x="201" y="238"/>
                    </a:lnTo>
                    <a:lnTo>
                      <a:pt x="204" y="234"/>
                    </a:lnTo>
                    <a:lnTo>
                      <a:pt x="206" y="232"/>
                    </a:lnTo>
                    <a:lnTo>
                      <a:pt x="206" y="229"/>
                    </a:lnTo>
                    <a:lnTo>
                      <a:pt x="206" y="229"/>
                    </a:lnTo>
                    <a:lnTo>
                      <a:pt x="206" y="227"/>
                    </a:lnTo>
                    <a:lnTo>
                      <a:pt x="206" y="226"/>
                    </a:lnTo>
                    <a:lnTo>
                      <a:pt x="205" y="224"/>
                    </a:lnTo>
                    <a:lnTo>
                      <a:pt x="205" y="224"/>
                    </a:lnTo>
                    <a:lnTo>
                      <a:pt x="203" y="219"/>
                    </a:lnTo>
                    <a:lnTo>
                      <a:pt x="201" y="217"/>
                    </a:lnTo>
                    <a:lnTo>
                      <a:pt x="199" y="215"/>
                    </a:lnTo>
                    <a:lnTo>
                      <a:pt x="199" y="215"/>
                    </a:lnTo>
                    <a:lnTo>
                      <a:pt x="198" y="213"/>
                    </a:lnTo>
                    <a:lnTo>
                      <a:pt x="197" y="211"/>
                    </a:lnTo>
                    <a:lnTo>
                      <a:pt x="196" y="207"/>
                    </a:lnTo>
                    <a:lnTo>
                      <a:pt x="196" y="207"/>
                    </a:lnTo>
                    <a:lnTo>
                      <a:pt x="197" y="205"/>
                    </a:lnTo>
                    <a:lnTo>
                      <a:pt x="201" y="203"/>
                    </a:lnTo>
                    <a:lnTo>
                      <a:pt x="201" y="203"/>
                    </a:lnTo>
                    <a:lnTo>
                      <a:pt x="204" y="201"/>
                    </a:lnTo>
                    <a:lnTo>
                      <a:pt x="206" y="199"/>
                    </a:lnTo>
                    <a:lnTo>
                      <a:pt x="206" y="199"/>
                    </a:lnTo>
                    <a:lnTo>
                      <a:pt x="205" y="197"/>
                    </a:lnTo>
                    <a:lnTo>
                      <a:pt x="204" y="196"/>
                    </a:lnTo>
                    <a:lnTo>
                      <a:pt x="200" y="194"/>
                    </a:lnTo>
                    <a:lnTo>
                      <a:pt x="200" y="194"/>
                    </a:lnTo>
                    <a:lnTo>
                      <a:pt x="198" y="191"/>
                    </a:lnTo>
                    <a:lnTo>
                      <a:pt x="196" y="186"/>
                    </a:lnTo>
                    <a:lnTo>
                      <a:pt x="194" y="176"/>
                    </a:lnTo>
                    <a:lnTo>
                      <a:pt x="194" y="176"/>
                    </a:lnTo>
                    <a:lnTo>
                      <a:pt x="193" y="174"/>
                    </a:lnTo>
                    <a:lnTo>
                      <a:pt x="191" y="172"/>
                    </a:lnTo>
                    <a:lnTo>
                      <a:pt x="188" y="170"/>
                    </a:lnTo>
                    <a:lnTo>
                      <a:pt x="188" y="170"/>
                    </a:lnTo>
                    <a:lnTo>
                      <a:pt x="187" y="168"/>
                    </a:lnTo>
                    <a:lnTo>
                      <a:pt x="188" y="166"/>
                    </a:lnTo>
                    <a:lnTo>
                      <a:pt x="190" y="160"/>
                    </a:lnTo>
                    <a:lnTo>
                      <a:pt x="190" y="160"/>
                    </a:lnTo>
                    <a:lnTo>
                      <a:pt x="193" y="157"/>
                    </a:lnTo>
                    <a:lnTo>
                      <a:pt x="194" y="154"/>
                    </a:lnTo>
                    <a:lnTo>
                      <a:pt x="194" y="154"/>
                    </a:lnTo>
                    <a:lnTo>
                      <a:pt x="195" y="150"/>
                    </a:lnTo>
                    <a:lnTo>
                      <a:pt x="196" y="149"/>
                    </a:lnTo>
                    <a:lnTo>
                      <a:pt x="198" y="148"/>
                    </a:lnTo>
                    <a:lnTo>
                      <a:pt x="198" y="148"/>
                    </a:lnTo>
                    <a:lnTo>
                      <a:pt x="200" y="148"/>
                    </a:lnTo>
                    <a:lnTo>
                      <a:pt x="202" y="146"/>
                    </a:lnTo>
                    <a:lnTo>
                      <a:pt x="202" y="146"/>
                    </a:lnTo>
                    <a:lnTo>
                      <a:pt x="206" y="146"/>
                    </a:lnTo>
                    <a:lnTo>
                      <a:pt x="211" y="145"/>
                    </a:lnTo>
                    <a:lnTo>
                      <a:pt x="211" y="145"/>
                    </a:lnTo>
                    <a:lnTo>
                      <a:pt x="215" y="145"/>
                    </a:lnTo>
                    <a:lnTo>
                      <a:pt x="217" y="143"/>
                    </a:lnTo>
                    <a:lnTo>
                      <a:pt x="217" y="143"/>
                    </a:lnTo>
                    <a:lnTo>
                      <a:pt x="218" y="142"/>
                    </a:lnTo>
                    <a:lnTo>
                      <a:pt x="219" y="143"/>
                    </a:lnTo>
                    <a:lnTo>
                      <a:pt x="222" y="145"/>
                    </a:lnTo>
                    <a:lnTo>
                      <a:pt x="222" y="145"/>
                    </a:lnTo>
                    <a:lnTo>
                      <a:pt x="224" y="145"/>
                    </a:lnTo>
                    <a:lnTo>
                      <a:pt x="225" y="145"/>
                    </a:lnTo>
                    <a:lnTo>
                      <a:pt x="226" y="144"/>
                    </a:lnTo>
                    <a:lnTo>
                      <a:pt x="226" y="144"/>
                    </a:lnTo>
                    <a:lnTo>
                      <a:pt x="230" y="143"/>
                    </a:lnTo>
                    <a:lnTo>
                      <a:pt x="235" y="143"/>
                    </a:lnTo>
                    <a:lnTo>
                      <a:pt x="235" y="143"/>
                    </a:lnTo>
                    <a:lnTo>
                      <a:pt x="235" y="143"/>
                    </a:lnTo>
                    <a:lnTo>
                      <a:pt x="236" y="143"/>
                    </a:lnTo>
                    <a:lnTo>
                      <a:pt x="236" y="140"/>
                    </a:lnTo>
                    <a:lnTo>
                      <a:pt x="235" y="136"/>
                    </a:lnTo>
                    <a:lnTo>
                      <a:pt x="235" y="136"/>
                    </a:lnTo>
                    <a:lnTo>
                      <a:pt x="236" y="134"/>
                    </a:lnTo>
                    <a:lnTo>
                      <a:pt x="239" y="131"/>
                    </a:lnTo>
                    <a:lnTo>
                      <a:pt x="239" y="131"/>
                    </a:lnTo>
                    <a:lnTo>
                      <a:pt x="240" y="127"/>
                    </a:lnTo>
                    <a:lnTo>
                      <a:pt x="243" y="126"/>
                    </a:lnTo>
                    <a:lnTo>
                      <a:pt x="243" y="126"/>
                    </a:lnTo>
                    <a:lnTo>
                      <a:pt x="243" y="125"/>
                    </a:lnTo>
                    <a:lnTo>
                      <a:pt x="241" y="124"/>
                    </a:lnTo>
                    <a:lnTo>
                      <a:pt x="238" y="121"/>
                    </a:lnTo>
                    <a:lnTo>
                      <a:pt x="238" y="121"/>
                    </a:lnTo>
                    <a:lnTo>
                      <a:pt x="238" y="118"/>
                    </a:lnTo>
                    <a:lnTo>
                      <a:pt x="239" y="114"/>
                    </a:lnTo>
                    <a:lnTo>
                      <a:pt x="239" y="11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8" name="フリーフォーム 67">
                <a:extLst>
                  <a:ext uri="{FF2B5EF4-FFF2-40B4-BE49-F238E27FC236}">
                    <a16:creationId xmlns:a16="http://schemas.microsoft.com/office/drawing/2014/main" id="{00000000-0008-0000-0000-000090050000}"/>
                  </a:ext>
                </a:extLst>
              </p:cNvPr>
              <p:cNvSpPr>
                <a:spLocks/>
              </p:cNvSpPr>
              <p:nvPr/>
            </p:nvSpPr>
            <p:spPr bwMode="auto">
              <a:xfrm>
                <a:off x="306" y="747"/>
                <a:ext cx="5" cy="4"/>
              </a:xfrm>
              <a:custGeom>
                <a:avLst/>
                <a:gdLst>
                  <a:gd name="T0" fmla="*/ 5 w 42"/>
                  <a:gd name="T1" fmla="*/ 37 h 38"/>
                  <a:gd name="T2" fmla="*/ 10 w 42"/>
                  <a:gd name="T3" fmla="*/ 38 h 38"/>
                  <a:gd name="T4" fmla="*/ 12 w 42"/>
                  <a:gd name="T5" fmla="*/ 38 h 38"/>
                  <a:gd name="T6" fmla="*/ 13 w 42"/>
                  <a:gd name="T7" fmla="*/ 38 h 38"/>
                  <a:gd name="T8" fmla="*/ 12 w 42"/>
                  <a:gd name="T9" fmla="*/ 37 h 38"/>
                  <a:gd name="T10" fmla="*/ 10 w 42"/>
                  <a:gd name="T11" fmla="*/ 35 h 38"/>
                  <a:gd name="T12" fmla="*/ 8 w 42"/>
                  <a:gd name="T13" fmla="*/ 35 h 38"/>
                  <a:gd name="T14" fmla="*/ 9 w 42"/>
                  <a:gd name="T15" fmla="*/ 33 h 38"/>
                  <a:gd name="T16" fmla="*/ 11 w 42"/>
                  <a:gd name="T17" fmla="*/ 30 h 38"/>
                  <a:gd name="T18" fmla="*/ 13 w 42"/>
                  <a:gd name="T19" fmla="*/ 29 h 38"/>
                  <a:gd name="T20" fmla="*/ 19 w 42"/>
                  <a:gd name="T21" fmla="*/ 30 h 38"/>
                  <a:gd name="T22" fmla="*/ 24 w 42"/>
                  <a:gd name="T23" fmla="*/ 33 h 38"/>
                  <a:gd name="T24" fmla="*/ 27 w 42"/>
                  <a:gd name="T25" fmla="*/ 33 h 38"/>
                  <a:gd name="T26" fmla="*/ 29 w 42"/>
                  <a:gd name="T27" fmla="*/ 29 h 38"/>
                  <a:gd name="T28" fmla="*/ 30 w 42"/>
                  <a:gd name="T29" fmla="*/ 24 h 38"/>
                  <a:gd name="T30" fmla="*/ 29 w 42"/>
                  <a:gd name="T31" fmla="*/ 20 h 38"/>
                  <a:gd name="T32" fmla="*/ 30 w 42"/>
                  <a:gd name="T33" fmla="*/ 18 h 38"/>
                  <a:gd name="T34" fmla="*/ 32 w 42"/>
                  <a:gd name="T35" fmla="*/ 17 h 38"/>
                  <a:gd name="T36" fmla="*/ 34 w 42"/>
                  <a:gd name="T37" fmla="*/ 17 h 38"/>
                  <a:gd name="T38" fmla="*/ 35 w 42"/>
                  <a:gd name="T39" fmla="*/ 20 h 38"/>
                  <a:gd name="T40" fmla="*/ 36 w 42"/>
                  <a:gd name="T41" fmla="*/ 21 h 38"/>
                  <a:gd name="T42" fmla="*/ 40 w 42"/>
                  <a:gd name="T43" fmla="*/ 19 h 38"/>
                  <a:gd name="T44" fmla="*/ 42 w 42"/>
                  <a:gd name="T45" fmla="*/ 16 h 38"/>
                  <a:gd name="T46" fmla="*/ 42 w 42"/>
                  <a:gd name="T47" fmla="*/ 15 h 38"/>
                  <a:gd name="T48" fmla="*/ 40 w 42"/>
                  <a:gd name="T49" fmla="*/ 11 h 38"/>
                  <a:gd name="T50" fmla="*/ 40 w 42"/>
                  <a:gd name="T51" fmla="*/ 8 h 38"/>
                  <a:gd name="T52" fmla="*/ 39 w 42"/>
                  <a:gd name="T53" fmla="*/ 5 h 38"/>
                  <a:gd name="T54" fmla="*/ 37 w 42"/>
                  <a:gd name="T55" fmla="*/ 3 h 38"/>
                  <a:gd name="T56" fmla="*/ 36 w 42"/>
                  <a:gd name="T57" fmla="*/ 0 h 38"/>
                  <a:gd name="T58" fmla="*/ 36 w 42"/>
                  <a:gd name="T59" fmla="*/ 0 h 38"/>
                  <a:gd name="T60" fmla="*/ 35 w 42"/>
                  <a:gd name="T61" fmla="*/ 3 h 38"/>
                  <a:gd name="T62" fmla="*/ 32 w 42"/>
                  <a:gd name="T63" fmla="*/ 6 h 38"/>
                  <a:gd name="T64" fmla="*/ 26 w 42"/>
                  <a:gd name="T65" fmla="*/ 10 h 38"/>
                  <a:gd name="T66" fmla="*/ 24 w 42"/>
                  <a:gd name="T67" fmla="*/ 11 h 38"/>
                  <a:gd name="T68" fmla="*/ 22 w 42"/>
                  <a:gd name="T69" fmla="*/ 12 h 38"/>
                  <a:gd name="T70" fmla="*/ 18 w 42"/>
                  <a:gd name="T71" fmla="*/ 13 h 38"/>
                  <a:gd name="T72" fmla="*/ 16 w 42"/>
                  <a:gd name="T73" fmla="*/ 13 h 38"/>
                  <a:gd name="T74" fmla="*/ 11 w 42"/>
                  <a:gd name="T75" fmla="*/ 12 h 38"/>
                  <a:gd name="T76" fmla="*/ 9 w 42"/>
                  <a:gd name="T77" fmla="*/ 13 h 38"/>
                  <a:gd name="T78" fmla="*/ 7 w 42"/>
                  <a:gd name="T79" fmla="*/ 15 h 38"/>
                  <a:gd name="T80" fmla="*/ 5 w 42"/>
                  <a:gd name="T81" fmla="*/ 19 h 38"/>
                  <a:gd name="T82" fmla="*/ 4 w 42"/>
                  <a:gd name="T83" fmla="*/ 21 h 38"/>
                  <a:gd name="T84" fmla="*/ 3 w 42"/>
                  <a:gd name="T85" fmla="*/ 23 h 38"/>
                  <a:gd name="T86" fmla="*/ 1 w 42"/>
                  <a:gd name="T87" fmla="*/ 23 h 38"/>
                  <a:gd name="T88" fmla="*/ 0 w 42"/>
                  <a:gd name="T89" fmla="*/ 24 h 38"/>
                  <a:gd name="T90" fmla="*/ 0 w 42"/>
                  <a:gd name="T91" fmla="*/ 29 h 38"/>
                  <a:gd name="T92" fmla="*/ 2 w 42"/>
                  <a:gd name="T93" fmla="*/ 32 h 38"/>
                  <a:gd name="T94" fmla="*/ 2 w 42"/>
                  <a:gd name="T95" fmla="*/ 33 h 38"/>
                  <a:gd name="T96" fmla="*/ 1 w 42"/>
                  <a:gd name="T97" fmla="*/ 35 h 38"/>
                  <a:gd name="T98" fmla="*/ 5 w 42"/>
                  <a:gd name="T9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38">
                    <a:moveTo>
                      <a:pt x="5" y="37"/>
                    </a:moveTo>
                    <a:lnTo>
                      <a:pt x="5" y="37"/>
                    </a:lnTo>
                    <a:lnTo>
                      <a:pt x="7" y="37"/>
                    </a:lnTo>
                    <a:lnTo>
                      <a:pt x="10" y="38"/>
                    </a:lnTo>
                    <a:lnTo>
                      <a:pt x="10" y="38"/>
                    </a:lnTo>
                    <a:lnTo>
                      <a:pt x="12" y="38"/>
                    </a:lnTo>
                    <a:lnTo>
                      <a:pt x="13" y="38"/>
                    </a:lnTo>
                    <a:lnTo>
                      <a:pt x="13" y="38"/>
                    </a:lnTo>
                    <a:lnTo>
                      <a:pt x="13" y="37"/>
                    </a:lnTo>
                    <a:lnTo>
                      <a:pt x="12" y="37"/>
                    </a:lnTo>
                    <a:lnTo>
                      <a:pt x="10" y="35"/>
                    </a:lnTo>
                    <a:lnTo>
                      <a:pt x="10" y="35"/>
                    </a:lnTo>
                    <a:lnTo>
                      <a:pt x="9" y="35"/>
                    </a:lnTo>
                    <a:lnTo>
                      <a:pt x="8" y="35"/>
                    </a:lnTo>
                    <a:lnTo>
                      <a:pt x="9" y="33"/>
                    </a:lnTo>
                    <a:lnTo>
                      <a:pt x="9" y="33"/>
                    </a:lnTo>
                    <a:lnTo>
                      <a:pt x="10" y="31"/>
                    </a:lnTo>
                    <a:lnTo>
                      <a:pt x="11" y="30"/>
                    </a:lnTo>
                    <a:lnTo>
                      <a:pt x="13" y="29"/>
                    </a:lnTo>
                    <a:lnTo>
                      <a:pt x="13" y="29"/>
                    </a:lnTo>
                    <a:lnTo>
                      <a:pt x="16" y="28"/>
                    </a:lnTo>
                    <a:lnTo>
                      <a:pt x="19" y="30"/>
                    </a:lnTo>
                    <a:lnTo>
                      <a:pt x="19" y="30"/>
                    </a:lnTo>
                    <a:lnTo>
                      <a:pt x="24" y="33"/>
                    </a:lnTo>
                    <a:lnTo>
                      <a:pt x="25" y="33"/>
                    </a:lnTo>
                    <a:lnTo>
                      <a:pt x="27" y="33"/>
                    </a:lnTo>
                    <a:lnTo>
                      <a:pt x="27" y="33"/>
                    </a:lnTo>
                    <a:lnTo>
                      <a:pt x="29" y="29"/>
                    </a:lnTo>
                    <a:lnTo>
                      <a:pt x="30" y="26"/>
                    </a:lnTo>
                    <a:lnTo>
                      <a:pt x="30" y="24"/>
                    </a:lnTo>
                    <a:lnTo>
                      <a:pt x="30" y="24"/>
                    </a:lnTo>
                    <a:lnTo>
                      <a:pt x="29" y="20"/>
                    </a:lnTo>
                    <a:lnTo>
                      <a:pt x="29" y="19"/>
                    </a:lnTo>
                    <a:lnTo>
                      <a:pt x="30" y="18"/>
                    </a:lnTo>
                    <a:lnTo>
                      <a:pt x="30" y="18"/>
                    </a:lnTo>
                    <a:lnTo>
                      <a:pt x="32" y="17"/>
                    </a:lnTo>
                    <a:lnTo>
                      <a:pt x="33" y="17"/>
                    </a:lnTo>
                    <a:lnTo>
                      <a:pt x="34" y="17"/>
                    </a:lnTo>
                    <a:lnTo>
                      <a:pt x="34" y="17"/>
                    </a:lnTo>
                    <a:lnTo>
                      <a:pt x="35" y="20"/>
                    </a:lnTo>
                    <a:lnTo>
                      <a:pt x="36" y="21"/>
                    </a:lnTo>
                    <a:lnTo>
                      <a:pt x="36" y="21"/>
                    </a:lnTo>
                    <a:lnTo>
                      <a:pt x="36" y="21"/>
                    </a:lnTo>
                    <a:lnTo>
                      <a:pt x="40" y="19"/>
                    </a:lnTo>
                    <a:lnTo>
                      <a:pt x="42" y="18"/>
                    </a:lnTo>
                    <a:lnTo>
                      <a:pt x="42" y="16"/>
                    </a:lnTo>
                    <a:lnTo>
                      <a:pt x="42" y="16"/>
                    </a:lnTo>
                    <a:lnTo>
                      <a:pt x="42" y="15"/>
                    </a:lnTo>
                    <a:lnTo>
                      <a:pt x="41" y="13"/>
                    </a:lnTo>
                    <a:lnTo>
                      <a:pt x="40" y="11"/>
                    </a:lnTo>
                    <a:lnTo>
                      <a:pt x="40" y="11"/>
                    </a:lnTo>
                    <a:lnTo>
                      <a:pt x="40" y="8"/>
                    </a:lnTo>
                    <a:lnTo>
                      <a:pt x="40" y="7"/>
                    </a:lnTo>
                    <a:lnTo>
                      <a:pt x="39" y="5"/>
                    </a:lnTo>
                    <a:lnTo>
                      <a:pt x="39" y="5"/>
                    </a:lnTo>
                    <a:lnTo>
                      <a:pt x="37" y="3"/>
                    </a:lnTo>
                    <a:lnTo>
                      <a:pt x="36" y="0"/>
                    </a:lnTo>
                    <a:lnTo>
                      <a:pt x="36" y="0"/>
                    </a:lnTo>
                    <a:lnTo>
                      <a:pt x="36" y="0"/>
                    </a:lnTo>
                    <a:lnTo>
                      <a:pt x="36" y="0"/>
                    </a:lnTo>
                    <a:lnTo>
                      <a:pt x="36" y="0"/>
                    </a:lnTo>
                    <a:lnTo>
                      <a:pt x="35" y="3"/>
                    </a:lnTo>
                    <a:lnTo>
                      <a:pt x="32" y="6"/>
                    </a:lnTo>
                    <a:lnTo>
                      <a:pt x="32" y="6"/>
                    </a:lnTo>
                    <a:lnTo>
                      <a:pt x="29" y="8"/>
                    </a:lnTo>
                    <a:lnTo>
                      <a:pt x="26" y="10"/>
                    </a:lnTo>
                    <a:lnTo>
                      <a:pt x="26" y="10"/>
                    </a:lnTo>
                    <a:lnTo>
                      <a:pt x="24" y="11"/>
                    </a:lnTo>
                    <a:lnTo>
                      <a:pt x="22" y="12"/>
                    </a:lnTo>
                    <a:lnTo>
                      <a:pt x="22" y="12"/>
                    </a:lnTo>
                    <a:lnTo>
                      <a:pt x="19" y="13"/>
                    </a:lnTo>
                    <a:lnTo>
                      <a:pt x="18" y="13"/>
                    </a:lnTo>
                    <a:lnTo>
                      <a:pt x="16" y="13"/>
                    </a:lnTo>
                    <a:lnTo>
                      <a:pt x="16" y="13"/>
                    </a:lnTo>
                    <a:lnTo>
                      <a:pt x="13" y="11"/>
                    </a:lnTo>
                    <a:lnTo>
                      <a:pt x="11" y="12"/>
                    </a:lnTo>
                    <a:lnTo>
                      <a:pt x="11" y="12"/>
                    </a:lnTo>
                    <a:lnTo>
                      <a:pt x="9" y="13"/>
                    </a:lnTo>
                    <a:lnTo>
                      <a:pt x="7" y="15"/>
                    </a:lnTo>
                    <a:lnTo>
                      <a:pt x="7" y="15"/>
                    </a:lnTo>
                    <a:lnTo>
                      <a:pt x="7" y="17"/>
                    </a:lnTo>
                    <a:lnTo>
                      <a:pt x="5" y="19"/>
                    </a:lnTo>
                    <a:lnTo>
                      <a:pt x="5" y="19"/>
                    </a:lnTo>
                    <a:lnTo>
                      <a:pt x="4" y="21"/>
                    </a:lnTo>
                    <a:lnTo>
                      <a:pt x="3" y="23"/>
                    </a:lnTo>
                    <a:lnTo>
                      <a:pt x="3" y="23"/>
                    </a:lnTo>
                    <a:lnTo>
                      <a:pt x="1" y="23"/>
                    </a:lnTo>
                    <a:lnTo>
                      <a:pt x="1" y="23"/>
                    </a:lnTo>
                    <a:lnTo>
                      <a:pt x="0" y="23"/>
                    </a:lnTo>
                    <a:lnTo>
                      <a:pt x="0" y="24"/>
                    </a:lnTo>
                    <a:lnTo>
                      <a:pt x="0" y="24"/>
                    </a:lnTo>
                    <a:lnTo>
                      <a:pt x="0" y="29"/>
                    </a:lnTo>
                    <a:lnTo>
                      <a:pt x="0" y="29"/>
                    </a:lnTo>
                    <a:lnTo>
                      <a:pt x="2" y="32"/>
                    </a:lnTo>
                    <a:lnTo>
                      <a:pt x="2" y="33"/>
                    </a:lnTo>
                    <a:lnTo>
                      <a:pt x="2" y="33"/>
                    </a:lnTo>
                    <a:lnTo>
                      <a:pt x="1" y="35"/>
                    </a:lnTo>
                    <a:lnTo>
                      <a:pt x="1" y="35"/>
                    </a:lnTo>
                    <a:lnTo>
                      <a:pt x="2" y="36"/>
                    </a:lnTo>
                    <a:lnTo>
                      <a:pt x="5" y="37"/>
                    </a:lnTo>
                    <a:lnTo>
                      <a:pt x="5" y="3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69" name="四角形 265">
                <a:extLst>
                  <a:ext uri="{FF2B5EF4-FFF2-40B4-BE49-F238E27FC236}">
                    <a16:creationId xmlns:a16="http://schemas.microsoft.com/office/drawing/2014/main" id="{00000000-0008-0000-0000-000091050000}"/>
                  </a:ext>
                </a:extLst>
              </p:cNvPr>
              <p:cNvSpPr>
                <a:spLocks noChangeArrowheads="1"/>
              </p:cNvSpPr>
              <p:nvPr/>
            </p:nvSpPr>
            <p:spPr bwMode="auto">
              <a:xfrm>
                <a:off x="306" y="752"/>
                <a:ext cx="1" cy="1"/>
              </a:xfrm>
              <a:prstGeom prst="rect">
                <a:avLst/>
              </a:prstGeom>
              <a:solidFill>
                <a:srgbClr val="FFFFFF"/>
              </a:solidFill>
              <a:ln w="0">
                <a:solidFill>
                  <a:srgbClr val="231815"/>
                </a:solidFill>
                <a:prstDash val="solid"/>
                <a:miter lim="800000"/>
                <a:headEnd/>
                <a:tailEnd/>
              </a:ln>
            </p:spPr>
            <p:txBody>
              <a:bodyPr/>
              <a:lstStyle/>
              <a:p>
                <a:endParaRPr lang="ja-JP" altLang="en-US"/>
              </a:p>
            </p:txBody>
          </p:sp>
          <p:sp>
            <p:nvSpPr>
              <p:cNvPr id="70" name="フリーフォーム 69">
                <a:extLst>
                  <a:ext uri="{FF2B5EF4-FFF2-40B4-BE49-F238E27FC236}">
                    <a16:creationId xmlns:a16="http://schemas.microsoft.com/office/drawing/2014/main" id="{00000000-0008-0000-0000-000092050000}"/>
                  </a:ext>
                </a:extLst>
              </p:cNvPr>
              <p:cNvSpPr>
                <a:spLocks/>
              </p:cNvSpPr>
              <p:nvPr/>
            </p:nvSpPr>
            <p:spPr bwMode="auto">
              <a:xfrm>
                <a:off x="305" y="751"/>
                <a:ext cx="2" cy="3"/>
              </a:xfrm>
              <a:custGeom>
                <a:avLst/>
                <a:gdLst>
                  <a:gd name="T0" fmla="*/ 8 w 16"/>
                  <a:gd name="T1" fmla="*/ 21 h 26"/>
                  <a:gd name="T2" fmla="*/ 11 w 16"/>
                  <a:gd name="T3" fmla="*/ 20 h 26"/>
                  <a:gd name="T4" fmla="*/ 13 w 16"/>
                  <a:gd name="T5" fmla="*/ 22 h 26"/>
                  <a:gd name="T6" fmla="*/ 15 w 16"/>
                  <a:gd name="T7" fmla="*/ 21 h 26"/>
                  <a:gd name="T8" fmla="*/ 16 w 16"/>
                  <a:gd name="T9" fmla="*/ 18 h 26"/>
                  <a:gd name="T10" fmla="*/ 16 w 16"/>
                  <a:gd name="T11" fmla="*/ 15 h 26"/>
                  <a:gd name="T12" fmla="*/ 14 w 16"/>
                  <a:gd name="T13" fmla="*/ 12 h 26"/>
                  <a:gd name="T14" fmla="*/ 13 w 16"/>
                  <a:gd name="T15" fmla="*/ 11 h 26"/>
                  <a:gd name="T16" fmla="*/ 14 w 16"/>
                  <a:gd name="T17" fmla="*/ 14 h 26"/>
                  <a:gd name="T18" fmla="*/ 12 w 16"/>
                  <a:gd name="T19" fmla="*/ 16 h 26"/>
                  <a:gd name="T20" fmla="*/ 10 w 16"/>
                  <a:gd name="T21" fmla="*/ 16 h 26"/>
                  <a:gd name="T22" fmla="*/ 11 w 16"/>
                  <a:gd name="T23" fmla="*/ 14 h 26"/>
                  <a:gd name="T24" fmla="*/ 10 w 16"/>
                  <a:gd name="T25" fmla="*/ 11 h 26"/>
                  <a:gd name="T26" fmla="*/ 9 w 16"/>
                  <a:gd name="T27" fmla="*/ 8 h 26"/>
                  <a:gd name="T28" fmla="*/ 9 w 16"/>
                  <a:gd name="T29" fmla="*/ 6 h 26"/>
                  <a:gd name="T30" fmla="*/ 9 w 16"/>
                  <a:gd name="T31" fmla="*/ 6 h 26"/>
                  <a:gd name="T32" fmla="*/ 9 w 16"/>
                  <a:gd name="T33" fmla="*/ 6 h 26"/>
                  <a:gd name="T34" fmla="*/ 9 w 16"/>
                  <a:gd name="T35" fmla="*/ 1 h 26"/>
                  <a:gd name="T36" fmla="*/ 7 w 16"/>
                  <a:gd name="T37" fmla="*/ 0 h 26"/>
                  <a:gd name="T38" fmla="*/ 6 w 16"/>
                  <a:gd name="T39" fmla="*/ 0 h 26"/>
                  <a:gd name="T40" fmla="*/ 4 w 16"/>
                  <a:gd name="T41" fmla="*/ 5 h 26"/>
                  <a:gd name="T42" fmla="*/ 1 w 16"/>
                  <a:gd name="T43" fmla="*/ 7 h 26"/>
                  <a:gd name="T44" fmla="*/ 0 w 16"/>
                  <a:gd name="T45" fmla="*/ 10 h 26"/>
                  <a:gd name="T46" fmla="*/ 0 w 16"/>
                  <a:gd name="T47" fmla="*/ 12 h 26"/>
                  <a:gd name="T48" fmla="*/ 1 w 16"/>
                  <a:gd name="T49" fmla="*/ 14 h 26"/>
                  <a:gd name="T50" fmla="*/ 4 w 16"/>
                  <a:gd name="T51" fmla="*/ 13 h 26"/>
                  <a:gd name="T52" fmla="*/ 5 w 16"/>
                  <a:gd name="T53" fmla="*/ 14 h 26"/>
                  <a:gd name="T54" fmla="*/ 7 w 16"/>
                  <a:gd name="T55" fmla="*/ 15 h 26"/>
                  <a:gd name="T56" fmla="*/ 9 w 16"/>
                  <a:gd name="T57" fmla="*/ 16 h 26"/>
                  <a:gd name="T58" fmla="*/ 9 w 16"/>
                  <a:gd name="T59" fmla="*/ 17 h 26"/>
                  <a:gd name="T60" fmla="*/ 6 w 16"/>
                  <a:gd name="T61" fmla="*/ 19 h 26"/>
                  <a:gd name="T62" fmla="*/ 6 w 16"/>
                  <a:gd name="T63" fmla="*/ 20 h 26"/>
                  <a:gd name="T64" fmla="*/ 6 w 16"/>
                  <a:gd name="T65" fmla="*/ 26 h 26"/>
                  <a:gd name="T66" fmla="*/ 8 w 16"/>
                  <a:gd name="T6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26">
                    <a:moveTo>
                      <a:pt x="8" y="21"/>
                    </a:moveTo>
                    <a:lnTo>
                      <a:pt x="8" y="21"/>
                    </a:lnTo>
                    <a:lnTo>
                      <a:pt x="9" y="20"/>
                    </a:lnTo>
                    <a:lnTo>
                      <a:pt x="11" y="20"/>
                    </a:lnTo>
                    <a:lnTo>
                      <a:pt x="11" y="20"/>
                    </a:lnTo>
                    <a:lnTo>
                      <a:pt x="13" y="22"/>
                    </a:lnTo>
                    <a:lnTo>
                      <a:pt x="14" y="22"/>
                    </a:lnTo>
                    <a:lnTo>
                      <a:pt x="15" y="21"/>
                    </a:lnTo>
                    <a:lnTo>
                      <a:pt x="15" y="21"/>
                    </a:lnTo>
                    <a:lnTo>
                      <a:pt x="16" y="18"/>
                    </a:lnTo>
                    <a:lnTo>
                      <a:pt x="16" y="17"/>
                    </a:lnTo>
                    <a:lnTo>
                      <a:pt x="16" y="15"/>
                    </a:lnTo>
                    <a:lnTo>
                      <a:pt x="16" y="15"/>
                    </a:lnTo>
                    <a:lnTo>
                      <a:pt x="14" y="12"/>
                    </a:lnTo>
                    <a:lnTo>
                      <a:pt x="13" y="11"/>
                    </a:lnTo>
                    <a:lnTo>
                      <a:pt x="13" y="11"/>
                    </a:lnTo>
                    <a:lnTo>
                      <a:pt x="13" y="11"/>
                    </a:lnTo>
                    <a:lnTo>
                      <a:pt x="14" y="14"/>
                    </a:lnTo>
                    <a:lnTo>
                      <a:pt x="13" y="16"/>
                    </a:lnTo>
                    <a:lnTo>
                      <a:pt x="12" y="16"/>
                    </a:lnTo>
                    <a:lnTo>
                      <a:pt x="12" y="16"/>
                    </a:lnTo>
                    <a:lnTo>
                      <a:pt x="10" y="16"/>
                    </a:lnTo>
                    <a:lnTo>
                      <a:pt x="11" y="14"/>
                    </a:lnTo>
                    <a:lnTo>
                      <a:pt x="11" y="14"/>
                    </a:lnTo>
                    <a:lnTo>
                      <a:pt x="11" y="12"/>
                    </a:lnTo>
                    <a:lnTo>
                      <a:pt x="10" y="11"/>
                    </a:lnTo>
                    <a:lnTo>
                      <a:pt x="9" y="8"/>
                    </a:lnTo>
                    <a:lnTo>
                      <a:pt x="9" y="8"/>
                    </a:lnTo>
                    <a:lnTo>
                      <a:pt x="9" y="6"/>
                    </a:lnTo>
                    <a:lnTo>
                      <a:pt x="9" y="6"/>
                    </a:lnTo>
                    <a:lnTo>
                      <a:pt x="9" y="6"/>
                    </a:lnTo>
                    <a:lnTo>
                      <a:pt x="9" y="6"/>
                    </a:lnTo>
                    <a:lnTo>
                      <a:pt x="9" y="6"/>
                    </a:lnTo>
                    <a:lnTo>
                      <a:pt x="9" y="6"/>
                    </a:lnTo>
                    <a:lnTo>
                      <a:pt x="9" y="5"/>
                    </a:lnTo>
                    <a:lnTo>
                      <a:pt x="9" y="1"/>
                    </a:lnTo>
                    <a:lnTo>
                      <a:pt x="9" y="1"/>
                    </a:lnTo>
                    <a:lnTo>
                      <a:pt x="7" y="0"/>
                    </a:lnTo>
                    <a:lnTo>
                      <a:pt x="6" y="0"/>
                    </a:lnTo>
                    <a:lnTo>
                      <a:pt x="6" y="0"/>
                    </a:lnTo>
                    <a:lnTo>
                      <a:pt x="5" y="1"/>
                    </a:lnTo>
                    <a:lnTo>
                      <a:pt x="4" y="5"/>
                    </a:lnTo>
                    <a:lnTo>
                      <a:pt x="4" y="5"/>
                    </a:lnTo>
                    <a:lnTo>
                      <a:pt x="1" y="7"/>
                    </a:lnTo>
                    <a:lnTo>
                      <a:pt x="1" y="9"/>
                    </a:lnTo>
                    <a:lnTo>
                      <a:pt x="0" y="10"/>
                    </a:lnTo>
                    <a:lnTo>
                      <a:pt x="0" y="10"/>
                    </a:lnTo>
                    <a:lnTo>
                      <a:pt x="0" y="12"/>
                    </a:lnTo>
                    <a:lnTo>
                      <a:pt x="0" y="13"/>
                    </a:lnTo>
                    <a:lnTo>
                      <a:pt x="1" y="14"/>
                    </a:lnTo>
                    <a:lnTo>
                      <a:pt x="1" y="14"/>
                    </a:lnTo>
                    <a:lnTo>
                      <a:pt x="4" y="13"/>
                    </a:lnTo>
                    <a:lnTo>
                      <a:pt x="4" y="13"/>
                    </a:lnTo>
                    <a:lnTo>
                      <a:pt x="5" y="14"/>
                    </a:lnTo>
                    <a:lnTo>
                      <a:pt x="5" y="14"/>
                    </a:lnTo>
                    <a:lnTo>
                      <a:pt x="7" y="15"/>
                    </a:lnTo>
                    <a:lnTo>
                      <a:pt x="8" y="16"/>
                    </a:lnTo>
                    <a:lnTo>
                      <a:pt x="9" y="16"/>
                    </a:lnTo>
                    <a:lnTo>
                      <a:pt x="9" y="17"/>
                    </a:lnTo>
                    <a:lnTo>
                      <a:pt x="9" y="17"/>
                    </a:lnTo>
                    <a:lnTo>
                      <a:pt x="7" y="18"/>
                    </a:lnTo>
                    <a:lnTo>
                      <a:pt x="6" y="19"/>
                    </a:lnTo>
                    <a:lnTo>
                      <a:pt x="6" y="20"/>
                    </a:lnTo>
                    <a:lnTo>
                      <a:pt x="6" y="20"/>
                    </a:lnTo>
                    <a:lnTo>
                      <a:pt x="6" y="26"/>
                    </a:lnTo>
                    <a:lnTo>
                      <a:pt x="6" y="26"/>
                    </a:lnTo>
                    <a:lnTo>
                      <a:pt x="7" y="24"/>
                    </a:lnTo>
                    <a:lnTo>
                      <a:pt x="8" y="21"/>
                    </a:lnTo>
                    <a:lnTo>
                      <a:pt x="8" y="2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1" name="フリーフォーム 70">
                <a:extLst>
                  <a:ext uri="{FF2B5EF4-FFF2-40B4-BE49-F238E27FC236}">
                    <a16:creationId xmlns:a16="http://schemas.microsoft.com/office/drawing/2014/main" id="{00000000-0008-0000-0000-000093050000}"/>
                  </a:ext>
                </a:extLst>
              </p:cNvPr>
              <p:cNvSpPr>
                <a:spLocks noEditPoints="1"/>
              </p:cNvSpPr>
              <p:nvPr/>
            </p:nvSpPr>
            <p:spPr bwMode="auto">
              <a:xfrm>
                <a:off x="302" y="666"/>
                <a:ext cx="27" cy="44"/>
              </a:xfrm>
              <a:custGeom>
                <a:avLst/>
                <a:gdLst>
                  <a:gd name="T0" fmla="*/ 154 w 245"/>
                  <a:gd name="T1" fmla="*/ 5 h 397"/>
                  <a:gd name="T2" fmla="*/ 141 w 245"/>
                  <a:gd name="T3" fmla="*/ 2 h 397"/>
                  <a:gd name="T4" fmla="*/ 139 w 245"/>
                  <a:gd name="T5" fmla="*/ 29 h 397"/>
                  <a:gd name="T6" fmla="*/ 140 w 245"/>
                  <a:gd name="T7" fmla="*/ 59 h 397"/>
                  <a:gd name="T8" fmla="*/ 123 w 245"/>
                  <a:gd name="T9" fmla="*/ 52 h 397"/>
                  <a:gd name="T10" fmla="*/ 121 w 245"/>
                  <a:gd name="T11" fmla="*/ 70 h 397"/>
                  <a:gd name="T12" fmla="*/ 102 w 245"/>
                  <a:gd name="T13" fmla="*/ 74 h 397"/>
                  <a:gd name="T14" fmla="*/ 86 w 245"/>
                  <a:gd name="T15" fmla="*/ 93 h 397"/>
                  <a:gd name="T16" fmla="*/ 65 w 245"/>
                  <a:gd name="T17" fmla="*/ 80 h 397"/>
                  <a:gd name="T18" fmla="*/ 52 w 245"/>
                  <a:gd name="T19" fmla="*/ 119 h 397"/>
                  <a:gd name="T20" fmla="*/ 33 w 245"/>
                  <a:gd name="T21" fmla="*/ 130 h 397"/>
                  <a:gd name="T22" fmla="*/ 11 w 245"/>
                  <a:gd name="T23" fmla="*/ 140 h 397"/>
                  <a:gd name="T24" fmla="*/ 8 w 245"/>
                  <a:gd name="T25" fmla="*/ 161 h 397"/>
                  <a:gd name="T26" fmla="*/ 31 w 245"/>
                  <a:gd name="T27" fmla="*/ 185 h 397"/>
                  <a:gd name="T28" fmla="*/ 26 w 245"/>
                  <a:gd name="T29" fmla="*/ 204 h 397"/>
                  <a:gd name="T30" fmla="*/ 31 w 245"/>
                  <a:gd name="T31" fmla="*/ 239 h 397"/>
                  <a:gd name="T32" fmla="*/ 23 w 245"/>
                  <a:gd name="T33" fmla="*/ 281 h 397"/>
                  <a:gd name="T34" fmla="*/ 22 w 245"/>
                  <a:gd name="T35" fmla="*/ 301 h 397"/>
                  <a:gd name="T36" fmla="*/ 31 w 245"/>
                  <a:gd name="T37" fmla="*/ 312 h 397"/>
                  <a:gd name="T38" fmla="*/ 38 w 245"/>
                  <a:gd name="T39" fmla="*/ 340 h 397"/>
                  <a:gd name="T40" fmla="*/ 41 w 245"/>
                  <a:gd name="T41" fmla="*/ 355 h 397"/>
                  <a:gd name="T42" fmla="*/ 61 w 245"/>
                  <a:gd name="T43" fmla="*/ 353 h 397"/>
                  <a:gd name="T44" fmla="*/ 65 w 245"/>
                  <a:gd name="T45" fmla="*/ 369 h 397"/>
                  <a:gd name="T46" fmla="*/ 82 w 245"/>
                  <a:gd name="T47" fmla="*/ 374 h 397"/>
                  <a:gd name="T48" fmla="*/ 86 w 245"/>
                  <a:gd name="T49" fmla="*/ 387 h 397"/>
                  <a:gd name="T50" fmla="*/ 103 w 245"/>
                  <a:gd name="T51" fmla="*/ 391 h 397"/>
                  <a:gd name="T52" fmla="*/ 117 w 245"/>
                  <a:gd name="T53" fmla="*/ 371 h 397"/>
                  <a:gd name="T54" fmla="*/ 112 w 245"/>
                  <a:gd name="T55" fmla="*/ 355 h 397"/>
                  <a:gd name="T56" fmla="*/ 132 w 245"/>
                  <a:gd name="T57" fmla="*/ 355 h 397"/>
                  <a:gd name="T58" fmla="*/ 165 w 245"/>
                  <a:gd name="T59" fmla="*/ 367 h 397"/>
                  <a:gd name="T60" fmla="*/ 198 w 245"/>
                  <a:gd name="T61" fmla="*/ 354 h 397"/>
                  <a:gd name="T62" fmla="*/ 222 w 245"/>
                  <a:gd name="T63" fmla="*/ 327 h 397"/>
                  <a:gd name="T64" fmla="*/ 235 w 245"/>
                  <a:gd name="T65" fmla="*/ 281 h 397"/>
                  <a:gd name="T66" fmla="*/ 241 w 245"/>
                  <a:gd name="T67" fmla="*/ 253 h 397"/>
                  <a:gd name="T68" fmla="*/ 240 w 245"/>
                  <a:gd name="T69" fmla="*/ 231 h 397"/>
                  <a:gd name="T70" fmla="*/ 231 w 245"/>
                  <a:gd name="T71" fmla="*/ 218 h 397"/>
                  <a:gd name="T72" fmla="*/ 223 w 245"/>
                  <a:gd name="T73" fmla="*/ 192 h 397"/>
                  <a:gd name="T74" fmla="*/ 229 w 245"/>
                  <a:gd name="T75" fmla="*/ 147 h 397"/>
                  <a:gd name="T76" fmla="*/ 231 w 245"/>
                  <a:gd name="T77" fmla="*/ 103 h 397"/>
                  <a:gd name="T78" fmla="*/ 218 w 245"/>
                  <a:gd name="T79" fmla="*/ 70 h 397"/>
                  <a:gd name="T80" fmla="*/ 198 w 245"/>
                  <a:gd name="T81" fmla="*/ 69 h 397"/>
                  <a:gd name="T82" fmla="*/ 188 w 245"/>
                  <a:gd name="T83" fmla="*/ 37 h 397"/>
                  <a:gd name="T84" fmla="*/ 180 w 245"/>
                  <a:gd name="T85" fmla="*/ 154 h 397"/>
                  <a:gd name="T86" fmla="*/ 148 w 245"/>
                  <a:gd name="T87" fmla="*/ 201 h 397"/>
                  <a:gd name="T88" fmla="*/ 119 w 245"/>
                  <a:gd name="T89" fmla="*/ 218 h 397"/>
                  <a:gd name="T90" fmla="*/ 103 w 245"/>
                  <a:gd name="T91" fmla="*/ 232 h 397"/>
                  <a:gd name="T92" fmla="*/ 89 w 245"/>
                  <a:gd name="T93" fmla="*/ 242 h 397"/>
                  <a:gd name="T94" fmla="*/ 70 w 245"/>
                  <a:gd name="T95" fmla="*/ 252 h 397"/>
                  <a:gd name="T96" fmla="*/ 66 w 245"/>
                  <a:gd name="T97" fmla="*/ 271 h 397"/>
                  <a:gd name="T98" fmla="*/ 51 w 245"/>
                  <a:gd name="T99" fmla="*/ 289 h 397"/>
                  <a:gd name="T100" fmla="*/ 48 w 245"/>
                  <a:gd name="T101" fmla="*/ 313 h 397"/>
                  <a:gd name="T102" fmla="*/ 37 w 245"/>
                  <a:gd name="T103" fmla="*/ 296 h 397"/>
                  <a:gd name="T104" fmla="*/ 56 w 245"/>
                  <a:gd name="T105" fmla="*/ 251 h 397"/>
                  <a:gd name="T106" fmla="*/ 60 w 245"/>
                  <a:gd name="T107" fmla="*/ 217 h 397"/>
                  <a:gd name="T108" fmla="*/ 92 w 245"/>
                  <a:gd name="T109" fmla="*/ 176 h 397"/>
                  <a:gd name="T110" fmla="*/ 106 w 245"/>
                  <a:gd name="T111" fmla="*/ 150 h 397"/>
                  <a:gd name="T112" fmla="*/ 104 w 245"/>
                  <a:gd name="T113" fmla="*/ 110 h 397"/>
                  <a:gd name="T114" fmla="*/ 123 w 245"/>
                  <a:gd name="T115" fmla="*/ 96 h 397"/>
                  <a:gd name="T116" fmla="*/ 134 w 245"/>
                  <a:gd name="T117" fmla="*/ 110 h 397"/>
                  <a:gd name="T118" fmla="*/ 136 w 245"/>
                  <a:gd name="T119" fmla="*/ 102 h 397"/>
                  <a:gd name="T120" fmla="*/ 149 w 245"/>
                  <a:gd name="T121" fmla="*/ 97 h 397"/>
                  <a:gd name="T122" fmla="*/ 158 w 245"/>
                  <a:gd name="T123" fmla="*/ 13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397">
                    <a:moveTo>
                      <a:pt x="175" y="14"/>
                    </a:moveTo>
                    <a:lnTo>
                      <a:pt x="175" y="14"/>
                    </a:lnTo>
                    <a:lnTo>
                      <a:pt x="166" y="9"/>
                    </a:lnTo>
                    <a:lnTo>
                      <a:pt x="159" y="7"/>
                    </a:lnTo>
                    <a:lnTo>
                      <a:pt x="159" y="7"/>
                    </a:lnTo>
                    <a:lnTo>
                      <a:pt x="159" y="9"/>
                    </a:lnTo>
                    <a:lnTo>
                      <a:pt x="159" y="9"/>
                    </a:lnTo>
                    <a:lnTo>
                      <a:pt x="158" y="9"/>
                    </a:lnTo>
                    <a:lnTo>
                      <a:pt x="158" y="9"/>
                    </a:lnTo>
                    <a:lnTo>
                      <a:pt x="156" y="7"/>
                    </a:lnTo>
                    <a:lnTo>
                      <a:pt x="156" y="7"/>
                    </a:lnTo>
                    <a:lnTo>
                      <a:pt x="155" y="6"/>
                    </a:lnTo>
                    <a:lnTo>
                      <a:pt x="154" y="6"/>
                    </a:lnTo>
                    <a:lnTo>
                      <a:pt x="154" y="5"/>
                    </a:lnTo>
                    <a:lnTo>
                      <a:pt x="154" y="5"/>
                    </a:lnTo>
                    <a:lnTo>
                      <a:pt x="152" y="3"/>
                    </a:lnTo>
                    <a:lnTo>
                      <a:pt x="150" y="1"/>
                    </a:lnTo>
                    <a:lnTo>
                      <a:pt x="150" y="1"/>
                    </a:lnTo>
                    <a:lnTo>
                      <a:pt x="149" y="0"/>
                    </a:lnTo>
                    <a:lnTo>
                      <a:pt x="148" y="1"/>
                    </a:lnTo>
                    <a:lnTo>
                      <a:pt x="146" y="1"/>
                    </a:lnTo>
                    <a:lnTo>
                      <a:pt x="146" y="1"/>
                    </a:lnTo>
                    <a:lnTo>
                      <a:pt x="145" y="0"/>
                    </a:lnTo>
                    <a:lnTo>
                      <a:pt x="145" y="0"/>
                    </a:lnTo>
                    <a:lnTo>
                      <a:pt x="144" y="0"/>
                    </a:lnTo>
                    <a:lnTo>
                      <a:pt x="144" y="0"/>
                    </a:lnTo>
                    <a:lnTo>
                      <a:pt x="143" y="1"/>
                    </a:lnTo>
                    <a:lnTo>
                      <a:pt x="143" y="2"/>
                    </a:lnTo>
                    <a:lnTo>
                      <a:pt x="141" y="2"/>
                    </a:lnTo>
                    <a:lnTo>
                      <a:pt x="141" y="2"/>
                    </a:lnTo>
                    <a:lnTo>
                      <a:pt x="138" y="2"/>
                    </a:lnTo>
                    <a:lnTo>
                      <a:pt x="136" y="2"/>
                    </a:lnTo>
                    <a:lnTo>
                      <a:pt x="136" y="2"/>
                    </a:lnTo>
                    <a:lnTo>
                      <a:pt x="135" y="6"/>
                    </a:lnTo>
                    <a:lnTo>
                      <a:pt x="135" y="8"/>
                    </a:lnTo>
                    <a:lnTo>
                      <a:pt x="134" y="11"/>
                    </a:lnTo>
                    <a:lnTo>
                      <a:pt x="134" y="11"/>
                    </a:lnTo>
                    <a:lnTo>
                      <a:pt x="131" y="15"/>
                    </a:lnTo>
                    <a:lnTo>
                      <a:pt x="132" y="16"/>
                    </a:lnTo>
                    <a:lnTo>
                      <a:pt x="133" y="17"/>
                    </a:lnTo>
                    <a:lnTo>
                      <a:pt x="133" y="17"/>
                    </a:lnTo>
                    <a:lnTo>
                      <a:pt x="135" y="19"/>
                    </a:lnTo>
                    <a:lnTo>
                      <a:pt x="137" y="23"/>
                    </a:lnTo>
                    <a:lnTo>
                      <a:pt x="139" y="29"/>
                    </a:lnTo>
                    <a:lnTo>
                      <a:pt x="139" y="29"/>
                    </a:lnTo>
                    <a:lnTo>
                      <a:pt x="143" y="40"/>
                    </a:lnTo>
                    <a:lnTo>
                      <a:pt x="143" y="40"/>
                    </a:lnTo>
                    <a:lnTo>
                      <a:pt x="145" y="46"/>
                    </a:lnTo>
                    <a:lnTo>
                      <a:pt x="146" y="48"/>
                    </a:lnTo>
                    <a:lnTo>
                      <a:pt x="145" y="50"/>
                    </a:lnTo>
                    <a:lnTo>
                      <a:pt x="145" y="50"/>
                    </a:lnTo>
                    <a:lnTo>
                      <a:pt x="144" y="52"/>
                    </a:lnTo>
                    <a:lnTo>
                      <a:pt x="143" y="56"/>
                    </a:lnTo>
                    <a:lnTo>
                      <a:pt x="143" y="56"/>
                    </a:lnTo>
                    <a:lnTo>
                      <a:pt x="143" y="60"/>
                    </a:lnTo>
                    <a:lnTo>
                      <a:pt x="143" y="61"/>
                    </a:lnTo>
                    <a:lnTo>
                      <a:pt x="143" y="61"/>
                    </a:lnTo>
                    <a:lnTo>
                      <a:pt x="143" y="61"/>
                    </a:lnTo>
                    <a:lnTo>
                      <a:pt x="141" y="59"/>
                    </a:lnTo>
                    <a:lnTo>
                      <a:pt x="140" y="59"/>
                    </a:lnTo>
                    <a:lnTo>
                      <a:pt x="138" y="58"/>
                    </a:lnTo>
                    <a:lnTo>
                      <a:pt x="138" y="58"/>
                    </a:lnTo>
                    <a:lnTo>
                      <a:pt x="135" y="59"/>
                    </a:lnTo>
                    <a:lnTo>
                      <a:pt x="134" y="59"/>
                    </a:lnTo>
                    <a:lnTo>
                      <a:pt x="134" y="58"/>
                    </a:lnTo>
                    <a:lnTo>
                      <a:pt x="134" y="58"/>
                    </a:lnTo>
                    <a:lnTo>
                      <a:pt x="133" y="56"/>
                    </a:lnTo>
                    <a:lnTo>
                      <a:pt x="133" y="55"/>
                    </a:lnTo>
                    <a:lnTo>
                      <a:pt x="132" y="56"/>
                    </a:lnTo>
                    <a:lnTo>
                      <a:pt x="132" y="56"/>
                    </a:lnTo>
                    <a:lnTo>
                      <a:pt x="129" y="57"/>
                    </a:lnTo>
                    <a:lnTo>
                      <a:pt x="126" y="55"/>
                    </a:lnTo>
                    <a:lnTo>
                      <a:pt x="126" y="55"/>
                    </a:lnTo>
                    <a:lnTo>
                      <a:pt x="124" y="53"/>
                    </a:lnTo>
                    <a:lnTo>
                      <a:pt x="123" y="52"/>
                    </a:lnTo>
                    <a:lnTo>
                      <a:pt x="123" y="53"/>
                    </a:lnTo>
                    <a:lnTo>
                      <a:pt x="123" y="53"/>
                    </a:lnTo>
                    <a:lnTo>
                      <a:pt x="122" y="57"/>
                    </a:lnTo>
                    <a:lnTo>
                      <a:pt x="122" y="60"/>
                    </a:lnTo>
                    <a:lnTo>
                      <a:pt x="122" y="60"/>
                    </a:lnTo>
                    <a:lnTo>
                      <a:pt x="122" y="61"/>
                    </a:lnTo>
                    <a:lnTo>
                      <a:pt x="122" y="61"/>
                    </a:lnTo>
                    <a:lnTo>
                      <a:pt x="122" y="62"/>
                    </a:lnTo>
                    <a:lnTo>
                      <a:pt x="122" y="62"/>
                    </a:lnTo>
                    <a:lnTo>
                      <a:pt x="120" y="65"/>
                    </a:lnTo>
                    <a:lnTo>
                      <a:pt x="120" y="66"/>
                    </a:lnTo>
                    <a:lnTo>
                      <a:pt x="120" y="67"/>
                    </a:lnTo>
                    <a:lnTo>
                      <a:pt x="120" y="67"/>
                    </a:lnTo>
                    <a:lnTo>
                      <a:pt x="122" y="68"/>
                    </a:lnTo>
                    <a:lnTo>
                      <a:pt x="121" y="70"/>
                    </a:lnTo>
                    <a:lnTo>
                      <a:pt x="121" y="70"/>
                    </a:lnTo>
                    <a:lnTo>
                      <a:pt x="121" y="72"/>
                    </a:lnTo>
                    <a:lnTo>
                      <a:pt x="121" y="74"/>
                    </a:lnTo>
                    <a:lnTo>
                      <a:pt x="121" y="75"/>
                    </a:lnTo>
                    <a:lnTo>
                      <a:pt x="120" y="75"/>
                    </a:lnTo>
                    <a:lnTo>
                      <a:pt x="120" y="75"/>
                    </a:lnTo>
                    <a:lnTo>
                      <a:pt x="115" y="73"/>
                    </a:lnTo>
                    <a:lnTo>
                      <a:pt x="112" y="71"/>
                    </a:lnTo>
                    <a:lnTo>
                      <a:pt x="112" y="71"/>
                    </a:lnTo>
                    <a:lnTo>
                      <a:pt x="110" y="74"/>
                    </a:lnTo>
                    <a:lnTo>
                      <a:pt x="109" y="77"/>
                    </a:lnTo>
                    <a:lnTo>
                      <a:pt x="107" y="77"/>
                    </a:lnTo>
                    <a:lnTo>
                      <a:pt x="107" y="77"/>
                    </a:lnTo>
                    <a:lnTo>
                      <a:pt x="103" y="74"/>
                    </a:lnTo>
                    <a:lnTo>
                      <a:pt x="102" y="74"/>
                    </a:lnTo>
                    <a:lnTo>
                      <a:pt x="101" y="74"/>
                    </a:lnTo>
                    <a:lnTo>
                      <a:pt x="101" y="74"/>
                    </a:lnTo>
                    <a:lnTo>
                      <a:pt x="100" y="75"/>
                    </a:lnTo>
                    <a:lnTo>
                      <a:pt x="99" y="75"/>
                    </a:lnTo>
                    <a:lnTo>
                      <a:pt x="99" y="75"/>
                    </a:lnTo>
                    <a:lnTo>
                      <a:pt x="95" y="75"/>
                    </a:lnTo>
                    <a:lnTo>
                      <a:pt x="93" y="78"/>
                    </a:lnTo>
                    <a:lnTo>
                      <a:pt x="93" y="78"/>
                    </a:lnTo>
                    <a:lnTo>
                      <a:pt x="89" y="84"/>
                    </a:lnTo>
                    <a:lnTo>
                      <a:pt x="89" y="84"/>
                    </a:lnTo>
                    <a:lnTo>
                      <a:pt x="88" y="87"/>
                    </a:lnTo>
                    <a:lnTo>
                      <a:pt x="88" y="90"/>
                    </a:lnTo>
                    <a:lnTo>
                      <a:pt x="87" y="92"/>
                    </a:lnTo>
                    <a:lnTo>
                      <a:pt x="86" y="93"/>
                    </a:lnTo>
                    <a:lnTo>
                      <a:pt x="86" y="93"/>
                    </a:lnTo>
                    <a:lnTo>
                      <a:pt x="81" y="94"/>
                    </a:lnTo>
                    <a:lnTo>
                      <a:pt x="78" y="94"/>
                    </a:lnTo>
                    <a:lnTo>
                      <a:pt x="77" y="93"/>
                    </a:lnTo>
                    <a:lnTo>
                      <a:pt x="77" y="93"/>
                    </a:lnTo>
                    <a:lnTo>
                      <a:pt x="75" y="90"/>
                    </a:lnTo>
                    <a:lnTo>
                      <a:pt x="74" y="88"/>
                    </a:lnTo>
                    <a:lnTo>
                      <a:pt x="73" y="88"/>
                    </a:lnTo>
                    <a:lnTo>
                      <a:pt x="73" y="88"/>
                    </a:lnTo>
                    <a:lnTo>
                      <a:pt x="71" y="88"/>
                    </a:lnTo>
                    <a:lnTo>
                      <a:pt x="70" y="88"/>
                    </a:lnTo>
                    <a:lnTo>
                      <a:pt x="69" y="87"/>
                    </a:lnTo>
                    <a:lnTo>
                      <a:pt x="69" y="87"/>
                    </a:lnTo>
                    <a:lnTo>
                      <a:pt x="67" y="82"/>
                    </a:lnTo>
                    <a:lnTo>
                      <a:pt x="66" y="80"/>
                    </a:lnTo>
                    <a:lnTo>
                      <a:pt x="65" y="80"/>
                    </a:lnTo>
                    <a:lnTo>
                      <a:pt x="65" y="80"/>
                    </a:lnTo>
                    <a:lnTo>
                      <a:pt x="63" y="82"/>
                    </a:lnTo>
                    <a:lnTo>
                      <a:pt x="62" y="85"/>
                    </a:lnTo>
                    <a:lnTo>
                      <a:pt x="61" y="88"/>
                    </a:lnTo>
                    <a:lnTo>
                      <a:pt x="59" y="90"/>
                    </a:lnTo>
                    <a:lnTo>
                      <a:pt x="59" y="90"/>
                    </a:lnTo>
                    <a:lnTo>
                      <a:pt x="57" y="93"/>
                    </a:lnTo>
                    <a:lnTo>
                      <a:pt x="55" y="97"/>
                    </a:lnTo>
                    <a:lnTo>
                      <a:pt x="55" y="97"/>
                    </a:lnTo>
                    <a:lnTo>
                      <a:pt x="53" y="104"/>
                    </a:lnTo>
                    <a:lnTo>
                      <a:pt x="52" y="112"/>
                    </a:lnTo>
                    <a:lnTo>
                      <a:pt x="52" y="112"/>
                    </a:lnTo>
                    <a:lnTo>
                      <a:pt x="52" y="117"/>
                    </a:lnTo>
                    <a:lnTo>
                      <a:pt x="52" y="119"/>
                    </a:lnTo>
                    <a:lnTo>
                      <a:pt x="52" y="119"/>
                    </a:lnTo>
                    <a:lnTo>
                      <a:pt x="52" y="119"/>
                    </a:lnTo>
                    <a:lnTo>
                      <a:pt x="49" y="121"/>
                    </a:lnTo>
                    <a:lnTo>
                      <a:pt x="47" y="123"/>
                    </a:lnTo>
                    <a:lnTo>
                      <a:pt x="47" y="123"/>
                    </a:lnTo>
                    <a:lnTo>
                      <a:pt x="47" y="125"/>
                    </a:lnTo>
                    <a:lnTo>
                      <a:pt x="47" y="127"/>
                    </a:lnTo>
                    <a:lnTo>
                      <a:pt x="47" y="129"/>
                    </a:lnTo>
                    <a:lnTo>
                      <a:pt x="46" y="130"/>
                    </a:lnTo>
                    <a:lnTo>
                      <a:pt x="46" y="130"/>
                    </a:lnTo>
                    <a:lnTo>
                      <a:pt x="40" y="134"/>
                    </a:lnTo>
                    <a:lnTo>
                      <a:pt x="36" y="135"/>
                    </a:lnTo>
                    <a:lnTo>
                      <a:pt x="35" y="135"/>
                    </a:lnTo>
                    <a:lnTo>
                      <a:pt x="34" y="134"/>
                    </a:lnTo>
                    <a:lnTo>
                      <a:pt x="34" y="134"/>
                    </a:lnTo>
                    <a:lnTo>
                      <a:pt x="33" y="130"/>
                    </a:lnTo>
                    <a:lnTo>
                      <a:pt x="33" y="128"/>
                    </a:lnTo>
                    <a:lnTo>
                      <a:pt x="31" y="127"/>
                    </a:lnTo>
                    <a:lnTo>
                      <a:pt x="31" y="127"/>
                    </a:lnTo>
                    <a:lnTo>
                      <a:pt x="24" y="128"/>
                    </a:lnTo>
                    <a:lnTo>
                      <a:pt x="18" y="128"/>
                    </a:lnTo>
                    <a:lnTo>
                      <a:pt x="18" y="128"/>
                    </a:lnTo>
                    <a:lnTo>
                      <a:pt x="18" y="132"/>
                    </a:lnTo>
                    <a:lnTo>
                      <a:pt x="17" y="135"/>
                    </a:lnTo>
                    <a:lnTo>
                      <a:pt x="16" y="137"/>
                    </a:lnTo>
                    <a:lnTo>
                      <a:pt x="16" y="137"/>
                    </a:lnTo>
                    <a:lnTo>
                      <a:pt x="14" y="138"/>
                    </a:lnTo>
                    <a:lnTo>
                      <a:pt x="12" y="137"/>
                    </a:lnTo>
                    <a:lnTo>
                      <a:pt x="12" y="137"/>
                    </a:lnTo>
                    <a:lnTo>
                      <a:pt x="11" y="137"/>
                    </a:lnTo>
                    <a:lnTo>
                      <a:pt x="11" y="140"/>
                    </a:lnTo>
                    <a:lnTo>
                      <a:pt x="9" y="143"/>
                    </a:lnTo>
                    <a:lnTo>
                      <a:pt x="9" y="143"/>
                    </a:lnTo>
                    <a:lnTo>
                      <a:pt x="4" y="149"/>
                    </a:lnTo>
                    <a:lnTo>
                      <a:pt x="4" y="149"/>
                    </a:lnTo>
                    <a:lnTo>
                      <a:pt x="3" y="152"/>
                    </a:lnTo>
                    <a:lnTo>
                      <a:pt x="2" y="154"/>
                    </a:lnTo>
                    <a:lnTo>
                      <a:pt x="2" y="154"/>
                    </a:lnTo>
                    <a:lnTo>
                      <a:pt x="1" y="156"/>
                    </a:lnTo>
                    <a:lnTo>
                      <a:pt x="0" y="157"/>
                    </a:lnTo>
                    <a:lnTo>
                      <a:pt x="1" y="157"/>
                    </a:lnTo>
                    <a:lnTo>
                      <a:pt x="1" y="157"/>
                    </a:lnTo>
                    <a:lnTo>
                      <a:pt x="4" y="158"/>
                    </a:lnTo>
                    <a:lnTo>
                      <a:pt x="7" y="159"/>
                    </a:lnTo>
                    <a:lnTo>
                      <a:pt x="7" y="159"/>
                    </a:lnTo>
                    <a:lnTo>
                      <a:pt x="8" y="161"/>
                    </a:lnTo>
                    <a:lnTo>
                      <a:pt x="9" y="163"/>
                    </a:lnTo>
                    <a:lnTo>
                      <a:pt x="9" y="163"/>
                    </a:lnTo>
                    <a:lnTo>
                      <a:pt x="12" y="166"/>
                    </a:lnTo>
                    <a:lnTo>
                      <a:pt x="15" y="169"/>
                    </a:lnTo>
                    <a:lnTo>
                      <a:pt x="15" y="169"/>
                    </a:lnTo>
                    <a:lnTo>
                      <a:pt x="18" y="174"/>
                    </a:lnTo>
                    <a:lnTo>
                      <a:pt x="20" y="179"/>
                    </a:lnTo>
                    <a:lnTo>
                      <a:pt x="20" y="179"/>
                    </a:lnTo>
                    <a:lnTo>
                      <a:pt x="23" y="183"/>
                    </a:lnTo>
                    <a:lnTo>
                      <a:pt x="25" y="187"/>
                    </a:lnTo>
                    <a:lnTo>
                      <a:pt x="25" y="187"/>
                    </a:lnTo>
                    <a:lnTo>
                      <a:pt x="29" y="187"/>
                    </a:lnTo>
                    <a:lnTo>
                      <a:pt x="30" y="186"/>
                    </a:lnTo>
                    <a:lnTo>
                      <a:pt x="31" y="185"/>
                    </a:lnTo>
                    <a:lnTo>
                      <a:pt x="31" y="185"/>
                    </a:lnTo>
                    <a:lnTo>
                      <a:pt x="34" y="182"/>
                    </a:lnTo>
                    <a:lnTo>
                      <a:pt x="34" y="181"/>
                    </a:lnTo>
                    <a:lnTo>
                      <a:pt x="34" y="182"/>
                    </a:lnTo>
                    <a:lnTo>
                      <a:pt x="34" y="182"/>
                    </a:lnTo>
                    <a:lnTo>
                      <a:pt x="34" y="187"/>
                    </a:lnTo>
                    <a:lnTo>
                      <a:pt x="33" y="190"/>
                    </a:lnTo>
                    <a:lnTo>
                      <a:pt x="31" y="191"/>
                    </a:lnTo>
                    <a:lnTo>
                      <a:pt x="31" y="191"/>
                    </a:lnTo>
                    <a:lnTo>
                      <a:pt x="30" y="191"/>
                    </a:lnTo>
                    <a:lnTo>
                      <a:pt x="30" y="192"/>
                    </a:lnTo>
                    <a:lnTo>
                      <a:pt x="29" y="194"/>
                    </a:lnTo>
                    <a:lnTo>
                      <a:pt x="29" y="194"/>
                    </a:lnTo>
                    <a:lnTo>
                      <a:pt x="28" y="198"/>
                    </a:lnTo>
                    <a:lnTo>
                      <a:pt x="26" y="204"/>
                    </a:lnTo>
                    <a:lnTo>
                      <a:pt x="26" y="204"/>
                    </a:lnTo>
                    <a:lnTo>
                      <a:pt x="26" y="207"/>
                    </a:lnTo>
                    <a:lnTo>
                      <a:pt x="25" y="210"/>
                    </a:lnTo>
                    <a:lnTo>
                      <a:pt x="25" y="210"/>
                    </a:lnTo>
                    <a:lnTo>
                      <a:pt x="23" y="213"/>
                    </a:lnTo>
                    <a:lnTo>
                      <a:pt x="23" y="215"/>
                    </a:lnTo>
                    <a:lnTo>
                      <a:pt x="25" y="217"/>
                    </a:lnTo>
                    <a:lnTo>
                      <a:pt x="25" y="217"/>
                    </a:lnTo>
                    <a:lnTo>
                      <a:pt x="26" y="220"/>
                    </a:lnTo>
                    <a:lnTo>
                      <a:pt x="27" y="223"/>
                    </a:lnTo>
                    <a:lnTo>
                      <a:pt x="28" y="230"/>
                    </a:lnTo>
                    <a:lnTo>
                      <a:pt x="28" y="230"/>
                    </a:lnTo>
                    <a:lnTo>
                      <a:pt x="30" y="235"/>
                    </a:lnTo>
                    <a:lnTo>
                      <a:pt x="31" y="237"/>
                    </a:lnTo>
                    <a:lnTo>
                      <a:pt x="31" y="239"/>
                    </a:lnTo>
                    <a:lnTo>
                      <a:pt x="31" y="239"/>
                    </a:lnTo>
                    <a:lnTo>
                      <a:pt x="31" y="245"/>
                    </a:lnTo>
                    <a:lnTo>
                      <a:pt x="30" y="251"/>
                    </a:lnTo>
                    <a:lnTo>
                      <a:pt x="30" y="251"/>
                    </a:lnTo>
                    <a:lnTo>
                      <a:pt x="28" y="257"/>
                    </a:lnTo>
                    <a:lnTo>
                      <a:pt x="27" y="264"/>
                    </a:lnTo>
                    <a:lnTo>
                      <a:pt x="27" y="264"/>
                    </a:lnTo>
                    <a:lnTo>
                      <a:pt x="27" y="269"/>
                    </a:lnTo>
                    <a:lnTo>
                      <a:pt x="27" y="271"/>
                    </a:lnTo>
                    <a:lnTo>
                      <a:pt x="27" y="272"/>
                    </a:lnTo>
                    <a:lnTo>
                      <a:pt x="27" y="272"/>
                    </a:lnTo>
                    <a:lnTo>
                      <a:pt x="25" y="276"/>
                    </a:lnTo>
                    <a:lnTo>
                      <a:pt x="24" y="279"/>
                    </a:lnTo>
                    <a:lnTo>
                      <a:pt x="24" y="279"/>
                    </a:lnTo>
                    <a:lnTo>
                      <a:pt x="24" y="281"/>
                    </a:lnTo>
                    <a:lnTo>
                      <a:pt x="23" y="281"/>
                    </a:lnTo>
                    <a:lnTo>
                      <a:pt x="20" y="283"/>
                    </a:lnTo>
                    <a:lnTo>
                      <a:pt x="20" y="283"/>
                    </a:lnTo>
                    <a:lnTo>
                      <a:pt x="19" y="284"/>
                    </a:lnTo>
                    <a:lnTo>
                      <a:pt x="18" y="286"/>
                    </a:lnTo>
                    <a:lnTo>
                      <a:pt x="18" y="288"/>
                    </a:lnTo>
                    <a:lnTo>
                      <a:pt x="19" y="289"/>
                    </a:lnTo>
                    <a:lnTo>
                      <a:pt x="19" y="289"/>
                    </a:lnTo>
                    <a:lnTo>
                      <a:pt x="21" y="292"/>
                    </a:lnTo>
                    <a:lnTo>
                      <a:pt x="23" y="295"/>
                    </a:lnTo>
                    <a:lnTo>
                      <a:pt x="23" y="295"/>
                    </a:lnTo>
                    <a:lnTo>
                      <a:pt x="25" y="298"/>
                    </a:lnTo>
                    <a:lnTo>
                      <a:pt x="25" y="299"/>
                    </a:lnTo>
                    <a:lnTo>
                      <a:pt x="25" y="300"/>
                    </a:lnTo>
                    <a:lnTo>
                      <a:pt x="25" y="300"/>
                    </a:lnTo>
                    <a:lnTo>
                      <a:pt x="22" y="301"/>
                    </a:lnTo>
                    <a:lnTo>
                      <a:pt x="21" y="301"/>
                    </a:lnTo>
                    <a:lnTo>
                      <a:pt x="21" y="302"/>
                    </a:lnTo>
                    <a:lnTo>
                      <a:pt x="21" y="302"/>
                    </a:lnTo>
                    <a:lnTo>
                      <a:pt x="23" y="304"/>
                    </a:lnTo>
                    <a:lnTo>
                      <a:pt x="24" y="305"/>
                    </a:lnTo>
                    <a:lnTo>
                      <a:pt x="23" y="306"/>
                    </a:lnTo>
                    <a:lnTo>
                      <a:pt x="23" y="306"/>
                    </a:lnTo>
                    <a:lnTo>
                      <a:pt x="23" y="307"/>
                    </a:lnTo>
                    <a:lnTo>
                      <a:pt x="23" y="308"/>
                    </a:lnTo>
                    <a:lnTo>
                      <a:pt x="24" y="309"/>
                    </a:lnTo>
                    <a:lnTo>
                      <a:pt x="26" y="310"/>
                    </a:lnTo>
                    <a:lnTo>
                      <a:pt x="26" y="310"/>
                    </a:lnTo>
                    <a:lnTo>
                      <a:pt x="29" y="310"/>
                    </a:lnTo>
                    <a:lnTo>
                      <a:pt x="30" y="311"/>
                    </a:lnTo>
                    <a:lnTo>
                      <a:pt x="31" y="312"/>
                    </a:lnTo>
                    <a:lnTo>
                      <a:pt x="31" y="312"/>
                    </a:lnTo>
                    <a:lnTo>
                      <a:pt x="31" y="315"/>
                    </a:lnTo>
                    <a:lnTo>
                      <a:pt x="33" y="319"/>
                    </a:lnTo>
                    <a:lnTo>
                      <a:pt x="33" y="319"/>
                    </a:lnTo>
                    <a:lnTo>
                      <a:pt x="35" y="323"/>
                    </a:lnTo>
                    <a:lnTo>
                      <a:pt x="36" y="325"/>
                    </a:lnTo>
                    <a:lnTo>
                      <a:pt x="38" y="325"/>
                    </a:lnTo>
                    <a:lnTo>
                      <a:pt x="38" y="325"/>
                    </a:lnTo>
                    <a:lnTo>
                      <a:pt x="39" y="325"/>
                    </a:lnTo>
                    <a:lnTo>
                      <a:pt x="40" y="326"/>
                    </a:lnTo>
                    <a:lnTo>
                      <a:pt x="41" y="327"/>
                    </a:lnTo>
                    <a:lnTo>
                      <a:pt x="41" y="330"/>
                    </a:lnTo>
                    <a:lnTo>
                      <a:pt x="41" y="330"/>
                    </a:lnTo>
                    <a:lnTo>
                      <a:pt x="40" y="335"/>
                    </a:lnTo>
                    <a:lnTo>
                      <a:pt x="38" y="340"/>
                    </a:lnTo>
                    <a:lnTo>
                      <a:pt x="38" y="340"/>
                    </a:lnTo>
                    <a:lnTo>
                      <a:pt x="37" y="341"/>
                    </a:lnTo>
                    <a:lnTo>
                      <a:pt x="35" y="341"/>
                    </a:lnTo>
                    <a:lnTo>
                      <a:pt x="35" y="341"/>
                    </a:lnTo>
                    <a:lnTo>
                      <a:pt x="35" y="341"/>
                    </a:lnTo>
                    <a:lnTo>
                      <a:pt x="35" y="342"/>
                    </a:lnTo>
                    <a:lnTo>
                      <a:pt x="37" y="343"/>
                    </a:lnTo>
                    <a:lnTo>
                      <a:pt x="37" y="345"/>
                    </a:lnTo>
                    <a:lnTo>
                      <a:pt x="37" y="345"/>
                    </a:lnTo>
                    <a:lnTo>
                      <a:pt x="36" y="348"/>
                    </a:lnTo>
                    <a:lnTo>
                      <a:pt x="35" y="350"/>
                    </a:lnTo>
                    <a:lnTo>
                      <a:pt x="35" y="350"/>
                    </a:lnTo>
                    <a:lnTo>
                      <a:pt x="38" y="352"/>
                    </a:lnTo>
                    <a:lnTo>
                      <a:pt x="41" y="355"/>
                    </a:lnTo>
                    <a:lnTo>
                      <a:pt x="41" y="355"/>
                    </a:lnTo>
                    <a:lnTo>
                      <a:pt x="42" y="356"/>
                    </a:lnTo>
                    <a:lnTo>
                      <a:pt x="42" y="357"/>
                    </a:lnTo>
                    <a:lnTo>
                      <a:pt x="43" y="358"/>
                    </a:lnTo>
                    <a:lnTo>
                      <a:pt x="44" y="359"/>
                    </a:lnTo>
                    <a:lnTo>
                      <a:pt x="44" y="359"/>
                    </a:lnTo>
                    <a:lnTo>
                      <a:pt x="48" y="359"/>
                    </a:lnTo>
                    <a:lnTo>
                      <a:pt x="50" y="359"/>
                    </a:lnTo>
                    <a:lnTo>
                      <a:pt x="52" y="358"/>
                    </a:lnTo>
                    <a:lnTo>
                      <a:pt x="52" y="358"/>
                    </a:lnTo>
                    <a:lnTo>
                      <a:pt x="53" y="357"/>
                    </a:lnTo>
                    <a:lnTo>
                      <a:pt x="54" y="357"/>
                    </a:lnTo>
                    <a:lnTo>
                      <a:pt x="56" y="356"/>
                    </a:lnTo>
                    <a:lnTo>
                      <a:pt x="58" y="355"/>
                    </a:lnTo>
                    <a:lnTo>
                      <a:pt x="58" y="355"/>
                    </a:lnTo>
                    <a:lnTo>
                      <a:pt x="61" y="353"/>
                    </a:lnTo>
                    <a:lnTo>
                      <a:pt x="62" y="352"/>
                    </a:lnTo>
                    <a:lnTo>
                      <a:pt x="62" y="353"/>
                    </a:lnTo>
                    <a:lnTo>
                      <a:pt x="62" y="353"/>
                    </a:lnTo>
                    <a:lnTo>
                      <a:pt x="63" y="356"/>
                    </a:lnTo>
                    <a:lnTo>
                      <a:pt x="63" y="358"/>
                    </a:lnTo>
                    <a:lnTo>
                      <a:pt x="63" y="358"/>
                    </a:lnTo>
                    <a:lnTo>
                      <a:pt x="63" y="358"/>
                    </a:lnTo>
                    <a:lnTo>
                      <a:pt x="61" y="359"/>
                    </a:lnTo>
                    <a:lnTo>
                      <a:pt x="60" y="362"/>
                    </a:lnTo>
                    <a:lnTo>
                      <a:pt x="60" y="362"/>
                    </a:lnTo>
                    <a:lnTo>
                      <a:pt x="60" y="366"/>
                    </a:lnTo>
                    <a:lnTo>
                      <a:pt x="61" y="368"/>
                    </a:lnTo>
                    <a:lnTo>
                      <a:pt x="62" y="369"/>
                    </a:lnTo>
                    <a:lnTo>
                      <a:pt x="62" y="369"/>
                    </a:lnTo>
                    <a:lnTo>
                      <a:pt x="65" y="369"/>
                    </a:lnTo>
                    <a:lnTo>
                      <a:pt x="66" y="369"/>
                    </a:lnTo>
                    <a:lnTo>
                      <a:pt x="67" y="370"/>
                    </a:lnTo>
                    <a:lnTo>
                      <a:pt x="67" y="370"/>
                    </a:lnTo>
                    <a:lnTo>
                      <a:pt x="70" y="372"/>
                    </a:lnTo>
                    <a:lnTo>
                      <a:pt x="71" y="373"/>
                    </a:lnTo>
                    <a:lnTo>
                      <a:pt x="71" y="373"/>
                    </a:lnTo>
                    <a:lnTo>
                      <a:pt x="71" y="373"/>
                    </a:lnTo>
                    <a:lnTo>
                      <a:pt x="70" y="375"/>
                    </a:lnTo>
                    <a:lnTo>
                      <a:pt x="71" y="376"/>
                    </a:lnTo>
                    <a:lnTo>
                      <a:pt x="73" y="376"/>
                    </a:lnTo>
                    <a:lnTo>
                      <a:pt x="73" y="376"/>
                    </a:lnTo>
                    <a:lnTo>
                      <a:pt x="78" y="374"/>
                    </a:lnTo>
                    <a:lnTo>
                      <a:pt x="80" y="374"/>
                    </a:lnTo>
                    <a:lnTo>
                      <a:pt x="82" y="374"/>
                    </a:lnTo>
                    <a:lnTo>
                      <a:pt x="82" y="374"/>
                    </a:lnTo>
                    <a:lnTo>
                      <a:pt x="82" y="375"/>
                    </a:lnTo>
                    <a:lnTo>
                      <a:pt x="82" y="376"/>
                    </a:lnTo>
                    <a:lnTo>
                      <a:pt x="82" y="378"/>
                    </a:lnTo>
                    <a:lnTo>
                      <a:pt x="82" y="378"/>
                    </a:lnTo>
                    <a:lnTo>
                      <a:pt x="83" y="380"/>
                    </a:lnTo>
                    <a:lnTo>
                      <a:pt x="86" y="380"/>
                    </a:lnTo>
                    <a:lnTo>
                      <a:pt x="86" y="380"/>
                    </a:lnTo>
                    <a:lnTo>
                      <a:pt x="88" y="381"/>
                    </a:lnTo>
                    <a:lnTo>
                      <a:pt x="90" y="382"/>
                    </a:lnTo>
                    <a:lnTo>
                      <a:pt x="91" y="384"/>
                    </a:lnTo>
                    <a:lnTo>
                      <a:pt x="91" y="385"/>
                    </a:lnTo>
                    <a:lnTo>
                      <a:pt x="91" y="385"/>
                    </a:lnTo>
                    <a:lnTo>
                      <a:pt x="89" y="385"/>
                    </a:lnTo>
                    <a:lnTo>
                      <a:pt x="87" y="386"/>
                    </a:lnTo>
                    <a:lnTo>
                      <a:pt x="86" y="387"/>
                    </a:lnTo>
                    <a:lnTo>
                      <a:pt x="86" y="387"/>
                    </a:lnTo>
                    <a:lnTo>
                      <a:pt x="84" y="391"/>
                    </a:lnTo>
                    <a:lnTo>
                      <a:pt x="84" y="392"/>
                    </a:lnTo>
                    <a:lnTo>
                      <a:pt x="85" y="394"/>
                    </a:lnTo>
                    <a:lnTo>
                      <a:pt x="85" y="394"/>
                    </a:lnTo>
                    <a:lnTo>
                      <a:pt x="88" y="395"/>
                    </a:lnTo>
                    <a:lnTo>
                      <a:pt x="89" y="396"/>
                    </a:lnTo>
                    <a:lnTo>
                      <a:pt x="89" y="397"/>
                    </a:lnTo>
                    <a:lnTo>
                      <a:pt x="89" y="397"/>
                    </a:lnTo>
                    <a:lnTo>
                      <a:pt x="92" y="396"/>
                    </a:lnTo>
                    <a:lnTo>
                      <a:pt x="94" y="395"/>
                    </a:lnTo>
                    <a:lnTo>
                      <a:pt x="97" y="391"/>
                    </a:lnTo>
                    <a:lnTo>
                      <a:pt x="97" y="391"/>
                    </a:lnTo>
                    <a:lnTo>
                      <a:pt x="99" y="391"/>
                    </a:lnTo>
                    <a:lnTo>
                      <a:pt x="103" y="391"/>
                    </a:lnTo>
                    <a:lnTo>
                      <a:pt x="103" y="391"/>
                    </a:lnTo>
                    <a:lnTo>
                      <a:pt x="105" y="390"/>
                    </a:lnTo>
                    <a:lnTo>
                      <a:pt x="108" y="388"/>
                    </a:lnTo>
                    <a:lnTo>
                      <a:pt x="113" y="384"/>
                    </a:lnTo>
                    <a:lnTo>
                      <a:pt x="113" y="384"/>
                    </a:lnTo>
                    <a:lnTo>
                      <a:pt x="113" y="382"/>
                    </a:lnTo>
                    <a:lnTo>
                      <a:pt x="113" y="381"/>
                    </a:lnTo>
                    <a:lnTo>
                      <a:pt x="112" y="378"/>
                    </a:lnTo>
                    <a:lnTo>
                      <a:pt x="112" y="378"/>
                    </a:lnTo>
                    <a:lnTo>
                      <a:pt x="112" y="377"/>
                    </a:lnTo>
                    <a:lnTo>
                      <a:pt x="113" y="375"/>
                    </a:lnTo>
                    <a:lnTo>
                      <a:pt x="115" y="374"/>
                    </a:lnTo>
                    <a:lnTo>
                      <a:pt x="115" y="374"/>
                    </a:lnTo>
                    <a:lnTo>
                      <a:pt x="116" y="373"/>
                    </a:lnTo>
                    <a:lnTo>
                      <a:pt x="117" y="371"/>
                    </a:lnTo>
                    <a:lnTo>
                      <a:pt x="119" y="369"/>
                    </a:lnTo>
                    <a:lnTo>
                      <a:pt x="120" y="368"/>
                    </a:lnTo>
                    <a:lnTo>
                      <a:pt x="120" y="368"/>
                    </a:lnTo>
                    <a:lnTo>
                      <a:pt x="122" y="367"/>
                    </a:lnTo>
                    <a:lnTo>
                      <a:pt x="122" y="366"/>
                    </a:lnTo>
                    <a:lnTo>
                      <a:pt x="122" y="362"/>
                    </a:lnTo>
                    <a:lnTo>
                      <a:pt x="122" y="362"/>
                    </a:lnTo>
                    <a:lnTo>
                      <a:pt x="121" y="360"/>
                    </a:lnTo>
                    <a:lnTo>
                      <a:pt x="119" y="360"/>
                    </a:lnTo>
                    <a:lnTo>
                      <a:pt x="116" y="360"/>
                    </a:lnTo>
                    <a:lnTo>
                      <a:pt x="116" y="360"/>
                    </a:lnTo>
                    <a:lnTo>
                      <a:pt x="113" y="359"/>
                    </a:lnTo>
                    <a:lnTo>
                      <a:pt x="111" y="356"/>
                    </a:lnTo>
                    <a:lnTo>
                      <a:pt x="111" y="356"/>
                    </a:lnTo>
                    <a:lnTo>
                      <a:pt x="112" y="355"/>
                    </a:lnTo>
                    <a:lnTo>
                      <a:pt x="113" y="354"/>
                    </a:lnTo>
                    <a:lnTo>
                      <a:pt x="117" y="353"/>
                    </a:lnTo>
                    <a:lnTo>
                      <a:pt x="117" y="353"/>
                    </a:lnTo>
                    <a:lnTo>
                      <a:pt x="118" y="352"/>
                    </a:lnTo>
                    <a:lnTo>
                      <a:pt x="119" y="351"/>
                    </a:lnTo>
                    <a:lnTo>
                      <a:pt x="122" y="349"/>
                    </a:lnTo>
                    <a:lnTo>
                      <a:pt x="122" y="349"/>
                    </a:lnTo>
                    <a:lnTo>
                      <a:pt x="122" y="349"/>
                    </a:lnTo>
                    <a:lnTo>
                      <a:pt x="123" y="349"/>
                    </a:lnTo>
                    <a:lnTo>
                      <a:pt x="124" y="351"/>
                    </a:lnTo>
                    <a:lnTo>
                      <a:pt x="126" y="355"/>
                    </a:lnTo>
                    <a:lnTo>
                      <a:pt x="126" y="355"/>
                    </a:lnTo>
                    <a:lnTo>
                      <a:pt x="127" y="356"/>
                    </a:lnTo>
                    <a:lnTo>
                      <a:pt x="129" y="356"/>
                    </a:lnTo>
                    <a:lnTo>
                      <a:pt x="132" y="355"/>
                    </a:lnTo>
                    <a:lnTo>
                      <a:pt x="132" y="355"/>
                    </a:lnTo>
                    <a:lnTo>
                      <a:pt x="134" y="355"/>
                    </a:lnTo>
                    <a:lnTo>
                      <a:pt x="135" y="356"/>
                    </a:lnTo>
                    <a:lnTo>
                      <a:pt x="135" y="356"/>
                    </a:lnTo>
                    <a:lnTo>
                      <a:pt x="137" y="356"/>
                    </a:lnTo>
                    <a:lnTo>
                      <a:pt x="139" y="356"/>
                    </a:lnTo>
                    <a:lnTo>
                      <a:pt x="143" y="355"/>
                    </a:lnTo>
                    <a:lnTo>
                      <a:pt x="143" y="355"/>
                    </a:lnTo>
                    <a:lnTo>
                      <a:pt x="146" y="356"/>
                    </a:lnTo>
                    <a:lnTo>
                      <a:pt x="148" y="359"/>
                    </a:lnTo>
                    <a:lnTo>
                      <a:pt x="148" y="359"/>
                    </a:lnTo>
                    <a:lnTo>
                      <a:pt x="150" y="362"/>
                    </a:lnTo>
                    <a:lnTo>
                      <a:pt x="155" y="364"/>
                    </a:lnTo>
                    <a:lnTo>
                      <a:pt x="165" y="367"/>
                    </a:lnTo>
                    <a:lnTo>
                      <a:pt x="165" y="367"/>
                    </a:lnTo>
                    <a:lnTo>
                      <a:pt x="167" y="367"/>
                    </a:lnTo>
                    <a:lnTo>
                      <a:pt x="170" y="366"/>
                    </a:lnTo>
                    <a:lnTo>
                      <a:pt x="174" y="364"/>
                    </a:lnTo>
                    <a:lnTo>
                      <a:pt x="174" y="364"/>
                    </a:lnTo>
                    <a:lnTo>
                      <a:pt x="178" y="362"/>
                    </a:lnTo>
                    <a:lnTo>
                      <a:pt x="180" y="362"/>
                    </a:lnTo>
                    <a:lnTo>
                      <a:pt x="180" y="362"/>
                    </a:lnTo>
                    <a:lnTo>
                      <a:pt x="186" y="360"/>
                    </a:lnTo>
                    <a:lnTo>
                      <a:pt x="190" y="359"/>
                    </a:lnTo>
                    <a:lnTo>
                      <a:pt x="194" y="357"/>
                    </a:lnTo>
                    <a:lnTo>
                      <a:pt x="194" y="357"/>
                    </a:lnTo>
                    <a:lnTo>
                      <a:pt x="196" y="355"/>
                    </a:lnTo>
                    <a:lnTo>
                      <a:pt x="197" y="354"/>
                    </a:lnTo>
                    <a:lnTo>
                      <a:pt x="198" y="354"/>
                    </a:lnTo>
                    <a:lnTo>
                      <a:pt x="198" y="354"/>
                    </a:lnTo>
                    <a:lnTo>
                      <a:pt x="201" y="354"/>
                    </a:lnTo>
                    <a:lnTo>
                      <a:pt x="204" y="352"/>
                    </a:lnTo>
                    <a:lnTo>
                      <a:pt x="210" y="349"/>
                    </a:lnTo>
                    <a:lnTo>
                      <a:pt x="210" y="349"/>
                    </a:lnTo>
                    <a:lnTo>
                      <a:pt x="212" y="347"/>
                    </a:lnTo>
                    <a:lnTo>
                      <a:pt x="213" y="345"/>
                    </a:lnTo>
                    <a:lnTo>
                      <a:pt x="214" y="340"/>
                    </a:lnTo>
                    <a:lnTo>
                      <a:pt x="214" y="340"/>
                    </a:lnTo>
                    <a:lnTo>
                      <a:pt x="215" y="334"/>
                    </a:lnTo>
                    <a:lnTo>
                      <a:pt x="217" y="330"/>
                    </a:lnTo>
                    <a:lnTo>
                      <a:pt x="217" y="330"/>
                    </a:lnTo>
                    <a:lnTo>
                      <a:pt x="218" y="328"/>
                    </a:lnTo>
                    <a:lnTo>
                      <a:pt x="220" y="327"/>
                    </a:lnTo>
                    <a:lnTo>
                      <a:pt x="222" y="327"/>
                    </a:lnTo>
                    <a:lnTo>
                      <a:pt x="222" y="327"/>
                    </a:lnTo>
                    <a:lnTo>
                      <a:pt x="223" y="325"/>
                    </a:lnTo>
                    <a:lnTo>
                      <a:pt x="225" y="320"/>
                    </a:lnTo>
                    <a:lnTo>
                      <a:pt x="225" y="320"/>
                    </a:lnTo>
                    <a:lnTo>
                      <a:pt x="230" y="314"/>
                    </a:lnTo>
                    <a:lnTo>
                      <a:pt x="230" y="314"/>
                    </a:lnTo>
                    <a:lnTo>
                      <a:pt x="231" y="308"/>
                    </a:lnTo>
                    <a:lnTo>
                      <a:pt x="232" y="301"/>
                    </a:lnTo>
                    <a:lnTo>
                      <a:pt x="232" y="301"/>
                    </a:lnTo>
                    <a:lnTo>
                      <a:pt x="231" y="293"/>
                    </a:lnTo>
                    <a:lnTo>
                      <a:pt x="231" y="293"/>
                    </a:lnTo>
                    <a:lnTo>
                      <a:pt x="231" y="289"/>
                    </a:lnTo>
                    <a:lnTo>
                      <a:pt x="232" y="285"/>
                    </a:lnTo>
                    <a:lnTo>
                      <a:pt x="232" y="285"/>
                    </a:lnTo>
                    <a:lnTo>
                      <a:pt x="233" y="283"/>
                    </a:lnTo>
                    <a:lnTo>
                      <a:pt x="235" y="281"/>
                    </a:lnTo>
                    <a:lnTo>
                      <a:pt x="239" y="278"/>
                    </a:lnTo>
                    <a:lnTo>
                      <a:pt x="239" y="278"/>
                    </a:lnTo>
                    <a:lnTo>
                      <a:pt x="239" y="276"/>
                    </a:lnTo>
                    <a:lnTo>
                      <a:pt x="239" y="275"/>
                    </a:lnTo>
                    <a:lnTo>
                      <a:pt x="238" y="273"/>
                    </a:lnTo>
                    <a:lnTo>
                      <a:pt x="238" y="273"/>
                    </a:lnTo>
                    <a:lnTo>
                      <a:pt x="239" y="271"/>
                    </a:lnTo>
                    <a:lnTo>
                      <a:pt x="240" y="270"/>
                    </a:lnTo>
                    <a:lnTo>
                      <a:pt x="240" y="270"/>
                    </a:lnTo>
                    <a:lnTo>
                      <a:pt x="240" y="268"/>
                    </a:lnTo>
                    <a:lnTo>
                      <a:pt x="239" y="265"/>
                    </a:lnTo>
                    <a:lnTo>
                      <a:pt x="239" y="265"/>
                    </a:lnTo>
                    <a:lnTo>
                      <a:pt x="240" y="259"/>
                    </a:lnTo>
                    <a:lnTo>
                      <a:pt x="241" y="253"/>
                    </a:lnTo>
                    <a:lnTo>
                      <a:pt x="241" y="253"/>
                    </a:lnTo>
                    <a:lnTo>
                      <a:pt x="241" y="252"/>
                    </a:lnTo>
                    <a:lnTo>
                      <a:pt x="240" y="251"/>
                    </a:lnTo>
                    <a:lnTo>
                      <a:pt x="239" y="250"/>
                    </a:lnTo>
                    <a:lnTo>
                      <a:pt x="239" y="250"/>
                    </a:lnTo>
                    <a:lnTo>
                      <a:pt x="239" y="248"/>
                    </a:lnTo>
                    <a:lnTo>
                      <a:pt x="240" y="246"/>
                    </a:lnTo>
                    <a:lnTo>
                      <a:pt x="242" y="241"/>
                    </a:lnTo>
                    <a:lnTo>
                      <a:pt x="242" y="241"/>
                    </a:lnTo>
                    <a:lnTo>
                      <a:pt x="244" y="240"/>
                    </a:lnTo>
                    <a:lnTo>
                      <a:pt x="245" y="240"/>
                    </a:lnTo>
                    <a:lnTo>
                      <a:pt x="245" y="239"/>
                    </a:lnTo>
                    <a:lnTo>
                      <a:pt x="245" y="239"/>
                    </a:lnTo>
                    <a:lnTo>
                      <a:pt x="243" y="235"/>
                    </a:lnTo>
                    <a:lnTo>
                      <a:pt x="242" y="232"/>
                    </a:lnTo>
                    <a:lnTo>
                      <a:pt x="240" y="231"/>
                    </a:lnTo>
                    <a:lnTo>
                      <a:pt x="240" y="231"/>
                    </a:lnTo>
                    <a:lnTo>
                      <a:pt x="238" y="230"/>
                    </a:lnTo>
                    <a:lnTo>
                      <a:pt x="237" y="228"/>
                    </a:lnTo>
                    <a:lnTo>
                      <a:pt x="235" y="227"/>
                    </a:lnTo>
                    <a:lnTo>
                      <a:pt x="233" y="226"/>
                    </a:lnTo>
                    <a:lnTo>
                      <a:pt x="233" y="226"/>
                    </a:lnTo>
                    <a:lnTo>
                      <a:pt x="231" y="226"/>
                    </a:lnTo>
                    <a:lnTo>
                      <a:pt x="230" y="225"/>
                    </a:lnTo>
                    <a:lnTo>
                      <a:pt x="230" y="224"/>
                    </a:lnTo>
                    <a:lnTo>
                      <a:pt x="230" y="223"/>
                    </a:lnTo>
                    <a:lnTo>
                      <a:pt x="230" y="223"/>
                    </a:lnTo>
                    <a:lnTo>
                      <a:pt x="229" y="222"/>
                    </a:lnTo>
                    <a:lnTo>
                      <a:pt x="230" y="220"/>
                    </a:lnTo>
                    <a:lnTo>
                      <a:pt x="231" y="218"/>
                    </a:lnTo>
                    <a:lnTo>
                      <a:pt x="231" y="218"/>
                    </a:lnTo>
                    <a:lnTo>
                      <a:pt x="232" y="216"/>
                    </a:lnTo>
                    <a:lnTo>
                      <a:pt x="232" y="214"/>
                    </a:lnTo>
                    <a:lnTo>
                      <a:pt x="231" y="211"/>
                    </a:lnTo>
                    <a:lnTo>
                      <a:pt x="231" y="211"/>
                    </a:lnTo>
                    <a:lnTo>
                      <a:pt x="229" y="211"/>
                    </a:lnTo>
                    <a:lnTo>
                      <a:pt x="226" y="210"/>
                    </a:lnTo>
                    <a:lnTo>
                      <a:pt x="220" y="206"/>
                    </a:lnTo>
                    <a:lnTo>
                      <a:pt x="220" y="206"/>
                    </a:lnTo>
                    <a:lnTo>
                      <a:pt x="218" y="204"/>
                    </a:lnTo>
                    <a:lnTo>
                      <a:pt x="218" y="201"/>
                    </a:lnTo>
                    <a:lnTo>
                      <a:pt x="220" y="199"/>
                    </a:lnTo>
                    <a:lnTo>
                      <a:pt x="222" y="197"/>
                    </a:lnTo>
                    <a:lnTo>
                      <a:pt x="222" y="197"/>
                    </a:lnTo>
                    <a:lnTo>
                      <a:pt x="223" y="195"/>
                    </a:lnTo>
                    <a:lnTo>
                      <a:pt x="223" y="192"/>
                    </a:lnTo>
                    <a:lnTo>
                      <a:pt x="223" y="188"/>
                    </a:lnTo>
                    <a:lnTo>
                      <a:pt x="223" y="184"/>
                    </a:lnTo>
                    <a:lnTo>
                      <a:pt x="223" y="184"/>
                    </a:lnTo>
                    <a:lnTo>
                      <a:pt x="225" y="180"/>
                    </a:lnTo>
                    <a:lnTo>
                      <a:pt x="227" y="177"/>
                    </a:lnTo>
                    <a:lnTo>
                      <a:pt x="227" y="177"/>
                    </a:lnTo>
                    <a:lnTo>
                      <a:pt x="229" y="169"/>
                    </a:lnTo>
                    <a:lnTo>
                      <a:pt x="230" y="161"/>
                    </a:lnTo>
                    <a:lnTo>
                      <a:pt x="230" y="161"/>
                    </a:lnTo>
                    <a:lnTo>
                      <a:pt x="231" y="158"/>
                    </a:lnTo>
                    <a:lnTo>
                      <a:pt x="230" y="154"/>
                    </a:lnTo>
                    <a:lnTo>
                      <a:pt x="229" y="151"/>
                    </a:lnTo>
                    <a:lnTo>
                      <a:pt x="229" y="148"/>
                    </a:lnTo>
                    <a:lnTo>
                      <a:pt x="229" y="148"/>
                    </a:lnTo>
                    <a:lnTo>
                      <a:pt x="229" y="147"/>
                    </a:lnTo>
                    <a:lnTo>
                      <a:pt x="231" y="145"/>
                    </a:lnTo>
                    <a:lnTo>
                      <a:pt x="235" y="142"/>
                    </a:lnTo>
                    <a:lnTo>
                      <a:pt x="241" y="136"/>
                    </a:lnTo>
                    <a:lnTo>
                      <a:pt x="241" y="136"/>
                    </a:lnTo>
                    <a:lnTo>
                      <a:pt x="240" y="134"/>
                    </a:lnTo>
                    <a:lnTo>
                      <a:pt x="237" y="130"/>
                    </a:lnTo>
                    <a:lnTo>
                      <a:pt x="231" y="125"/>
                    </a:lnTo>
                    <a:lnTo>
                      <a:pt x="231" y="125"/>
                    </a:lnTo>
                    <a:lnTo>
                      <a:pt x="231" y="123"/>
                    </a:lnTo>
                    <a:lnTo>
                      <a:pt x="232" y="121"/>
                    </a:lnTo>
                    <a:lnTo>
                      <a:pt x="233" y="114"/>
                    </a:lnTo>
                    <a:lnTo>
                      <a:pt x="233" y="114"/>
                    </a:lnTo>
                    <a:lnTo>
                      <a:pt x="233" y="108"/>
                    </a:lnTo>
                    <a:lnTo>
                      <a:pt x="232" y="105"/>
                    </a:lnTo>
                    <a:lnTo>
                      <a:pt x="231" y="103"/>
                    </a:lnTo>
                    <a:lnTo>
                      <a:pt x="231" y="103"/>
                    </a:lnTo>
                    <a:lnTo>
                      <a:pt x="226" y="99"/>
                    </a:lnTo>
                    <a:lnTo>
                      <a:pt x="221" y="94"/>
                    </a:lnTo>
                    <a:lnTo>
                      <a:pt x="221" y="94"/>
                    </a:lnTo>
                    <a:lnTo>
                      <a:pt x="220" y="92"/>
                    </a:lnTo>
                    <a:lnTo>
                      <a:pt x="221" y="90"/>
                    </a:lnTo>
                    <a:lnTo>
                      <a:pt x="225" y="86"/>
                    </a:lnTo>
                    <a:lnTo>
                      <a:pt x="225" y="86"/>
                    </a:lnTo>
                    <a:lnTo>
                      <a:pt x="226" y="83"/>
                    </a:lnTo>
                    <a:lnTo>
                      <a:pt x="226" y="81"/>
                    </a:lnTo>
                    <a:lnTo>
                      <a:pt x="225" y="78"/>
                    </a:lnTo>
                    <a:lnTo>
                      <a:pt x="223" y="75"/>
                    </a:lnTo>
                    <a:lnTo>
                      <a:pt x="223" y="75"/>
                    </a:lnTo>
                    <a:lnTo>
                      <a:pt x="220" y="72"/>
                    </a:lnTo>
                    <a:lnTo>
                      <a:pt x="218" y="70"/>
                    </a:lnTo>
                    <a:lnTo>
                      <a:pt x="216" y="69"/>
                    </a:lnTo>
                    <a:lnTo>
                      <a:pt x="214" y="66"/>
                    </a:lnTo>
                    <a:lnTo>
                      <a:pt x="214" y="66"/>
                    </a:lnTo>
                    <a:lnTo>
                      <a:pt x="213" y="65"/>
                    </a:lnTo>
                    <a:lnTo>
                      <a:pt x="213" y="65"/>
                    </a:lnTo>
                    <a:lnTo>
                      <a:pt x="210" y="67"/>
                    </a:lnTo>
                    <a:lnTo>
                      <a:pt x="207" y="73"/>
                    </a:lnTo>
                    <a:lnTo>
                      <a:pt x="207" y="73"/>
                    </a:lnTo>
                    <a:lnTo>
                      <a:pt x="206" y="73"/>
                    </a:lnTo>
                    <a:lnTo>
                      <a:pt x="205" y="73"/>
                    </a:lnTo>
                    <a:lnTo>
                      <a:pt x="203" y="71"/>
                    </a:lnTo>
                    <a:lnTo>
                      <a:pt x="200" y="70"/>
                    </a:lnTo>
                    <a:lnTo>
                      <a:pt x="198" y="69"/>
                    </a:lnTo>
                    <a:lnTo>
                      <a:pt x="198" y="69"/>
                    </a:lnTo>
                    <a:lnTo>
                      <a:pt x="198" y="69"/>
                    </a:lnTo>
                    <a:lnTo>
                      <a:pt x="198" y="68"/>
                    </a:lnTo>
                    <a:lnTo>
                      <a:pt x="198" y="63"/>
                    </a:lnTo>
                    <a:lnTo>
                      <a:pt x="199" y="53"/>
                    </a:lnTo>
                    <a:lnTo>
                      <a:pt x="199" y="53"/>
                    </a:lnTo>
                    <a:lnTo>
                      <a:pt x="199" y="50"/>
                    </a:lnTo>
                    <a:lnTo>
                      <a:pt x="198" y="45"/>
                    </a:lnTo>
                    <a:lnTo>
                      <a:pt x="198" y="40"/>
                    </a:lnTo>
                    <a:lnTo>
                      <a:pt x="198" y="37"/>
                    </a:lnTo>
                    <a:lnTo>
                      <a:pt x="198" y="37"/>
                    </a:lnTo>
                    <a:lnTo>
                      <a:pt x="199" y="36"/>
                    </a:lnTo>
                    <a:lnTo>
                      <a:pt x="199" y="36"/>
                    </a:lnTo>
                    <a:lnTo>
                      <a:pt x="197" y="35"/>
                    </a:lnTo>
                    <a:lnTo>
                      <a:pt x="193" y="36"/>
                    </a:lnTo>
                    <a:lnTo>
                      <a:pt x="188" y="37"/>
                    </a:lnTo>
                    <a:lnTo>
                      <a:pt x="188" y="37"/>
                    </a:lnTo>
                    <a:lnTo>
                      <a:pt x="185" y="38"/>
                    </a:lnTo>
                    <a:lnTo>
                      <a:pt x="184" y="36"/>
                    </a:lnTo>
                    <a:lnTo>
                      <a:pt x="183" y="32"/>
                    </a:lnTo>
                    <a:lnTo>
                      <a:pt x="183" y="32"/>
                    </a:lnTo>
                    <a:lnTo>
                      <a:pt x="182" y="26"/>
                    </a:lnTo>
                    <a:lnTo>
                      <a:pt x="183" y="20"/>
                    </a:lnTo>
                    <a:lnTo>
                      <a:pt x="183" y="20"/>
                    </a:lnTo>
                    <a:lnTo>
                      <a:pt x="183" y="19"/>
                    </a:lnTo>
                    <a:lnTo>
                      <a:pt x="183" y="19"/>
                    </a:lnTo>
                    <a:lnTo>
                      <a:pt x="183" y="19"/>
                    </a:lnTo>
                    <a:lnTo>
                      <a:pt x="180" y="17"/>
                    </a:lnTo>
                    <a:lnTo>
                      <a:pt x="175" y="14"/>
                    </a:lnTo>
                    <a:lnTo>
                      <a:pt x="175" y="14"/>
                    </a:lnTo>
                    <a:close/>
                    <a:moveTo>
                      <a:pt x="180" y="154"/>
                    </a:moveTo>
                    <a:lnTo>
                      <a:pt x="180" y="154"/>
                    </a:lnTo>
                    <a:lnTo>
                      <a:pt x="180" y="160"/>
                    </a:lnTo>
                    <a:lnTo>
                      <a:pt x="178" y="164"/>
                    </a:lnTo>
                    <a:lnTo>
                      <a:pt x="178" y="164"/>
                    </a:lnTo>
                    <a:lnTo>
                      <a:pt x="176" y="170"/>
                    </a:lnTo>
                    <a:lnTo>
                      <a:pt x="173" y="178"/>
                    </a:lnTo>
                    <a:lnTo>
                      <a:pt x="173" y="178"/>
                    </a:lnTo>
                    <a:lnTo>
                      <a:pt x="171" y="183"/>
                    </a:lnTo>
                    <a:lnTo>
                      <a:pt x="169" y="186"/>
                    </a:lnTo>
                    <a:lnTo>
                      <a:pt x="167" y="187"/>
                    </a:lnTo>
                    <a:lnTo>
                      <a:pt x="167" y="187"/>
                    </a:lnTo>
                    <a:lnTo>
                      <a:pt x="162" y="190"/>
                    </a:lnTo>
                    <a:lnTo>
                      <a:pt x="157" y="194"/>
                    </a:lnTo>
                    <a:lnTo>
                      <a:pt x="157" y="194"/>
                    </a:lnTo>
                    <a:lnTo>
                      <a:pt x="153" y="197"/>
                    </a:lnTo>
                    <a:lnTo>
                      <a:pt x="148" y="201"/>
                    </a:lnTo>
                    <a:lnTo>
                      <a:pt x="148" y="201"/>
                    </a:lnTo>
                    <a:lnTo>
                      <a:pt x="144" y="203"/>
                    </a:lnTo>
                    <a:lnTo>
                      <a:pt x="140" y="204"/>
                    </a:lnTo>
                    <a:lnTo>
                      <a:pt x="140" y="204"/>
                    </a:lnTo>
                    <a:lnTo>
                      <a:pt x="137" y="208"/>
                    </a:lnTo>
                    <a:lnTo>
                      <a:pt x="134" y="210"/>
                    </a:lnTo>
                    <a:lnTo>
                      <a:pt x="131" y="211"/>
                    </a:lnTo>
                    <a:lnTo>
                      <a:pt x="131" y="211"/>
                    </a:lnTo>
                    <a:lnTo>
                      <a:pt x="124" y="212"/>
                    </a:lnTo>
                    <a:lnTo>
                      <a:pt x="122" y="212"/>
                    </a:lnTo>
                    <a:lnTo>
                      <a:pt x="121" y="213"/>
                    </a:lnTo>
                    <a:lnTo>
                      <a:pt x="121" y="213"/>
                    </a:lnTo>
                    <a:lnTo>
                      <a:pt x="121" y="216"/>
                    </a:lnTo>
                    <a:lnTo>
                      <a:pt x="120" y="217"/>
                    </a:lnTo>
                    <a:lnTo>
                      <a:pt x="119" y="218"/>
                    </a:lnTo>
                    <a:lnTo>
                      <a:pt x="119" y="218"/>
                    </a:lnTo>
                    <a:lnTo>
                      <a:pt x="115" y="218"/>
                    </a:lnTo>
                    <a:lnTo>
                      <a:pt x="113" y="218"/>
                    </a:lnTo>
                    <a:lnTo>
                      <a:pt x="113" y="219"/>
                    </a:lnTo>
                    <a:lnTo>
                      <a:pt x="113" y="219"/>
                    </a:lnTo>
                    <a:lnTo>
                      <a:pt x="115" y="221"/>
                    </a:lnTo>
                    <a:lnTo>
                      <a:pt x="115" y="222"/>
                    </a:lnTo>
                    <a:lnTo>
                      <a:pt x="114" y="222"/>
                    </a:lnTo>
                    <a:lnTo>
                      <a:pt x="114" y="222"/>
                    </a:lnTo>
                    <a:lnTo>
                      <a:pt x="110" y="223"/>
                    </a:lnTo>
                    <a:lnTo>
                      <a:pt x="107" y="225"/>
                    </a:lnTo>
                    <a:lnTo>
                      <a:pt x="107" y="225"/>
                    </a:lnTo>
                    <a:lnTo>
                      <a:pt x="103" y="231"/>
                    </a:lnTo>
                    <a:lnTo>
                      <a:pt x="103" y="231"/>
                    </a:lnTo>
                    <a:lnTo>
                      <a:pt x="103" y="232"/>
                    </a:lnTo>
                    <a:lnTo>
                      <a:pt x="103" y="235"/>
                    </a:lnTo>
                    <a:lnTo>
                      <a:pt x="104" y="239"/>
                    </a:lnTo>
                    <a:lnTo>
                      <a:pt x="104" y="239"/>
                    </a:lnTo>
                    <a:lnTo>
                      <a:pt x="105" y="242"/>
                    </a:lnTo>
                    <a:lnTo>
                      <a:pt x="105" y="243"/>
                    </a:lnTo>
                    <a:lnTo>
                      <a:pt x="104" y="243"/>
                    </a:lnTo>
                    <a:lnTo>
                      <a:pt x="104" y="243"/>
                    </a:lnTo>
                    <a:lnTo>
                      <a:pt x="99" y="244"/>
                    </a:lnTo>
                    <a:lnTo>
                      <a:pt x="97" y="244"/>
                    </a:lnTo>
                    <a:lnTo>
                      <a:pt x="94" y="244"/>
                    </a:lnTo>
                    <a:lnTo>
                      <a:pt x="94" y="244"/>
                    </a:lnTo>
                    <a:lnTo>
                      <a:pt x="91" y="242"/>
                    </a:lnTo>
                    <a:lnTo>
                      <a:pt x="90" y="242"/>
                    </a:lnTo>
                    <a:lnTo>
                      <a:pt x="89" y="242"/>
                    </a:lnTo>
                    <a:lnTo>
                      <a:pt x="89" y="242"/>
                    </a:lnTo>
                    <a:lnTo>
                      <a:pt x="88" y="245"/>
                    </a:lnTo>
                    <a:lnTo>
                      <a:pt x="87" y="247"/>
                    </a:lnTo>
                    <a:lnTo>
                      <a:pt x="86" y="247"/>
                    </a:lnTo>
                    <a:lnTo>
                      <a:pt x="86" y="247"/>
                    </a:lnTo>
                    <a:lnTo>
                      <a:pt x="82" y="244"/>
                    </a:lnTo>
                    <a:lnTo>
                      <a:pt x="80" y="243"/>
                    </a:lnTo>
                    <a:lnTo>
                      <a:pt x="79" y="243"/>
                    </a:lnTo>
                    <a:lnTo>
                      <a:pt x="79" y="243"/>
                    </a:lnTo>
                    <a:lnTo>
                      <a:pt x="78" y="246"/>
                    </a:lnTo>
                    <a:lnTo>
                      <a:pt x="77" y="249"/>
                    </a:lnTo>
                    <a:lnTo>
                      <a:pt x="77" y="249"/>
                    </a:lnTo>
                    <a:lnTo>
                      <a:pt x="75" y="250"/>
                    </a:lnTo>
                    <a:lnTo>
                      <a:pt x="73" y="251"/>
                    </a:lnTo>
                    <a:lnTo>
                      <a:pt x="70" y="252"/>
                    </a:lnTo>
                    <a:lnTo>
                      <a:pt x="70" y="252"/>
                    </a:lnTo>
                    <a:lnTo>
                      <a:pt x="67" y="251"/>
                    </a:lnTo>
                    <a:lnTo>
                      <a:pt x="67" y="251"/>
                    </a:lnTo>
                    <a:lnTo>
                      <a:pt x="65" y="251"/>
                    </a:lnTo>
                    <a:lnTo>
                      <a:pt x="63" y="251"/>
                    </a:lnTo>
                    <a:lnTo>
                      <a:pt x="63" y="253"/>
                    </a:lnTo>
                    <a:lnTo>
                      <a:pt x="63" y="253"/>
                    </a:lnTo>
                    <a:lnTo>
                      <a:pt x="62" y="256"/>
                    </a:lnTo>
                    <a:lnTo>
                      <a:pt x="62" y="260"/>
                    </a:lnTo>
                    <a:lnTo>
                      <a:pt x="62" y="260"/>
                    </a:lnTo>
                    <a:lnTo>
                      <a:pt x="60" y="264"/>
                    </a:lnTo>
                    <a:lnTo>
                      <a:pt x="60" y="267"/>
                    </a:lnTo>
                    <a:lnTo>
                      <a:pt x="62" y="268"/>
                    </a:lnTo>
                    <a:lnTo>
                      <a:pt x="62" y="268"/>
                    </a:lnTo>
                    <a:lnTo>
                      <a:pt x="65" y="270"/>
                    </a:lnTo>
                    <a:lnTo>
                      <a:pt x="66" y="271"/>
                    </a:lnTo>
                    <a:lnTo>
                      <a:pt x="66" y="272"/>
                    </a:lnTo>
                    <a:lnTo>
                      <a:pt x="65" y="273"/>
                    </a:lnTo>
                    <a:lnTo>
                      <a:pt x="65" y="273"/>
                    </a:lnTo>
                    <a:lnTo>
                      <a:pt x="62" y="273"/>
                    </a:lnTo>
                    <a:lnTo>
                      <a:pt x="60" y="274"/>
                    </a:lnTo>
                    <a:lnTo>
                      <a:pt x="60" y="276"/>
                    </a:lnTo>
                    <a:lnTo>
                      <a:pt x="60" y="276"/>
                    </a:lnTo>
                    <a:lnTo>
                      <a:pt x="61" y="277"/>
                    </a:lnTo>
                    <a:lnTo>
                      <a:pt x="60" y="278"/>
                    </a:lnTo>
                    <a:lnTo>
                      <a:pt x="58" y="280"/>
                    </a:lnTo>
                    <a:lnTo>
                      <a:pt x="58" y="280"/>
                    </a:lnTo>
                    <a:lnTo>
                      <a:pt x="54" y="284"/>
                    </a:lnTo>
                    <a:lnTo>
                      <a:pt x="52" y="287"/>
                    </a:lnTo>
                    <a:lnTo>
                      <a:pt x="51" y="289"/>
                    </a:lnTo>
                    <a:lnTo>
                      <a:pt x="51" y="289"/>
                    </a:lnTo>
                    <a:lnTo>
                      <a:pt x="52" y="292"/>
                    </a:lnTo>
                    <a:lnTo>
                      <a:pt x="54" y="295"/>
                    </a:lnTo>
                    <a:lnTo>
                      <a:pt x="54" y="295"/>
                    </a:lnTo>
                    <a:lnTo>
                      <a:pt x="54" y="300"/>
                    </a:lnTo>
                    <a:lnTo>
                      <a:pt x="54" y="300"/>
                    </a:lnTo>
                    <a:lnTo>
                      <a:pt x="54" y="302"/>
                    </a:lnTo>
                    <a:lnTo>
                      <a:pt x="53" y="304"/>
                    </a:lnTo>
                    <a:lnTo>
                      <a:pt x="53" y="304"/>
                    </a:lnTo>
                    <a:lnTo>
                      <a:pt x="51" y="308"/>
                    </a:lnTo>
                    <a:lnTo>
                      <a:pt x="51" y="308"/>
                    </a:lnTo>
                    <a:lnTo>
                      <a:pt x="51" y="312"/>
                    </a:lnTo>
                    <a:lnTo>
                      <a:pt x="51" y="313"/>
                    </a:lnTo>
                    <a:lnTo>
                      <a:pt x="50" y="313"/>
                    </a:lnTo>
                    <a:lnTo>
                      <a:pt x="50" y="313"/>
                    </a:lnTo>
                    <a:lnTo>
                      <a:pt x="48" y="313"/>
                    </a:lnTo>
                    <a:lnTo>
                      <a:pt x="47" y="311"/>
                    </a:lnTo>
                    <a:lnTo>
                      <a:pt x="47" y="311"/>
                    </a:lnTo>
                    <a:lnTo>
                      <a:pt x="47" y="308"/>
                    </a:lnTo>
                    <a:lnTo>
                      <a:pt x="46" y="306"/>
                    </a:lnTo>
                    <a:lnTo>
                      <a:pt x="46" y="306"/>
                    </a:lnTo>
                    <a:lnTo>
                      <a:pt x="45" y="305"/>
                    </a:lnTo>
                    <a:lnTo>
                      <a:pt x="44" y="304"/>
                    </a:lnTo>
                    <a:lnTo>
                      <a:pt x="44" y="304"/>
                    </a:lnTo>
                    <a:lnTo>
                      <a:pt x="40" y="302"/>
                    </a:lnTo>
                    <a:lnTo>
                      <a:pt x="38" y="303"/>
                    </a:lnTo>
                    <a:lnTo>
                      <a:pt x="38" y="303"/>
                    </a:lnTo>
                    <a:lnTo>
                      <a:pt x="37" y="303"/>
                    </a:lnTo>
                    <a:lnTo>
                      <a:pt x="36" y="300"/>
                    </a:lnTo>
                    <a:lnTo>
                      <a:pt x="36" y="300"/>
                    </a:lnTo>
                    <a:lnTo>
                      <a:pt x="37" y="296"/>
                    </a:lnTo>
                    <a:lnTo>
                      <a:pt x="38" y="292"/>
                    </a:lnTo>
                    <a:lnTo>
                      <a:pt x="38" y="292"/>
                    </a:lnTo>
                    <a:lnTo>
                      <a:pt x="39" y="287"/>
                    </a:lnTo>
                    <a:lnTo>
                      <a:pt x="39" y="287"/>
                    </a:lnTo>
                    <a:lnTo>
                      <a:pt x="41" y="284"/>
                    </a:lnTo>
                    <a:lnTo>
                      <a:pt x="43" y="279"/>
                    </a:lnTo>
                    <a:lnTo>
                      <a:pt x="43" y="279"/>
                    </a:lnTo>
                    <a:lnTo>
                      <a:pt x="45" y="275"/>
                    </a:lnTo>
                    <a:lnTo>
                      <a:pt x="46" y="272"/>
                    </a:lnTo>
                    <a:lnTo>
                      <a:pt x="46" y="272"/>
                    </a:lnTo>
                    <a:lnTo>
                      <a:pt x="46" y="269"/>
                    </a:lnTo>
                    <a:lnTo>
                      <a:pt x="48" y="267"/>
                    </a:lnTo>
                    <a:lnTo>
                      <a:pt x="50" y="262"/>
                    </a:lnTo>
                    <a:lnTo>
                      <a:pt x="50" y="262"/>
                    </a:lnTo>
                    <a:lnTo>
                      <a:pt x="56" y="251"/>
                    </a:lnTo>
                    <a:lnTo>
                      <a:pt x="56" y="251"/>
                    </a:lnTo>
                    <a:lnTo>
                      <a:pt x="59" y="247"/>
                    </a:lnTo>
                    <a:lnTo>
                      <a:pt x="60" y="245"/>
                    </a:lnTo>
                    <a:lnTo>
                      <a:pt x="60" y="243"/>
                    </a:lnTo>
                    <a:lnTo>
                      <a:pt x="60" y="243"/>
                    </a:lnTo>
                    <a:lnTo>
                      <a:pt x="58" y="237"/>
                    </a:lnTo>
                    <a:lnTo>
                      <a:pt x="57" y="233"/>
                    </a:lnTo>
                    <a:lnTo>
                      <a:pt x="57" y="233"/>
                    </a:lnTo>
                    <a:lnTo>
                      <a:pt x="55" y="232"/>
                    </a:lnTo>
                    <a:lnTo>
                      <a:pt x="54" y="231"/>
                    </a:lnTo>
                    <a:lnTo>
                      <a:pt x="55" y="229"/>
                    </a:lnTo>
                    <a:lnTo>
                      <a:pt x="55" y="229"/>
                    </a:lnTo>
                    <a:lnTo>
                      <a:pt x="57" y="222"/>
                    </a:lnTo>
                    <a:lnTo>
                      <a:pt x="60" y="217"/>
                    </a:lnTo>
                    <a:lnTo>
                      <a:pt x="60" y="217"/>
                    </a:lnTo>
                    <a:lnTo>
                      <a:pt x="71" y="206"/>
                    </a:lnTo>
                    <a:lnTo>
                      <a:pt x="71" y="206"/>
                    </a:lnTo>
                    <a:lnTo>
                      <a:pt x="74" y="199"/>
                    </a:lnTo>
                    <a:lnTo>
                      <a:pt x="76" y="196"/>
                    </a:lnTo>
                    <a:lnTo>
                      <a:pt x="78" y="194"/>
                    </a:lnTo>
                    <a:lnTo>
                      <a:pt x="78" y="194"/>
                    </a:lnTo>
                    <a:lnTo>
                      <a:pt x="82" y="192"/>
                    </a:lnTo>
                    <a:lnTo>
                      <a:pt x="86" y="190"/>
                    </a:lnTo>
                    <a:lnTo>
                      <a:pt x="86" y="190"/>
                    </a:lnTo>
                    <a:lnTo>
                      <a:pt x="90" y="187"/>
                    </a:lnTo>
                    <a:lnTo>
                      <a:pt x="91" y="186"/>
                    </a:lnTo>
                    <a:lnTo>
                      <a:pt x="92" y="183"/>
                    </a:lnTo>
                    <a:lnTo>
                      <a:pt x="92" y="183"/>
                    </a:lnTo>
                    <a:lnTo>
                      <a:pt x="92" y="178"/>
                    </a:lnTo>
                    <a:lnTo>
                      <a:pt x="92" y="176"/>
                    </a:lnTo>
                    <a:lnTo>
                      <a:pt x="93" y="175"/>
                    </a:lnTo>
                    <a:lnTo>
                      <a:pt x="93" y="175"/>
                    </a:lnTo>
                    <a:lnTo>
                      <a:pt x="94" y="174"/>
                    </a:lnTo>
                    <a:lnTo>
                      <a:pt x="97" y="175"/>
                    </a:lnTo>
                    <a:lnTo>
                      <a:pt x="98" y="175"/>
                    </a:lnTo>
                    <a:lnTo>
                      <a:pt x="101" y="174"/>
                    </a:lnTo>
                    <a:lnTo>
                      <a:pt x="101" y="174"/>
                    </a:lnTo>
                    <a:lnTo>
                      <a:pt x="105" y="169"/>
                    </a:lnTo>
                    <a:lnTo>
                      <a:pt x="107" y="166"/>
                    </a:lnTo>
                    <a:lnTo>
                      <a:pt x="107" y="163"/>
                    </a:lnTo>
                    <a:lnTo>
                      <a:pt x="107" y="163"/>
                    </a:lnTo>
                    <a:lnTo>
                      <a:pt x="108" y="157"/>
                    </a:lnTo>
                    <a:lnTo>
                      <a:pt x="107" y="153"/>
                    </a:lnTo>
                    <a:lnTo>
                      <a:pt x="107" y="153"/>
                    </a:lnTo>
                    <a:lnTo>
                      <a:pt x="106" y="150"/>
                    </a:lnTo>
                    <a:lnTo>
                      <a:pt x="105" y="149"/>
                    </a:lnTo>
                    <a:lnTo>
                      <a:pt x="102" y="146"/>
                    </a:lnTo>
                    <a:lnTo>
                      <a:pt x="102" y="146"/>
                    </a:lnTo>
                    <a:lnTo>
                      <a:pt x="99" y="142"/>
                    </a:lnTo>
                    <a:lnTo>
                      <a:pt x="98" y="138"/>
                    </a:lnTo>
                    <a:lnTo>
                      <a:pt x="98" y="135"/>
                    </a:lnTo>
                    <a:lnTo>
                      <a:pt x="98" y="135"/>
                    </a:lnTo>
                    <a:lnTo>
                      <a:pt x="98" y="131"/>
                    </a:lnTo>
                    <a:lnTo>
                      <a:pt x="99" y="128"/>
                    </a:lnTo>
                    <a:lnTo>
                      <a:pt x="99" y="128"/>
                    </a:lnTo>
                    <a:lnTo>
                      <a:pt x="99" y="123"/>
                    </a:lnTo>
                    <a:lnTo>
                      <a:pt x="99" y="119"/>
                    </a:lnTo>
                    <a:lnTo>
                      <a:pt x="100" y="116"/>
                    </a:lnTo>
                    <a:lnTo>
                      <a:pt x="100" y="116"/>
                    </a:lnTo>
                    <a:lnTo>
                      <a:pt x="104" y="110"/>
                    </a:lnTo>
                    <a:lnTo>
                      <a:pt x="109" y="106"/>
                    </a:lnTo>
                    <a:lnTo>
                      <a:pt x="109" y="106"/>
                    </a:lnTo>
                    <a:lnTo>
                      <a:pt x="110" y="105"/>
                    </a:lnTo>
                    <a:lnTo>
                      <a:pt x="111" y="106"/>
                    </a:lnTo>
                    <a:lnTo>
                      <a:pt x="111" y="108"/>
                    </a:lnTo>
                    <a:lnTo>
                      <a:pt x="112" y="109"/>
                    </a:lnTo>
                    <a:lnTo>
                      <a:pt x="112" y="109"/>
                    </a:lnTo>
                    <a:lnTo>
                      <a:pt x="116" y="110"/>
                    </a:lnTo>
                    <a:lnTo>
                      <a:pt x="117" y="110"/>
                    </a:lnTo>
                    <a:lnTo>
                      <a:pt x="119" y="108"/>
                    </a:lnTo>
                    <a:lnTo>
                      <a:pt x="119" y="108"/>
                    </a:lnTo>
                    <a:lnTo>
                      <a:pt x="120" y="105"/>
                    </a:lnTo>
                    <a:lnTo>
                      <a:pt x="122" y="101"/>
                    </a:lnTo>
                    <a:lnTo>
                      <a:pt x="123" y="96"/>
                    </a:lnTo>
                    <a:lnTo>
                      <a:pt x="123" y="96"/>
                    </a:lnTo>
                    <a:lnTo>
                      <a:pt x="124" y="95"/>
                    </a:lnTo>
                    <a:lnTo>
                      <a:pt x="126" y="96"/>
                    </a:lnTo>
                    <a:lnTo>
                      <a:pt x="126" y="96"/>
                    </a:lnTo>
                    <a:lnTo>
                      <a:pt x="126" y="97"/>
                    </a:lnTo>
                    <a:lnTo>
                      <a:pt x="126" y="98"/>
                    </a:lnTo>
                    <a:lnTo>
                      <a:pt x="126" y="100"/>
                    </a:lnTo>
                    <a:lnTo>
                      <a:pt x="126" y="102"/>
                    </a:lnTo>
                    <a:lnTo>
                      <a:pt x="126" y="102"/>
                    </a:lnTo>
                    <a:lnTo>
                      <a:pt x="127" y="106"/>
                    </a:lnTo>
                    <a:lnTo>
                      <a:pt x="129" y="108"/>
                    </a:lnTo>
                    <a:lnTo>
                      <a:pt x="130" y="108"/>
                    </a:lnTo>
                    <a:lnTo>
                      <a:pt x="130" y="108"/>
                    </a:lnTo>
                    <a:lnTo>
                      <a:pt x="132" y="108"/>
                    </a:lnTo>
                    <a:lnTo>
                      <a:pt x="134" y="110"/>
                    </a:lnTo>
                    <a:lnTo>
                      <a:pt x="134" y="110"/>
                    </a:lnTo>
                    <a:lnTo>
                      <a:pt x="134" y="112"/>
                    </a:lnTo>
                    <a:lnTo>
                      <a:pt x="134" y="113"/>
                    </a:lnTo>
                    <a:lnTo>
                      <a:pt x="134" y="113"/>
                    </a:lnTo>
                    <a:lnTo>
                      <a:pt x="134" y="113"/>
                    </a:lnTo>
                    <a:lnTo>
                      <a:pt x="135" y="113"/>
                    </a:lnTo>
                    <a:lnTo>
                      <a:pt x="136" y="112"/>
                    </a:lnTo>
                    <a:lnTo>
                      <a:pt x="138" y="109"/>
                    </a:lnTo>
                    <a:lnTo>
                      <a:pt x="138" y="109"/>
                    </a:lnTo>
                    <a:lnTo>
                      <a:pt x="139" y="106"/>
                    </a:lnTo>
                    <a:lnTo>
                      <a:pt x="140" y="105"/>
                    </a:lnTo>
                    <a:lnTo>
                      <a:pt x="139" y="105"/>
                    </a:lnTo>
                    <a:lnTo>
                      <a:pt x="139" y="105"/>
                    </a:lnTo>
                    <a:lnTo>
                      <a:pt x="137" y="104"/>
                    </a:lnTo>
                    <a:lnTo>
                      <a:pt x="136" y="103"/>
                    </a:lnTo>
                    <a:lnTo>
                      <a:pt x="136" y="102"/>
                    </a:lnTo>
                    <a:lnTo>
                      <a:pt x="136" y="102"/>
                    </a:lnTo>
                    <a:lnTo>
                      <a:pt x="136" y="100"/>
                    </a:lnTo>
                    <a:lnTo>
                      <a:pt x="138" y="98"/>
                    </a:lnTo>
                    <a:lnTo>
                      <a:pt x="139" y="96"/>
                    </a:lnTo>
                    <a:lnTo>
                      <a:pt x="140" y="94"/>
                    </a:lnTo>
                    <a:lnTo>
                      <a:pt x="140" y="94"/>
                    </a:lnTo>
                    <a:lnTo>
                      <a:pt x="141" y="91"/>
                    </a:lnTo>
                    <a:lnTo>
                      <a:pt x="142" y="90"/>
                    </a:lnTo>
                    <a:lnTo>
                      <a:pt x="144" y="89"/>
                    </a:lnTo>
                    <a:lnTo>
                      <a:pt x="144" y="89"/>
                    </a:lnTo>
                    <a:lnTo>
                      <a:pt x="148" y="89"/>
                    </a:lnTo>
                    <a:lnTo>
                      <a:pt x="149" y="90"/>
                    </a:lnTo>
                    <a:lnTo>
                      <a:pt x="149" y="91"/>
                    </a:lnTo>
                    <a:lnTo>
                      <a:pt x="149" y="91"/>
                    </a:lnTo>
                    <a:lnTo>
                      <a:pt x="149" y="97"/>
                    </a:lnTo>
                    <a:lnTo>
                      <a:pt x="149" y="100"/>
                    </a:lnTo>
                    <a:lnTo>
                      <a:pt x="150" y="103"/>
                    </a:lnTo>
                    <a:lnTo>
                      <a:pt x="150" y="103"/>
                    </a:lnTo>
                    <a:lnTo>
                      <a:pt x="152" y="108"/>
                    </a:lnTo>
                    <a:lnTo>
                      <a:pt x="152" y="109"/>
                    </a:lnTo>
                    <a:lnTo>
                      <a:pt x="151" y="111"/>
                    </a:lnTo>
                    <a:lnTo>
                      <a:pt x="151" y="111"/>
                    </a:lnTo>
                    <a:lnTo>
                      <a:pt x="150" y="114"/>
                    </a:lnTo>
                    <a:lnTo>
                      <a:pt x="151" y="118"/>
                    </a:lnTo>
                    <a:lnTo>
                      <a:pt x="151" y="118"/>
                    </a:lnTo>
                    <a:lnTo>
                      <a:pt x="152" y="123"/>
                    </a:lnTo>
                    <a:lnTo>
                      <a:pt x="155" y="128"/>
                    </a:lnTo>
                    <a:lnTo>
                      <a:pt x="155" y="128"/>
                    </a:lnTo>
                    <a:lnTo>
                      <a:pt x="157" y="132"/>
                    </a:lnTo>
                    <a:lnTo>
                      <a:pt x="158" y="135"/>
                    </a:lnTo>
                    <a:lnTo>
                      <a:pt x="158" y="135"/>
                    </a:lnTo>
                    <a:lnTo>
                      <a:pt x="158" y="136"/>
                    </a:lnTo>
                    <a:lnTo>
                      <a:pt x="159" y="137"/>
                    </a:lnTo>
                    <a:lnTo>
                      <a:pt x="164" y="138"/>
                    </a:lnTo>
                    <a:lnTo>
                      <a:pt x="164" y="138"/>
                    </a:lnTo>
                    <a:lnTo>
                      <a:pt x="167" y="140"/>
                    </a:lnTo>
                    <a:lnTo>
                      <a:pt x="170" y="140"/>
                    </a:lnTo>
                    <a:lnTo>
                      <a:pt x="172" y="141"/>
                    </a:lnTo>
                    <a:lnTo>
                      <a:pt x="174" y="142"/>
                    </a:lnTo>
                    <a:lnTo>
                      <a:pt x="174" y="142"/>
                    </a:lnTo>
                    <a:lnTo>
                      <a:pt x="178" y="148"/>
                    </a:lnTo>
                    <a:lnTo>
                      <a:pt x="180" y="151"/>
                    </a:lnTo>
                    <a:lnTo>
                      <a:pt x="180" y="154"/>
                    </a:lnTo>
                    <a:lnTo>
                      <a:pt x="180" y="15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2" name="フリーフォーム 71">
                <a:extLst>
                  <a:ext uri="{FF2B5EF4-FFF2-40B4-BE49-F238E27FC236}">
                    <a16:creationId xmlns:a16="http://schemas.microsoft.com/office/drawing/2014/main" id="{00000000-0008-0000-0000-000094050000}"/>
                  </a:ext>
                </a:extLst>
              </p:cNvPr>
              <p:cNvSpPr>
                <a:spLocks/>
              </p:cNvSpPr>
              <p:nvPr/>
            </p:nvSpPr>
            <p:spPr bwMode="auto">
              <a:xfrm>
                <a:off x="305" y="687"/>
                <a:ext cx="42" cy="74"/>
              </a:xfrm>
              <a:custGeom>
                <a:avLst/>
                <a:gdLst>
                  <a:gd name="T0" fmla="*/ 210 w 379"/>
                  <a:gd name="T1" fmla="*/ 69 h 662"/>
                  <a:gd name="T2" fmla="*/ 189 w 379"/>
                  <a:gd name="T3" fmla="*/ 132 h 662"/>
                  <a:gd name="T4" fmla="*/ 121 w 379"/>
                  <a:gd name="T5" fmla="*/ 166 h 662"/>
                  <a:gd name="T6" fmla="*/ 84 w 379"/>
                  <a:gd name="T7" fmla="*/ 163 h 662"/>
                  <a:gd name="T8" fmla="*/ 68 w 379"/>
                  <a:gd name="T9" fmla="*/ 195 h 662"/>
                  <a:gd name="T10" fmla="*/ 74 w 379"/>
                  <a:gd name="T11" fmla="*/ 236 h 662"/>
                  <a:gd name="T12" fmla="*/ 73 w 379"/>
                  <a:gd name="T13" fmla="*/ 293 h 662"/>
                  <a:gd name="T14" fmla="*/ 117 w 379"/>
                  <a:gd name="T15" fmla="*/ 315 h 662"/>
                  <a:gd name="T16" fmla="*/ 115 w 379"/>
                  <a:gd name="T17" fmla="*/ 348 h 662"/>
                  <a:gd name="T18" fmla="*/ 80 w 379"/>
                  <a:gd name="T19" fmla="*/ 376 h 662"/>
                  <a:gd name="T20" fmla="*/ 95 w 379"/>
                  <a:gd name="T21" fmla="*/ 436 h 662"/>
                  <a:gd name="T22" fmla="*/ 88 w 379"/>
                  <a:gd name="T23" fmla="*/ 486 h 662"/>
                  <a:gd name="T24" fmla="*/ 84 w 379"/>
                  <a:gd name="T25" fmla="*/ 520 h 662"/>
                  <a:gd name="T26" fmla="*/ 54 w 379"/>
                  <a:gd name="T27" fmla="*/ 533 h 662"/>
                  <a:gd name="T28" fmla="*/ 43 w 379"/>
                  <a:gd name="T29" fmla="*/ 555 h 662"/>
                  <a:gd name="T30" fmla="*/ 21 w 379"/>
                  <a:gd name="T31" fmla="*/ 573 h 662"/>
                  <a:gd name="T32" fmla="*/ 17 w 379"/>
                  <a:gd name="T33" fmla="*/ 588 h 662"/>
                  <a:gd name="T34" fmla="*/ 12 w 379"/>
                  <a:gd name="T35" fmla="*/ 624 h 662"/>
                  <a:gd name="T36" fmla="*/ 56 w 379"/>
                  <a:gd name="T37" fmla="*/ 656 h 662"/>
                  <a:gd name="T38" fmla="*/ 97 w 379"/>
                  <a:gd name="T39" fmla="*/ 588 h 662"/>
                  <a:gd name="T40" fmla="*/ 122 w 379"/>
                  <a:gd name="T41" fmla="*/ 565 h 662"/>
                  <a:gd name="T42" fmla="*/ 129 w 379"/>
                  <a:gd name="T43" fmla="*/ 547 h 662"/>
                  <a:gd name="T44" fmla="*/ 143 w 379"/>
                  <a:gd name="T45" fmla="*/ 541 h 662"/>
                  <a:gd name="T46" fmla="*/ 134 w 379"/>
                  <a:gd name="T47" fmla="*/ 511 h 662"/>
                  <a:gd name="T48" fmla="*/ 137 w 379"/>
                  <a:gd name="T49" fmla="*/ 490 h 662"/>
                  <a:gd name="T50" fmla="*/ 146 w 379"/>
                  <a:gd name="T51" fmla="*/ 496 h 662"/>
                  <a:gd name="T52" fmla="*/ 156 w 379"/>
                  <a:gd name="T53" fmla="*/ 490 h 662"/>
                  <a:gd name="T54" fmla="*/ 152 w 379"/>
                  <a:gd name="T55" fmla="*/ 472 h 662"/>
                  <a:gd name="T56" fmla="*/ 175 w 379"/>
                  <a:gd name="T57" fmla="*/ 451 h 662"/>
                  <a:gd name="T58" fmla="*/ 197 w 379"/>
                  <a:gd name="T59" fmla="*/ 448 h 662"/>
                  <a:gd name="T60" fmla="*/ 214 w 379"/>
                  <a:gd name="T61" fmla="*/ 436 h 662"/>
                  <a:gd name="T62" fmla="*/ 224 w 379"/>
                  <a:gd name="T63" fmla="*/ 439 h 662"/>
                  <a:gd name="T64" fmla="*/ 234 w 379"/>
                  <a:gd name="T65" fmla="*/ 437 h 662"/>
                  <a:gd name="T66" fmla="*/ 242 w 379"/>
                  <a:gd name="T67" fmla="*/ 421 h 662"/>
                  <a:gd name="T68" fmla="*/ 261 w 379"/>
                  <a:gd name="T69" fmla="*/ 414 h 662"/>
                  <a:gd name="T70" fmla="*/ 258 w 379"/>
                  <a:gd name="T71" fmla="*/ 424 h 662"/>
                  <a:gd name="T72" fmla="*/ 283 w 379"/>
                  <a:gd name="T73" fmla="*/ 411 h 662"/>
                  <a:gd name="T74" fmla="*/ 282 w 379"/>
                  <a:gd name="T75" fmla="*/ 404 h 662"/>
                  <a:gd name="T76" fmla="*/ 294 w 379"/>
                  <a:gd name="T77" fmla="*/ 396 h 662"/>
                  <a:gd name="T78" fmla="*/ 304 w 379"/>
                  <a:gd name="T79" fmla="*/ 400 h 662"/>
                  <a:gd name="T80" fmla="*/ 295 w 379"/>
                  <a:gd name="T81" fmla="*/ 408 h 662"/>
                  <a:gd name="T82" fmla="*/ 320 w 379"/>
                  <a:gd name="T83" fmla="*/ 408 h 662"/>
                  <a:gd name="T84" fmla="*/ 337 w 379"/>
                  <a:gd name="T85" fmla="*/ 411 h 662"/>
                  <a:gd name="T86" fmla="*/ 347 w 379"/>
                  <a:gd name="T87" fmla="*/ 408 h 662"/>
                  <a:gd name="T88" fmla="*/ 345 w 379"/>
                  <a:gd name="T89" fmla="*/ 420 h 662"/>
                  <a:gd name="T90" fmla="*/ 345 w 379"/>
                  <a:gd name="T91" fmla="*/ 424 h 662"/>
                  <a:gd name="T92" fmla="*/ 321 w 379"/>
                  <a:gd name="T93" fmla="*/ 427 h 662"/>
                  <a:gd name="T94" fmla="*/ 365 w 379"/>
                  <a:gd name="T95" fmla="*/ 406 h 662"/>
                  <a:gd name="T96" fmla="*/ 360 w 379"/>
                  <a:gd name="T97" fmla="*/ 389 h 662"/>
                  <a:gd name="T98" fmla="*/ 363 w 379"/>
                  <a:gd name="T99" fmla="*/ 375 h 662"/>
                  <a:gd name="T100" fmla="*/ 374 w 379"/>
                  <a:gd name="T101" fmla="*/ 368 h 662"/>
                  <a:gd name="T102" fmla="*/ 368 w 379"/>
                  <a:gd name="T103" fmla="*/ 346 h 662"/>
                  <a:gd name="T104" fmla="*/ 358 w 379"/>
                  <a:gd name="T105" fmla="*/ 334 h 662"/>
                  <a:gd name="T106" fmla="*/ 318 w 379"/>
                  <a:gd name="T107" fmla="*/ 316 h 662"/>
                  <a:gd name="T108" fmla="*/ 251 w 379"/>
                  <a:gd name="T109" fmla="*/ 277 h 662"/>
                  <a:gd name="T110" fmla="*/ 248 w 379"/>
                  <a:gd name="T111" fmla="*/ 252 h 662"/>
                  <a:gd name="T112" fmla="*/ 261 w 379"/>
                  <a:gd name="T113" fmla="*/ 184 h 662"/>
                  <a:gd name="T114" fmla="*/ 282 w 379"/>
                  <a:gd name="T115" fmla="*/ 135 h 662"/>
                  <a:gd name="T116" fmla="*/ 291 w 379"/>
                  <a:gd name="T117" fmla="*/ 111 h 662"/>
                  <a:gd name="T118" fmla="*/ 319 w 379"/>
                  <a:gd name="T119" fmla="*/ 89 h 662"/>
                  <a:gd name="T120" fmla="*/ 270 w 379"/>
                  <a:gd name="T121" fmla="*/ 36 h 662"/>
                  <a:gd name="T122" fmla="*/ 237 w 379"/>
                  <a:gd name="T123" fmla="*/ 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 h="662">
                    <a:moveTo>
                      <a:pt x="201" y="27"/>
                    </a:moveTo>
                    <a:lnTo>
                      <a:pt x="201" y="27"/>
                    </a:lnTo>
                    <a:lnTo>
                      <a:pt x="201" y="28"/>
                    </a:lnTo>
                    <a:lnTo>
                      <a:pt x="201" y="29"/>
                    </a:lnTo>
                    <a:lnTo>
                      <a:pt x="202" y="30"/>
                    </a:lnTo>
                    <a:lnTo>
                      <a:pt x="204" y="30"/>
                    </a:lnTo>
                    <a:lnTo>
                      <a:pt x="204" y="30"/>
                    </a:lnTo>
                    <a:lnTo>
                      <a:pt x="206" y="31"/>
                    </a:lnTo>
                    <a:lnTo>
                      <a:pt x="208" y="32"/>
                    </a:lnTo>
                    <a:lnTo>
                      <a:pt x="209" y="34"/>
                    </a:lnTo>
                    <a:lnTo>
                      <a:pt x="211" y="35"/>
                    </a:lnTo>
                    <a:lnTo>
                      <a:pt x="211" y="35"/>
                    </a:lnTo>
                    <a:lnTo>
                      <a:pt x="213" y="36"/>
                    </a:lnTo>
                    <a:lnTo>
                      <a:pt x="214" y="39"/>
                    </a:lnTo>
                    <a:lnTo>
                      <a:pt x="216" y="43"/>
                    </a:lnTo>
                    <a:lnTo>
                      <a:pt x="216" y="43"/>
                    </a:lnTo>
                    <a:lnTo>
                      <a:pt x="216" y="44"/>
                    </a:lnTo>
                    <a:lnTo>
                      <a:pt x="215" y="44"/>
                    </a:lnTo>
                    <a:lnTo>
                      <a:pt x="213" y="45"/>
                    </a:lnTo>
                    <a:lnTo>
                      <a:pt x="213" y="45"/>
                    </a:lnTo>
                    <a:lnTo>
                      <a:pt x="211" y="50"/>
                    </a:lnTo>
                    <a:lnTo>
                      <a:pt x="210" y="52"/>
                    </a:lnTo>
                    <a:lnTo>
                      <a:pt x="210" y="54"/>
                    </a:lnTo>
                    <a:lnTo>
                      <a:pt x="210" y="54"/>
                    </a:lnTo>
                    <a:lnTo>
                      <a:pt x="211" y="55"/>
                    </a:lnTo>
                    <a:lnTo>
                      <a:pt x="212" y="56"/>
                    </a:lnTo>
                    <a:lnTo>
                      <a:pt x="212" y="57"/>
                    </a:lnTo>
                    <a:lnTo>
                      <a:pt x="212" y="57"/>
                    </a:lnTo>
                    <a:lnTo>
                      <a:pt x="211" y="63"/>
                    </a:lnTo>
                    <a:lnTo>
                      <a:pt x="210" y="69"/>
                    </a:lnTo>
                    <a:lnTo>
                      <a:pt x="210" y="69"/>
                    </a:lnTo>
                    <a:lnTo>
                      <a:pt x="211" y="72"/>
                    </a:lnTo>
                    <a:lnTo>
                      <a:pt x="211" y="74"/>
                    </a:lnTo>
                    <a:lnTo>
                      <a:pt x="211" y="74"/>
                    </a:lnTo>
                    <a:lnTo>
                      <a:pt x="210" y="75"/>
                    </a:lnTo>
                    <a:lnTo>
                      <a:pt x="209" y="77"/>
                    </a:lnTo>
                    <a:lnTo>
                      <a:pt x="209" y="77"/>
                    </a:lnTo>
                    <a:lnTo>
                      <a:pt x="210" y="79"/>
                    </a:lnTo>
                    <a:lnTo>
                      <a:pt x="210" y="80"/>
                    </a:lnTo>
                    <a:lnTo>
                      <a:pt x="210" y="82"/>
                    </a:lnTo>
                    <a:lnTo>
                      <a:pt x="210" y="82"/>
                    </a:lnTo>
                    <a:lnTo>
                      <a:pt x="206" y="85"/>
                    </a:lnTo>
                    <a:lnTo>
                      <a:pt x="204" y="87"/>
                    </a:lnTo>
                    <a:lnTo>
                      <a:pt x="203" y="89"/>
                    </a:lnTo>
                    <a:lnTo>
                      <a:pt x="203" y="89"/>
                    </a:lnTo>
                    <a:lnTo>
                      <a:pt x="202" y="93"/>
                    </a:lnTo>
                    <a:lnTo>
                      <a:pt x="202" y="97"/>
                    </a:lnTo>
                    <a:lnTo>
                      <a:pt x="202" y="97"/>
                    </a:lnTo>
                    <a:lnTo>
                      <a:pt x="203" y="105"/>
                    </a:lnTo>
                    <a:lnTo>
                      <a:pt x="203" y="105"/>
                    </a:lnTo>
                    <a:lnTo>
                      <a:pt x="202" y="112"/>
                    </a:lnTo>
                    <a:lnTo>
                      <a:pt x="201" y="118"/>
                    </a:lnTo>
                    <a:lnTo>
                      <a:pt x="201" y="118"/>
                    </a:lnTo>
                    <a:lnTo>
                      <a:pt x="196" y="124"/>
                    </a:lnTo>
                    <a:lnTo>
                      <a:pt x="196" y="124"/>
                    </a:lnTo>
                    <a:lnTo>
                      <a:pt x="194" y="129"/>
                    </a:lnTo>
                    <a:lnTo>
                      <a:pt x="193" y="131"/>
                    </a:lnTo>
                    <a:lnTo>
                      <a:pt x="193" y="131"/>
                    </a:lnTo>
                    <a:lnTo>
                      <a:pt x="191" y="131"/>
                    </a:lnTo>
                    <a:lnTo>
                      <a:pt x="189" y="132"/>
                    </a:lnTo>
                    <a:lnTo>
                      <a:pt x="188" y="134"/>
                    </a:lnTo>
                    <a:lnTo>
                      <a:pt x="188" y="134"/>
                    </a:lnTo>
                    <a:lnTo>
                      <a:pt x="186" y="138"/>
                    </a:lnTo>
                    <a:lnTo>
                      <a:pt x="185" y="144"/>
                    </a:lnTo>
                    <a:lnTo>
                      <a:pt x="185" y="144"/>
                    </a:lnTo>
                    <a:lnTo>
                      <a:pt x="184" y="149"/>
                    </a:lnTo>
                    <a:lnTo>
                      <a:pt x="183" y="151"/>
                    </a:lnTo>
                    <a:lnTo>
                      <a:pt x="181" y="153"/>
                    </a:lnTo>
                    <a:lnTo>
                      <a:pt x="181" y="153"/>
                    </a:lnTo>
                    <a:lnTo>
                      <a:pt x="175" y="156"/>
                    </a:lnTo>
                    <a:lnTo>
                      <a:pt x="172" y="158"/>
                    </a:lnTo>
                    <a:lnTo>
                      <a:pt x="169" y="158"/>
                    </a:lnTo>
                    <a:lnTo>
                      <a:pt x="169" y="158"/>
                    </a:lnTo>
                    <a:lnTo>
                      <a:pt x="168" y="158"/>
                    </a:lnTo>
                    <a:lnTo>
                      <a:pt x="167" y="159"/>
                    </a:lnTo>
                    <a:lnTo>
                      <a:pt x="165" y="161"/>
                    </a:lnTo>
                    <a:lnTo>
                      <a:pt x="165" y="161"/>
                    </a:lnTo>
                    <a:lnTo>
                      <a:pt x="161" y="163"/>
                    </a:lnTo>
                    <a:lnTo>
                      <a:pt x="157" y="164"/>
                    </a:lnTo>
                    <a:lnTo>
                      <a:pt x="151" y="166"/>
                    </a:lnTo>
                    <a:lnTo>
                      <a:pt x="151" y="166"/>
                    </a:lnTo>
                    <a:lnTo>
                      <a:pt x="149" y="166"/>
                    </a:lnTo>
                    <a:lnTo>
                      <a:pt x="145" y="168"/>
                    </a:lnTo>
                    <a:lnTo>
                      <a:pt x="145" y="168"/>
                    </a:lnTo>
                    <a:lnTo>
                      <a:pt x="141" y="170"/>
                    </a:lnTo>
                    <a:lnTo>
                      <a:pt x="138" y="171"/>
                    </a:lnTo>
                    <a:lnTo>
                      <a:pt x="136" y="171"/>
                    </a:lnTo>
                    <a:lnTo>
                      <a:pt x="136" y="171"/>
                    </a:lnTo>
                    <a:lnTo>
                      <a:pt x="126" y="168"/>
                    </a:lnTo>
                    <a:lnTo>
                      <a:pt x="121" y="166"/>
                    </a:lnTo>
                    <a:lnTo>
                      <a:pt x="119" y="163"/>
                    </a:lnTo>
                    <a:lnTo>
                      <a:pt x="119" y="163"/>
                    </a:lnTo>
                    <a:lnTo>
                      <a:pt x="117" y="160"/>
                    </a:lnTo>
                    <a:lnTo>
                      <a:pt x="114" y="159"/>
                    </a:lnTo>
                    <a:lnTo>
                      <a:pt x="114" y="159"/>
                    </a:lnTo>
                    <a:lnTo>
                      <a:pt x="110" y="160"/>
                    </a:lnTo>
                    <a:lnTo>
                      <a:pt x="108" y="160"/>
                    </a:lnTo>
                    <a:lnTo>
                      <a:pt x="106" y="160"/>
                    </a:lnTo>
                    <a:lnTo>
                      <a:pt x="106" y="160"/>
                    </a:lnTo>
                    <a:lnTo>
                      <a:pt x="105" y="159"/>
                    </a:lnTo>
                    <a:lnTo>
                      <a:pt x="103" y="159"/>
                    </a:lnTo>
                    <a:lnTo>
                      <a:pt x="103" y="159"/>
                    </a:lnTo>
                    <a:lnTo>
                      <a:pt x="100" y="160"/>
                    </a:lnTo>
                    <a:lnTo>
                      <a:pt x="98" y="160"/>
                    </a:lnTo>
                    <a:lnTo>
                      <a:pt x="97" y="159"/>
                    </a:lnTo>
                    <a:lnTo>
                      <a:pt x="97" y="159"/>
                    </a:lnTo>
                    <a:lnTo>
                      <a:pt x="95" y="155"/>
                    </a:lnTo>
                    <a:lnTo>
                      <a:pt x="94" y="153"/>
                    </a:lnTo>
                    <a:lnTo>
                      <a:pt x="93" y="153"/>
                    </a:lnTo>
                    <a:lnTo>
                      <a:pt x="93" y="153"/>
                    </a:lnTo>
                    <a:lnTo>
                      <a:pt x="93" y="153"/>
                    </a:lnTo>
                    <a:lnTo>
                      <a:pt x="90" y="155"/>
                    </a:lnTo>
                    <a:lnTo>
                      <a:pt x="89" y="156"/>
                    </a:lnTo>
                    <a:lnTo>
                      <a:pt x="88" y="157"/>
                    </a:lnTo>
                    <a:lnTo>
                      <a:pt x="88" y="157"/>
                    </a:lnTo>
                    <a:lnTo>
                      <a:pt x="84" y="158"/>
                    </a:lnTo>
                    <a:lnTo>
                      <a:pt x="83" y="159"/>
                    </a:lnTo>
                    <a:lnTo>
                      <a:pt x="82" y="160"/>
                    </a:lnTo>
                    <a:lnTo>
                      <a:pt x="82" y="160"/>
                    </a:lnTo>
                    <a:lnTo>
                      <a:pt x="84" y="163"/>
                    </a:lnTo>
                    <a:lnTo>
                      <a:pt x="87" y="164"/>
                    </a:lnTo>
                    <a:lnTo>
                      <a:pt x="87" y="164"/>
                    </a:lnTo>
                    <a:lnTo>
                      <a:pt x="90" y="164"/>
                    </a:lnTo>
                    <a:lnTo>
                      <a:pt x="92" y="164"/>
                    </a:lnTo>
                    <a:lnTo>
                      <a:pt x="93" y="166"/>
                    </a:lnTo>
                    <a:lnTo>
                      <a:pt x="93" y="166"/>
                    </a:lnTo>
                    <a:lnTo>
                      <a:pt x="93" y="170"/>
                    </a:lnTo>
                    <a:lnTo>
                      <a:pt x="93" y="171"/>
                    </a:lnTo>
                    <a:lnTo>
                      <a:pt x="91" y="172"/>
                    </a:lnTo>
                    <a:lnTo>
                      <a:pt x="91" y="172"/>
                    </a:lnTo>
                    <a:lnTo>
                      <a:pt x="90" y="173"/>
                    </a:lnTo>
                    <a:lnTo>
                      <a:pt x="88" y="175"/>
                    </a:lnTo>
                    <a:lnTo>
                      <a:pt x="87" y="177"/>
                    </a:lnTo>
                    <a:lnTo>
                      <a:pt x="86" y="178"/>
                    </a:lnTo>
                    <a:lnTo>
                      <a:pt x="86" y="178"/>
                    </a:lnTo>
                    <a:lnTo>
                      <a:pt x="84" y="179"/>
                    </a:lnTo>
                    <a:lnTo>
                      <a:pt x="83" y="181"/>
                    </a:lnTo>
                    <a:lnTo>
                      <a:pt x="83" y="182"/>
                    </a:lnTo>
                    <a:lnTo>
                      <a:pt x="83" y="182"/>
                    </a:lnTo>
                    <a:lnTo>
                      <a:pt x="84" y="185"/>
                    </a:lnTo>
                    <a:lnTo>
                      <a:pt x="84" y="186"/>
                    </a:lnTo>
                    <a:lnTo>
                      <a:pt x="84" y="188"/>
                    </a:lnTo>
                    <a:lnTo>
                      <a:pt x="84" y="188"/>
                    </a:lnTo>
                    <a:lnTo>
                      <a:pt x="79" y="192"/>
                    </a:lnTo>
                    <a:lnTo>
                      <a:pt x="76" y="194"/>
                    </a:lnTo>
                    <a:lnTo>
                      <a:pt x="74" y="195"/>
                    </a:lnTo>
                    <a:lnTo>
                      <a:pt x="74" y="195"/>
                    </a:lnTo>
                    <a:lnTo>
                      <a:pt x="70" y="195"/>
                    </a:lnTo>
                    <a:lnTo>
                      <a:pt x="68" y="195"/>
                    </a:lnTo>
                    <a:lnTo>
                      <a:pt x="68" y="195"/>
                    </a:lnTo>
                    <a:lnTo>
                      <a:pt x="65" y="199"/>
                    </a:lnTo>
                    <a:lnTo>
                      <a:pt x="63" y="200"/>
                    </a:lnTo>
                    <a:lnTo>
                      <a:pt x="60" y="201"/>
                    </a:lnTo>
                    <a:lnTo>
                      <a:pt x="60" y="201"/>
                    </a:lnTo>
                    <a:lnTo>
                      <a:pt x="59" y="203"/>
                    </a:lnTo>
                    <a:lnTo>
                      <a:pt x="60" y="203"/>
                    </a:lnTo>
                    <a:lnTo>
                      <a:pt x="61" y="204"/>
                    </a:lnTo>
                    <a:lnTo>
                      <a:pt x="61" y="204"/>
                    </a:lnTo>
                    <a:lnTo>
                      <a:pt x="63" y="206"/>
                    </a:lnTo>
                    <a:lnTo>
                      <a:pt x="64" y="207"/>
                    </a:lnTo>
                    <a:lnTo>
                      <a:pt x="63" y="208"/>
                    </a:lnTo>
                    <a:lnTo>
                      <a:pt x="63" y="208"/>
                    </a:lnTo>
                    <a:lnTo>
                      <a:pt x="62" y="210"/>
                    </a:lnTo>
                    <a:lnTo>
                      <a:pt x="63" y="212"/>
                    </a:lnTo>
                    <a:lnTo>
                      <a:pt x="63" y="212"/>
                    </a:lnTo>
                    <a:lnTo>
                      <a:pt x="63" y="214"/>
                    </a:lnTo>
                    <a:lnTo>
                      <a:pt x="63" y="215"/>
                    </a:lnTo>
                    <a:lnTo>
                      <a:pt x="63" y="215"/>
                    </a:lnTo>
                    <a:lnTo>
                      <a:pt x="63" y="215"/>
                    </a:lnTo>
                    <a:lnTo>
                      <a:pt x="66" y="217"/>
                    </a:lnTo>
                    <a:lnTo>
                      <a:pt x="69" y="220"/>
                    </a:lnTo>
                    <a:lnTo>
                      <a:pt x="69" y="220"/>
                    </a:lnTo>
                    <a:lnTo>
                      <a:pt x="71" y="222"/>
                    </a:lnTo>
                    <a:lnTo>
                      <a:pt x="71" y="222"/>
                    </a:lnTo>
                    <a:lnTo>
                      <a:pt x="73" y="225"/>
                    </a:lnTo>
                    <a:lnTo>
                      <a:pt x="74" y="230"/>
                    </a:lnTo>
                    <a:lnTo>
                      <a:pt x="74" y="230"/>
                    </a:lnTo>
                    <a:lnTo>
                      <a:pt x="75" y="234"/>
                    </a:lnTo>
                    <a:lnTo>
                      <a:pt x="75" y="235"/>
                    </a:lnTo>
                    <a:lnTo>
                      <a:pt x="74" y="236"/>
                    </a:lnTo>
                    <a:lnTo>
                      <a:pt x="74" y="236"/>
                    </a:lnTo>
                    <a:lnTo>
                      <a:pt x="72" y="237"/>
                    </a:lnTo>
                    <a:lnTo>
                      <a:pt x="71" y="238"/>
                    </a:lnTo>
                    <a:lnTo>
                      <a:pt x="72" y="239"/>
                    </a:lnTo>
                    <a:lnTo>
                      <a:pt x="72" y="239"/>
                    </a:lnTo>
                    <a:lnTo>
                      <a:pt x="78" y="242"/>
                    </a:lnTo>
                    <a:lnTo>
                      <a:pt x="78" y="242"/>
                    </a:lnTo>
                    <a:lnTo>
                      <a:pt x="79" y="242"/>
                    </a:lnTo>
                    <a:lnTo>
                      <a:pt x="80" y="244"/>
                    </a:lnTo>
                    <a:lnTo>
                      <a:pt x="81" y="248"/>
                    </a:lnTo>
                    <a:lnTo>
                      <a:pt x="81" y="248"/>
                    </a:lnTo>
                    <a:lnTo>
                      <a:pt x="80" y="252"/>
                    </a:lnTo>
                    <a:lnTo>
                      <a:pt x="78" y="256"/>
                    </a:lnTo>
                    <a:lnTo>
                      <a:pt x="78" y="256"/>
                    </a:lnTo>
                    <a:lnTo>
                      <a:pt x="75" y="258"/>
                    </a:lnTo>
                    <a:lnTo>
                      <a:pt x="74" y="259"/>
                    </a:lnTo>
                    <a:lnTo>
                      <a:pt x="74" y="259"/>
                    </a:lnTo>
                    <a:lnTo>
                      <a:pt x="75" y="263"/>
                    </a:lnTo>
                    <a:lnTo>
                      <a:pt x="76" y="265"/>
                    </a:lnTo>
                    <a:lnTo>
                      <a:pt x="76" y="268"/>
                    </a:lnTo>
                    <a:lnTo>
                      <a:pt x="76" y="268"/>
                    </a:lnTo>
                    <a:lnTo>
                      <a:pt x="74" y="273"/>
                    </a:lnTo>
                    <a:lnTo>
                      <a:pt x="72" y="278"/>
                    </a:lnTo>
                    <a:lnTo>
                      <a:pt x="72" y="278"/>
                    </a:lnTo>
                    <a:lnTo>
                      <a:pt x="70" y="282"/>
                    </a:lnTo>
                    <a:lnTo>
                      <a:pt x="70" y="285"/>
                    </a:lnTo>
                    <a:lnTo>
                      <a:pt x="70" y="285"/>
                    </a:lnTo>
                    <a:lnTo>
                      <a:pt x="71" y="288"/>
                    </a:lnTo>
                    <a:lnTo>
                      <a:pt x="73" y="293"/>
                    </a:lnTo>
                    <a:lnTo>
                      <a:pt x="73" y="293"/>
                    </a:lnTo>
                    <a:lnTo>
                      <a:pt x="75" y="297"/>
                    </a:lnTo>
                    <a:lnTo>
                      <a:pt x="77" y="298"/>
                    </a:lnTo>
                    <a:lnTo>
                      <a:pt x="80" y="299"/>
                    </a:lnTo>
                    <a:lnTo>
                      <a:pt x="80" y="299"/>
                    </a:lnTo>
                    <a:lnTo>
                      <a:pt x="86" y="301"/>
                    </a:lnTo>
                    <a:lnTo>
                      <a:pt x="89" y="302"/>
                    </a:lnTo>
                    <a:lnTo>
                      <a:pt x="90" y="303"/>
                    </a:lnTo>
                    <a:lnTo>
                      <a:pt x="90" y="303"/>
                    </a:lnTo>
                    <a:lnTo>
                      <a:pt x="91" y="305"/>
                    </a:lnTo>
                    <a:lnTo>
                      <a:pt x="91" y="305"/>
                    </a:lnTo>
                    <a:lnTo>
                      <a:pt x="97" y="302"/>
                    </a:lnTo>
                    <a:lnTo>
                      <a:pt x="97" y="302"/>
                    </a:lnTo>
                    <a:lnTo>
                      <a:pt x="101" y="301"/>
                    </a:lnTo>
                    <a:lnTo>
                      <a:pt x="104" y="301"/>
                    </a:lnTo>
                    <a:lnTo>
                      <a:pt x="104" y="301"/>
                    </a:lnTo>
                    <a:lnTo>
                      <a:pt x="105" y="300"/>
                    </a:lnTo>
                    <a:lnTo>
                      <a:pt x="106" y="299"/>
                    </a:lnTo>
                    <a:lnTo>
                      <a:pt x="107" y="299"/>
                    </a:lnTo>
                    <a:lnTo>
                      <a:pt x="107" y="301"/>
                    </a:lnTo>
                    <a:lnTo>
                      <a:pt x="107" y="301"/>
                    </a:lnTo>
                    <a:lnTo>
                      <a:pt x="109" y="306"/>
                    </a:lnTo>
                    <a:lnTo>
                      <a:pt x="109" y="308"/>
                    </a:lnTo>
                    <a:lnTo>
                      <a:pt x="110" y="311"/>
                    </a:lnTo>
                    <a:lnTo>
                      <a:pt x="110" y="311"/>
                    </a:lnTo>
                    <a:lnTo>
                      <a:pt x="111" y="315"/>
                    </a:lnTo>
                    <a:lnTo>
                      <a:pt x="111" y="317"/>
                    </a:lnTo>
                    <a:lnTo>
                      <a:pt x="113" y="317"/>
                    </a:lnTo>
                    <a:lnTo>
                      <a:pt x="113" y="317"/>
                    </a:lnTo>
                    <a:lnTo>
                      <a:pt x="115" y="317"/>
                    </a:lnTo>
                    <a:lnTo>
                      <a:pt x="117" y="315"/>
                    </a:lnTo>
                    <a:lnTo>
                      <a:pt x="117" y="315"/>
                    </a:lnTo>
                    <a:lnTo>
                      <a:pt x="123" y="313"/>
                    </a:lnTo>
                    <a:lnTo>
                      <a:pt x="126" y="312"/>
                    </a:lnTo>
                    <a:lnTo>
                      <a:pt x="127" y="312"/>
                    </a:lnTo>
                    <a:lnTo>
                      <a:pt x="127" y="313"/>
                    </a:lnTo>
                    <a:lnTo>
                      <a:pt x="127" y="313"/>
                    </a:lnTo>
                    <a:lnTo>
                      <a:pt x="128" y="316"/>
                    </a:lnTo>
                    <a:lnTo>
                      <a:pt x="129" y="317"/>
                    </a:lnTo>
                    <a:lnTo>
                      <a:pt x="128" y="318"/>
                    </a:lnTo>
                    <a:lnTo>
                      <a:pt x="128" y="318"/>
                    </a:lnTo>
                    <a:lnTo>
                      <a:pt x="127" y="322"/>
                    </a:lnTo>
                    <a:lnTo>
                      <a:pt x="127" y="325"/>
                    </a:lnTo>
                    <a:lnTo>
                      <a:pt x="127" y="325"/>
                    </a:lnTo>
                    <a:lnTo>
                      <a:pt x="130" y="328"/>
                    </a:lnTo>
                    <a:lnTo>
                      <a:pt x="132" y="329"/>
                    </a:lnTo>
                    <a:lnTo>
                      <a:pt x="132" y="330"/>
                    </a:lnTo>
                    <a:lnTo>
                      <a:pt x="132" y="330"/>
                    </a:lnTo>
                    <a:lnTo>
                      <a:pt x="129" y="331"/>
                    </a:lnTo>
                    <a:lnTo>
                      <a:pt x="128" y="335"/>
                    </a:lnTo>
                    <a:lnTo>
                      <a:pt x="128" y="335"/>
                    </a:lnTo>
                    <a:lnTo>
                      <a:pt x="125" y="338"/>
                    </a:lnTo>
                    <a:lnTo>
                      <a:pt x="124" y="340"/>
                    </a:lnTo>
                    <a:lnTo>
                      <a:pt x="124" y="340"/>
                    </a:lnTo>
                    <a:lnTo>
                      <a:pt x="125" y="344"/>
                    </a:lnTo>
                    <a:lnTo>
                      <a:pt x="125" y="347"/>
                    </a:lnTo>
                    <a:lnTo>
                      <a:pt x="124" y="347"/>
                    </a:lnTo>
                    <a:lnTo>
                      <a:pt x="124" y="347"/>
                    </a:lnTo>
                    <a:lnTo>
                      <a:pt x="124" y="347"/>
                    </a:lnTo>
                    <a:lnTo>
                      <a:pt x="119" y="347"/>
                    </a:lnTo>
                    <a:lnTo>
                      <a:pt x="115" y="348"/>
                    </a:lnTo>
                    <a:lnTo>
                      <a:pt x="115" y="348"/>
                    </a:lnTo>
                    <a:lnTo>
                      <a:pt x="114" y="349"/>
                    </a:lnTo>
                    <a:lnTo>
                      <a:pt x="113" y="349"/>
                    </a:lnTo>
                    <a:lnTo>
                      <a:pt x="111" y="349"/>
                    </a:lnTo>
                    <a:lnTo>
                      <a:pt x="111" y="349"/>
                    </a:lnTo>
                    <a:lnTo>
                      <a:pt x="108" y="347"/>
                    </a:lnTo>
                    <a:lnTo>
                      <a:pt x="107" y="346"/>
                    </a:lnTo>
                    <a:lnTo>
                      <a:pt x="106" y="347"/>
                    </a:lnTo>
                    <a:lnTo>
                      <a:pt x="106" y="347"/>
                    </a:lnTo>
                    <a:lnTo>
                      <a:pt x="104" y="349"/>
                    </a:lnTo>
                    <a:lnTo>
                      <a:pt x="100" y="349"/>
                    </a:lnTo>
                    <a:lnTo>
                      <a:pt x="100" y="349"/>
                    </a:lnTo>
                    <a:lnTo>
                      <a:pt x="95" y="350"/>
                    </a:lnTo>
                    <a:lnTo>
                      <a:pt x="91" y="350"/>
                    </a:lnTo>
                    <a:lnTo>
                      <a:pt x="91" y="350"/>
                    </a:lnTo>
                    <a:lnTo>
                      <a:pt x="89" y="352"/>
                    </a:lnTo>
                    <a:lnTo>
                      <a:pt x="87" y="352"/>
                    </a:lnTo>
                    <a:lnTo>
                      <a:pt x="87" y="352"/>
                    </a:lnTo>
                    <a:lnTo>
                      <a:pt x="85" y="353"/>
                    </a:lnTo>
                    <a:lnTo>
                      <a:pt x="84" y="354"/>
                    </a:lnTo>
                    <a:lnTo>
                      <a:pt x="83" y="358"/>
                    </a:lnTo>
                    <a:lnTo>
                      <a:pt x="83" y="358"/>
                    </a:lnTo>
                    <a:lnTo>
                      <a:pt x="82" y="361"/>
                    </a:lnTo>
                    <a:lnTo>
                      <a:pt x="79" y="364"/>
                    </a:lnTo>
                    <a:lnTo>
                      <a:pt x="79" y="364"/>
                    </a:lnTo>
                    <a:lnTo>
                      <a:pt x="77" y="370"/>
                    </a:lnTo>
                    <a:lnTo>
                      <a:pt x="76" y="372"/>
                    </a:lnTo>
                    <a:lnTo>
                      <a:pt x="77" y="374"/>
                    </a:lnTo>
                    <a:lnTo>
                      <a:pt x="77" y="374"/>
                    </a:lnTo>
                    <a:lnTo>
                      <a:pt x="80" y="376"/>
                    </a:lnTo>
                    <a:lnTo>
                      <a:pt x="82" y="378"/>
                    </a:lnTo>
                    <a:lnTo>
                      <a:pt x="83" y="380"/>
                    </a:lnTo>
                    <a:lnTo>
                      <a:pt x="83" y="380"/>
                    </a:lnTo>
                    <a:lnTo>
                      <a:pt x="85" y="390"/>
                    </a:lnTo>
                    <a:lnTo>
                      <a:pt x="87" y="395"/>
                    </a:lnTo>
                    <a:lnTo>
                      <a:pt x="89" y="398"/>
                    </a:lnTo>
                    <a:lnTo>
                      <a:pt x="89" y="398"/>
                    </a:lnTo>
                    <a:lnTo>
                      <a:pt x="93" y="400"/>
                    </a:lnTo>
                    <a:lnTo>
                      <a:pt x="94" y="401"/>
                    </a:lnTo>
                    <a:lnTo>
                      <a:pt x="95" y="403"/>
                    </a:lnTo>
                    <a:lnTo>
                      <a:pt x="95" y="403"/>
                    </a:lnTo>
                    <a:lnTo>
                      <a:pt x="93" y="405"/>
                    </a:lnTo>
                    <a:lnTo>
                      <a:pt x="90" y="407"/>
                    </a:lnTo>
                    <a:lnTo>
                      <a:pt x="90" y="407"/>
                    </a:lnTo>
                    <a:lnTo>
                      <a:pt x="86" y="409"/>
                    </a:lnTo>
                    <a:lnTo>
                      <a:pt x="85" y="411"/>
                    </a:lnTo>
                    <a:lnTo>
                      <a:pt x="85" y="411"/>
                    </a:lnTo>
                    <a:lnTo>
                      <a:pt x="86" y="415"/>
                    </a:lnTo>
                    <a:lnTo>
                      <a:pt x="87" y="417"/>
                    </a:lnTo>
                    <a:lnTo>
                      <a:pt x="88" y="419"/>
                    </a:lnTo>
                    <a:lnTo>
                      <a:pt x="88" y="419"/>
                    </a:lnTo>
                    <a:lnTo>
                      <a:pt x="90" y="421"/>
                    </a:lnTo>
                    <a:lnTo>
                      <a:pt x="92" y="423"/>
                    </a:lnTo>
                    <a:lnTo>
                      <a:pt x="94" y="428"/>
                    </a:lnTo>
                    <a:lnTo>
                      <a:pt x="94" y="428"/>
                    </a:lnTo>
                    <a:lnTo>
                      <a:pt x="95" y="430"/>
                    </a:lnTo>
                    <a:lnTo>
                      <a:pt x="95" y="431"/>
                    </a:lnTo>
                    <a:lnTo>
                      <a:pt x="95" y="433"/>
                    </a:lnTo>
                    <a:lnTo>
                      <a:pt x="95" y="433"/>
                    </a:lnTo>
                    <a:lnTo>
                      <a:pt x="95" y="436"/>
                    </a:lnTo>
                    <a:lnTo>
                      <a:pt x="93" y="438"/>
                    </a:lnTo>
                    <a:lnTo>
                      <a:pt x="90" y="442"/>
                    </a:lnTo>
                    <a:lnTo>
                      <a:pt x="90" y="442"/>
                    </a:lnTo>
                    <a:lnTo>
                      <a:pt x="90" y="442"/>
                    </a:lnTo>
                    <a:lnTo>
                      <a:pt x="91" y="443"/>
                    </a:lnTo>
                    <a:lnTo>
                      <a:pt x="92" y="444"/>
                    </a:lnTo>
                    <a:lnTo>
                      <a:pt x="92" y="446"/>
                    </a:lnTo>
                    <a:lnTo>
                      <a:pt x="92" y="446"/>
                    </a:lnTo>
                    <a:lnTo>
                      <a:pt x="91" y="447"/>
                    </a:lnTo>
                    <a:lnTo>
                      <a:pt x="90" y="448"/>
                    </a:lnTo>
                    <a:lnTo>
                      <a:pt x="87" y="449"/>
                    </a:lnTo>
                    <a:lnTo>
                      <a:pt x="87" y="449"/>
                    </a:lnTo>
                    <a:lnTo>
                      <a:pt x="84" y="454"/>
                    </a:lnTo>
                    <a:lnTo>
                      <a:pt x="83" y="456"/>
                    </a:lnTo>
                    <a:lnTo>
                      <a:pt x="83" y="458"/>
                    </a:lnTo>
                    <a:lnTo>
                      <a:pt x="83" y="458"/>
                    </a:lnTo>
                    <a:lnTo>
                      <a:pt x="85" y="460"/>
                    </a:lnTo>
                    <a:lnTo>
                      <a:pt x="86" y="463"/>
                    </a:lnTo>
                    <a:lnTo>
                      <a:pt x="86" y="463"/>
                    </a:lnTo>
                    <a:lnTo>
                      <a:pt x="87" y="465"/>
                    </a:lnTo>
                    <a:lnTo>
                      <a:pt x="89" y="467"/>
                    </a:lnTo>
                    <a:lnTo>
                      <a:pt x="91" y="469"/>
                    </a:lnTo>
                    <a:lnTo>
                      <a:pt x="91" y="471"/>
                    </a:lnTo>
                    <a:lnTo>
                      <a:pt x="91" y="471"/>
                    </a:lnTo>
                    <a:lnTo>
                      <a:pt x="89" y="474"/>
                    </a:lnTo>
                    <a:lnTo>
                      <a:pt x="87" y="476"/>
                    </a:lnTo>
                    <a:lnTo>
                      <a:pt x="87" y="476"/>
                    </a:lnTo>
                    <a:lnTo>
                      <a:pt x="88" y="481"/>
                    </a:lnTo>
                    <a:lnTo>
                      <a:pt x="88" y="485"/>
                    </a:lnTo>
                    <a:lnTo>
                      <a:pt x="88" y="486"/>
                    </a:lnTo>
                    <a:lnTo>
                      <a:pt x="88" y="486"/>
                    </a:lnTo>
                    <a:lnTo>
                      <a:pt x="86" y="487"/>
                    </a:lnTo>
                    <a:lnTo>
                      <a:pt x="86" y="488"/>
                    </a:lnTo>
                    <a:lnTo>
                      <a:pt x="86" y="489"/>
                    </a:lnTo>
                    <a:lnTo>
                      <a:pt x="86" y="489"/>
                    </a:lnTo>
                    <a:lnTo>
                      <a:pt x="87" y="493"/>
                    </a:lnTo>
                    <a:lnTo>
                      <a:pt x="88" y="495"/>
                    </a:lnTo>
                    <a:lnTo>
                      <a:pt x="88" y="497"/>
                    </a:lnTo>
                    <a:lnTo>
                      <a:pt x="88" y="497"/>
                    </a:lnTo>
                    <a:lnTo>
                      <a:pt x="87" y="499"/>
                    </a:lnTo>
                    <a:lnTo>
                      <a:pt x="87" y="499"/>
                    </a:lnTo>
                    <a:lnTo>
                      <a:pt x="87" y="500"/>
                    </a:lnTo>
                    <a:lnTo>
                      <a:pt x="87" y="500"/>
                    </a:lnTo>
                    <a:lnTo>
                      <a:pt x="91" y="504"/>
                    </a:lnTo>
                    <a:lnTo>
                      <a:pt x="93" y="505"/>
                    </a:lnTo>
                    <a:lnTo>
                      <a:pt x="92" y="505"/>
                    </a:lnTo>
                    <a:lnTo>
                      <a:pt x="92" y="505"/>
                    </a:lnTo>
                    <a:lnTo>
                      <a:pt x="88" y="502"/>
                    </a:lnTo>
                    <a:lnTo>
                      <a:pt x="86" y="502"/>
                    </a:lnTo>
                    <a:lnTo>
                      <a:pt x="84" y="503"/>
                    </a:lnTo>
                    <a:lnTo>
                      <a:pt x="84" y="503"/>
                    </a:lnTo>
                    <a:lnTo>
                      <a:pt x="84" y="506"/>
                    </a:lnTo>
                    <a:lnTo>
                      <a:pt x="84" y="508"/>
                    </a:lnTo>
                    <a:lnTo>
                      <a:pt x="84" y="512"/>
                    </a:lnTo>
                    <a:lnTo>
                      <a:pt x="84" y="512"/>
                    </a:lnTo>
                    <a:lnTo>
                      <a:pt x="84" y="515"/>
                    </a:lnTo>
                    <a:lnTo>
                      <a:pt x="83" y="518"/>
                    </a:lnTo>
                    <a:lnTo>
                      <a:pt x="83" y="518"/>
                    </a:lnTo>
                    <a:lnTo>
                      <a:pt x="83" y="519"/>
                    </a:lnTo>
                    <a:lnTo>
                      <a:pt x="84" y="520"/>
                    </a:lnTo>
                    <a:lnTo>
                      <a:pt x="85" y="522"/>
                    </a:lnTo>
                    <a:lnTo>
                      <a:pt x="85" y="524"/>
                    </a:lnTo>
                    <a:lnTo>
                      <a:pt x="85" y="524"/>
                    </a:lnTo>
                    <a:lnTo>
                      <a:pt x="86" y="527"/>
                    </a:lnTo>
                    <a:lnTo>
                      <a:pt x="86" y="528"/>
                    </a:lnTo>
                    <a:lnTo>
                      <a:pt x="85" y="529"/>
                    </a:lnTo>
                    <a:lnTo>
                      <a:pt x="85" y="529"/>
                    </a:lnTo>
                    <a:lnTo>
                      <a:pt x="82" y="528"/>
                    </a:lnTo>
                    <a:lnTo>
                      <a:pt x="78" y="526"/>
                    </a:lnTo>
                    <a:lnTo>
                      <a:pt x="78" y="526"/>
                    </a:lnTo>
                    <a:lnTo>
                      <a:pt x="74" y="525"/>
                    </a:lnTo>
                    <a:lnTo>
                      <a:pt x="71" y="525"/>
                    </a:lnTo>
                    <a:lnTo>
                      <a:pt x="71" y="525"/>
                    </a:lnTo>
                    <a:lnTo>
                      <a:pt x="69" y="526"/>
                    </a:lnTo>
                    <a:lnTo>
                      <a:pt x="66" y="525"/>
                    </a:lnTo>
                    <a:lnTo>
                      <a:pt x="66" y="525"/>
                    </a:lnTo>
                    <a:lnTo>
                      <a:pt x="65" y="523"/>
                    </a:lnTo>
                    <a:lnTo>
                      <a:pt x="64" y="523"/>
                    </a:lnTo>
                    <a:lnTo>
                      <a:pt x="63" y="523"/>
                    </a:lnTo>
                    <a:lnTo>
                      <a:pt x="63" y="523"/>
                    </a:lnTo>
                    <a:lnTo>
                      <a:pt x="63" y="525"/>
                    </a:lnTo>
                    <a:lnTo>
                      <a:pt x="62" y="526"/>
                    </a:lnTo>
                    <a:lnTo>
                      <a:pt x="61" y="526"/>
                    </a:lnTo>
                    <a:lnTo>
                      <a:pt x="61" y="526"/>
                    </a:lnTo>
                    <a:lnTo>
                      <a:pt x="58" y="525"/>
                    </a:lnTo>
                    <a:lnTo>
                      <a:pt x="57" y="525"/>
                    </a:lnTo>
                    <a:lnTo>
                      <a:pt x="56" y="526"/>
                    </a:lnTo>
                    <a:lnTo>
                      <a:pt x="56" y="526"/>
                    </a:lnTo>
                    <a:lnTo>
                      <a:pt x="55" y="531"/>
                    </a:lnTo>
                    <a:lnTo>
                      <a:pt x="54" y="533"/>
                    </a:lnTo>
                    <a:lnTo>
                      <a:pt x="53" y="534"/>
                    </a:lnTo>
                    <a:lnTo>
                      <a:pt x="53" y="534"/>
                    </a:lnTo>
                    <a:lnTo>
                      <a:pt x="51" y="535"/>
                    </a:lnTo>
                    <a:lnTo>
                      <a:pt x="50" y="536"/>
                    </a:lnTo>
                    <a:lnTo>
                      <a:pt x="50" y="536"/>
                    </a:lnTo>
                    <a:lnTo>
                      <a:pt x="50" y="536"/>
                    </a:lnTo>
                    <a:lnTo>
                      <a:pt x="51" y="539"/>
                    </a:lnTo>
                    <a:lnTo>
                      <a:pt x="53" y="541"/>
                    </a:lnTo>
                    <a:lnTo>
                      <a:pt x="53" y="541"/>
                    </a:lnTo>
                    <a:lnTo>
                      <a:pt x="54" y="543"/>
                    </a:lnTo>
                    <a:lnTo>
                      <a:pt x="54" y="544"/>
                    </a:lnTo>
                    <a:lnTo>
                      <a:pt x="54" y="547"/>
                    </a:lnTo>
                    <a:lnTo>
                      <a:pt x="54" y="547"/>
                    </a:lnTo>
                    <a:lnTo>
                      <a:pt x="55" y="549"/>
                    </a:lnTo>
                    <a:lnTo>
                      <a:pt x="56" y="551"/>
                    </a:lnTo>
                    <a:lnTo>
                      <a:pt x="56" y="552"/>
                    </a:lnTo>
                    <a:lnTo>
                      <a:pt x="56" y="552"/>
                    </a:lnTo>
                    <a:lnTo>
                      <a:pt x="56" y="554"/>
                    </a:lnTo>
                    <a:lnTo>
                      <a:pt x="54" y="555"/>
                    </a:lnTo>
                    <a:lnTo>
                      <a:pt x="50" y="557"/>
                    </a:lnTo>
                    <a:lnTo>
                      <a:pt x="50" y="557"/>
                    </a:lnTo>
                    <a:lnTo>
                      <a:pt x="50" y="557"/>
                    </a:lnTo>
                    <a:lnTo>
                      <a:pt x="49" y="556"/>
                    </a:lnTo>
                    <a:lnTo>
                      <a:pt x="48" y="553"/>
                    </a:lnTo>
                    <a:lnTo>
                      <a:pt x="48" y="553"/>
                    </a:lnTo>
                    <a:lnTo>
                      <a:pt x="47" y="553"/>
                    </a:lnTo>
                    <a:lnTo>
                      <a:pt x="46" y="553"/>
                    </a:lnTo>
                    <a:lnTo>
                      <a:pt x="44" y="554"/>
                    </a:lnTo>
                    <a:lnTo>
                      <a:pt x="44" y="554"/>
                    </a:lnTo>
                    <a:lnTo>
                      <a:pt x="43" y="555"/>
                    </a:lnTo>
                    <a:lnTo>
                      <a:pt x="43" y="556"/>
                    </a:lnTo>
                    <a:lnTo>
                      <a:pt x="44" y="560"/>
                    </a:lnTo>
                    <a:lnTo>
                      <a:pt x="44" y="560"/>
                    </a:lnTo>
                    <a:lnTo>
                      <a:pt x="44" y="562"/>
                    </a:lnTo>
                    <a:lnTo>
                      <a:pt x="43" y="565"/>
                    </a:lnTo>
                    <a:lnTo>
                      <a:pt x="41" y="569"/>
                    </a:lnTo>
                    <a:lnTo>
                      <a:pt x="41" y="569"/>
                    </a:lnTo>
                    <a:lnTo>
                      <a:pt x="39" y="569"/>
                    </a:lnTo>
                    <a:lnTo>
                      <a:pt x="38" y="569"/>
                    </a:lnTo>
                    <a:lnTo>
                      <a:pt x="33" y="566"/>
                    </a:lnTo>
                    <a:lnTo>
                      <a:pt x="33" y="566"/>
                    </a:lnTo>
                    <a:lnTo>
                      <a:pt x="30" y="564"/>
                    </a:lnTo>
                    <a:lnTo>
                      <a:pt x="27" y="565"/>
                    </a:lnTo>
                    <a:lnTo>
                      <a:pt x="27" y="565"/>
                    </a:lnTo>
                    <a:lnTo>
                      <a:pt x="25" y="566"/>
                    </a:lnTo>
                    <a:lnTo>
                      <a:pt x="24" y="567"/>
                    </a:lnTo>
                    <a:lnTo>
                      <a:pt x="23" y="569"/>
                    </a:lnTo>
                    <a:lnTo>
                      <a:pt x="23" y="569"/>
                    </a:lnTo>
                    <a:lnTo>
                      <a:pt x="22" y="571"/>
                    </a:lnTo>
                    <a:lnTo>
                      <a:pt x="23" y="571"/>
                    </a:lnTo>
                    <a:lnTo>
                      <a:pt x="24" y="571"/>
                    </a:lnTo>
                    <a:lnTo>
                      <a:pt x="24" y="571"/>
                    </a:lnTo>
                    <a:lnTo>
                      <a:pt x="26" y="573"/>
                    </a:lnTo>
                    <a:lnTo>
                      <a:pt x="27" y="573"/>
                    </a:lnTo>
                    <a:lnTo>
                      <a:pt x="27" y="574"/>
                    </a:lnTo>
                    <a:lnTo>
                      <a:pt x="27" y="574"/>
                    </a:lnTo>
                    <a:lnTo>
                      <a:pt x="26" y="574"/>
                    </a:lnTo>
                    <a:lnTo>
                      <a:pt x="24" y="574"/>
                    </a:lnTo>
                    <a:lnTo>
                      <a:pt x="24" y="574"/>
                    </a:lnTo>
                    <a:lnTo>
                      <a:pt x="21" y="573"/>
                    </a:lnTo>
                    <a:lnTo>
                      <a:pt x="19" y="573"/>
                    </a:lnTo>
                    <a:lnTo>
                      <a:pt x="19" y="573"/>
                    </a:lnTo>
                    <a:lnTo>
                      <a:pt x="16" y="572"/>
                    </a:lnTo>
                    <a:lnTo>
                      <a:pt x="15" y="571"/>
                    </a:lnTo>
                    <a:lnTo>
                      <a:pt x="15" y="571"/>
                    </a:lnTo>
                    <a:lnTo>
                      <a:pt x="15" y="572"/>
                    </a:lnTo>
                    <a:lnTo>
                      <a:pt x="15" y="574"/>
                    </a:lnTo>
                    <a:lnTo>
                      <a:pt x="15" y="574"/>
                    </a:lnTo>
                    <a:lnTo>
                      <a:pt x="16" y="578"/>
                    </a:lnTo>
                    <a:lnTo>
                      <a:pt x="16" y="578"/>
                    </a:lnTo>
                    <a:lnTo>
                      <a:pt x="15" y="579"/>
                    </a:lnTo>
                    <a:lnTo>
                      <a:pt x="15" y="579"/>
                    </a:lnTo>
                    <a:lnTo>
                      <a:pt x="10" y="579"/>
                    </a:lnTo>
                    <a:lnTo>
                      <a:pt x="10" y="579"/>
                    </a:lnTo>
                    <a:lnTo>
                      <a:pt x="10" y="581"/>
                    </a:lnTo>
                    <a:lnTo>
                      <a:pt x="10" y="581"/>
                    </a:lnTo>
                    <a:lnTo>
                      <a:pt x="11" y="584"/>
                    </a:lnTo>
                    <a:lnTo>
                      <a:pt x="12" y="585"/>
                    </a:lnTo>
                    <a:lnTo>
                      <a:pt x="12" y="587"/>
                    </a:lnTo>
                    <a:lnTo>
                      <a:pt x="12" y="587"/>
                    </a:lnTo>
                    <a:lnTo>
                      <a:pt x="11" y="589"/>
                    </a:lnTo>
                    <a:lnTo>
                      <a:pt x="13" y="589"/>
                    </a:lnTo>
                    <a:lnTo>
                      <a:pt x="13" y="589"/>
                    </a:lnTo>
                    <a:lnTo>
                      <a:pt x="14" y="589"/>
                    </a:lnTo>
                    <a:lnTo>
                      <a:pt x="15" y="587"/>
                    </a:lnTo>
                    <a:lnTo>
                      <a:pt x="14" y="584"/>
                    </a:lnTo>
                    <a:lnTo>
                      <a:pt x="14" y="584"/>
                    </a:lnTo>
                    <a:lnTo>
                      <a:pt x="14" y="584"/>
                    </a:lnTo>
                    <a:lnTo>
                      <a:pt x="15" y="585"/>
                    </a:lnTo>
                    <a:lnTo>
                      <a:pt x="17" y="588"/>
                    </a:lnTo>
                    <a:lnTo>
                      <a:pt x="17" y="588"/>
                    </a:lnTo>
                    <a:lnTo>
                      <a:pt x="17" y="590"/>
                    </a:lnTo>
                    <a:lnTo>
                      <a:pt x="17" y="591"/>
                    </a:lnTo>
                    <a:lnTo>
                      <a:pt x="16" y="594"/>
                    </a:lnTo>
                    <a:lnTo>
                      <a:pt x="16" y="594"/>
                    </a:lnTo>
                    <a:lnTo>
                      <a:pt x="15" y="595"/>
                    </a:lnTo>
                    <a:lnTo>
                      <a:pt x="14" y="595"/>
                    </a:lnTo>
                    <a:lnTo>
                      <a:pt x="12" y="593"/>
                    </a:lnTo>
                    <a:lnTo>
                      <a:pt x="12" y="593"/>
                    </a:lnTo>
                    <a:lnTo>
                      <a:pt x="10" y="593"/>
                    </a:lnTo>
                    <a:lnTo>
                      <a:pt x="9" y="594"/>
                    </a:lnTo>
                    <a:lnTo>
                      <a:pt x="9" y="594"/>
                    </a:lnTo>
                    <a:lnTo>
                      <a:pt x="8" y="597"/>
                    </a:lnTo>
                    <a:lnTo>
                      <a:pt x="7" y="599"/>
                    </a:lnTo>
                    <a:lnTo>
                      <a:pt x="7" y="599"/>
                    </a:lnTo>
                    <a:lnTo>
                      <a:pt x="5" y="599"/>
                    </a:lnTo>
                    <a:lnTo>
                      <a:pt x="2" y="597"/>
                    </a:lnTo>
                    <a:lnTo>
                      <a:pt x="2" y="597"/>
                    </a:lnTo>
                    <a:lnTo>
                      <a:pt x="1" y="599"/>
                    </a:lnTo>
                    <a:lnTo>
                      <a:pt x="2" y="602"/>
                    </a:lnTo>
                    <a:lnTo>
                      <a:pt x="2" y="602"/>
                    </a:lnTo>
                    <a:lnTo>
                      <a:pt x="4" y="604"/>
                    </a:lnTo>
                    <a:lnTo>
                      <a:pt x="2" y="606"/>
                    </a:lnTo>
                    <a:lnTo>
                      <a:pt x="1" y="610"/>
                    </a:lnTo>
                    <a:lnTo>
                      <a:pt x="0" y="614"/>
                    </a:lnTo>
                    <a:lnTo>
                      <a:pt x="0" y="614"/>
                    </a:lnTo>
                    <a:lnTo>
                      <a:pt x="0" y="616"/>
                    </a:lnTo>
                    <a:lnTo>
                      <a:pt x="1" y="618"/>
                    </a:lnTo>
                    <a:lnTo>
                      <a:pt x="5" y="620"/>
                    </a:lnTo>
                    <a:lnTo>
                      <a:pt x="12" y="624"/>
                    </a:lnTo>
                    <a:lnTo>
                      <a:pt x="12" y="624"/>
                    </a:lnTo>
                    <a:lnTo>
                      <a:pt x="14" y="626"/>
                    </a:lnTo>
                    <a:lnTo>
                      <a:pt x="15" y="627"/>
                    </a:lnTo>
                    <a:lnTo>
                      <a:pt x="16" y="632"/>
                    </a:lnTo>
                    <a:lnTo>
                      <a:pt x="16" y="632"/>
                    </a:lnTo>
                    <a:lnTo>
                      <a:pt x="18" y="635"/>
                    </a:lnTo>
                    <a:lnTo>
                      <a:pt x="19" y="638"/>
                    </a:lnTo>
                    <a:lnTo>
                      <a:pt x="24" y="643"/>
                    </a:lnTo>
                    <a:lnTo>
                      <a:pt x="24" y="643"/>
                    </a:lnTo>
                    <a:lnTo>
                      <a:pt x="25" y="644"/>
                    </a:lnTo>
                    <a:lnTo>
                      <a:pt x="26" y="644"/>
                    </a:lnTo>
                    <a:lnTo>
                      <a:pt x="27" y="643"/>
                    </a:lnTo>
                    <a:lnTo>
                      <a:pt x="29" y="642"/>
                    </a:lnTo>
                    <a:lnTo>
                      <a:pt x="29" y="642"/>
                    </a:lnTo>
                    <a:lnTo>
                      <a:pt x="29" y="643"/>
                    </a:lnTo>
                    <a:lnTo>
                      <a:pt x="30" y="643"/>
                    </a:lnTo>
                    <a:lnTo>
                      <a:pt x="30" y="646"/>
                    </a:lnTo>
                    <a:lnTo>
                      <a:pt x="30" y="649"/>
                    </a:lnTo>
                    <a:lnTo>
                      <a:pt x="31" y="652"/>
                    </a:lnTo>
                    <a:lnTo>
                      <a:pt x="31" y="652"/>
                    </a:lnTo>
                    <a:lnTo>
                      <a:pt x="34" y="654"/>
                    </a:lnTo>
                    <a:lnTo>
                      <a:pt x="40" y="657"/>
                    </a:lnTo>
                    <a:lnTo>
                      <a:pt x="46" y="659"/>
                    </a:lnTo>
                    <a:lnTo>
                      <a:pt x="53" y="662"/>
                    </a:lnTo>
                    <a:lnTo>
                      <a:pt x="53" y="662"/>
                    </a:lnTo>
                    <a:lnTo>
                      <a:pt x="54" y="661"/>
                    </a:lnTo>
                    <a:lnTo>
                      <a:pt x="54" y="661"/>
                    </a:lnTo>
                    <a:lnTo>
                      <a:pt x="56" y="658"/>
                    </a:lnTo>
                    <a:lnTo>
                      <a:pt x="56" y="658"/>
                    </a:lnTo>
                    <a:lnTo>
                      <a:pt x="56" y="656"/>
                    </a:lnTo>
                    <a:lnTo>
                      <a:pt x="53" y="655"/>
                    </a:lnTo>
                    <a:lnTo>
                      <a:pt x="53" y="655"/>
                    </a:lnTo>
                    <a:lnTo>
                      <a:pt x="53" y="654"/>
                    </a:lnTo>
                    <a:lnTo>
                      <a:pt x="53" y="654"/>
                    </a:lnTo>
                    <a:lnTo>
                      <a:pt x="55" y="654"/>
                    </a:lnTo>
                    <a:lnTo>
                      <a:pt x="59" y="654"/>
                    </a:lnTo>
                    <a:lnTo>
                      <a:pt x="59" y="654"/>
                    </a:lnTo>
                    <a:lnTo>
                      <a:pt x="60" y="652"/>
                    </a:lnTo>
                    <a:lnTo>
                      <a:pt x="61" y="649"/>
                    </a:lnTo>
                    <a:lnTo>
                      <a:pt x="63" y="642"/>
                    </a:lnTo>
                    <a:lnTo>
                      <a:pt x="63" y="642"/>
                    </a:lnTo>
                    <a:lnTo>
                      <a:pt x="69" y="627"/>
                    </a:lnTo>
                    <a:lnTo>
                      <a:pt x="69" y="627"/>
                    </a:lnTo>
                    <a:lnTo>
                      <a:pt x="71" y="619"/>
                    </a:lnTo>
                    <a:lnTo>
                      <a:pt x="73" y="613"/>
                    </a:lnTo>
                    <a:lnTo>
                      <a:pt x="76" y="605"/>
                    </a:lnTo>
                    <a:lnTo>
                      <a:pt x="76" y="605"/>
                    </a:lnTo>
                    <a:lnTo>
                      <a:pt x="80" y="598"/>
                    </a:lnTo>
                    <a:lnTo>
                      <a:pt x="84" y="592"/>
                    </a:lnTo>
                    <a:lnTo>
                      <a:pt x="88" y="588"/>
                    </a:lnTo>
                    <a:lnTo>
                      <a:pt x="90" y="587"/>
                    </a:lnTo>
                    <a:lnTo>
                      <a:pt x="90" y="587"/>
                    </a:lnTo>
                    <a:lnTo>
                      <a:pt x="92" y="586"/>
                    </a:lnTo>
                    <a:lnTo>
                      <a:pt x="94" y="585"/>
                    </a:lnTo>
                    <a:lnTo>
                      <a:pt x="94" y="585"/>
                    </a:lnTo>
                    <a:lnTo>
                      <a:pt x="94" y="585"/>
                    </a:lnTo>
                    <a:lnTo>
                      <a:pt x="95" y="586"/>
                    </a:lnTo>
                    <a:lnTo>
                      <a:pt x="96" y="588"/>
                    </a:lnTo>
                    <a:lnTo>
                      <a:pt x="96" y="588"/>
                    </a:lnTo>
                    <a:lnTo>
                      <a:pt x="97" y="588"/>
                    </a:lnTo>
                    <a:lnTo>
                      <a:pt x="98" y="587"/>
                    </a:lnTo>
                    <a:lnTo>
                      <a:pt x="101" y="585"/>
                    </a:lnTo>
                    <a:lnTo>
                      <a:pt x="101" y="585"/>
                    </a:lnTo>
                    <a:lnTo>
                      <a:pt x="103" y="582"/>
                    </a:lnTo>
                    <a:lnTo>
                      <a:pt x="103" y="582"/>
                    </a:lnTo>
                    <a:lnTo>
                      <a:pt x="104" y="581"/>
                    </a:lnTo>
                    <a:lnTo>
                      <a:pt x="102" y="579"/>
                    </a:lnTo>
                    <a:lnTo>
                      <a:pt x="102" y="579"/>
                    </a:lnTo>
                    <a:lnTo>
                      <a:pt x="102" y="579"/>
                    </a:lnTo>
                    <a:lnTo>
                      <a:pt x="102" y="578"/>
                    </a:lnTo>
                    <a:lnTo>
                      <a:pt x="104" y="574"/>
                    </a:lnTo>
                    <a:lnTo>
                      <a:pt x="104" y="574"/>
                    </a:lnTo>
                    <a:lnTo>
                      <a:pt x="106" y="572"/>
                    </a:lnTo>
                    <a:lnTo>
                      <a:pt x="109" y="571"/>
                    </a:lnTo>
                    <a:lnTo>
                      <a:pt x="109" y="571"/>
                    </a:lnTo>
                    <a:lnTo>
                      <a:pt x="110" y="571"/>
                    </a:lnTo>
                    <a:lnTo>
                      <a:pt x="110" y="572"/>
                    </a:lnTo>
                    <a:lnTo>
                      <a:pt x="111" y="574"/>
                    </a:lnTo>
                    <a:lnTo>
                      <a:pt x="111" y="574"/>
                    </a:lnTo>
                    <a:lnTo>
                      <a:pt x="112" y="575"/>
                    </a:lnTo>
                    <a:lnTo>
                      <a:pt x="114" y="575"/>
                    </a:lnTo>
                    <a:lnTo>
                      <a:pt x="118" y="574"/>
                    </a:lnTo>
                    <a:lnTo>
                      <a:pt x="118" y="574"/>
                    </a:lnTo>
                    <a:lnTo>
                      <a:pt x="120" y="573"/>
                    </a:lnTo>
                    <a:lnTo>
                      <a:pt x="121" y="572"/>
                    </a:lnTo>
                    <a:lnTo>
                      <a:pt x="121" y="571"/>
                    </a:lnTo>
                    <a:lnTo>
                      <a:pt x="121" y="571"/>
                    </a:lnTo>
                    <a:lnTo>
                      <a:pt x="121" y="567"/>
                    </a:lnTo>
                    <a:lnTo>
                      <a:pt x="122" y="565"/>
                    </a:lnTo>
                    <a:lnTo>
                      <a:pt x="122" y="565"/>
                    </a:lnTo>
                    <a:lnTo>
                      <a:pt x="123" y="565"/>
                    </a:lnTo>
                    <a:lnTo>
                      <a:pt x="124" y="566"/>
                    </a:lnTo>
                    <a:lnTo>
                      <a:pt x="124" y="566"/>
                    </a:lnTo>
                    <a:lnTo>
                      <a:pt x="125" y="567"/>
                    </a:lnTo>
                    <a:lnTo>
                      <a:pt x="126" y="567"/>
                    </a:lnTo>
                    <a:lnTo>
                      <a:pt x="126" y="567"/>
                    </a:lnTo>
                    <a:lnTo>
                      <a:pt x="127" y="566"/>
                    </a:lnTo>
                    <a:lnTo>
                      <a:pt x="129" y="565"/>
                    </a:lnTo>
                    <a:lnTo>
                      <a:pt x="129" y="565"/>
                    </a:lnTo>
                    <a:lnTo>
                      <a:pt x="130" y="565"/>
                    </a:lnTo>
                    <a:lnTo>
                      <a:pt x="130" y="564"/>
                    </a:lnTo>
                    <a:lnTo>
                      <a:pt x="129" y="562"/>
                    </a:lnTo>
                    <a:lnTo>
                      <a:pt x="129" y="562"/>
                    </a:lnTo>
                    <a:lnTo>
                      <a:pt x="129" y="561"/>
                    </a:lnTo>
                    <a:lnTo>
                      <a:pt x="132" y="561"/>
                    </a:lnTo>
                    <a:lnTo>
                      <a:pt x="132" y="561"/>
                    </a:lnTo>
                    <a:lnTo>
                      <a:pt x="132" y="561"/>
                    </a:lnTo>
                    <a:lnTo>
                      <a:pt x="132" y="559"/>
                    </a:lnTo>
                    <a:lnTo>
                      <a:pt x="130" y="557"/>
                    </a:lnTo>
                    <a:lnTo>
                      <a:pt x="130" y="557"/>
                    </a:lnTo>
                    <a:lnTo>
                      <a:pt x="129" y="555"/>
                    </a:lnTo>
                    <a:lnTo>
                      <a:pt x="129" y="553"/>
                    </a:lnTo>
                    <a:lnTo>
                      <a:pt x="129" y="553"/>
                    </a:lnTo>
                    <a:lnTo>
                      <a:pt x="128" y="552"/>
                    </a:lnTo>
                    <a:lnTo>
                      <a:pt x="127" y="551"/>
                    </a:lnTo>
                    <a:lnTo>
                      <a:pt x="127" y="551"/>
                    </a:lnTo>
                    <a:lnTo>
                      <a:pt x="127" y="551"/>
                    </a:lnTo>
                    <a:lnTo>
                      <a:pt x="127" y="549"/>
                    </a:lnTo>
                    <a:lnTo>
                      <a:pt x="129" y="547"/>
                    </a:lnTo>
                    <a:lnTo>
                      <a:pt x="129" y="547"/>
                    </a:lnTo>
                    <a:lnTo>
                      <a:pt x="130" y="546"/>
                    </a:lnTo>
                    <a:lnTo>
                      <a:pt x="133" y="547"/>
                    </a:lnTo>
                    <a:lnTo>
                      <a:pt x="133" y="547"/>
                    </a:lnTo>
                    <a:lnTo>
                      <a:pt x="134" y="547"/>
                    </a:lnTo>
                    <a:lnTo>
                      <a:pt x="134" y="548"/>
                    </a:lnTo>
                    <a:lnTo>
                      <a:pt x="134" y="550"/>
                    </a:lnTo>
                    <a:lnTo>
                      <a:pt x="134" y="550"/>
                    </a:lnTo>
                    <a:lnTo>
                      <a:pt x="135" y="551"/>
                    </a:lnTo>
                    <a:lnTo>
                      <a:pt x="136" y="551"/>
                    </a:lnTo>
                    <a:lnTo>
                      <a:pt x="139" y="551"/>
                    </a:lnTo>
                    <a:lnTo>
                      <a:pt x="139" y="551"/>
                    </a:lnTo>
                    <a:lnTo>
                      <a:pt x="140" y="552"/>
                    </a:lnTo>
                    <a:lnTo>
                      <a:pt x="140" y="553"/>
                    </a:lnTo>
                    <a:lnTo>
                      <a:pt x="140" y="553"/>
                    </a:lnTo>
                    <a:lnTo>
                      <a:pt x="141" y="553"/>
                    </a:lnTo>
                    <a:lnTo>
                      <a:pt x="142" y="553"/>
                    </a:lnTo>
                    <a:lnTo>
                      <a:pt x="146" y="552"/>
                    </a:lnTo>
                    <a:lnTo>
                      <a:pt x="146" y="552"/>
                    </a:lnTo>
                    <a:lnTo>
                      <a:pt x="147" y="551"/>
                    </a:lnTo>
                    <a:lnTo>
                      <a:pt x="147" y="549"/>
                    </a:lnTo>
                    <a:lnTo>
                      <a:pt x="147" y="549"/>
                    </a:lnTo>
                    <a:lnTo>
                      <a:pt x="147" y="547"/>
                    </a:lnTo>
                    <a:lnTo>
                      <a:pt x="147" y="544"/>
                    </a:lnTo>
                    <a:lnTo>
                      <a:pt x="147" y="544"/>
                    </a:lnTo>
                    <a:lnTo>
                      <a:pt x="147" y="544"/>
                    </a:lnTo>
                    <a:lnTo>
                      <a:pt x="147" y="543"/>
                    </a:lnTo>
                    <a:lnTo>
                      <a:pt x="144" y="543"/>
                    </a:lnTo>
                    <a:lnTo>
                      <a:pt x="144" y="543"/>
                    </a:lnTo>
                    <a:lnTo>
                      <a:pt x="143" y="542"/>
                    </a:lnTo>
                    <a:lnTo>
                      <a:pt x="143" y="541"/>
                    </a:lnTo>
                    <a:lnTo>
                      <a:pt x="144" y="541"/>
                    </a:lnTo>
                    <a:lnTo>
                      <a:pt x="145" y="541"/>
                    </a:lnTo>
                    <a:lnTo>
                      <a:pt x="145" y="541"/>
                    </a:lnTo>
                    <a:lnTo>
                      <a:pt x="145" y="542"/>
                    </a:lnTo>
                    <a:lnTo>
                      <a:pt x="145" y="540"/>
                    </a:lnTo>
                    <a:lnTo>
                      <a:pt x="145" y="540"/>
                    </a:lnTo>
                    <a:lnTo>
                      <a:pt x="146" y="538"/>
                    </a:lnTo>
                    <a:lnTo>
                      <a:pt x="147" y="536"/>
                    </a:lnTo>
                    <a:lnTo>
                      <a:pt x="147" y="536"/>
                    </a:lnTo>
                    <a:lnTo>
                      <a:pt x="146" y="536"/>
                    </a:lnTo>
                    <a:lnTo>
                      <a:pt x="143" y="536"/>
                    </a:lnTo>
                    <a:lnTo>
                      <a:pt x="143" y="536"/>
                    </a:lnTo>
                    <a:lnTo>
                      <a:pt x="144" y="535"/>
                    </a:lnTo>
                    <a:lnTo>
                      <a:pt x="146" y="533"/>
                    </a:lnTo>
                    <a:lnTo>
                      <a:pt x="148" y="533"/>
                    </a:lnTo>
                    <a:lnTo>
                      <a:pt x="148" y="533"/>
                    </a:lnTo>
                    <a:lnTo>
                      <a:pt x="150" y="532"/>
                    </a:lnTo>
                    <a:lnTo>
                      <a:pt x="149" y="530"/>
                    </a:lnTo>
                    <a:lnTo>
                      <a:pt x="149" y="530"/>
                    </a:lnTo>
                    <a:lnTo>
                      <a:pt x="147" y="528"/>
                    </a:lnTo>
                    <a:lnTo>
                      <a:pt x="144" y="526"/>
                    </a:lnTo>
                    <a:lnTo>
                      <a:pt x="139" y="524"/>
                    </a:lnTo>
                    <a:lnTo>
                      <a:pt x="139" y="524"/>
                    </a:lnTo>
                    <a:lnTo>
                      <a:pt x="138" y="522"/>
                    </a:lnTo>
                    <a:lnTo>
                      <a:pt x="138" y="519"/>
                    </a:lnTo>
                    <a:lnTo>
                      <a:pt x="138" y="512"/>
                    </a:lnTo>
                    <a:lnTo>
                      <a:pt x="138" y="512"/>
                    </a:lnTo>
                    <a:lnTo>
                      <a:pt x="138" y="512"/>
                    </a:lnTo>
                    <a:lnTo>
                      <a:pt x="136" y="511"/>
                    </a:lnTo>
                    <a:lnTo>
                      <a:pt x="134" y="511"/>
                    </a:lnTo>
                    <a:lnTo>
                      <a:pt x="134" y="511"/>
                    </a:lnTo>
                    <a:lnTo>
                      <a:pt x="130" y="511"/>
                    </a:lnTo>
                    <a:lnTo>
                      <a:pt x="126" y="511"/>
                    </a:lnTo>
                    <a:lnTo>
                      <a:pt x="126" y="511"/>
                    </a:lnTo>
                    <a:lnTo>
                      <a:pt x="124" y="509"/>
                    </a:lnTo>
                    <a:lnTo>
                      <a:pt x="122" y="507"/>
                    </a:lnTo>
                    <a:lnTo>
                      <a:pt x="122" y="507"/>
                    </a:lnTo>
                    <a:lnTo>
                      <a:pt x="123" y="506"/>
                    </a:lnTo>
                    <a:lnTo>
                      <a:pt x="126" y="506"/>
                    </a:lnTo>
                    <a:lnTo>
                      <a:pt x="126" y="506"/>
                    </a:lnTo>
                    <a:lnTo>
                      <a:pt x="129" y="504"/>
                    </a:lnTo>
                    <a:lnTo>
                      <a:pt x="133" y="502"/>
                    </a:lnTo>
                    <a:lnTo>
                      <a:pt x="133" y="502"/>
                    </a:lnTo>
                    <a:lnTo>
                      <a:pt x="134" y="501"/>
                    </a:lnTo>
                    <a:lnTo>
                      <a:pt x="132" y="499"/>
                    </a:lnTo>
                    <a:lnTo>
                      <a:pt x="132" y="499"/>
                    </a:lnTo>
                    <a:lnTo>
                      <a:pt x="130" y="498"/>
                    </a:lnTo>
                    <a:lnTo>
                      <a:pt x="130" y="497"/>
                    </a:lnTo>
                    <a:lnTo>
                      <a:pt x="133" y="496"/>
                    </a:lnTo>
                    <a:lnTo>
                      <a:pt x="136" y="494"/>
                    </a:lnTo>
                    <a:lnTo>
                      <a:pt x="136" y="494"/>
                    </a:lnTo>
                    <a:lnTo>
                      <a:pt x="136" y="493"/>
                    </a:lnTo>
                    <a:lnTo>
                      <a:pt x="135" y="493"/>
                    </a:lnTo>
                    <a:lnTo>
                      <a:pt x="133" y="493"/>
                    </a:lnTo>
                    <a:lnTo>
                      <a:pt x="133" y="493"/>
                    </a:lnTo>
                    <a:lnTo>
                      <a:pt x="133" y="493"/>
                    </a:lnTo>
                    <a:lnTo>
                      <a:pt x="134" y="492"/>
                    </a:lnTo>
                    <a:lnTo>
                      <a:pt x="137" y="490"/>
                    </a:lnTo>
                    <a:lnTo>
                      <a:pt x="137" y="490"/>
                    </a:lnTo>
                    <a:lnTo>
                      <a:pt x="137" y="490"/>
                    </a:lnTo>
                    <a:lnTo>
                      <a:pt x="137" y="490"/>
                    </a:lnTo>
                    <a:lnTo>
                      <a:pt x="137" y="492"/>
                    </a:lnTo>
                    <a:lnTo>
                      <a:pt x="137" y="492"/>
                    </a:lnTo>
                    <a:lnTo>
                      <a:pt x="138" y="493"/>
                    </a:lnTo>
                    <a:lnTo>
                      <a:pt x="139" y="492"/>
                    </a:lnTo>
                    <a:lnTo>
                      <a:pt x="142" y="489"/>
                    </a:lnTo>
                    <a:lnTo>
                      <a:pt x="142" y="489"/>
                    </a:lnTo>
                    <a:lnTo>
                      <a:pt x="143" y="489"/>
                    </a:lnTo>
                    <a:lnTo>
                      <a:pt x="145" y="490"/>
                    </a:lnTo>
                    <a:lnTo>
                      <a:pt x="145" y="490"/>
                    </a:lnTo>
                    <a:lnTo>
                      <a:pt x="145" y="491"/>
                    </a:lnTo>
                    <a:lnTo>
                      <a:pt x="145" y="492"/>
                    </a:lnTo>
                    <a:lnTo>
                      <a:pt x="143" y="493"/>
                    </a:lnTo>
                    <a:lnTo>
                      <a:pt x="143" y="493"/>
                    </a:lnTo>
                    <a:lnTo>
                      <a:pt x="140" y="495"/>
                    </a:lnTo>
                    <a:lnTo>
                      <a:pt x="138" y="497"/>
                    </a:lnTo>
                    <a:lnTo>
                      <a:pt x="138" y="497"/>
                    </a:lnTo>
                    <a:lnTo>
                      <a:pt x="140" y="501"/>
                    </a:lnTo>
                    <a:lnTo>
                      <a:pt x="142" y="504"/>
                    </a:lnTo>
                    <a:lnTo>
                      <a:pt x="142" y="504"/>
                    </a:lnTo>
                    <a:lnTo>
                      <a:pt x="142" y="503"/>
                    </a:lnTo>
                    <a:lnTo>
                      <a:pt x="142" y="501"/>
                    </a:lnTo>
                    <a:lnTo>
                      <a:pt x="142" y="497"/>
                    </a:lnTo>
                    <a:lnTo>
                      <a:pt x="142" y="497"/>
                    </a:lnTo>
                    <a:lnTo>
                      <a:pt x="143" y="496"/>
                    </a:lnTo>
                    <a:lnTo>
                      <a:pt x="144" y="496"/>
                    </a:lnTo>
                    <a:lnTo>
                      <a:pt x="146" y="496"/>
                    </a:lnTo>
                    <a:lnTo>
                      <a:pt x="146" y="496"/>
                    </a:lnTo>
                    <a:lnTo>
                      <a:pt x="147" y="496"/>
                    </a:lnTo>
                    <a:lnTo>
                      <a:pt x="146" y="496"/>
                    </a:lnTo>
                    <a:lnTo>
                      <a:pt x="144" y="498"/>
                    </a:lnTo>
                    <a:lnTo>
                      <a:pt x="144" y="498"/>
                    </a:lnTo>
                    <a:lnTo>
                      <a:pt x="143" y="499"/>
                    </a:lnTo>
                    <a:lnTo>
                      <a:pt x="144" y="501"/>
                    </a:lnTo>
                    <a:lnTo>
                      <a:pt x="146" y="504"/>
                    </a:lnTo>
                    <a:lnTo>
                      <a:pt x="146" y="504"/>
                    </a:lnTo>
                    <a:lnTo>
                      <a:pt x="147" y="505"/>
                    </a:lnTo>
                    <a:lnTo>
                      <a:pt x="148" y="504"/>
                    </a:lnTo>
                    <a:lnTo>
                      <a:pt x="149" y="502"/>
                    </a:lnTo>
                    <a:lnTo>
                      <a:pt x="149" y="502"/>
                    </a:lnTo>
                    <a:lnTo>
                      <a:pt x="151" y="500"/>
                    </a:lnTo>
                    <a:lnTo>
                      <a:pt x="152" y="499"/>
                    </a:lnTo>
                    <a:lnTo>
                      <a:pt x="153" y="500"/>
                    </a:lnTo>
                    <a:lnTo>
                      <a:pt x="153" y="500"/>
                    </a:lnTo>
                    <a:lnTo>
                      <a:pt x="154" y="501"/>
                    </a:lnTo>
                    <a:lnTo>
                      <a:pt x="155" y="502"/>
                    </a:lnTo>
                    <a:lnTo>
                      <a:pt x="155" y="502"/>
                    </a:lnTo>
                    <a:lnTo>
                      <a:pt x="156" y="501"/>
                    </a:lnTo>
                    <a:lnTo>
                      <a:pt x="157" y="499"/>
                    </a:lnTo>
                    <a:lnTo>
                      <a:pt x="158" y="494"/>
                    </a:lnTo>
                    <a:lnTo>
                      <a:pt x="158" y="494"/>
                    </a:lnTo>
                    <a:lnTo>
                      <a:pt x="160" y="492"/>
                    </a:lnTo>
                    <a:lnTo>
                      <a:pt x="161" y="490"/>
                    </a:lnTo>
                    <a:lnTo>
                      <a:pt x="161" y="490"/>
                    </a:lnTo>
                    <a:lnTo>
                      <a:pt x="161" y="489"/>
                    </a:lnTo>
                    <a:lnTo>
                      <a:pt x="160" y="489"/>
                    </a:lnTo>
                    <a:lnTo>
                      <a:pt x="157" y="489"/>
                    </a:lnTo>
                    <a:lnTo>
                      <a:pt x="157" y="489"/>
                    </a:lnTo>
                    <a:lnTo>
                      <a:pt x="157" y="489"/>
                    </a:lnTo>
                    <a:lnTo>
                      <a:pt x="156" y="490"/>
                    </a:lnTo>
                    <a:lnTo>
                      <a:pt x="156" y="491"/>
                    </a:lnTo>
                    <a:lnTo>
                      <a:pt x="156" y="491"/>
                    </a:lnTo>
                    <a:lnTo>
                      <a:pt x="155" y="492"/>
                    </a:lnTo>
                    <a:lnTo>
                      <a:pt x="154" y="491"/>
                    </a:lnTo>
                    <a:lnTo>
                      <a:pt x="153" y="490"/>
                    </a:lnTo>
                    <a:lnTo>
                      <a:pt x="153" y="490"/>
                    </a:lnTo>
                    <a:lnTo>
                      <a:pt x="152" y="489"/>
                    </a:lnTo>
                    <a:lnTo>
                      <a:pt x="150" y="488"/>
                    </a:lnTo>
                    <a:lnTo>
                      <a:pt x="150" y="488"/>
                    </a:lnTo>
                    <a:lnTo>
                      <a:pt x="149" y="487"/>
                    </a:lnTo>
                    <a:lnTo>
                      <a:pt x="150" y="487"/>
                    </a:lnTo>
                    <a:lnTo>
                      <a:pt x="152" y="485"/>
                    </a:lnTo>
                    <a:lnTo>
                      <a:pt x="152" y="485"/>
                    </a:lnTo>
                    <a:lnTo>
                      <a:pt x="152" y="485"/>
                    </a:lnTo>
                    <a:lnTo>
                      <a:pt x="151" y="485"/>
                    </a:lnTo>
                    <a:lnTo>
                      <a:pt x="149" y="483"/>
                    </a:lnTo>
                    <a:lnTo>
                      <a:pt x="149" y="483"/>
                    </a:lnTo>
                    <a:lnTo>
                      <a:pt x="149" y="481"/>
                    </a:lnTo>
                    <a:lnTo>
                      <a:pt x="149" y="479"/>
                    </a:lnTo>
                    <a:lnTo>
                      <a:pt x="151" y="475"/>
                    </a:lnTo>
                    <a:lnTo>
                      <a:pt x="151" y="475"/>
                    </a:lnTo>
                    <a:lnTo>
                      <a:pt x="151" y="474"/>
                    </a:lnTo>
                    <a:lnTo>
                      <a:pt x="150" y="474"/>
                    </a:lnTo>
                    <a:lnTo>
                      <a:pt x="150" y="474"/>
                    </a:lnTo>
                    <a:lnTo>
                      <a:pt x="149" y="473"/>
                    </a:lnTo>
                    <a:lnTo>
                      <a:pt x="149" y="473"/>
                    </a:lnTo>
                    <a:lnTo>
                      <a:pt x="151" y="471"/>
                    </a:lnTo>
                    <a:lnTo>
                      <a:pt x="151" y="471"/>
                    </a:lnTo>
                    <a:lnTo>
                      <a:pt x="152" y="471"/>
                    </a:lnTo>
                    <a:lnTo>
                      <a:pt x="152" y="472"/>
                    </a:lnTo>
                    <a:lnTo>
                      <a:pt x="152" y="472"/>
                    </a:lnTo>
                    <a:lnTo>
                      <a:pt x="153" y="471"/>
                    </a:lnTo>
                    <a:lnTo>
                      <a:pt x="154" y="468"/>
                    </a:lnTo>
                    <a:lnTo>
                      <a:pt x="154" y="468"/>
                    </a:lnTo>
                    <a:lnTo>
                      <a:pt x="156" y="466"/>
                    </a:lnTo>
                    <a:lnTo>
                      <a:pt x="158" y="464"/>
                    </a:lnTo>
                    <a:lnTo>
                      <a:pt x="158" y="464"/>
                    </a:lnTo>
                    <a:lnTo>
                      <a:pt x="160" y="463"/>
                    </a:lnTo>
                    <a:lnTo>
                      <a:pt x="162" y="463"/>
                    </a:lnTo>
                    <a:lnTo>
                      <a:pt x="162" y="463"/>
                    </a:lnTo>
                    <a:lnTo>
                      <a:pt x="164" y="461"/>
                    </a:lnTo>
                    <a:lnTo>
                      <a:pt x="164" y="461"/>
                    </a:lnTo>
                    <a:lnTo>
                      <a:pt x="165" y="460"/>
                    </a:lnTo>
                    <a:lnTo>
                      <a:pt x="165" y="460"/>
                    </a:lnTo>
                    <a:lnTo>
                      <a:pt x="171" y="462"/>
                    </a:lnTo>
                    <a:lnTo>
                      <a:pt x="171" y="462"/>
                    </a:lnTo>
                    <a:lnTo>
                      <a:pt x="171" y="461"/>
                    </a:lnTo>
                    <a:lnTo>
                      <a:pt x="171" y="461"/>
                    </a:lnTo>
                    <a:lnTo>
                      <a:pt x="170" y="460"/>
                    </a:lnTo>
                    <a:lnTo>
                      <a:pt x="170" y="460"/>
                    </a:lnTo>
                    <a:lnTo>
                      <a:pt x="170" y="459"/>
                    </a:lnTo>
                    <a:lnTo>
                      <a:pt x="170" y="459"/>
                    </a:lnTo>
                    <a:lnTo>
                      <a:pt x="170" y="459"/>
                    </a:lnTo>
                    <a:lnTo>
                      <a:pt x="170" y="454"/>
                    </a:lnTo>
                    <a:lnTo>
                      <a:pt x="170" y="454"/>
                    </a:lnTo>
                    <a:lnTo>
                      <a:pt x="173" y="451"/>
                    </a:lnTo>
                    <a:lnTo>
                      <a:pt x="175" y="448"/>
                    </a:lnTo>
                    <a:lnTo>
                      <a:pt x="175" y="448"/>
                    </a:lnTo>
                    <a:lnTo>
                      <a:pt x="176" y="449"/>
                    </a:lnTo>
                    <a:lnTo>
                      <a:pt x="175" y="451"/>
                    </a:lnTo>
                    <a:lnTo>
                      <a:pt x="175" y="451"/>
                    </a:lnTo>
                    <a:lnTo>
                      <a:pt x="174" y="453"/>
                    </a:lnTo>
                    <a:lnTo>
                      <a:pt x="174" y="456"/>
                    </a:lnTo>
                    <a:lnTo>
                      <a:pt x="174" y="456"/>
                    </a:lnTo>
                    <a:lnTo>
                      <a:pt x="175" y="456"/>
                    </a:lnTo>
                    <a:lnTo>
                      <a:pt x="175" y="456"/>
                    </a:lnTo>
                    <a:lnTo>
                      <a:pt x="177" y="456"/>
                    </a:lnTo>
                    <a:lnTo>
                      <a:pt x="177" y="456"/>
                    </a:lnTo>
                    <a:lnTo>
                      <a:pt x="176" y="456"/>
                    </a:lnTo>
                    <a:lnTo>
                      <a:pt x="176" y="455"/>
                    </a:lnTo>
                    <a:lnTo>
                      <a:pt x="176" y="455"/>
                    </a:lnTo>
                    <a:lnTo>
                      <a:pt x="176" y="455"/>
                    </a:lnTo>
                    <a:lnTo>
                      <a:pt x="177" y="455"/>
                    </a:lnTo>
                    <a:lnTo>
                      <a:pt x="178" y="456"/>
                    </a:lnTo>
                    <a:lnTo>
                      <a:pt x="179" y="458"/>
                    </a:lnTo>
                    <a:lnTo>
                      <a:pt x="179" y="458"/>
                    </a:lnTo>
                    <a:lnTo>
                      <a:pt x="181" y="457"/>
                    </a:lnTo>
                    <a:lnTo>
                      <a:pt x="183" y="455"/>
                    </a:lnTo>
                    <a:lnTo>
                      <a:pt x="186" y="451"/>
                    </a:lnTo>
                    <a:lnTo>
                      <a:pt x="186" y="451"/>
                    </a:lnTo>
                    <a:lnTo>
                      <a:pt x="187" y="448"/>
                    </a:lnTo>
                    <a:lnTo>
                      <a:pt x="189" y="447"/>
                    </a:lnTo>
                    <a:lnTo>
                      <a:pt x="189" y="447"/>
                    </a:lnTo>
                    <a:lnTo>
                      <a:pt x="190" y="447"/>
                    </a:lnTo>
                    <a:lnTo>
                      <a:pt x="190" y="448"/>
                    </a:lnTo>
                    <a:lnTo>
                      <a:pt x="191" y="452"/>
                    </a:lnTo>
                    <a:lnTo>
                      <a:pt x="191" y="452"/>
                    </a:lnTo>
                    <a:lnTo>
                      <a:pt x="192" y="452"/>
                    </a:lnTo>
                    <a:lnTo>
                      <a:pt x="193" y="452"/>
                    </a:lnTo>
                    <a:lnTo>
                      <a:pt x="197" y="448"/>
                    </a:lnTo>
                    <a:lnTo>
                      <a:pt x="197" y="448"/>
                    </a:lnTo>
                    <a:lnTo>
                      <a:pt x="200" y="448"/>
                    </a:lnTo>
                    <a:lnTo>
                      <a:pt x="203" y="447"/>
                    </a:lnTo>
                    <a:lnTo>
                      <a:pt x="203" y="447"/>
                    </a:lnTo>
                    <a:lnTo>
                      <a:pt x="203" y="446"/>
                    </a:lnTo>
                    <a:lnTo>
                      <a:pt x="204" y="445"/>
                    </a:lnTo>
                    <a:lnTo>
                      <a:pt x="204" y="445"/>
                    </a:lnTo>
                    <a:lnTo>
                      <a:pt x="208" y="445"/>
                    </a:lnTo>
                    <a:lnTo>
                      <a:pt x="213" y="444"/>
                    </a:lnTo>
                    <a:lnTo>
                      <a:pt x="213" y="444"/>
                    </a:lnTo>
                    <a:lnTo>
                      <a:pt x="214" y="443"/>
                    </a:lnTo>
                    <a:lnTo>
                      <a:pt x="214" y="443"/>
                    </a:lnTo>
                    <a:lnTo>
                      <a:pt x="212" y="441"/>
                    </a:lnTo>
                    <a:lnTo>
                      <a:pt x="212" y="441"/>
                    </a:lnTo>
                    <a:lnTo>
                      <a:pt x="211" y="440"/>
                    </a:lnTo>
                    <a:lnTo>
                      <a:pt x="211" y="437"/>
                    </a:lnTo>
                    <a:lnTo>
                      <a:pt x="211" y="433"/>
                    </a:lnTo>
                    <a:lnTo>
                      <a:pt x="211" y="433"/>
                    </a:lnTo>
                    <a:lnTo>
                      <a:pt x="213" y="433"/>
                    </a:lnTo>
                    <a:lnTo>
                      <a:pt x="214" y="432"/>
                    </a:lnTo>
                    <a:lnTo>
                      <a:pt x="214" y="432"/>
                    </a:lnTo>
                    <a:lnTo>
                      <a:pt x="215" y="431"/>
                    </a:lnTo>
                    <a:lnTo>
                      <a:pt x="216" y="432"/>
                    </a:lnTo>
                    <a:lnTo>
                      <a:pt x="217" y="433"/>
                    </a:lnTo>
                    <a:lnTo>
                      <a:pt x="217" y="433"/>
                    </a:lnTo>
                    <a:lnTo>
                      <a:pt x="217" y="434"/>
                    </a:lnTo>
                    <a:lnTo>
                      <a:pt x="215" y="434"/>
                    </a:lnTo>
                    <a:lnTo>
                      <a:pt x="215" y="434"/>
                    </a:lnTo>
                    <a:lnTo>
                      <a:pt x="214" y="435"/>
                    </a:lnTo>
                    <a:lnTo>
                      <a:pt x="214" y="436"/>
                    </a:lnTo>
                    <a:lnTo>
                      <a:pt x="215" y="439"/>
                    </a:lnTo>
                    <a:lnTo>
                      <a:pt x="215" y="439"/>
                    </a:lnTo>
                    <a:lnTo>
                      <a:pt x="218" y="441"/>
                    </a:lnTo>
                    <a:lnTo>
                      <a:pt x="221" y="441"/>
                    </a:lnTo>
                    <a:lnTo>
                      <a:pt x="221" y="441"/>
                    </a:lnTo>
                    <a:lnTo>
                      <a:pt x="221" y="442"/>
                    </a:lnTo>
                    <a:lnTo>
                      <a:pt x="221" y="444"/>
                    </a:lnTo>
                    <a:lnTo>
                      <a:pt x="221" y="444"/>
                    </a:lnTo>
                    <a:lnTo>
                      <a:pt x="221" y="444"/>
                    </a:lnTo>
                    <a:lnTo>
                      <a:pt x="221" y="444"/>
                    </a:lnTo>
                    <a:lnTo>
                      <a:pt x="224" y="445"/>
                    </a:lnTo>
                    <a:lnTo>
                      <a:pt x="224" y="445"/>
                    </a:lnTo>
                    <a:lnTo>
                      <a:pt x="225" y="444"/>
                    </a:lnTo>
                    <a:lnTo>
                      <a:pt x="226" y="443"/>
                    </a:lnTo>
                    <a:lnTo>
                      <a:pt x="226" y="441"/>
                    </a:lnTo>
                    <a:lnTo>
                      <a:pt x="226" y="441"/>
                    </a:lnTo>
                    <a:lnTo>
                      <a:pt x="229" y="441"/>
                    </a:lnTo>
                    <a:lnTo>
                      <a:pt x="230" y="441"/>
                    </a:lnTo>
                    <a:lnTo>
                      <a:pt x="230" y="441"/>
                    </a:lnTo>
                    <a:lnTo>
                      <a:pt x="231" y="441"/>
                    </a:lnTo>
                    <a:lnTo>
                      <a:pt x="231" y="440"/>
                    </a:lnTo>
                    <a:lnTo>
                      <a:pt x="230" y="438"/>
                    </a:lnTo>
                    <a:lnTo>
                      <a:pt x="230" y="438"/>
                    </a:lnTo>
                    <a:lnTo>
                      <a:pt x="230" y="438"/>
                    </a:lnTo>
                    <a:lnTo>
                      <a:pt x="229" y="438"/>
                    </a:lnTo>
                    <a:lnTo>
                      <a:pt x="225" y="438"/>
                    </a:lnTo>
                    <a:lnTo>
                      <a:pt x="225" y="438"/>
                    </a:lnTo>
                    <a:lnTo>
                      <a:pt x="224" y="438"/>
                    </a:lnTo>
                    <a:lnTo>
                      <a:pt x="224" y="439"/>
                    </a:lnTo>
                    <a:lnTo>
                      <a:pt x="224" y="439"/>
                    </a:lnTo>
                    <a:lnTo>
                      <a:pt x="223" y="439"/>
                    </a:lnTo>
                    <a:lnTo>
                      <a:pt x="223" y="437"/>
                    </a:lnTo>
                    <a:lnTo>
                      <a:pt x="223" y="437"/>
                    </a:lnTo>
                    <a:lnTo>
                      <a:pt x="223" y="436"/>
                    </a:lnTo>
                    <a:lnTo>
                      <a:pt x="222" y="435"/>
                    </a:lnTo>
                    <a:lnTo>
                      <a:pt x="222" y="435"/>
                    </a:lnTo>
                    <a:lnTo>
                      <a:pt x="223" y="435"/>
                    </a:lnTo>
                    <a:lnTo>
                      <a:pt x="224" y="436"/>
                    </a:lnTo>
                    <a:lnTo>
                      <a:pt x="224" y="436"/>
                    </a:lnTo>
                    <a:lnTo>
                      <a:pt x="226" y="436"/>
                    </a:lnTo>
                    <a:lnTo>
                      <a:pt x="230" y="436"/>
                    </a:lnTo>
                    <a:lnTo>
                      <a:pt x="230" y="436"/>
                    </a:lnTo>
                    <a:lnTo>
                      <a:pt x="231" y="436"/>
                    </a:lnTo>
                    <a:lnTo>
                      <a:pt x="230" y="435"/>
                    </a:lnTo>
                    <a:lnTo>
                      <a:pt x="229" y="434"/>
                    </a:lnTo>
                    <a:lnTo>
                      <a:pt x="229" y="434"/>
                    </a:lnTo>
                    <a:lnTo>
                      <a:pt x="228" y="432"/>
                    </a:lnTo>
                    <a:lnTo>
                      <a:pt x="225" y="431"/>
                    </a:lnTo>
                    <a:lnTo>
                      <a:pt x="225" y="431"/>
                    </a:lnTo>
                    <a:lnTo>
                      <a:pt x="225" y="431"/>
                    </a:lnTo>
                    <a:lnTo>
                      <a:pt x="225" y="430"/>
                    </a:lnTo>
                    <a:lnTo>
                      <a:pt x="226" y="429"/>
                    </a:lnTo>
                    <a:lnTo>
                      <a:pt x="226" y="429"/>
                    </a:lnTo>
                    <a:lnTo>
                      <a:pt x="228" y="431"/>
                    </a:lnTo>
                    <a:lnTo>
                      <a:pt x="231" y="433"/>
                    </a:lnTo>
                    <a:lnTo>
                      <a:pt x="231" y="433"/>
                    </a:lnTo>
                    <a:lnTo>
                      <a:pt x="233" y="436"/>
                    </a:lnTo>
                    <a:lnTo>
                      <a:pt x="234" y="437"/>
                    </a:lnTo>
                    <a:lnTo>
                      <a:pt x="234" y="437"/>
                    </a:lnTo>
                    <a:lnTo>
                      <a:pt x="234" y="437"/>
                    </a:lnTo>
                    <a:lnTo>
                      <a:pt x="234" y="435"/>
                    </a:lnTo>
                    <a:lnTo>
                      <a:pt x="232" y="432"/>
                    </a:lnTo>
                    <a:lnTo>
                      <a:pt x="232" y="432"/>
                    </a:lnTo>
                    <a:lnTo>
                      <a:pt x="231" y="429"/>
                    </a:lnTo>
                    <a:lnTo>
                      <a:pt x="230" y="425"/>
                    </a:lnTo>
                    <a:lnTo>
                      <a:pt x="230" y="425"/>
                    </a:lnTo>
                    <a:lnTo>
                      <a:pt x="231" y="423"/>
                    </a:lnTo>
                    <a:lnTo>
                      <a:pt x="232" y="423"/>
                    </a:lnTo>
                    <a:lnTo>
                      <a:pt x="232" y="423"/>
                    </a:lnTo>
                    <a:lnTo>
                      <a:pt x="232" y="423"/>
                    </a:lnTo>
                    <a:lnTo>
                      <a:pt x="234" y="425"/>
                    </a:lnTo>
                    <a:lnTo>
                      <a:pt x="236" y="425"/>
                    </a:lnTo>
                    <a:lnTo>
                      <a:pt x="236" y="425"/>
                    </a:lnTo>
                    <a:lnTo>
                      <a:pt x="237" y="425"/>
                    </a:lnTo>
                    <a:lnTo>
                      <a:pt x="236" y="424"/>
                    </a:lnTo>
                    <a:lnTo>
                      <a:pt x="236" y="424"/>
                    </a:lnTo>
                    <a:lnTo>
                      <a:pt x="235" y="424"/>
                    </a:lnTo>
                    <a:lnTo>
                      <a:pt x="236" y="424"/>
                    </a:lnTo>
                    <a:lnTo>
                      <a:pt x="237" y="423"/>
                    </a:lnTo>
                    <a:lnTo>
                      <a:pt x="237" y="423"/>
                    </a:lnTo>
                    <a:lnTo>
                      <a:pt x="237" y="424"/>
                    </a:lnTo>
                    <a:lnTo>
                      <a:pt x="237" y="425"/>
                    </a:lnTo>
                    <a:lnTo>
                      <a:pt x="237" y="427"/>
                    </a:lnTo>
                    <a:lnTo>
                      <a:pt x="237" y="427"/>
                    </a:lnTo>
                    <a:lnTo>
                      <a:pt x="238" y="428"/>
                    </a:lnTo>
                    <a:lnTo>
                      <a:pt x="238" y="427"/>
                    </a:lnTo>
                    <a:lnTo>
                      <a:pt x="240" y="426"/>
                    </a:lnTo>
                    <a:lnTo>
                      <a:pt x="240" y="426"/>
                    </a:lnTo>
                    <a:lnTo>
                      <a:pt x="241" y="423"/>
                    </a:lnTo>
                    <a:lnTo>
                      <a:pt x="242" y="421"/>
                    </a:lnTo>
                    <a:lnTo>
                      <a:pt x="242" y="421"/>
                    </a:lnTo>
                    <a:lnTo>
                      <a:pt x="243" y="423"/>
                    </a:lnTo>
                    <a:lnTo>
                      <a:pt x="243" y="426"/>
                    </a:lnTo>
                    <a:lnTo>
                      <a:pt x="243" y="426"/>
                    </a:lnTo>
                    <a:lnTo>
                      <a:pt x="243" y="428"/>
                    </a:lnTo>
                    <a:lnTo>
                      <a:pt x="242" y="429"/>
                    </a:lnTo>
                    <a:lnTo>
                      <a:pt x="242" y="429"/>
                    </a:lnTo>
                    <a:lnTo>
                      <a:pt x="243" y="431"/>
                    </a:lnTo>
                    <a:lnTo>
                      <a:pt x="245" y="433"/>
                    </a:lnTo>
                    <a:lnTo>
                      <a:pt x="245" y="433"/>
                    </a:lnTo>
                    <a:lnTo>
                      <a:pt x="246" y="432"/>
                    </a:lnTo>
                    <a:lnTo>
                      <a:pt x="246" y="431"/>
                    </a:lnTo>
                    <a:lnTo>
                      <a:pt x="247" y="427"/>
                    </a:lnTo>
                    <a:lnTo>
                      <a:pt x="247" y="427"/>
                    </a:lnTo>
                    <a:lnTo>
                      <a:pt x="247" y="426"/>
                    </a:lnTo>
                    <a:lnTo>
                      <a:pt x="246" y="424"/>
                    </a:lnTo>
                    <a:lnTo>
                      <a:pt x="246" y="424"/>
                    </a:lnTo>
                    <a:lnTo>
                      <a:pt x="246" y="422"/>
                    </a:lnTo>
                    <a:lnTo>
                      <a:pt x="248" y="422"/>
                    </a:lnTo>
                    <a:lnTo>
                      <a:pt x="248" y="422"/>
                    </a:lnTo>
                    <a:lnTo>
                      <a:pt x="249" y="421"/>
                    </a:lnTo>
                    <a:lnTo>
                      <a:pt x="250" y="420"/>
                    </a:lnTo>
                    <a:lnTo>
                      <a:pt x="250" y="420"/>
                    </a:lnTo>
                    <a:lnTo>
                      <a:pt x="252" y="417"/>
                    </a:lnTo>
                    <a:lnTo>
                      <a:pt x="254" y="416"/>
                    </a:lnTo>
                    <a:lnTo>
                      <a:pt x="254" y="416"/>
                    </a:lnTo>
                    <a:lnTo>
                      <a:pt x="257" y="416"/>
                    </a:lnTo>
                    <a:lnTo>
                      <a:pt x="257" y="416"/>
                    </a:lnTo>
                    <a:lnTo>
                      <a:pt x="260" y="415"/>
                    </a:lnTo>
                    <a:lnTo>
                      <a:pt x="261" y="414"/>
                    </a:lnTo>
                    <a:lnTo>
                      <a:pt x="261" y="414"/>
                    </a:lnTo>
                    <a:lnTo>
                      <a:pt x="262" y="414"/>
                    </a:lnTo>
                    <a:lnTo>
                      <a:pt x="262" y="415"/>
                    </a:lnTo>
                    <a:lnTo>
                      <a:pt x="262" y="415"/>
                    </a:lnTo>
                    <a:lnTo>
                      <a:pt x="263" y="417"/>
                    </a:lnTo>
                    <a:lnTo>
                      <a:pt x="263" y="420"/>
                    </a:lnTo>
                    <a:lnTo>
                      <a:pt x="263" y="420"/>
                    </a:lnTo>
                    <a:lnTo>
                      <a:pt x="262" y="420"/>
                    </a:lnTo>
                    <a:lnTo>
                      <a:pt x="261" y="420"/>
                    </a:lnTo>
                    <a:lnTo>
                      <a:pt x="260" y="417"/>
                    </a:lnTo>
                    <a:lnTo>
                      <a:pt x="260" y="417"/>
                    </a:lnTo>
                    <a:lnTo>
                      <a:pt x="260" y="417"/>
                    </a:lnTo>
                    <a:lnTo>
                      <a:pt x="258" y="419"/>
                    </a:lnTo>
                    <a:lnTo>
                      <a:pt x="257" y="420"/>
                    </a:lnTo>
                    <a:lnTo>
                      <a:pt x="257" y="420"/>
                    </a:lnTo>
                    <a:lnTo>
                      <a:pt x="255" y="419"/>
                    </a:lnTo>
                    <a:lnTo>
                      <a:pt x="255" y="417"/>
                    </a:lnTo>
                    <a:lnTo>
                      <a:pt x="255" y="417"/>
                    </a:lnTo>
                    <a:lnTo>
                      <a:pt x="254" y="419"/>
                    </a:lnTo>
                    <a:lnTo>
                      <a:pt x="253" y="421"/>
                    </a:lnTo>
                    <a:lnTo>
                      <a:pt x="253" y="421"/>
                    </a:lnTo>
                    <a:lnTo>
                      <a:pt x="253" y="421"/>
                    </a:lnTo>
                    <a:lnTo>
                      <a:pt x="254" y="422"/>
                    </a:lnTo>
                    <a:lnTo>
                      <a:pt x="257" y="422"/>
                    </a:lnTo>
                    <a:lnTo>
                      <a:pt x="257" y="422"/>
                    </a:lnTo>
                    <a:lnTo>
                      <a:pt x="260" y="423"/>
                    </a:lnTo>
                    <a:lnTo>
                      <a:pt x="260" y="425"/>
                    </a:lnTo>
                    <a:lnTo>
                      <a:pt x="260" y="425"/>
                    </a:lnTo>
                    <a:lnTo>
                      <a:pt x="260" y="425"/>
                    </a:lnTo>
                    <a:lnTo>
                      <a:pt x="258" y="424"/>
                    </a:lnTo>
                    <a:lnTo>
                      <a:pt x="255" y="423"/>
                    </a:lnTo>
                    <a:lnTo>
                      <a:pt x="255" y="423"/>
                    </a:lnTo>
                    <a:lnTo>
                      <a:pt x="255" y="424"/>
                    </a:lnTo>
                    <a:lnTo>
                      <a:pt x="256" y="425"/>
                    </a:lnTo>
                    <a:lnTo>
                      <a:pt x="257" y="428"/>
                    </a:lnTo>
                    <a:lnTo>
                      <a:pt x="257" y="428"/>
                    </a:lnTo>
                    <a:lnTo>
                      <a:pt x="260" y="429"/>
                    </a:lnTo>
                    <a:lnTo>
                      <a:pt x="261" y="429"/>
                    </a:lnTo>
                    <a:lnTo>
                      <a:pt x="264" y="429"/>
                    </a:lnTo>
                    <a:lnTo>
                      <a:pt x="264" y="429"/>
                    </a:lnTo>
                    <a:lnTo>
                      <a:pt x="266" y="429"/>
                    </a:lnTo>
                    <a:lnTo>
                      <a:pt x="268" y="427"/>
                    </a:lnTo>
                    <a:lnTo>
                      <a:pt x="270" y="424"/>
                    </a:lnTo>
                    <a:lnTo>
                      <a:pt x="270" y="424"/>
                    </a:lnTo>
                    <a:lnTo>
                      <a:pt x="273" y="423"/>
                    </a:lnTo>
                    <a:lnTo>
                      <a:pt x="276" y="421"/>
                    </a:lnTo>
                    <a:lnTo>
                      <a:pt x="276" y="421"/>
                    </a:lnTo>
                    <a:lnTo>
                      <a:pt x="277" y="419"/>
                    </a:lnTo>
                    <a:lnTo>
                      <a:pt x="278" y="417"/>
                    </a:lnTo>
                    <a:lnTo>
                      <a:pt x="278" y="417"/>
                    </a:lnTo>
                    <a:lnTo>
                      <a:pt x="281" y="416"/>
                    </a:lnTo>
                    <a:lnTo>
                      <a:pt x="283" y="415"/>
                    </a:lnTo>
                    <a:lnTo>
                      <a:pt x="283" y="415"/>
                    </a:lnTo>
                    <a:lnTo>
                      <a:pt x="284" y="414"/>
                    </a:lnTo>
                    <a:lnTo>
                      <a:pt x="283" y="414"/>
                    </a:lnTo>
                    <a:lnTo>
                      <a:pt x="283" y="414"/>
                    </a:lnTo>
                    <a:lnTo>
                      <a:pt x="282" y="413"/>
                    </a:lnTo>
                    <a:lnTo>
                      <a:pt x="282" y="413"/>
                    </a:lnTo>
                    <a:lnTo>
                      <a:pt x="282" y="412"/>
                    </a:lnTo>
                    <a:lnTo>
                      <a:pt x="283" y="411"/>
                    </a:lnTo>
                    <a:lnTo>
                      <a:pt x="285" y="411"/>
                    </a:lnTo>
                    <a:lnTo>
                      <a:pt x="285" y="411"/>
                    </a:lnTo>
                    <a:lnTo>
                      <a:pt x="286" y="411"/>
                    </a:lnTo>
                    <a:lnTo>
                      <a:pt x="286" y="410"/>
                    </a:lnTo>
                    <a:lnTo>
                      <a:pt x="288" y="408"/>
                    </a:lnTo>
                    <a:lnTo>
                      <a:pt x="288" y="408"/>
                    </a:lnTo>
                    <a:lnTo>
                      <a:pt x="291" y="405"/>
                    </a:lnTo>
                    <a:lnTo>
                      <a:pt x="291" y="405"/>
                    </a:lnTo>
                    <a:lnTo>
                      <a:pt x="291" y="404"/>
                    </a:lnTo>
                    <a:lnTo>
                      <a:pt x="290" y="404"/>
                    </a:lnTo>
                    <a:lnTo>
                      <a:pt x="287" y="404"/>
                    </a:lnTo>
                    <a:lnTo>
                      <a:pt x="287" y="404"/>
                    </a:lnTo>
                    <a:lnTo>
                      <a:pt x="286" y="403"/>
                    </a:lnTo>
                    <a:lnTo>
                      <a:pt x="285" y="403"/>
                    </a:lnTo>
                    <a:lnTo>
                      <a:pt x="285" y="403"/>
                    </a:lnTo>
                    <a:lnTo>
                      <a:pt x="285" y="403"/>
                    </a:lnTo>
                    <a:lnTo>
                      <a:pt x="285" y="404"/>
                    </a:lnTo>
                    <a:lnTo>
                      <a:pt x="287" y="406"/>
                    </a:lnTo>
                    <a:lnTo>
                      <a:pt x="287" y="406"/>
                    </a:lnTo>
                    <a:lnTo>
                      <a:pt x="287" y="407"/>
                    </a:lnTo>
                    <a:lnTo>
                      <a:pt x="286" y="406"/>
                    </a:lnTo>
                    <a:lnTo>
                      <a:pt x="283" y="406"/>
                    </a:lnTo>
                    <a:lnTo>
                      <a:pt x="283" y="406"/>
                    </a:lnTo>
                    <a:lnTo>
                      <a:pt x="282" y="406"/>
                    </a:lnTo>
                    <a:lnTo>
                      <a:pt x="283" y="405"/>
                    </a:lnTo>
                    <a:lnTo>
                      <a:pt x="283" y="405"/>
                    </a:lnTo>
                    <a:lnTo>
                      <a:pt x="284" y="405"/>
                    </a:lnTo>
                    <a:lnTo>
                      <a:pt x="283" y="404"/>
                    </a:lnTo>
                    <a:lnTo>
                      <a:pt x="283" y="404"/>
                    </a:lnTo>
                    <a:lnTo>
                      <a:pt x="282" y="404"/>
                    </a:lnTo>
                    <a:lnTo>
                      <a:pt x="283" y="403"/>
                    </a:lnTo>
                    <a:lnTo>
                      <a:pt x="284" y="403"/>
                    </a:lnTo>
                    <a:lnTo>
                      <a:pt x="284" y="403"/>
                    </a:lnTo>
                    <a:lnTo>
                      <a:pt x="285" y="402"/>
                    </a:lnTo>
                    <a:lnTo>
                      <a:pt x="284" y="402"/>
                    </a:lnTo>
                    <a:lnTo>
                      <a:pt x="284" y="400"/>
                    </a:lnTo>
                    <a:lnTo>
                      <a:pt x="284" y="400"/>
                    </a:lnTo>
                    <a:lnTo>
                      <a:pt x="284" y="399"/>
                    </a:lnTo>
                    <a:lnTo>
                      <a:pt x="286" y="400"/>
                    </a:lnTo>
                    <a:lnTo>
                      <a:pt x="286" y="400"/>
                    </a:lnTo>
                    <a:lnTo>
                      <a:pt x="287" y="401"/>
                    </a:lnTo>
                    <a:lnTo>
                      <a:pt x="289" y="400"/>
                    </a:lnTo>
                    <a:lnTo>
                      <a:pt x="289" y="400"/>
                    </a:lnTo>
                    <a:lnTo>
                      <a:pt x="289" y="400"/>
                    </a:lnTo>
                    <a:lnTo>
                      <a:pt x="289" y="400"/>
                    </a:lnTo>
                    <a:lnTo>
                      <a:pt x="288" y="398"/>
                    </a:lnTo>
                    <a:lnTo>
                      <a:pt x="288" y="398"/>
                    </a:lnTo>
                    <a:lnTo>
                      <a:pt x="287" y="398"/>
                    </a:lnTo>
                    <a:lnTo>
                      <a:pt x="288" y="397"/>
                    </a:lnTo>
                    <a:lnTo>
                      <a:pt x="289" y="397"/>
                    </a:lnTo>
                    <a:lnTo>
                      <a:pt x="289" y="397"/>
                    </a:lnTo>
                    <a:lnTo>
                      <a:pt x="289" y="396"/>
                    </a:lnTo>
                    <a:lnTo>
                      <a:pt x="289" y="395"/>
                    </a:lnTo>
                    <a:lnTo>
                      <a:pt x="289" y="395"/>
                    </a:lnTo>
                    <a:lnTo>
                      <a:pt x="290" y="395"/>
                    </a:lnTo>
                    <a:lnTo>
                      <a:pt x="290" y="395"/>
                    </a:lnTo>
                    <a:lnTo>
                      <a:pt x="291" y="396"/>
                    </a:lnTo>
                    <a:lnTo>
                      <a:pt x="291" y="396"/>
                    </a:lnTo>
                    <a:lnTo>
                      <a:pt x="293" y="396"/>
                    </a:lnTo>
                    <a:lnTo>
                      <a:pt x="294" y="396"/>
                    </a:lnTo>
                    <a:lnTo>
                      <a:pt x="295" y="396"/>
                    </a:lnTo>
                    <a:lnTo>
                      <a:pt x="295" y="396"/>
                    </a:lnTo>
                    <a:lnTo>
                      <a:pt x="295" y="396"/>
                    </a:lnTo>
                    <a:lnTo>
                      <a:pt x="294" y="397"/>
                    </a:lnTo>
                    <a:lnTo>
                      <a:pt x="293" y="400"/>
                    </a:lnTo>
                    <a:lnTo>
                      <a:pt x="293" y="400"/>
                    </a:lnTo>
                    <a:lnTo>
                      <a:pt x="293" y="400"/>
                    </a:lnTo>
                    <a:lnTo>
                      <a:pt x="295" y="399"/>
                    </a:lnTo>
                    <a:lnTo>
                      <a:pt x="297" y="396"/>
                    </a:lnTo>
                    <a:lnTo>
                      <a:pt x="297" y="396"/>
                    </a:lnTo>
                    <a:lnTo>
                      <a:pt x="298" y="394"/>
                    </a:lnTo>
                    <a:lnTo>
                      <a:pt x="300" y="393"/>
                    </a:lnTo>
                    <a:lnTo>
                      <a:pt x="300" y="393"/>
                    </a:lnTo>
                    <a:lnTo>
                      <a:pt x="301" y="392"/>
                    </a:lnTo>
                    <a:lnTo>
                      <a:pt x="301" y="394"/>
                    </a:lnTo>
                    <a:lnTo>
                      <a:pt x="301" y="394"/>
                    </a:lnTo>
                    <a:lnTo>
                      <a:pt x="301" y="395"/>
                    </a:lnTo>
                    <a:lnTo>
                      <a:pt x="302" y="395"/>
                    </a:lnTo>
                    <a:lnTo>
                      <a:pt x="302" y="395"/>
                    </a:lnTo>
                    <a:lnTo>
                      <a:pt x="302" y="395"/>
                    </a:lnTo>
                    <a:lnTo>
                      <a:pt x="304" y="394"/>
                    </a:lnTo>
                    <a:lnTo>
                      <a:pt x="305" y="394"/>
                    </a:lnTo>
                    <a:lnTo>
                      <a:pt x="307" y="395"/>
                    </a:lnTo>
                    <a:lnTo>
                      <a:pt x="307" y="395"/>
                    </a:lnTo>
                    <a:lnTo>
                      <a:pt x="308" y="396"/>
                    </a:lnTo>
                    <a:lnTo>
                      <a:pt x="307" y="397"/>
                    </a:lnTo>
                    <a:lnTo>
                      <a:pt x="304" y="400"/>
                    </a:lnTo>
                    <a:lnTo>
                      <a:pt x="304" y="400"/>
                    </a:lnTo>
                    <a:lnTo>
                      <a:pt x="304" y="400"/>
                    </a:lnTo>
                    <a:lnTo>
                      <a:pt x="304" y="400"/>
                    </a:lnTo>
                    <a:lnTo>
                      <a:pt x="303" y="398"/>
                    </a:lnTo>
                    <a:lnTo>
                      <a:pt x="303" y="398"/>
                    </a:lnTo>
                    <a:lnTo>
                      <a:pt x="303" y="398"/>
                    </a:lnTo>
                    <a:lnTo>
                      <a:pt x="303" y="398"/>
                    </a:lnTo>
                    <a:lnTo>
                      <a:pt x="301" y="399"/>
                    </a:lnTo>
                    <a:lnTo>
                      <a:pt x="301" y="399"/>
                    </a:lnTo>
                    <a:lnTo>
                      <a:pt x="301" y="400"/>
                    </a:lnTo>
                    <a:lnTo>
                      <a:pt x="302" y="401"/>
                    </a:lnTo>
                    <a:lnTo>
                      <a:pt x="303" y="403"/>
                    </a:lnTo>
                    <a:lnTo>
                      <a:pt x="303" y="403"/>
                    </a:lnTo>
                    <a:lnTo>
                      <a:pt x="303" y="403"/>
                    </a:lnTo>
                    <a:lnTo>
                      <a:pt x="302" y="402"/>
                    </a:lnTo>
                    <a:lnTo>
                      <a:pt x="299" y="400"/>
                    </a:lnTo>
                    <a:lnTo>
                      <a:pt x="299" y="400"/>
                    </a:lnTo>
                    <a:lnTo>
                      <a:pt x="299" y="400"/>
                    </a:lnTo>
                    <a:lnTo>
                      <a:pt x="299" y="401"/>
                    </a:lnTo>
                    <a:lnTo>
                      <a:pt x="300" y="402"/>
                    </a:lnTo>
                    <a:lnTo>
                      <a:pt x="300" y="402"/>
                    </a:lnTo>
                    <a:lnTo>
                      <a:pt x="300" y="403"/>
                    </a:lnTo>
                    <a:lnTo>
                      <a:pt x="299" y="403"/>
                    </a:lnTo>
                    <a:lnTo>
                      <a:pt x="297" y="403"/>
                    </a:lnTo>
                    <a:lnTo>
                      <a:pt x="297" y="403"/>
                    </a:lnTo>
                    <a:lnTo>
                      <a:pt x="297" y="403"/>
                    </a:lnTo>
                    <a:lnTo>
                      <a:pt x="297" y="404"/>
                    </a:lnTo>
                    <a:lnTo>
                      <a:pt x="298" y="406"/>
                    </a:lnTo>
                    <a:lnTo>
                      <a:pt x="298" y="406"/>
                    </a:lnTo>
                    <a:lnTo>
                      <a:pt x="298" y="406"/>
                    </a:lnTo>
                    <a:lnTo>
                      <a:pt x="297" y="407"/>
                    </a:lnTo>
                    <a:lnTo>
                      <a:pt x="296" y="407"/>
                    </a:lnTo>
                    <a:lnTo>
                      <a:pt x="295" y="408"/>
                    </a:lnTo>
                    <a:lnTo>
                      <a:pt x="295" y="408"/>
                    </a:lnTo>
                    <a:lnTo>
                      <a:pt x="295" y="412"/>
                    </a:lnTo>
                    <a:lnTo>
                      <a:pt x="295" y="417"/>
                    </a:lnTo>
                    <a:lnTo>
                      <a:pt x="295" y="417"/>
                    </a:lnTo>
                    <a:lnTo>
                      <a:pt x="296" y="419"/>
                    </a:lnTo>
                    <a:lnTo>
                      <a:pt x="296" y="417"/>
                    </a:lnTo>
                    <a:lnTo>
                      <a:pt x="297" y="414"/>
                    </a:lnTo>
                    <a:lnTo>
                      <a:pt x="297" y="414"/>
                    </a:lnTo>
                    <a:lnTo>
                      <a:pt x="298" y="413"/>
                    </a:lnTo>
                    <a:lnTo>
                      <a:pt x="298" y="414"/>
                    </a:lnTo>
                    <a:lnTo>
                      <a:pt x="300" y="415"/>
                    </a:lnTo>
                    <a:lnTo>
                      <a:pt x="300" y="415"/>
                    </a:lnTo>
                    <a:lnTo>
                      <a:pt x="302" y="415"/>
                    </a:lnTo>
                    <a:lnTo>
                      <a:pt x="304" y="413"/>
                    </a:lnTo>
                    <a:lnTo>
                      <a:pt x="308" y="410"/>
                    </a:lnTo>
                    <a:lnTo>
                      <a:pt x="308" y="410"/>
                    </a:lnTo>
                    <a:lnTo>
                      <a:pt x="309" y="410"/>
                    </a:lnTo>
                    <a:lnTo>
                      <a:pt x="311" y="411"/>
                    </a:lnTo>
                    <a:lnTo>
                      <a:pt x="314" y="413"/>
                    </a:lnTo>
                    <a:lnTo>
                      <a:pt x="314" y="413"/>
                    </a:lnTo>
                    <a:lnTo>
                      <a:pt x="315" y="414"/>
                    </a:lnTo>
                    <a:lnTo>
                      <a:pt x="317" y="414"/>
                    </a:lnTo>
                    <a:lnTo>
                      <a:pt x="319" y="414"/>
                    </a:lnTo>
                    <a:lnTo>
                      <a:pt x="319" y="414"/>
                    </a:lnTo>
                    <a:lnTo>
                      <a:pt x="319" y="413"/>
                    </a:lnTo>
                    <a:lnTo>
                      <a:pt x="318" y="411"/>
                    </a:lnTo>
                    <a:lnTo>
                      <a:pt x="318" y="411"/>
                    </a:lnTo>
                    <a:lnTo>
                      <a:pt x="318" y="410"/>
                    </a:lnTo>
                    <a:lnTo>
                      <a:pt x="319" y="409"/>
                    </a:lnTo>
                    <a:lnTo>
                      <a:pt x="320" y="408"/>
                    </a:lnTo>
                    <a:lnTo>
                      <a:pt x="320" y="408"/>
                    </a:lnTo>
                    <a:lnTo>
                      <a:pt x="320" y="408"/>
                    </a:lnTo>
                    <a:lnTo>
                      <a:pt x="320" y="407"/>
                    </a:lnTo>
                    <a:lnTo>
                      <a:pt x="318" y="406"/>
                    </a:lnTo>
                    <a:lnTo>
                      <a:pt x="318" y="406"/>
                    </a:lnTo>
                    <a:lnTo>
                      <a:pt x="318" y="405"/>
                    </a:lnTo>
                    <a:lnTo>
                      <a:pt x="319" y="405"/>
                    </a:lnTo>
                    <a:lnTo>
                      <a:pt x="321" y="407"/>
                    </a:lnTo>
                    <a:lnTo>
                      <a:pt x="321" y="407"/>
                    </a:lnTo>
                    <a:lnTo>
                      <a:pt x="322" y="407"/>
                    </a:lnTo>
                    <a:lnTo>
                      <a:pt x="322" y="407"/>
                    </a:lnTo>
                    <a:lnTo>
                      <a:pt x="322" y="405"/>
                    </a:lnTo>
                    <a:lnTo>
                      <a:pt x="322" y="405"/>
                    </a:lnTo>
                    <a:lnTo>
                      <a:pt x="323" y="405"/>
                    </a:lnTo>
                    <a:lnTo>
                      <a:pt x="323" y="407"/>
                    </a:lnTo>
                    <a:lnTo>
                      <a:pt x="323" y="407"/>
                    </a:lnTo>
                    <a:lnTo>
                      <a:pt x="325" y="408"/>
                    </a:lnTo>
                    <a:lnTo>
                      <a:pt x="327" y="408"/>
                    </a:lnTo>
                    <a:lnTo>
                      <a:pt x="327" y="408"/>
                    </a:lnTo>
                    <a:lnTo>
                      <a:pt x="327" y="408"/>
                    </a:lnTo>
                    <a:lnTo>
                      <a:pt x="327" y="409"/>
                    </a:lnTo>
                    <a:lnTo>
                      <a:pt x="325" y="411"/>
                    </a:lnTo>
                    <a:lnTo>
                      <a:pt x="325" y="411"/>
                    </a:lnTo>
                    <a:lnTo>
                      <a:pt x="325" y="412"/>
                    </a:lnTo>
                    <a:lnTo>
                      <a:pt x="326" y="413"/>
                    </a:lnTo>
                    <a:lnTo>
                      <a:pt x="330" y="415"/>
                    </a:lnTo>
                    <a:lnTo>
                      <a:pt x="330" y="415"/>
                    </a:lnTo>
                    <a:lnTo>
                      <a:pt x="332" y="415"/>
                    </a:lnTo>
                    <a:lnTo>
                      <a:pt x="334" y="413"/>
                    </a:lnTo>
                    <a:lnTo>
                      <a:pt x="337" y="411"/>
                    </a:lnTo>
                    <a:lnTo>
                      <a:pt x="337" y="411"/>
                    </a:lnTo>
                    <a:lnTo>
                      <a:pt x="336" y="409"/>
                    </a:lnTo>
                    <a:lnTo>
                      <a:pt x="333" y="408"/>
                    </a:lnTo>
                    <a:lnTo>
                      <a:pt x="333" y="408"/>
                    </a:lnTo>
                    <a:lnTo>
                      <a:pt x="332" y="407"/>
                    </a:lnTo>
                    <a:lnTo>
                      <a:pt x="333" y="405"/>
                    </a:lnTo>
                    <a:lnTo>
                      <a:pt x="333" y="405"/>
                    </a:lnTo>
                    <a:lnTo>
                      <a:pt x="333" y="404"/>
                    </a:lnTo>
                    <a:lnTo>
                      <a:pt x="333" y="402"/>
                    </a:lnTo>
                    <a:lnTo>
                      <a:pt x="333" y="402"/>
                    </a:lnTo>
                    <a:lnTo>
                      <a:pt x="334" y="401"/>
                    </a:lnTo>
                    <a:lnTo>
                      <a:pt x="334" y="401"/>
                    </a:lnTo>
                    <a:lnTo>
                      <a:pt x="336" y="400"/>
                    </a:lnTo>
                    <a:lnTo>
                      <a:pt x="336" y="400"/>
                    </a:lnTo>
                    <a:lnTo>
                      <a:pt x="336" y="400"/>
                    </a:lnTo>
                    <a:lnTo>
                      <a:pt x="336" y="401"/>
                    </a:lnTo>
                    <a:lnTo>
                      <a:pt x="335" y="404"/>
                    </a:lnTo>
                    <a:lnTo>
                      <a:pt x="335" y="404"/>
                    </a:lnTo>
                    <a:lnTo>
                      <a:pt x="336" y="405"/>
                    </a:lnTo>
                    <a:lnTo>
                      <a:pt x="338" y="406"/>
                    </a:lnTo>
                    <a:lnTo>
                      <a:pt x="338" y="406"/>
                    </a:lnTo>
                    <a:lnTo>
                      <a:pt x="343" y="407"/>
                    </a:lnTo>
                    <a:lnTo>
                      <a:pt x="343" y="407"/>
                    </a:lnTo>
                    <a:lnTo>
                      <a:pt x="348" y="406"/>
                    </a:lnTo>
                    <a:lnTo>
                      <a:pt x="348" y="406"/>
                    </a:lnTo>
                    <a:lnTo>
                      <a:pt x="349" y="406"/>
                    </a:lnTo>
                    <a:lnTo>
                      <a:pt x="349" y="407"/>
                    </a:lnTo>
                    <a:lnTo>
                      <a:pt x="349" y="408"/>
                    </a:lnTo>
                    <a:lnTo>
                      <a:pt x="349" y="408"/>
                    </a:lnTo>
                    <a:lnTo>
                      <a:pt x="347" y="408"/>
                    </a:lnTo>
                    <a:lnTo>
                      <a:pt x="344" y="408"/>
                    </a:lnTo>
                    <a:lnTo>
                      <a:pt x="344" y="408"/>
                    </a:lnTo>
                    <a:lnTo>
                      <a:pt x="343" y="409"/>
                    </a:lnTo>
                    <a:lnTo>
                      <a:pt x="343" y="409"/>
                    </a:lnTo>
                    <a:lnTo>
                      <a:pt x="344" y="412"/>
                    </a:lnTo>
                    <a:lnTo>
                      <a:pt x="344" y="412"/>
                    </a:lnTo>
                    <a:lnTo>
                      <a:pt x="345" y="412"/>
                    </a:lnTo>
                    <a:lnTo>
                      <a:pt x="347" y="413"/>
                    </a:lnTo>
                    <a:lnTo>
                      <a:pt x="349" y="413"/>
                    </a:lnTo>
                    <a:lnTo>
                      <a:pt x="350" y="414"/>
                    </a:lnTo>
                    <a:lnTo>
                      <a:pt x="350" y="414"/>
                    </a:lnTo>
                    <a:lnTo>
                      <a:pt x="352" y="415"/>
                    </a:lnTo>
                    <a:lnTo>
                      <a:pt x="354" y="414"/>
                    </a:lnTo>
                    <a:lnTo>
                      <a:pt x="354" y="414"/>
                    </a:lnTo>
                    <a:lnTo>
                      <a:pt x="355" y="414"/>
                    </a:lnTo>
                    <a:lnTo>
                      <a:pt x="357" y="415"/>
                    </a:lnTo>
                    <a:lnTo>
                      <a:pt x="357" y="415"/>
                    </a:lnTo>
                    <a:lnTo>
                      <a:pt x="355" y="416"/>
                    </a:lnTo>
                    <a:lnTo>
                      <a:pt x="353" y="416"/>
                    </a:lnTo>
                    <a:lnTo>
                      <a:pt x="348" y="414"/>
                    </a:lnTo>
                    <a:lnTo>
                      <a:pt x="348" y="414"/>
                    </a:lnTo>
                    <a:lnTo>
                      <a:pt x="347" y="414"/>
                    </a:lnTo>
                    <a:lnTo>
                      <a:pt x="346" y="415"/>
                    </a:lnTo>
                    <a:lnTo>
                      <a:pt x="346" y="415"/>
                    </a:lnTo>
                    <a:lnTo>
                      <a:pt x="345" y="416"/>
                    </a:lnTo>
                    <a:lnTo>
                      <a:pt x="344" y="416"/>
                    </a:lnTo>
                    <a:lnTo>
                      <a:pt x="344" y="416"/>
                    </a:lnTo>
                    <a:lnTo>
                      <a:pt x="344" y="417"/>
                    </a:lnTo>
                    <a:lnTo>
                      <a:pt x="344" y="419"/>
                    </a:lnTo>
                    <a:lnTo>
                      <a:pt x="345" y="420"/>
                    </a:lnTo>
                    <a:lnTo>
                      <a:pt x="345" y="420"/>
                    </a:lnTo>
                    <a:lnTo>
                      <a:pt x="346" y="421"/>
                    </a:lnTo>
                    <a:lnTo>
                      <a:pt x="345" y="421"/>
                    </a:lnTo>
                    <a:lnTo>
                      <a:pt x="345" y="421"/>
                    </a:lnTo>
                    <a:lnTo>
                      <a:pt x="344" y="422"/>
                    </a:lnTo>
                    <a:lnTo>
                      <a:pt x="345" y="423"/>
                    </a:lnTo>
                    <a:lnTo>
                      <a:pt x="345" y="423"/>
                    </a:lnTo>
                    <a:lnTo>
                      <a:pt x="346" y="424"/>
                    </a:lnTo>
                    <a:lnTo>
                      <a:pt x="348" y="423"/>
                    </a:lnTo>
                    <a:lnTo>
                      <a:pt x="350" y="422"/>
                    </a:lnTo>
                    <a:lnTo>
                      <a:pt x="350" y="422"/>
                    </a:lnTo>
                    <a:lnTo>
                      <a:pt x="351" y="421"/>
                    </a:lnTo>
                    <a:lnTo>
                      <a:pt x="351" y="421"/>
                    </a:lnTo>
                    <a:lnTo>
                      <a:pt x="351" y="422"/>
                    </a:lnTo>
                    <a:lnTo>
                      <a:pt x="351" y="422"/>
                    </a:lnTo>
                    <a:lnTo>
                      <a:pt x="353" y="423"/>
                    </a:lnTo>
                    <a:lnTo>
                      <a:pt x="353" y="423"/>
                    </a:lnTo>
                    <a:lnTo>
                      <a:pt x="353" y="424"/>
                    </a:lnTo>
                    <a:lnTo>
                      <a:pt x="351" y="424"/>
                    </a:lnTo>
                    <a:lnTo>
                      <a:pt x="351" y="424"/>
                    </a:lnTo>
                    <a:lnTo>
                      <a:pt x="351" y="425"/>
                    </a:lnTo>
                    <a:lnTo>
                      <a:pt x="351" y="425"/>
                    </a:lnTo>
                    <a:lnTo>
                      <a:pt x="353" y="425"/>
                    </a:lnTo>
                    <a:lnTo>
                      <a:pt x="353" y="425"/>
                    </a:lnTo>
                    <a:lnTo>
                      <a:pt x="351" y="425"/>
                    </a:lnTo>
                    <a:lnTo>
                      <a:pt x="347" y="426"/>
                    </a:lnTo>
                    <a:lnTo>
                      <a:pt x="347" y="426"/>
                    </a:lnTo>
                    <a:lnTo>
                      <a:pt x="346" y="425"/>
                    </a:lnTo>
                    <a:lnTo>
                      <a:pt x="345" y="424"/>
                    </a:lnTo>
                    <a:lnTo>
                      <a:pt x="345" y="424"/>
                    </a:lnTo>
                    <a:lnTo>
                      <a:pt x="343" y="423"/>
                    </a:lnTo>
                    <a:lnTo>
                      <a:pt x="340" y="423"/>
                    </a:lnTo>
                    <a:lnTo>
                      <a:pt x="340" y="423"/>
                    </a:lnTo>
                    <a:lnTo>
                      <a:pt x="340" y="424"/>
                    </a:lnTo>
                    <a:lnTo>
                      <a:pt x="339" y="426"/>
                    </a:lnTo>
                    <a:lnTo>
                      <a:pt x="339" y="426"/>
                    </a:lnTo>
                    <a:lnTo>
                      <a:pt x="338" y="426"/>
                    </a:lnTo>
                    <a:lnTo>
                      <a:pt x="338" y="425"/>
                    </a:lnTo>
                    <a:lnTo>
                      <a:pt x="338" y="423"/>
                    </a:lnTo>
                    <a:lnTo>
                      <a:pt x="338" y="423"/>
                    </a:lnTo>
                    <a:lnTo>
                      <a:pt x="338" y="422"/>
                    </a:lnTo>
                    <a:lnTo>
                      <a:pt x="336" y="422"/>
                    </a:lnTo>
                    <a:lnTo>
                      <a:pt x="336" y="422"/>
                    </a:lnTo>
                    <a:lnTo>
                      <a:pt x="334" y="422"/>
                    </a:lnTo>
                    <a:lnTo>
                      <a:pt x="332" y="421"/>
                    </a:lnTo>
                    <a:lnTo>
                      <a:pt x="332" y="421"/>
                    </a:lnTo>
                    <a:lnTo>
                      <a:pt x="330" y="421"/>
                    </a:lnTo>
                    <a:lnTo>
                      <a:pt x="327" y="421"/>
                    </a:lnTo>
                    <a:lnTo>
                      <a:pt x="327" y="421"/>
                    </a:lnTo>
                    <a:lnTo>
                      <a:pt x="325" y="422"/>
                    </a:lnTo>
                    <a:lnTo>
                      <a:pt x="323" y="423"/>
                    </a:lnTo>
                    <a:lnTo>
                      <a:pt x="323" y="423"/>
                    </a:lnTo>
                    <a:lnTo>
                      <a:pt x="320" y="423"/>
                    </a:lnTo>
                    <a:lnTo>
                      <a:pt x="318" y="423"/>
                    </a:lnTo>
                    <a:lnTo>
                      <a:pt x="318" y="423"/>
                    </a:lnTo>
                    <a:lnTo>
                      <a:pt x="317" y="423"/>
                    </a:lnTo>
                    <a:lnTo>
                      <a:pt x="317" y="424"/>
                    </a:lnTo>
                    <a:lnTo>
                      <a:pt x="318" y="425"/>
                    </a:lnTo>
                    <a:lnTo>
                      <a:pt x="318" y="425"/>
                    </a:lnTo>
                    <a:lnTo>
                      <a:pt x="321" y="427"/>
                    </a:lnTo>
                    <a:lnTo>
                      <a:pt x="321" y="427"/>
                    </a:lnTo>
                    <a:lnTo>
                      <a:pt x="325" y="428"/>
                    </a:lnTo>
                    <a:lnTo>
                      <a:pt x="327" y="429"/>
                    </a:lnTo>
                    <a:lnTo>
                      <a:pt x="327" y="429"/>
                    </a:lnTo>
                    <a:lnTo>
                      <a:pt x="338" y="432"/>
                    </a:lnTo>
                    <a:lnTo>
                      <a:pt x="338" y="432"/>
                    </a:lnTo>
                    <a:lnTo>
                      <a:pt x="350" y="433"/>
                    </a:lnTo>
                    <a:lnTo>
                      <a:pt x="350" y="433"/>
                    </a:lnTo>
                    <a:lnTo>
                      <a:pt x="351" y="432"/>
                    </a:lnTo>
                    <a:lnTo>
                      <a:pt x="352" y="430"/>
                    </a:lnTo>
                    <a:lnTo>
                      <a:pt x="352" y="430"/>
                    </a:lnTo>
                    <a:lnTo>
                      <a:pt x="353" y="429"/>
                    </a:lnTo>
                    <a:lnTo>
                      <a:pt x="355" y="428"/>
                    </a:lnTo>
                    <a:lnTo>
                      <a:pt x="355" y="428"/>
                    </a:lnTo>
                    <a:lnTo>
                      <a:pt x="358" y="427"/>
                    </a:lnTo>
                    <a:lnTo>
                      <a:pt x="360" y="425"/>
                    </a:lnTo>
                    <a:lnTo>
                      <a:pt x="360" y="425"/>
                    </a:lnTo>
                    <a:lnTo>
                      <a:pt x="364" y="422"/>
                    </a:lnTo>
                    <a:lnTo>
                      <a:pt x="364" y="422"/>
                    </a:lnTo>
                    <a:lnTo>
                      <a:pt x="366" y="422"/>
                    </a:lnTo>
                    <a:lnTo>
                      <a:pt x="369" y="422"/>
                    </a:lnTo>
                    <a:lnTo>
                      <a:pt x="369" y="422"/>
                    </a:lnTo>
                    <a:lnTo>
                      <a:pt x="370" y="421"/>
                    </a:lnTo>
                    <a:lnTo>
                      <a:pt x="369" y="419"/>
                    </a:lnTo>
                    <a:lnTo>
                      <a:pt x="369" y="419"/>
                    </a:lnTo>
                    <a:lnTo>
                      <a:pt x="367" y="415"/>
                    </a:lnTo>
                    <a:lnTo>
                      <a:pt x="365" y="412"/>
                    </a:lnTo>
                    <a:lnTo>
                      <a:pt x="365" y="412"/>
                    </a:lnTo>
                    <a:lnTo>
                      <a:pt x="365" y="409"/>
                    </a:lnTo>
                    <a:lnTo>
                      <a:pt x="365" y="406"/>
                    </a:lnTo>
                    <a:lnTo>
                      <a:pt x="365" y="406"/>
                    </a:lnTo>
                    <a:lnTo>
                      <a:pt x="366" y="405"/>
                    </a:lnTo>
                    <a:lnTo>
                      <a:pt x="365" y="404"/>
                    </a:lnTo>
                    <a:lnTo>
                      <a:pt x="363" y="402"/>
                    </a:lnTo>
                    <a:lnTo>
                      <a:pt x="363" y="402"/>
                    </a:lnTo>
                    <a:lnTo>
                      <a:pt x="362" y="401"/>
                    </a:lnTo>
                    <a:lnTo>
                      <a:pt x="361" y="400"/>
                    </a:lnTo>
                    <a:lnTo>
                      <a:pt x="361" y="398"/>
                    </a:lnTo>
                    <a:lnTo>
                      <a:pt x="361" y="398"/>
                    </a:lnTo>
                    <a:lnTo>
                      <a:pt x="362" y="395"/>
                    </a:lnTo>
                    <a:lnTo>
                      <a:pt x="363" y="392"/>
                    </a:lnTo>
                    <a:lnTo>
                      <a:pt x="363" y="392"/>
                    </a:lnTo>
                    <a:lnTo>
                      <a:pt x="363" y="392"/>
                    </a:lnTo>
                    <a:lnTo>
                      <a:pt x="364" y="392"/>
                    </a:lnTo>
                    <a:lnTo>
                      <a:pt x="365" y="392"/>
                    </a:lnTo>
                    <a:lnTo>
                      <a:pt x="366" y="391"/>
                    </a:lnTo>
                    <a:lnTo>
                      <a:pt x="366" y="391"/>
                    </a:lnTo>
                    <a:lnTo>
                      <a:pt x="368" y="390"/>
                    </a:lnTo>
                    <a:lnTo>
                      <a:pt x="369" y="389"/>
                    </a:lnTo>
                    <a:lnTo>
                      <a:pt x="369" y="389"/>
                    </a:lnTo>
                    <a:lnTo>
                      <a:pt x="371" y="386"/>
                    </a:lnTo>
                    <a:lnTo>
                      <a:pt x="372" y="383"/>
                    </a:lnTo>
                    <a:lnTo>
                      <a:pt x="372" y="383"/>
                    </a:lnTo>
                    <a:lnTo>
                      <a:pt x="372" y="383"/>
                    </a:lnTo>
                    <a:lnTo>
                      <a:pt x="370" y="383"/>
                    </a:lnTo>
                    <a:lnTo>
                      <a:pt x="365" y="383"/>
                    </a:lnTo>
                    <a:lnTo>
                      <a:pt x="365" y="383"/>
                    </a:lnTo>
                    <a:lnTo>
                      <a:pt x="362" y="386"/>
                    </a:lnTo>
                    <a:lnTo>
                      <a:pt x="360" y="389"/>
                    </a:lnTo>
                    <a:lnTo>
                      <a:pt x="360" y="389"/>
                    </a:lnTo>
                    <a:lnTo>
                      <a:pt x="359" y="390"/>
                    </a:lnTo>
                    <a:lnTo>
                      <a:pt x="358" y="390"/>
                    </a:lnTo>
                    <a:lnTo>
                      <a:pt x="358" y="390"/>
                    </a:lnTo>
                    <a:lnTo>
                      <a:pt x="355" y="389"/>
                    </a:lnTo>
                    <a:lnTo>
                      <a:pt x="357" y="388"/>
                    </a:lnTo>
                    <a:lnTo>
                      <a:pt x="357" y="388"/>
                    </a:lnTo>
                    <a:lnTo>
                      <a:pt x="358" y="386"/>
                    </a:lnTo>
                    <a:lnTo>
                      <a:pt x="357" y="385"/>
                    </a:lnTo>
                    <a:lnTo>
                      <a:pt x="357" y="385"/>
                    </a:lnTo>
                    <a:lnTo>
                      <a:pt x="355" y="384"/>
                    </a:lnTo>
                    <a:lnTo>
                      <a:pt x="355" y="383"/>
                    </a:lnTo>
                    <a:lnTo>
                      <a:pt x="355" y="383"/>
                    </a:lnTo>
                    <a:lnTo>
                      <a:pt x="354" y="383"/>
                    </a:lnTo>
                    <a:lnTo>
                      <a:pt x="354" y="383"/>
                    </a:lnTo>
                    <a:lnTo>
                      <a:pt x="353" y="385"/>
                    </a:lnTo>
                    <a:lnTo>
                      <a:pt x="353" y="385"/>
                    </a:lnTo>
                    <a:lnTo>
                      <a:pt x="353" y="385"/>
                    </a:lnTo>
                    <a:lnTo>
                      <a:pt x="353" y="384"/>
                    </a:lnTo>
                    <a:lnTo>
                      <a:pt x="354" y="383"/>
                    </a:lnTo>
                    <a:lnTo>
                      <a:pt x="354" y="383"/>
                    </a:lnTo>
                    <a:lnTo>
                      <a:pt x="358" y="381"/>
                    </a:lnTo>
                    <a:lnTo>
                      <a:pt x="360" y="381"/>
                    </a:lnTo>
                    <a:lnTo>
                      <a:pt x="360" y="381"/>
                    </a:lnTo>
                    <a:lnTo>
                      <a:pt x="361" y="380"/>
                    </a:lnTo>
                    <a:lnTo>
                      <a:pt x="360" y="379"/>
                    </a:lnTo>
                    <a:lnTo>
                      <a:pt x="360" y="379"/>
                    </a:lnTo>
                    <a:lnTo>
                      <a:pt x="360" y="377"/>
                    </a:lnTo>
                    <a:lnTo>
                      <a:pt x="361" y="376"/>
                    </a:lnTo>
                    <a:lnTo>
                      <a:pt x="361" y="376"/>
                    </a:lnTo>
                    <a:lnTo>
                      <a:pt x="363" y="375"/>
                    </a:lnTo>
                    <a:lnTo>
                      <a:pt x="363" y="374"/>
                    </a:lnTo>
                    <a:lnTo>
                      <a:pt x="363" y="374"/>
                    </a:lnTo>
                    <a:lnTo>
                      <a:pt x="364" y="374"/>
                    </a:lnTo>
                    <a:lnTo>
                      <a:pt x="365" y="375"/>
                    </a:lnTo>
                    <a:lnTo>
                      <a:pt x="365" y="375"/>
                    </a:lnTo>
                    <a:lnTo>
                      <a:pt x="366" y="375"/>
                    </a:lnTo>
                    <a:lnTo>
                      <a:pt x="366" y="375"/>
                    </a:lnTo>
                    <a:lnTo>
                      <a:pt x="366" y="373"/>
                    </a:lnTo>
                    <a:lnTo>
                      <a:pt x="366" y="373"/>
                    </a:lnTo>
                    <a:lnTo>
                      <a:pt x="367" y="373"/>
                    </a:lnTo>
                    <a:lnTo>
                      <a:pt x="368" y="374"/>
                    </a:lnTo>
                    <a:lnTo>
                      <a:pt x="369" y="377"/>
                    </a:lnTo>
                    <a:lnTo>
                      <a:pt x="369" y="377"/>
                    </a:lnTo>
                    <a:lnTo>
                      <a:pt x="370" y="377"/>
                    </a:lnTo>
                    <a:lnTo>
                      <a:pt x="371" y="378"/>
                    </a:lnTo>
                    <a:lnTo>
                      <a:pt x="373" y="378"/>
                    </a:lnTo>
                    <a:lnTo>
                      <a:pt x="373" y="378"/>
                    </a:lnTo>
                    <a:lnTo>
                      <a:pt x="374" y="378"/>
                    </a:lnTo>
                    <a:lnTo>
                      <a:pt x="373" y="377"/>
                    </a:lnTo>
                    <a:lnTo>
                      <a:pt x="371" y="375"/>
                    </a:lnTo>
                    <a:lnTo>
                      <a:pt x="371" y="375"/>
                    </a:lnTo>
                    <a:lnTo>
                      <a:pt x="371" y="374"/>
                    </a:lnTo>
                    <a:lnTo>
                      <a:pt x="372" y="374"/>
                    </a:lnTo>
                    <a:lnTo>
                      <a:pt x="374" y="373"/>
                    </a:lnTo>
                    <a:lnTo>
                      <a:pt x="374" y="373"/>
                    </a:lnTo>
                    <a:lnTo>
                      <a:pt x="374" y="373"/>
                    </a:lnTo>
                    <a:lnTo>
                      <a:pt x="372" y="372"/>
                    </a:lnTo>
                    <a:lnTo>
                      <a:pt x="372" y="372"/>
                    </a:lnTo>
                    <a:lnTo>
                      <a:pt x="373" y="370"/>
                    </a:lnTo>
                    <a:lnTo>
                      <a:pt x="374" y="368"/>
                    </a:lnTo>
                    <a:lnTo>
                      <a:pt x="374" y="368"/>
                    </a:lnTo>
                    <a:lnTo>
                      <a:pt x="375" y="367"/>
                    </a:lnTo>
                    <a:lnTo>
                      <a:pt x="376" y="365"/>
                    </a:lnTo>
                    <a:lnTo>
                      <a:pt x="376" y="365"/>
                    </a:lnTo>
                    <a:lnTo>
                      <a:pt x="376" y="364"/>
                    </a:lnTo>
                    <a:lnTo>
                      <a:pt x="378" y="363"/>
                    </a:lnTo>
                    <a:lnTo>
                      <a:pt x="378" y="363"/>
                    </a:lnTo>
                    <a:lnTo>
                      <a:pt x="379" y="362"/>
                    </a:lnTo>
                    <a:lnTo>
                      <a:pt x="379" y="361"/>
                    </a:lnTo>
                    <a:lnTo>
                      <a:pt x="377" y="359"/>
                    </a:lnTo>
                    <a:lnTo>
                      <a:pt x="377" y="359"/>
                    </a:lnTo>
                    <a:lnTo>
                      <a:pt x="376" y="357"/>
                    </a:lnTo>
                    <a:lnTo>
                      <a:pt x="377" y="356"/>
                    </a:lnTo>
                    <a:lnTo>
                      <a:pt x="377" y="356"/>
                    </a:lnTo>
                    <a:lnTo>
                      <a:pt x="377" y="353"/>
                    </a:lnTo>
                    <a:lnTo>
                      <a:pt x="376" y="351"/>
                    </a:lnTo>
                    <a:lnTo>
                      <a:pt x="376" y="351"/>
                    </a:lnTo>
                    <a:lnTo>
                      <a:pt x="377" y="349"/>
                    </a:lnTo>
                    <a:lnTo>
                      <a:pt x="377" y="348"/>
                    </a:lnTo>
                    <a:lnTo>
                      <a:pt x="377" y="348"/>
                    </a:lnTo>
                    <a:lnTo>
                      <a:pt x="374" y="345"/>
                    </a:lnTo>
                    <a:lnTo>
                      <a:pt x="374" y="345"/>
                    </a:lnTo>
                    <a:lnTo>
                      <a:pt x="373" y="345"/>
                    </a:lnTo>
                    <a:lnTo>
                      <a:pt x="372" y="345"/>
                    </a:lnTo>
                    <a:lnTo>
                      <a:pt x="368" y="345"/>
                    </a:lnTo>
                    <a:lnTo>
                      <a:pt x="368" y="345"/>
                    </a:lnTo>
                    <a:lnTo>
                      <a:pt x="366" y="346"/>
                    </a:lnTo>
                    <a:lnTo>
                      <a:pt x="367" y="346"/>
                    </a:lnTo>
                    <a:lnTo>
                      <a:pt x="367" y="346"/>
                    </a:lnTo>
                    <a:lnTo>
                      <a:pt x="368" y="346"/>
                    </a:lnTo>
                    <a:lnTo>
                      <a:pt x="368" y="347"/>
                    </a:lnTo>
                    <a:lnTo>
                      <a:pt x="367" y="347"/>
                    </a:lnTo>
                    <a:lnTo>
                      <a:pt x="367" y="347"/>
                    </a:lnTo>
                    <a:lnTo>
                      <a:pt x="365" y="349"/>
                    </a:lnTo>
                    <a:lnTo>
                      <a:pt x="363" y="350"/>
                    </a:lnTo>
                    <a:lnTo>
                      <a:pt x="363" y="350"/>
                    </a:lnTo>
                    <a:lnTo>
                      <a:pt x="363" y="349"/>
                    </a:lnTo>
                    <a:lnTo>
                      <a:pt x="363" y="348"/>
                    </a:lnTo>
                    <a:lnTo>
                      <a:pt x="364" y="346"/>
                    </a:lnTo>
                    <a:lnTo>
                      <a:pt x="364" y="346"/>
                    </a:lnTo>
                    <a:lnTo>
                      <a:pt x="363" y="345"/>
                    </a:lnTo>
                    <a:lnTo>
                      <a:pt x="363" y="345"/>
                    </a:lnTo>
                    <a:lnTo>
                      <a:pt x="361" y="345"/>
                    </a:lnTo>
                    <a:lnTo>
                      <a:pt x="361" y="345"/>
                    </a:lnTo>
                    <a:lnTo>
                      <a:pt x="360" y="344"/>
                    </a:lnTo>
                    <a:lnTo>
                      <a:pt x="360" y="344"/>
                    </a:lnTo>
                    <a:lnTo>
                      <a:pt x="361" y="344"/>
                    </a:lnTo>
                    <a:lnTo>
                      <a:pt x="361" y="344"/>
                    </a:lnTo>
                    <a:lnTo>
                      <a:pt x="358" y="344"/>
                    </a:lnTo>
                    <a:lnTo>
                      <a:pt x="358" y="344"/>
                    </a:lnTo>
                    <a:lnTo>
                      <a:pt x="358" y="344"/>
                    </a:lnTo>
                    <a:lnTo>
                      <a:pt x="358" y="343"/>
                    </a:lnTo>
                    <a:lnTo>
                      <a:pt x="359" y="341"/>
                    </a:lnTo>
                    <a:lnTo>
                      <a:pt x="359" y="341"/>
                    </a:lnTo>
                    <a:lnTo>
                      <a:pt x="360" y="338"/>
                    </a:lnTo>
                    <a:lnTo>
                      <a:pt x="360" y="335"/>
                    </a:lnTo>
                    <a:lnTo>
                      <a:pt x="360" y="335"/>
                    </a:lnTo>
                    <a:lnTo>
                      <a:pt x="360" y="335"/>
                    </a:lnTo>
                    <a:lnTo>
                      <a:pt x="359" y="334"/>
                    </a:lnTo>
                    <a:lnTo>
                      <a:pt x="358" y="334"/>
                    </a:lnTo>
                    <a:lnTo>
                      <a:pt x="358" y="334"/>
                    </a:lnTo>
                    <a:lnTo>
                      <a:pt x="355" y="334"/>
                    </a:lnTo>
                    <a:lnTo>
                      <a:pt x="353" y="334"/>
                    </a:lnTo>
                    <a:lnTo>
                      <a:pt x="353" y="334"/>
                    </a:lnTo>
                    <a:lnTo>
                      <a:pt x="352" y="334"/>
                    </a:lnTo>
                    <a:lnTo>
                      <a:pt x="352" y="332"/>
                    </a:lnTo>
                    <a:lnTo>
                      <a:pt x="350" y="330"/>
                    </a:lnTo>
                    <a:lnTo>
                      <a:pt x="350" y="330"/>
                    </a:lnTo>
                    <a:lnTo>
                      <a:pt x="348" y="329"/>
                    </a:lnTo>
                    <a:lnTo>
                      <a:pt x="347" y="330"/>
                    </a:lnTo>
                    <a:lnTo>
                      <a:pt x="347" y="330"/>
                    </a:lnTo>
                    <a:lnTo>
                      <a:pt x="346" y="329"/>
                    </a:lnTo>
                    <a:lnTo>
                      <a:pt x="345" y="327"/>
                    </a:lnTo>
                    <a:lnTo>
                      <a:pt x="345" y="322"/>
                    </a:lnTo>
                    <a:lnTo>
                      <a:pt x="345" y="322"/>
                    </a:lnTo>
                    <a:lnTo>
                      <a:pt x="344" y="322"/>
                    </a:lnTo>
                    <a:lnTo>
                      <a:pt x="343" y="324"/>
                    </a:lnTo>
                    <a:lnTo>
                      <a:pt x="340" y="327"/>
                    </a:lnTo>
                    <a:lnTo>
                      <a:pt x="340" y="327"/>
                    </a:lnTo>
                    <a:lnTo>
                      <a:pt x="339" y="326"/>
                    </a:lnTo>
                    <a:lnTo>
                      <a:pt x="338" y="324"/>
                    </a:lnTo>
                    <a:lnTo>
                      <a:pt x="338" y="324"/>
                    </a:lnTo>
                    <a:lnTo>
                      <a:pt x="337" y="322"/>
                    </a:lnTo>
                    <a:lnTo>
                      <a:pt x="335" y="322"/>
                    </a:lnTo>
                    <a:lnTo>
                      <a:pt x="335" y="322"/>
                    </a:lnTo>
                    <a:lnTo>
                      <a:pt x="330" y="321"/>
                    </a:lnTo>
                    <a:lnTo>
                      <a:pt x="322" y="320"/>
                    </a:lnTo>
                    <a:lnTo>
                      <a:pt x="322" y="320"/>
                    </a:lnTo>
                    <a:lnTo>
                      <a:pt x="320" y="318"/>
                    </a:lnTo>
                    <a:lnTo>
                      <a:pt x="318" y="316"/>
                    </a:lnTo>
                    <a:lnTo>
                      <a:pt x="314" y="312"/>
                    </a:lnTo>
                    <a:lnTo>
                      <a:pt x="314" y="312"/>
                    </a:lnTo>
                    <a:lnTo>
                      <a:pt x="312" y="311"/>
                    </a:lnTo>
                    <a:lnTo>
                      <a:pt x="310" y="310"/>
                    </a:lnTo>
                    <a:lnTo>
                      <a:pt x="307" y="310"/>
                    </a:lnTo>
                    <a:lnTo>
                      <a:pt x="307" y="310"/>
                    </a:lnTo>
                    <a:lnTo>
                      <a:pt x="307" y="307"/>
                    </a:lnTo>
                    <a:lnTo>
                      <a:pt x="307" y="307"/>
                    </a:lnTo>
                    <a:lnTo>
                      <a:pt x="306" y="306"/>
                    </a:lnTo>
                    <a:lnTo>
                      <a:pt x="304" y="306"/>
                    </a:lnTo>
                    <a:lnTo>
                      <a:pt x="300" y="306"/>
                    </a:lnTo>
                    <a:lnTo>
                      <a:pt x="300" y="306"/>
                    </a:lnTo>
                    <a:lnTo>
                      <a:pt x="295" y="304"/>
                    </a:lnTo>
                    <a:lnTo>
                      <a:pt x="288" y="301"/>
                    </a:lnTo>
                    <a:lnTo>
                      <a:pt x="288" y="301"/>
                    </a:lnTo>
                    <a:lnTo>
                      <a:pt x="286" y="300"/>
                    </a:lnTo>
                    <a:lnTo>
                      <a:pt x="286" y="299"/>
                    </a:lnTo>
                    <a:lnTo>
                      <a:pt x="285" y="296"/>
                    </a:lnTo>
                    <a:lnTo>
                      <a:pt x="285" y="296"/>
                    </a:lnTo>
                    <a:lnTo>
                      <a:pt x="282" y="293"/>
                    </a:lnTo>
                    <a:lnTo>
                      <a:pt x="278" y="289"/>
                    </a:lnTo>
                    <a:lnTo>
                      <a:pt x="278" y="289"/>
                    </a:lnTo>
                    <a:lnTo>
                      <a:pt x="267" y="282"/>
                    </a:lnTo>
                    <a:lnTo>
                      <a:pt x="267" y="282"/>
                    </a:lnTo>
                    <a:lnTo>
                      <a:pt x="261" y="281"/>
                    </a:lnTo>
                    <a:lnTo>
                      <a:pt x="253" y="280"/>
                    </a:lnTo>
                    <a:lnTo>
                      <a:pt x="253" y="280"/>
                    </a:lnTo>
                    <a:lnTo>
                      <a:pt x="251" y="279"/>
                    </a:lnTo>
                    <a:lnTo>
                      <a:pt x="251" y="279"/>
                    </a:lnTo>
                    <a:lnTo>
                      <a:pt x="251" y="277"/>
                    </a:lnTo>
                    <a:lnTo>
                      <a:pt x="251" y="277"/>
                    </a:lnTo>
                    <a:lnTo>
                      <a:pt x="250" y="276"/>
                    </a:lnTo>
                    <a:lnTo>
                      <a:pt x="249" y="276"/>
                    </a:lnTo>
                    <a:lnTo>
                      <a:pt x="247" y="277"/>
                    </a:lnTo>
                    <a:lnTo>
                      <a:pt x="247" y="277"/>
                    </a:lnTo>
                    <a:lnTo>
                      <a:pt x="245" y="277"/>
                    </a:lnTo>
                    <a:lnTo>
                      <a:pt x="240" y="278"/>
                    </a:lnTo>
                    <a:lnTo>
                      <a:pt x="240" y="278"/>
                    </a:lnTo>
                    <a:lnTo>
                      <a:pt x="238" y="278"/>
                    </a:lnTo>
                    <a:lnTo>
                      <a:pt x="239" y="277"/>
                    </a:lnTo>
                    <a:lnTo>
                      <a:pt x="243" y="274"/>
                    </a:lnTo>
                    <a:lnTo>
                      <a:pt x="243" y="274"/>
                    </a:lnTo>
                    <a:lnTo>
                      <a:pt x="244" y="273"/>
                    </a:lnTo>
                    <a:lnTo>
                      <a:pt x="245" y="271"/>
                    </a:lnTo>
                    <a:lnTo>
                      <a:pt x="245" y="269"/>
                    </a:lnTo>
                    <a:lnTo>
                      <a:pt x="245" y="269"/>
                    </a:lnTo>
                    <a:lnTo>
                      <a:pt x="245" y="268"/>
                    </a:lnTo>
                    <a:lnTo>
                      <a:pt x="244" y="268"/>
                    </a:lnTo>
                    <a:lnTo>
                      <a:pt x="242" y="267"/>
                    </a:lnTo>
                    <a:lnTo>
                      <a:pt x="242" y="267"/>
                    </a:lnTo>
                    <a:lnTo>
                      <a:pt x="243" y="266"/>
                    </a:lnTo>
                    <a:lnTo>
                      <a:pt x="245" y="266"/>
                    </a:lnTo>
                    <a:lnTo>
                      <a:pt x="245" y="266"/>
                    </a:lnTo>
                    <a:lnTo>
                      <a:pt x="245" y="257"/>
                    </a:lnTo>
                    <a:lnTo>
                      <a:pt x="245" y="257"/>
                    </a:lnTo>
                    <a:lnTo>
                      <a:pt x="246" y="254"/>
                    </a:lnTo>
                    <a:lnTo>
                      <a:pt x="248" y="253"/>
                    </a:lnTo>
                    <a:lnTo>
                      <a:pt x="248" y="253"/>
                    </a:lnTo>
                    <a:lnTo>
                      <a:pt x="249" y="252"/>
                    </a:lnTo>
                    <a:lnTo>
                      <a:pt x="248" y="252"/>
                    </a:lnTo>
                    <a:lnTo>
                      <a:pt x="247" y="251"/>
                    </a:lnTo>
                    <a:lnTo>
                      <a:pt x="247" y="251"/>
                    </a:lnTo>
                    <a:lnTo>
                      <a:pt x="245" y="252"/>
                    </a:lnTo>
                    <a:lnTo>
                      <a:pt x="244" y="251"/>
                    </a:lnTo>
                    <a:lnTo>
                      <a:pt x="244" y="251"/>
                    </a:lnTo>
                    <a:lnTo>
                      <a:pt x="243" y="250"/>
                    </a:lnTo>
                    <a:lnTo>
                      <a:pt x="243" y="249"/>
                    </a:lnTo>
                    <a:lnTo>
                      <a:pt x="243" y="247"/>
                    </a:lnTo>
                    <a:lnTo>
                      <a:pt x="243" y="247"/>
                    </a:lnTo>
                    <a:lnTo>
                      <a:pt x="242" y="247"/>
                    </a:lnTo>
                    <a:lnTo>
                      <a:pt x="241" y="247"/>
                    </a:lnTo>
                    <a:lnTo>
                      <a:pt x="240" y="248"/>
                    </a:lnTo>
                    <a:lnTo>
                      <a:pt x="240" y="248"/>
                    </a:lnTo>
                    <a:lnTo>
                      <a:pt x="240" y="247"/>
                    </a:lnTo>
                    <a:lnTo>
                      <a:pt x="239" y="247"/>
                    </a:lnTo>
                    <a:lnTo>
                      <a:pt x="239" y="247"/>
                    </a:lnTo>
                    <a:lnTo>
                      <a:pt x="237" y="247"/>
                    </a:lnTo>
                    <a:lnTo>
                      <a:pt x="236" y="246"/>
                    </a:lnTo>
                    <a:lnTo>
                      <a:pt x="236" y="246"/>
                    </a:lnTo>
                    <a:lnTo>
                      <a:pt x="236" y="242"/>
                    </a:lnTo>
                    <a:lnTo>
                      <a:pt x="236" y="237"/>
                    </a:lnTo>
                    <a:lnTo>
                      <a:pt x="236" y="237"/>
                    </a:lnTo>
                    <a:lnTo>
                      <a:pt x="237" y="231"/>
                    </a:lnTo>
                    <a:lnTo>
                      <a:pt x="239" y="224"/>
                    </a:lnTo>
                    <a:lnTo>
                      <a:pt x="241" y="216"/>
                    </a:lnTo>
                    <a:lnTo>
                      <a:pt x="241" y="216"/>
                    </a:lnTo>
                    <a:lnTo>
                      <a:pt x="246" y="206"/>
                    </a:lnTo>
                    <a:lnTo>
                      <a:pt x="251" y="196"/>
                    </a:lnTo>
                    <a:lnTo>
                      <a:pt x="261" y="184"/>
                    </a:lnTo>
                    <a:lnTo>
                      <a:pt x="261" y="184"/>
                    </a:lnTo>
                    <a:lnTo>
                      <a:pt x="266" y="178"/>
                    </a:lnTo>
                    <a:lnTo>
                      <a:pt x="269" y="173"/>
                    </a:lnTo>
                    <a:lnTo>
                      <a:pt x="269" y="173"/>
                    </a:lnTo>
                    <a:lnTo>
                      <a:pt x="272" y="168"/>
                    </a:lnTo>
                    <a:lnTo>
                      <a:pt x="274" y="164"/>
                    </a:lnTo>
                    <a:lnTo>
                      <a:pt x="274" y="164"/>
                    </a:lnTo>
                    <a:lnTo>
                      <a:pt x="276" y="163"/>
                    </a:lnTo>
                    <a:lnTo>
                      <a:pt x="278" y="163"/>
                    </a:lnTo>
                    <a:lnTo>
                      <a:pt x="278" y="163"/>
                    </a:lnTo>
                    <a:lnTo>
                      <a:pt x="278" y="163"/>
                    </a:lnTo>
                    <a:lnTo>
                      <a:pt x="278" y="162"/>
                    </a:lnTo>
                    <a:lnTo>
                      <a:pt x="278" y="159"/>
                    </a:lnTo>
                    <a:lnTo>
                      <a:pt x="278" y="159"/>
                    </a:lnTo>
                    <a:lnTo>
                      <a:pt x="279" y="156"/>
                    </a:lnTo>
                    <a:lnTo>
                      <a:pt x="281" y="153"/>
                    </a:lnTo>
                    <a:lnTo>
                      <a:pt x="281" y="153"/>
                    </a:lnTo>
                    <a:lnTo>
                      <a:pt x="282" y="151"/>
                    </a:lnTo>
                    <a:lnTo>
                      <a:pt x="282" y="148"/>
                    </a:lnTo>
                    <a:lnTo>
                      <a:pt x="282" y="141"/>
                    </a:lnTo>
                    <a:lnTo>
                      <a:pt x="282" y="141"/>
                    </a:lnTo>
                    <a:lnTo>
                      <a:pt x="283" y="140"/>
                    </a:lnTo>
                    <a:lnTo>
                      <a:pt x="285" y="138"/>
                    </a:lnTo>
                    <a:lnTo>
                      <a:pt x="290" y="137"/>
                    </a:lnTo>
                    <a:lnTo>
                      <a:pt x="290" y="137"/>
                    </a:lnTo>
                    <a:lnTo>
                      <a:pt x="290" y="136"/>
                    </a:lnTo>
                    <a:lnTo>
                      <a:pt x="289" y="136"/>
                    </a:lnTo>
                    <a:lnTo>
                      <a:pt x="285" y="134"/>
                    </a:lnTo>
                    <a:lnTo>
                      <a:pt x="285" y="134"/>
                    </a:lnTo>
                    <a:lnTo>
                      <a:pt x="283" y="135"/>
                    </a:lnTo>
                    <a:lnTo>
                      <a:pt x="282" y="135"/>
                    </a:lnTo>
                    <a:lnTo>
                      <a:pt x="281" y="136"/>
                    </a:lnTo>
                    <a:lnTo>
                      <a:pt x="280" y="136"/>
                    </a:lnTo>
                    <a:lnTo>
                      <a:pt x="280" y="136"/>
                    </a:lnTo>
                    <a:lnTo>
                      <a:pt x="279" y="136"/>
                    </a:lnTo>
                    <a:lnTo>
                      <a:pt x="279" y="135"/>
                    </a:lnTo>
                    <a:lnTo>
                      <a:pt x="280" y="131"/>
                    </a:lnTo>
                    <a:lnTo>
                      <a:pt x="281" y="128"/>
                    </a:lnTo>
                    <a:lnTo>
                      <a:pt x="282" y="127"/>
                    </a:lnTo>
                    <a:lnTo>
                      <a:pt x="282" y="127"/>
                    </a:lnTo>
                    <a:lnTo>
                      <a:pt x="283" y="126"/>
                    </a:lnTo>
                    <a:lnTo>
                      <a:pt x="283" y="125"/>
                    </a:lnTo>
                    <a:lnTo>
                      <a:pt x="284" y="123"/>
                    </a:lnTo>
                    <a:lnTo>
                      <a:pt x="284" y="123"/>
                    </a:lnTo>
                    <a:lnTo>
                      <a:pt x="284" y="122"/>
                    </a:lnTo>
                    <a:lnTo>
                      <a:pt x="285" y="121"/>
                    </a:lnTo>
                    <a:lnTo>
                      <a:pt x="288" y="121"/>
                    </a:lnTo>
                    <a:lnTo>
                      <a:pt x="288" y="121"/>
                    </a:lnTo>
                    <a:lnTo>
                      <a:pt x="291" y="120"/>
                    </a:lnTo>
                    <a:lnTo>
                      <a:pt x="294" y="118"/>
                    </a:lnTo>
                    <a:lnTo>
                      <a:pt x="294" y="118"/>
                    </a:lnTo>
                    <a:lnTo>
                      <a:pt x="295" y="117"/>
                    </a:lnTo>
                    <a:lnTo>
                      <a:pt x="295" y="116"/>
                    </a:lnTo>
                    <a:lnTo>
                      <a:pt x="291" y="115"/>
                    </a:lnTo>
                    <a:lnTo>
                      <a:pt x="291" y="115"/>
                    </a:lnTo>
                    <a:lnTo>
                      <a:pt x="289" y="114"/>
                    </a:lnTo>
                    <a:lnTo>
                      <a:pt x="289" y="114"/>
                    </a:lnTo>
                    <a:lnTo>
                      <a:pt x="289" y="112"/>
                    </a:lnTo>
                    <a:lnTo>
                      <a:pt x="289" y="112"/>
                    </a:lnTo>
                    <a:lnTo>
                      <a:pt x="289" y="112"/>
                    </a:lnTo>
                    <a:lnTo>
                      <a:pt x="291" y="111"/>
                    </a:lnTo>
                    <a:lnTo>
                      <a:pt x="293" y="111"/>
                    </a:lnTo>
                    <a:lnTo>
                      <a:pt x="294" y="110"/>
                    </a:lnTo>
                    <a:lnTo>
                      <a:pt x="294" y="110"/>
                    </a:lnTo>
                    <a:lnTo>
                      <a:pt x="295" y="108"/>
                    </a:lnTo>
                    <a:lnTo>
                      <a:pt x="296" y="108"/>
                    </a:lnTo>
                    <a:lnTo>
                      <a:pt x="296" y="108"/>
                    </a:lnTo>
                    <a:lnTo>
                      <a:pt x="296" y="108"/>
                    </a:lnTo>
                    <a:lnTo>
                      <a:pt x="297" y="109"/>
                    </a:lnTo>
                    <a:lnTo>
                      <a:pt x="299" y="109"/>
                    </a:lnTo>
                    <a:lnTo>
                      <a:pt x="301" y="108"/>
                    </a:lnTo>
                    <a:lnTo>
                      <a:pt x="301" y="108"/>
                    </a:lnTo>
                    <a:lnTo>
                      <a:pt x="302" y="107"/>
                    </a:lnTo>
                    <a:lnTo>
                      <a:pt x="301" y="106"/>
                    </a:lnTo>
                    <a:lnTo>
                      <a:pt x="301" y="105"/>
                    </a:lnTo>
                    <a:lnTo>
                      <a:pt x="302" y="103"/>
                    </a:lnTo>
                    <a:lnTo>
                      <a:pt x="302" y="103"/>
                    </a:lnTo>
                    <a:lnTo>
                      <a:pt x="303" y="100"/>
                    </a:lnTo>
                    <a:lnTo>
                      <a:pt x="307" y="99"/>
                    </a:lnTo>
                    <a:lnTo>
                      <a:pt x="314" y="98"/>
                    </a:lnTo>
                    <a:lnTo>
                      <a:pt x="314" y="98"/>
                    </a:lnTo>
                    <a:lnTo>
                      <a:pt x="316" y="98"/>
                    </a:lnTo>
                    <a:lnTo>
                      <a:pt x="317" y="96"/>
                    </a:lnTo>
                    <a:lnTo>
                      <a:pt x="318" y="94"/>
                    </a:lnTo>
                    <a:lnTo>
                      <a:pt x="318" y="94"/>
                    </a:lnTo>
                    <a:lnTo>
                      <a:pt x="318" y="94"/>
                    </a:lnTo>
                    <a:lnTo>
                      <a:pt x="318" y="94"/>
                    </a:lnTo>
                    <a:lnTo>
                      <a:pt x="318" y="90"/>
                    </a:lnTo>
                    <a:lnTo>
                      <a:pt x="318" y="89"/>
                    </a:lnTo>
                    <a:lnTo>
                      <a:pt x="319" y="89"/>
                    </a:lnTo>
                    <a:lnTo>
                      <a:pt x="319" y="89"/>
                    </a:lnTo>
                    <a:lnTo>
                      <a:pt x="321" y="88"/>
                    </a:lnTo>
                    <a:lnTo>
                      <a:pt x="321" y="86"/>
                    </a:lnTo>
                    <a:lnTo>
                      <a:pt x="322" y="80"/>
                    </a:lnTo>
                    <a:lnTo>
                      <a:pt x="322" y="80"/>
                    </a:lnTo>
                    <a:lnTo>
                      <a:pt x="321" y="77"/>
                    </a:lnTo>
                    <a:lnTo>
                      <a:pt x="318" y="73"/>
                    </a:lnTo>
                    <a:lnTo>
                      <a:pt x="312" y="66"/>
                    </a:lnTo>
                    <a:lnTo>
                      <a:pt x="312" y="66"/>
                    </a:lnTo>
                    <a:lnTo>
                      <a:pt x="305" y="59"/>
                    </a:lnTo>
                    <a:lnTo>
                      <a:pt x="305" y="59"/>
                    </a:lnTo>
                    <a:lnTo>
                      <a:pt x="303" y="57"/>
                    </a:lnTo>
                    <a:lnTo>
                      <a:pt x="301" y="56"/>
                    </a:lnTo>
                    <a:lnTo>
                      <a:pt x="296" y="54"/>
                    </a:lnTo>
                    <a:lnTo>
                      <a:pt x="296" y="54"/>
                    </a:lnTo>
                    <a:lnTo>
                      <a:pt x="293" y="51"/>
                    </a:lnTo>
                    <a:lnTo>
                      <a:pt x="289" y="46"/>
                    </a:lnTo>
                    <a:lnTo>
                      <a:pt x="284" y="39"/>
                    </a:lnTo>
                    <a:lnTo>
                      <a:pt x="284" y="39"/>
                    </a:lnTo>
                    <a:lnTo>
                      <a:pt x="284" y="39"/>
                    </a:lnTo>
                    <a:lnTo>
                      <a:pt x="283" y="40"/>
                    </a:lnTo>
                    <a:lnTo>
                      <a:pt x="283" y="45"/>
                    </a:lnTo>
                    <a:lnTo>
                      <a:pt x="283" y="45"/>
                    </a:lnTo>
                    <a:lnTo>
                      <a:pt x="282" y="47"/>
                    </a:lnTo>
                    <a:lnTo>
                      <a:pt x="281" y="47"/>
                    </a:lnTo>
                    <a:lnTo>
                      <a:pt x="279" y="46"/>
                    </a:lnTo>
                    <a:lnTo>
                      <a:pt x="276" y="46"/>
                    </a:lnTo>
                    <a:lnTo>
                      <a:pt x="276" y="46"/>
                    </a:lnTo>
                    <a:lnTo>
                      <a:pt x="273" y="45"/>
                    </a:lnTo>
                    <a:lnTo>
                      <a:pt x="271" y="43"/>
                    </a:lnTo>
                    <a:lnTo>
                      <a:pt x="270" y="36"/>
                    </a:lnTo>
                    <a:lnTo>
                      <a:pt x="270" y="36"/>
                    </a:lnTo>
                    <a:lnTo>
                      <a:pt x="269" y="34"/>
                    </a:lnTo>
                    <a:lnTo>
                      <a:pt x="268" y="33"/>
                    </a:lnTo>
                    <a:lnTo>
                      <a:pt x="266" y="32"/>
                    </a:lnTo>
                    <a:lnTo>
                      <a:pt x="265" y="32"/>
                    </a:lnTo>
                    <a:lnTo>
                      <a:pt x="265" y="32"/>
                    </a:lnTo>
                    <a:lnTo>
                      <a:pt x="264" y="32"/>
                    </a:lnTo>
                    <a:lnTo>
                      <a:pt x="263" y="32"/>
                    </a:lnTo>
                    <a:lnTo>
                      <a:pt x="263" y="29"/>
                    </a:lnTo>
                    <a:lnTo>
                      <a:pt x="262" y="26"/>
                    </a:lnTo>
                    <a:lnTo>
                      <a:pt x="260" y="24"/>
                    </a:lnTo>
                    <a:lnTo>
                      <a:pt x="260" y="24"/>
                    </a:lnTo>
                    <a:lnTo>
                      <a:pt x="254" y="21"/>
                    </a:lnTo>
                    <a:lnTo>
                      <a:pt x="253" y="19"/>
                    </a:lnTo>
                    <a:lnTo>
                      <a:pt x="252" y="16"/>
                    </a:lnTo>
                    <a:lnTo>
                      <a:pt x="252" y="16"/>
                    </a:lnTo>
                    <a:lnTo>
                      <a:pt x="252" y="15"/>
                    </a:lnTo>
                    <a:lnTo>
                      <a:pt x="252" y="15"/>
                    </a:lnTo>
                    <a:lnTo>
                      <a:pt x="250" y="17"/>
                    </a:lnTo>
                    <a:lnTo>
                      <a:pt x="250" y="17"/>
                    </a:lnTo>
                    <a:lnTo>
                      <a:pt x="249" y="16"/>
                    </a:lnTo>
                    <a:lnTo>
                      <a:pt x="248" y="14"/>
                    </a:lnTo>
                    <a:lnTo>
                      <a:pt x="247" y="10"/>
                    </a:lnTo>
                    <a:lnTo>
                      <a:pt x="247" y="10"/>
                    </a:lnTo>
                    <a:lnTo>
                      <a:pt x="245" y="5"/>
                    </a:lnTo>
                    <a:lnTo>
                      <a:pt x="241" y="1"/>
                    </a:lnTo>
                    <a:lnTo>
                      <a:pt x="241" y="1"/>
                    </a:lnTo>
                    <a:lnTo>
                      <a:pt x="240" y="0"/>
                    </a:lnTo>
                    <a:lnTo>
                      <a:pt x="239" y="0"/>
                    </a:lnTo>
                    <a:lnTo>
                      <a:pt x="237" y="2"/>
                    </a:lnTo>
                    <a:lnTo>
                      <a:pt x="236" y="5"/>
                    </a:lnTo>
                    <a:lnTo>
                      <a:pt x="235" y="8"/>
                    </a:lnTo>
                    <a:lnTo>
                      <a:pt x="235" y="8"/>
                    </a:lnTo>
                    <a:lnTo>
                      <a:pt x="235" y="9"/>
                    </a:lnTo>
                    <a:lnTo>
                      <a:pt x="234" y="10"/>
                    </a:lnTo>
                    <a:lnTo>
                      <a:pt x="230" y="9"/>
                    </a:lnTo>
                    <a:lnTo>
                      <a:pt x="222" y="8"/>
                    </a:lnTo>
                    <a:lnTo>
                      <a:pt x="222" y="8"/>
                    </a:lnTo>
                    <a:lnTo>
                      <a:pt x="219" y="9"/>
                    </a:lnTo>
                    <a:lnTo>
                      <a:pt x="217" y="11"/>
                    </a:lnTo>
                    <a:lnTo>
                      <a:pt x="212" y="15"/>
                    </a:lnTo>
                    <a:lnTo>
                      <a:pt x="212" y="15"/>
                    </a:lnTo>
                    <a:lnTo>
                      <a:pt x="210" y="17"/>
                    </a:lnTo>
                    <a:lnTo>
                      <a:pt x="209" y="16"/>
                    </a:lnTo>
                    <a:lnTo>
                      <a:pt x="208" y="12"/>
                    </a:lnTo>
                    <a:lnTo>
                      <a:pt x="208" y="12"/>
                    </a:lnTo>
                    <a:lnTo>
                      <a:pt x="207" y="11"/>
                    </a:lnTo>
                    <a:lnTo>
                      <a:pt x="206" y="12"/>
                    </a:lnTo>
                    <a:lnTo>
                      <a:pt x="204" y="14"/>
                    </a:lnTo>
                    <a:lnTo>
                      <a:pt x="202" y="15"/>
                    </a:lnTo>
                    <a:lnTo>
                      <a:pt x="202" y="15"/>
                    </a:lnTo>
                    <a:lnTo>
                      <a:pt x="203" y="18"/>
                    </a:lnTo>
                    <a:lnTo>
                      <a:pt x="203" y="20"/>
                    </a:lnTo>
                    <a:lnTo>
                      <a:pt x="202" y="22"/>
                    </a:lnTo>
                    <a:lnTo>
                      <a:pt x="202" y="22"/>
                    </a:lnTo>
                    <a:lnTo>
                      <a:pt x="201" y="24"/>
                    </a:lnTo>
                    <a:lnTo>
                      <a:pt x="200" y="26"/>
                    </a:lnTo>
                    <a:lnTo>
                      <a:pt x="201" y="27"/>
                    </a:lnTo>
                    <a:lnTo>
                      <a:pt x="201" y="2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3" name="フリーフォーム 72">
                <a:extLst>
                  <a:ext uri="{FF2B5EF4-FFF2-40B4-BE49-F238E27FC236}">
                    <a16:creationId xmlns:a16="http://schemas.microsoft.com/office/drawing/2014/main" id="{00000000-0008-0000-0000-000095050000}"/>
                  </a:ext>
                </a:extLst>
              </p:cNvPr>
              <p:cNvSpPr>
                <a:spLocks/>
              </p:cNvSpPr>
              <p:nvPr/>
            </p:nvSpPr>
            <p:spPr bwMode="auto">
              <a:xfrm>
                <a:off x="289" y="637"/>
                <a:ext cx="54" cy="46"/>
              </a:xfrm>
              <a:custGeom>
                <a:avLst/>
                <a:gdLst>
                  <a:gd name="T0" fmla="*/ 428 w 487"/>
                  <a:gd name="T1" fmla="*/ 99 h 417"/>
                  <a:gd name="T2" fmla="*/ 394 w 487"/>
                  <a:gd name="T3" fmla="*/ 65 h 417"/>
                  <a:gd name="T4" fmla="*/ 366 w 487"/>
                  <a:gd name="T5" fmla="*/ 63 h 417"/>
                  <a:gd name="T6" fmla="*/ 344 w 487"/>
                  <a:gd name="T7" fmla="*/ 63 h 417"/>
                  <a:gd name="T8" fmla="*/ 321 w 487"/>
                  <a:gd name="T9" fmla="*/ 57 h 417"/>
                  <a:gd name="T10" fmla="*/ 300 w 487"/>
                  <a:gd name="T11" fmla="*/ 17 h 417"/>
                  <a:gd name="T12" fmla="*/ 274 w 487"/>
                  <a:gd name="T13" fmla="*/ 7 h 417"/>
                  <a:gd name="T14" fmla="*/ 242 w 487"/>
                  <a:gd name="T15" fmla="*/ 25 h 417"/>
                  <a:gd name="T16" fmla="*/ 227 w 487"/>
                  <a:gd name="T17" fmla="*/ 61 h 417"/>
                  <a:gd name="T18" fmla="*/ 203 w 487"/>
                  <a:gd name="T19" fmla="*/ 95 h 417"/>
                  <a:gd name="T20" fmla="*/ 179 w 487"/>
                  <a:gd name="T21" fmla="*/ 138 h 417"/>
                  <a:gd name="T22" fmla="*/ 192 w 487"/>
                  <a:gd name="T23" fmla="*/ 170 h 417"/>
                  <a:gd name="T24" fmla="*/ 226 w 487"/>
                  <a:gd name="T25" fmla="*/ 224 h 417"/>
                  <a:gd name="T26" fmla="*/ 228 w 487"/>
                  <a:gd name="T27" fmla="*/ 246 h 417"/>
                  <a:gd name="T28" fmla="*/ 219 w 487"/>
                  <a:gd name="T29" fmla="*/ 277 h 417"/>
                  <a:gd name="T30" fmla="*/ 209 w 487"/>
                  <a:gd name="T31" fmla="*/ 264 h 417"/>
                  <a:gd name="T32" fmla="*/ 205 w 487"/>
                  <a:gd name="T33" fmla="*/ 244 h 417"/>
                  <a:gd name="T34" fmla="*/ 192 w 487"/>
                  <a:gd name="T35" fmla="*/ 243 h 417"/>
                  <a:gd name="T36" fmla="*/ 182 w 487"/>
                  <a:gd name="T37" fmla="*/ 260 h 417"/>
                  <a:gd name="T38" fmla="*/ 185 w 487"/>
                  <a:gd name="T39" fmla="*/ 281 h 417"/>
                  <a:gd name="T40" fmla="*/ 176 w 487"/>
                  <a:gd name="T41" fmla="*/ 298 h 417"/>
                  <a:gd name="T42" fmla="*/ 157 w 487"/>
                  <a:gd name="T43" fmla="*/ 298 h 417"/>
                  <a:gd name="T44" fmla="*/ 139 w 487"/>
                  <a:gd name="T45" fmla="*/ 290 h 417"/>
                  <a:gd name="T46" fmla="*/ 133 w 487"/>
                  <a:gd name="T47" fmla="*/ 290 h 417"/>
                  <a:gd name="T48" fmla="*/ 134 w 487"/>
                  <a:gd name="T49" fmla="*/ 300 h 417"/>
                  <a:gd name="T50" fmla="*/ 137 w 487"/>
                  <a:gd name="T51" fmla="*/ 320 h 417"/>
                  <a:gd name="T52" fmla="*/ 128 w 487"/>
                  <a:gd name="T53" fmla="*/ 323 h 417"/>
                  <a:gd name="T54" fmla="*/ 121 w 487"/>
                  <a:gd name="T55" fmla="*/ 334 h 417"/>
                  <a:gd name="T56" fmla="*/ 105 w 487"/>
                  <a:gd name="T57" fmla="*/ 320 h 417"/>
                  <a:gd name="T58" fmla="*/ 94 w 487"/>
                  <a:gd name="T59" fmla="*/ 331 h 417"/>
                  <a:gd name="T60" fmla="*/ 103 w 487"/>
                  <a:gd name="T61" fmla="*/ 344 h 417"/>
                  <a:gd name="T62" fmla="*/ 84 w 487"/>
                  <a:gd name="T63" fmla="*/ 353 h 417"/>
                  <a:gd name="T64" fmla="*/ 58 w 487"/>
                  <a:gd name="T65" fmla="*/ 352 h 417"/>
                  <a:gd name="T66" fmla="*/ 77 w 487"/>
                  <a:gd name="T67" fmla="*/ 338 h 417"/>
                  <a:gd name="T68" fmla="*/ 60 w 487"/>
                  <a:gd name="T69" fmla="*/ 339 h 417"/>
                  <a:gd name="T70" fmla="*/ 34 w 487"/>
                  <a:gd name="T71" fmla="*/ 352 h 417"/>
                  <a:gd name="T72" fmla="*/ 18 w 487"/>
                  <a:gd name="T73" fmla="*/ 325 h 417"/>
                  <a:gd name="T74" fmla="*/ 19 w 487"/>
                  <a:gd name="T75" fmla="*/ 337 h 417"/>
                  <a:gd name="T76" fmla="*/ 7 w 487"/>
                  <a:gd name="T77" fmla="*/ 335 h 417"/>
                  <a:gd name="T78" fmla="*/ 0 w 487"/>
                  <a:gd name="T79" fmla="*/ 337 h 417"/>
                  <a:gd name="T80" fmla="*/ 7 w 487"/>
                  <a:gd name="T81" fmla="*/ 369 h 417"/>
                  <a:gd name="T82" fmla="*/ 28 w 487"/>
                  <a:gd name="T83" fmla="*/ 402 h 417"/>
                  <a:gd name="T84" fmla="*/ 85 w 487"/>
                  <a:gd name="T85" fmla="*/ 416 h 417"/>
                  <a:gd name="T86" fmla="*/ 114 w 487"/>
                  <a:gd name="T87" fmla="*/ 412 h 417"/>
                  <a:gd name="T88" fmla="*/ 142 w 487"/>
                  <a:gd name="T89" fmla="*/ 387 h 417"/>
                  <a:gd name="T90" fmla="*/ 163 w 487"/>
                  <a:gd name="T91" fmla="*/ 379 h 417"/>
                  <a:gd name="T92" fmla="*/ 180 w 487"/>
                  <a:gd name="T93" fmla="*/ 347 h 417"/>
                  <a:gd name="T94" fmla="*/ 204 w 487"/>
                  <a:gd name="T95" fmla="*/ 338 h 417"/>
                  <a:gd name="T96" fmla="*/ 231 w 487"/>
                  <a:gd name="T97" fmla="*/ 335 h 417"/>
                  <a:gd name="T98" fmla="*/ 234 w 487"/>
                  <a:gd name="T99" fmla="*/ 313 h 417"/>
                  <a:gd name="T100" fmla="*/ 252 w 487"/>
                  <a:gd name="T101" fmla="*/ 319 h 417"/>
                  <a:gd name="T102" fmla="*/ 244 w 487"/>
                  <a:gd name="T103" fmla="*/ 277 h 417"/>
                  <a:gd name="T104" fmla="*/ 256 w 487"/>
                  <a:gd name="T105" fmla="*/ 260 h 417"/>
                  <a:gd name="T106" fmla="*/ 270 w 487"/>
                  <a:gd name="T107" fmla="*/ 267 h 417"/>
                  <a:gd name="T108" fmla="*/ 310 w 487"/>
                  <a:gd name="T109" fmla="*/ 237 h 417"/>
                  <a:gd name="T110" fmla="*/ 368 w 487"/>
                  <a:gd name="T111" fmla="*/ 234 h 417"/>
                  <a:gd name="T112" fmla="*/ 404 w 487"/>
                  <a:gd name="T113" fmla="*/ 221 h 417"/>
                  <a:gd name="T114" fmla="*/ 435 w 487"/>
                  <a:gd name="T115" fmla="*/ 222 h 417"/>
                  <a:gd name="T116" fmla="*/ 468 w 487"/>
                  <a:gd name="T117" fmla="*/ 222 h 417"/>
                  <a:gd name="T118" fmla="*/ 486 w 487"/>
                  <a:gd name="T119" fmla="*/ 191 h 417"/>
                  <a:gd name="T120" fmla="*/ 471 w 487"/>
                  <a:gd name="T121" fmla="*/ 155 h 417"/>
                  <a:gd name="T122" fmla="*/ 460 w 487"/>
                  <a:gd name="T123" fmla="*/ 10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7" h="417">
                    <a:moveTo>
                      <a:pt x="452" y="98"/>
                    </a:moveTo>
                    <a:lnTo>
                      <a:pt x="452" y="98"/>
                    </a:lnTo>
                    <a:lnTo>
                      <a:pt x="450" y="97"/>
                    </a:lnTo>
                    <a:lnTo>
                      <a:pt x="450" y="96"/>
                    </a:lnTo>
                    <a:lnTo>
                      <a:pt x="448" y="95"/>
                    </a:lnTo>
                    <a:lnTo>
                      <a:pt x="447" y="96"/>
                    </a:lnTo>
                    <a:lnTo>
                      <a:pt x="447" y="96"/>
                    </a:lnTo>
                    <a:lnTo>
                      <a:pt x="443" y="98"/>
                    </a:lnTo>
                    <a:lnTo>
                      <a:pt x="440" y="98"/>
                    </a:lnTo>
                    <a:lnTo>
                      <a:pt x="438" y="99"/>
                    </a:lnTo>
                    <a:lnTo>
                      <a:pt x="438" y="99"/>
                    </a:lnTo>
                    <a:lnTo>
                      <a:pt x="436" y="99"/>
                    </a:lnTo>
                    <a:lnTo>
                      <a:pt x="435" y="99"/>
                    </a:lnTo>
                    <a:lnTo>
                      <a:pt x="435" y="100"/>
                    </a:lnTo>
                    <a:lnTo>
                      <a:pt x="434" y="101"/>
                    </a:lnTo>
                    <a:lnTo>
                      <a:pt x="434" y="101"/>
                    </a:lnTo>
                    <a:lnTo>
                      <a:pt x="430" y="100"/>
                    </a:lnTo>
                    <a:lnTo>
                      <a:pt x="428" y="99"/>
                    </a:lnTo>
                    <a:lnTo>
                      <a:pt x="428" y="99"/>
                    </a:lnTo>
                    <a:lnTo>
                      <a:pt x="426" y="95"/>
                    </a:lnTo>
                    <a:lnTo>
                      <a:pt x="424" y="91"/>
                    </a:lnTo>
                    <a:lnTo>
                      <a:pt x="424" y="91"/>
                    </a:lnTo>
                    <a:lnTo>
                      <a:pt x="421" y="88"/>
                    </a:lnTo>
                    <a:lnTo>
                      <a:pt x="418" y="86"/>
                    </a:lnTo>
                    <a:lnTo>
                      <a:pt x="418" y="86"/>
                    </a:lnTo>
                    <a:lnTo>
                      <a:pt x="413" y="80"/>
                    </a:lnTo>
                    <a:lnTo>
                      <a:pt x="410" y="75"/>
                    </a:lnTo>
                    <a:lnTo>
                      <a:pt x="410" y="75"/>
                    </a:lnTo>
                    <a:lnTo>
                      <a:pt x="409" y="74"/>
                    </a:lnTo>
                    <a:lnTo>
                      <a:pt x="408" y="74"/>
                    </a:lnTo>
                    <a:lnTo>
                      <a:pt x="406" y="73"/>
                    </a:lnTo>
                    <a:lnTo>
                      <a:pt x="403" y="71"/>
                    </a:lnTo>
                    <a:lnTo>
                      <a:pt x="403" y="71"/>
                    </a:lnTo>
                    <a:lnTo>
                      <a:pt x="398" y="67"/>
                    </a:lnTo>
                    <a:lnTo>
                      <a:pt x="394" y="65"/>
                    </a:lnTo>
                    <a:lnTo>
                      <a:pt x="394" y="65"/>
                    </a:lnTo>
                    <a:lnTo>
                      <a:pt x="392" y="64"/>
                    </a:lnTo>
                    <a:lnTo>
                      <a:pt x="390" y="64"/>
                    </a:lnTo>
                    <a:lnTo>
                      <a:pt x="390" y="64"/>
                    </a:lnTo>
                    <a:lnTo>
                      <a:pt x="387" y="65"/>
                    </a:lnTo>
                    <a:lnTo>
                      <a:pt x="381" y="64"/>
                    </a:lnTo>
                    <a:lnTo>
                      <a:pt x="381" y="64"/>
                    </a:lnTo>
                    <a:lnTo>
                      <a:pt x="379" y="64"/>
                    </a:lnTo>
                    <a:lnTo>
                      <a:pt x="376" y="65"/>
                    </a:lnTo>
                    <a:lnTo>
                      <a:pt x="374" y="66"/>
                    </a:lnTo>
                    <a:lnTo>
                      <a:pt x="372" y="66"/>
                    </a:lnTo>
                    <a:lnTo>
                      <a:pt x="372" y="66"/>
                    </a:lnTo>
                    <a:lnTo>
                      <a:pt x="370" y="64"/>
                    </a:lnTo>
                    <a:lnTo>
                      <a:pt x="370" y="63"/>
                    </a:lnTo>
                    <a:lnTo>
                      <a:pt x="370" y="62"/>
                    </a:lnTo>
                    <a:lnTo>
                      <a:pt x="369" y="61"/>
                    </a:lnTo>
                    <a:lnTo>
                      <a:pt x="369" y="61"/>
                    </a:lnTo>
                    <a:lnTo>
                      <a:pt x="368" y="62"/>
                    </a:lnTo>
                    <a:lnTo>
                      <a:pt x="366" y="63"/>
                    </a:lnTo>
                    <a:lnTo>
                      <a:pt x="362" y="66"/>
                    </a:lnTo>
                    <a:lnTo>
                      <a:pt x="362" y="66"/>
                    </a:lnTo>
                    <a:lnTo>
                      <a:pt x="359" y="68"/>
                    </a:lnTo>
                    <a:lnTo>
                      <a:pt x="357" y="71"/>
                    </a:lnTo>
                    <a:lnTo>
                      <a:pt x="357" y="71"/>
                    </a:lnTo>
                    <a:lnTo>
                      <a:pt x="356" y="71"/>
                    </a:lnTo>
                    <a:lnTo>
                      <a:pt x="355" y="71"/>
                    </a:lnTo>
                    <a:lnTo>
                      <a:pt x="354" y="70"/>
                    </a:lnTo>
                    <a:lnTo>
                      <a:pt x="352" y="70"/>
                    </a:lnTo>
                    <a:lnTo>
                      <a:pt x="352" y="70"/>
                    </a:lnTo>
                    <a:lnTo>
                      <a:pt x="350" y="70"/>
                    </a:lnTo>
                    <a:lnTo>
                      <a:pt x="349" y="69"/>
                    </a:lnTo>
                    <a:lnTo>
                      <a:pt x="347" y="64"/>
                    </a:lnTo>
                    <a:lnTo>
                      <a:pt x="347" y="64"/>
                    </a:lnTo>
                    <a:lnTo>
                      <a:pt x="347" y="63"/>
                    </a:lnTo>
                    <a:lnTo>
                      <a:pt x="346" y="63"/>
                    </a:lnTo>
                    <a:lnTo>
                      <a:pt x="344" y="63"/>
                    </a:lnTo>
                    <a:lnTo>
                      <a:pt x="344" y="63"/>
                    </a:lnTo>
                    <a:lnTo>
                      <a:pt x="343" y="63"/>
                    </a:lnTo>
                    <a:lnTo>
                      <a:pt x="342" y="60"/>
                    </a:lnTo>
                    <a:lnTo>
                      <a:pt x="340" y="56"/>
                    </a:lnTo>
                    <a:lnTo>
                      <a:pt x="340" y="56"/>
                    </a:lnTo>
                    <a:lnTo>
                      <a:pt x="340" y="55"/>
                    </a:lnTo>
                    <a:lnTo>
                      <a:pt x="338" y="55"/>
                    </a:lnTo>
                    <a:lnTo>
                      <a:pt x="333" y="57"/>
                    </a:lnTo>
                    <a:lnTo>
                      <a:pt x="333" y="57"/>
                    </a:lnTo>
                    <a:lnTo>
                      <a:pt x="332" y="58"/>
                    </a:lnTo>
                    <a:lnTo>
                      <a:pt x="331" y="57"/>
                    </a:lnTo>
                    <a:lnTo>
                      <a:pt x="328" y="56"/>
                    </a:lnTo>
                    <a:lnTo>
                      <a:pt x="328" y="56"/>
                    </a:lnTo>
                    <a:lnTo>
                      <a:pt x="326" y="56"/>
                    </a:lnTo>
                    <a:lnTo>
                      <a:pt x="325" y="57"/>
                    </a:lnTo>
                    <a:lnTo>
                      <a:pt x="324" y="58"/>
                    </a:lnTo>
                    <a:lnTo>
                      <a:pt x="323" y="58"/>
                    </a:lnTo>
                    <a:lnTo>
                      <a:pt x="323" y="58"/>
                    </a:lnTo>
                    <a:lnTo>
                      <a:pt x="321" y="57"/>
                    </a:lnTo>
                    <a:lnTo>
                      <a:pt x="319" y="56"/>
                    </a:lnTo>
                    <a:lnTo>
                      <a:pt x="317" y="54"/>
                    </a:lnTo>
                    <a:lnTo>
                      <a:pt x="316" y="52"/>
                    </a:lnTo>
                    <a:lnTo>
                      <a:pt x="316" y="52"/>
                    </a:lnTo>
                    <a:lnTo>
                      <a:pt x="314" y="46"/>
                    </a:lnTo>
                    <a:lnTo>
                      <a:pt x="313" y="42"/>
                    </a:lnTo>
                    <a:lnTo>
                      <a:pt x="312" y="39"/>
                    </a:lnTo>
                    <a:lnTo>
                      <a:pt x="312" y="39"/>
                    </a:lnTo>
                    <a:lnTo>
                      <a:pt x="312" y="34"/>
                    </a:lnTo>
                    <a:lnTo>
                      <a:pt x="313" y="31"/>
                    </a:lnTo>
                    <a:lnTo>
                      <a:pt x="313" y="31"/>
                    </a:lnTo>
                    <a:lnTo>
                      <a:pt x="311" y="29"/>
                    </a:lnTo>
                    <a:lnTo>
                      <a:pt x="308" y="26"/>
                    </a:lnTo>
                    <a:lnTo>
                      <a:pt x="308" y="26"/>
                    </a:lnTo>
                    <a:lnTo>
                      <a:pt x="305" y="21"/>
                    </a:lnTo>
                    <a:lnTo>
                      <a:pt x="305" y="21"/>
                    </a:lnTo>
                    <a:lnTo>
                      <a:pt x="300" y="17"/>
                    </a:lnTo>
                    <a:lnTo>
                      <a:pt x="300" y="17"/>
                    </a:lnTo>
                    <a:lnTo>
                      <a:pt x="299" y="16"/>
                    </a:lnTo>
                    <a:lnTo>
                      <a:pt x="296" y="15"/>
                    </a:lnTo>
                    <a:lnTo>
                      <a:pt x="290" y="14"/>
                    </a:lnTo>
                    <a:lnTo>
                      <a:pt x="290" y="14"/>
                    </a:lnTo>
                    <a:lnTo>
                      <a:pt x="288" y="14"/>
                    </a:lnTo>
                    <a:lnTo>
                      <a:pt x="288" y="13"/>
                    </a:lnTo>
                    <a:lnTo>
                      <a:pt x="287" y="9"/>
                    </a:lnTo>
                    <a:lnTo>
                      <a:pt x="287" y="9"/>
                    </a:lnTo>
                    <a:lnTo>
                      <a:pt x="287" y="8"/>
                    </a:lnTo>
                    <a:lnTo>
                      <a:pt x="287" y="7"/>
                    </a:lnTo>
                    <a:lnTo>
                      <a:pt x="286" y="8"/>
                    </a:lnTo>
                    <a:lnTo>
                      <a:pt x="286" y="8"/>
                    </a:lnTo>
                    <a:lnTo>
                      <a:pt x="286" y="4"/>
                    </a:lnTo>
                    <a:lnTo>
                      <a:pt x="286" y="4"/>
                    </a:lnTo>
                    <a:lnTo>
                      <a:pt x="285" y="2"/>
                    </a:lnTo>
                    <a:lnTo>
                      <a:pt x="281" y="0"/>
                    </a:lnTo>
                    <a:lnTo>
                      <a:pt x="281" y="0"/>
                    </a:lnTo>
                    <a:lnTo>
                      <a:pt x="274" y="7"/>
                    </a:lnTo>
                    <a:lnTo>
                      <a:pt x="274" y="7"/>
                    </a:lnTo>
                    <a:lnTo>
                      <a:pt x="258" y="17"/>
                    </a:lnTo>
                    <a:lnTo>
                      <a:pt x="258" y="17"/>
                    </a:lnTo>
                    <a:lnTo>
                      <a:pt x="253" y="20"/>
                    </a:lnTo>
                    <a:lnTo>
                      <a:pt x="248" y="20"/>
                    </a:lnTo>
                    <a:lnTo>
                      <a:pt x="248" y="20"/>
                    </a:lnTo>
                    <a:lnTo>
                      <a:pt x="245" y="18"/>
                    </a:lnTo>
                    <a:lnTo>
                      <a:pt x="242" y="20"/>
                    </a:lnTo>
                    <a:lnTo>
                      <a:pt x="242" y="20"/>
                    </a:lnTo>
                    <a:lnTo>
                      <a:pt x="240" y="20"/>
                    </a:lnTo>
                    <a:lnTo>
                      <a:pt x="237" y="21"/>
                    </a:lnTo>
                    <a:lnTo>
                      <a:pt x="237" y="21"/>
                    </a:lnTo>
                    <a:lnTo>
                      <a:pt x="236" y="22"/>
                    </a:lnTo>
                    <a:lnTo>
                      <a:pt x="237" y="23"/>
                    </a:lnTo>
                    <a:lnTo>
                      <a:pt x="242" y="24"/>
                    </a:lnTo>
                    <a:lnTo>
                      <a:pt x="242" y="24"/>
                    </a:lnTo>
                    <a:lnTo>
                      <a:pt x="243" y="25"/>
                    </a:lnTo>
                    <a:lnTo>
                      <a:pt x="242" y="25"/>
                    </a:lnTo>
                    <a:lnTo>
                      <a:pt x="238" y="26"/>
                    </a:lnTo>
                    <a:lnTo>
                      <a:pt x="238" y="26"/>
                    </a:lnTo>
                    <a:lnTo>
                      <a:pt x="238" y="27"/>
                    </a:lnTo>
                    <a:lnTo>
                      <a:pt x="238" y="28"/>
                    </a:lnTo>
                    <a:lnTo>
                      <a:pt x="241" y="29"/>
                    </a:lnTo>
                    <a:lnTo>
                      <a:pt x="241" y="33"/>
                    </a:lnTo>
                    <a:lnTo>
                      <a:pt x="243" y="33"/>
                    </a:lnTo>
                    <a:lnTo>
                      <a:pt x="243" y="35"/>
                    </a:lnTo>
                    <a:lnTo>
                      <a:pt x="242" y="35"/>
                    </a:lnTo>
                    <a:lnTo>
                      <a:pt x="236" y="43"/>
                    </a:lnTo>
                    <a:lnTo>
                      <a:pt x="241" y="43"/>
                    </a:lnTo>
                    <a:lnTo>
                      <a:pt x="240" y="46"/>
                    </a:lnTo>
                    <a:lnTo>
                      <a:pt x="234" y="46"/>
                    </a:lnTo>
                    <a:lnTo>
                      <a:pt x="234" y="46"/>
                    </a:lnTo>
                    <a:lnTo>
                      <a:pt x="230" y="53"/>
                    </a:lnTo>
                    <a:lnTo>
                      <a:pt x="226" y="59"/>
                    </a:lnTo>
                    <a:lnTo>
                      <a:pt x="226" y="59"/>
                    </a:lnTo>
                    <a:lnTo>
                      <a:pt x="227" y="61"/>
                    </a:lnTo>
                    <a:lnTo>
                      <a:pt x="227" y="64"/>
                    </a:lnTo>
                    <a:lnTo>
                      <a:pt x="227" y="64"/>
                    </a:lnTo>
                    <a:lnTo>
                      <a:pt x="224" y="66"/>
                    </a:lnTo>
                    <a:lnTo>
                      <a:pt x="222" y="69"/>
                    </a:lnTo>
                    <a:lnTo>
                      <a:pt x="222" y="69"/>
                    </a:lnTo>
                    <a:lnTo>
                      <a:pt x="218" y="71"/>
                    </a:lnTo>
                    <a:lnTo>
                      <a:pt x="215" y="73"/>
                    </a:lnTo>
                    <a:lnTo>
                      <a:pt x="215" y="73"/>
                    </a:lnTo>
                    <a:lnTo>
                      <a:pt x="213" y="76"/>
                    </a:lnTo>
                    <a:lnTo>
                      <a:pt x="211" y="80"/>
                    </a:lnTo>
                    <a:lnTo>
                      <a:pt x="211" y="80"/>
                    </a:lnTo>
                    <a:lnTo>
                      <a:pt x="210" y="83"/>
                    </a:lnTo>
                    <a:lnTo>
                      <a:pt x="209" y="85"/>
                    </a:lnTo>
                    <a:lnTo>
                      <a:pt x="204" y="89"/>
                    </a:lnTo>
                    <a:lnTo>
                      <a:pt x="204" y="89"/>
                    </a:lnTo>
                    <a:lnTo>
                      <a:pt x="203" y="91"/>
                    </a:lnTo>
                    <a:lnTo>
                      <a:pt x="203" y="93"/>
                    </a:lnTo>
                    <a:lnTo>
                      <a:pt x="203" y="95"/>
                    </a:lnTo>
                    <a:lnTo>
                      <a:pt x="202" y="98"/>
                    </a:lnTo>
                    <a:lnTo>
                      <a:pt x="202" y="98"/>
                    </a:lnTo>
                    <a:lnTo>
                      <a:pt x="199" y="103"/>
                    </a:lnTo>
                    <a:lnTo>
                      <a:pt x="198" y="110"/>
                    </a:lnTo>
                    <a:lnTo>
                      <a:pt x="198" y="110"/>
                    </a:lnTo>
                    <a:lnTo>
                      <a:pt x="197" y="113"/>
                    </a:lnTo>
                    <a:lnTo>
                      <a:pt x="196" y="116"/>
                    </a:lnTo>
                    <a:lnTo>
                      <a:pt x="194" y="118"/>
                    </a:lnTo>
                    <a:lnTo>
                      <a:pt x="194" y="118"/>
                    </a:lnTo>
                    <a:lnTo>
                      <a:pt x="192" y="121"/>
                    </a:lnTo>
                    <a:lnTo>
                      <a:pt x="189" y="125"/>
                    </a:lnTo>
                    <a:lnTo>
                      <a:pt x="189" y="125"/>
                    </a:lnTo>
                    <a:lnTo>
                      <a:pt x="185" y="129"/>
                    </a:lnTo>
                    <a:lnTo>
                      <a:pt x="181" y="132"/>
                    </a:lnTo>
                    <a:lnTo>
                      <a:pt x="181" y="132"/>
                    </a:lnTo>
                    <a:lnTo>
                      <a:pt x="180" y="133"/>
                    </a:lnTo>
                    <a:lnTo>
                      <a:pt x="180" y="135"/>
                    </a:lnTo>
                    <a:lnTo>
                      <a:pt x="179" y="138"/>
                    </a:lnTo>
                    <a:lnTo>
                      <a:pt x="179" y="138"/>
                    </a:lnTo>
                    <a:lnTo>
                      <a:pt x="179" y="139"/>
                    </a:lnTo>
                    <a:lnTo>
                      <a:pt x="180" y="140"/>
                    </a:lnTo>
                    <a:lnTo>
                      <a:pt x="181" y="143"/>
                    </a:lnTo>
                    <a:lnTo>
                      <a:pt x="181" y="143"/>
                    </a:lnTo>
                    <a:lnTo>
                      <a:pt x="183" y="147"/>
                    </a:lnTo>
                    <a:lnTo>
                      <a:pt x="186" y="151"/>
                    </a:lnTo>
                    <a:lnTo>
                      <a:pt x="186" y="151"/>
                    </a:lnTo>
                    <a:lnTo>
                      <a:pt x="188" y="153"/>
                    </a:lnTo>
                    <a:lnTo>
                      <a:pt x="189" y="155"/>
                    </a:lnTo>
                    <a:lnTo>
                      <a:pt x="189" y="155"/>
                    </a:lnTo>
                    <a:lnTo>
                      <a:pt x="191" y="158"/>
                    </a:lnTo>
                    <a:lnTo>
                      <a:pt x="192" y="160"/>
                    </a:lnTo>
                    <a:lnTo>
                      <a:pt x="192" y="162"/>
                    </a:lnTo>
                    <a:lnTo>
                      <a:pt x="192" y="162"/>
                    </a:lnTo>
                    <a:lnTo>
                      <a:pt x="192" y="166"/>
                    </a:lnTo>
                    <a:lnTo>
                      <a:pt x="191" y="168"/>
                    </a:lnTo>
                    <a:lnTo>
                      <a:pt x="192" y="170"/>
                    </a:lnTo>
                    <a:lnTo>
                      <a:pt x="192" y="170"/>
                    </a:lnTo>
                    <a:lnTo>
                      <a:pt x="192" y="172"/>
                    </a:lnTo>
                    <a:lnTo>
                      <a:pt x="192" y="173"/>
                    </a:lnTo>
                    <a:lnTo>
                      <a:pt x="191" y="175"/>
                    </a:lnTo>
                    <a:lnTo>
                      <a:pt x="191" y="178"/>
                    </a:lnTo>
                    <a:lnTo>
                      <a:pt x="191" y="178"/>
                    </a:lnTo>
                    <a:lnTo>
                      <a:pt x="193" y="182"/>
                    </a:lnTo>
                    <a:lnTo>
                      <a:pt x="198" y="187"/>
                    </a:lnTo>
                    <a:lnTo>
                      <a:pt x="206" y="196"/>
                    </a:lnTo>
                    <a:lnTo>
                      <a:pt x="206" y="196"/>
                    </a:lnTo>
                    <a:lnTo>
                      <a:pt x="218" y="208"/>
                    </a:lnTo>
                    <a:lnTo>
                      <a:pt x="218" y="208"/>
                    </a:lnTo>
                    <a:lnTo>
                      <a:pt x="220" y="211"/>
                    </a:lnTo>
                    <a:lnTo>
                      <a:pt x="221" y="213"/>
                    </a:lnTo>
                    <a:lnTo>
                      <a:pt x="222" y="217"/>
                    </a:lnTo>
                    <a:lnTo>
                      <a:pt x="222" y="217"/>
                    </a:lnTo>
                    <a:lnTo>
                      <a:pt x="223" y="221"/>
                    </a:lnTo>
                    <a:lnTo>
                      <a:pt x="226" y="224"/>
                    </a:lnTo>
                    <a:lnTo>
                      <a:pt x="226" y="224"/>
                    </a:lnTo>
                    <a:lnTo>
                      <a:pt x="227" y="226"/>
                    </a:lnTo>
                    <a:lnTo>
                      <a:pt x="228" y="228"/>
                    </a:lnTo>
                    <a:lnTo>
                      <a:pt x="228" y="232"/>
                    </a:lnTo>
                    <a:lnTo>
                      <a:pt x="228" y="232"/>
                    </a:lnTo>
                    <a:lnTo>
                      <a:pt x="228" y="234"/>
                    </a:lnTo>
                    <a:lnTo>
                      <a:pt x="229" y="235"/>
                    </a:lnTo>
                    <a:lnTo>
                      <a:pt x="230" y="237"/>
                    </a:lnTo>
                    <a:lnTo>
                      <a:pt x="230" y="237"/>
                    </a:lnTo>
                    <a:lnTo>
                      <a:pt x="230" y="239"/>
                    </a:lnTo>
                    <a:lnTo>
                      <a:pt x="229" y="240"/>
                    </a:lnTo>
                    <a:lnTo>
                      <a:pt x="228" y="243"/>
                    </a:lnTo>
                    <a:lnTo>
                      <a:pt x="226" y="243"/>
                    </a:lnTo>
                    <a:lnTo>
                      <a:pt x="226" y="243"/>
                    </a:lnTo>
                    <a:lnTo>
                      <a:pt x="225" y="244"/>
                    </a:lnTo>
                    <a:lnTo>
                      <a:pt x="225" y="244"/>
                    </a:lnTo>
                    <a:lnTo>
                      <a:pt x="228" y="246"/>
                    </a:lnTo>
                    <a:lnTo>
                      <a:pt x="228" y="246"/>
                    </a:lnTo>
                    <a:lnTo>
                      <a:pt x="228" y="248"/>
                    </a:lnTo>
                    <a:lnTo>
                      <a:pt x="228" y="251"/>
                    </a:lnTo>
                    <a:lnTo>
                      <a:pt x="228" y="251"/>
                    </a:lnTo>
                    <a:lnTo>
                      <a:pt x="227" y="253"/>
                    </a:lnTo>
                    <a:lnTo>
                      <a:pt x="225" y="256"/>
                    </a:lnTo>
                    <a:lnTo>
                      <a:pt x="225" y="256"/>
                    </a:lnTo>
                    <a:lnTo>
                      <a:pt x="223" y="258"/>
                    </a:lnTo>
                    <a:lnTo>
                      <a:pt x="221" y="261"/>
                    </a:lnTo>
                    <a:lnTo>
                      <a:pt x="221" y="261"/>
                    </a:lnTo>
                    <a:lnTo>
                      <a:pt x="221" y="264"/>
                    </a:lnTo>
                    <a:lnTo>
                      <a:pt x="223" y="267"/>
                    </a:lnTo>
                    <a:lnTo>
                      <a:pt x="223" y="267"/>
                    </a:lnTo>
                    <a:lnTo>
                      <a:pt x="224" y="268"/>
                    </a:lnTo>
                    <a:lnTo>
                      <a:pt x="223" y="269"/>
                    </a:lnTo>
                    <a:lnTo>
                      <a:pt x="222" y="270"/>
                    </a:lnTo>
                    <a:lnTo>
                      <a:pt x="222" y="270"/>
                    </a:lnTo>
                    <a:lnTo>
                      <a:pt x="220" y="274"/>
                    </a:lnTo>
                    <a:lnTo>
                      <a:pt x="219" y="277"/>
                    </a:lnTo>
                    <a:lnTo>
                      <a:pt x="219" y="277"/>
                    </a:lnTo>
                    <a:lnTo>
                      <a:pt x="218" y="279"/>
                    </a:lnTo>
                    <a:lnTo>
                      <a:pt x="216" y="280"/>
                    </a:lnTo>
                    <a:lnTo>
                      <a:pt x="214" y="280"/>
                    </a:lnTo>
                    <a:lnTo>
                      <a:pt x="212" y="280"/>
                    </a:lnTo>
                    <a:lnTo>
                      <a:pt x="212" y="280"/>
                    </a:lnTo>
                    <a:lnTo>
                      <a:pt x="210" y="279"/>
                    </a:lnTo>
                    <a:lnTo>
                      <a:pt x="210" y="277"/>
                    </a:lnTo>
                    <a:lnTo>
                      <a:pt x="210" y="274"/>
                    </a:lnTo>
                    <a:lnTo>
                      <a:pt x="210" y="274"/>
                    </a:lnTo>
                    <a:lnTo>
                      <a:pt x="208" y="271"/>
                    </a:lnTo>
                    <a:lnTo>
                      <a:pt x="205" y="269"/>
                    </a:lnTo>
                    <a:lnTo>
                      <a:pt x="205" y="269"/>
                    </a:lnTo>
                    <a:lnTo>
                      <a:pt x="205" y="268"/>
                    </a:lnTo>
                    <a:lnTo>
                      <a:pt x="206" y="265"/>
                    </a:lnTo>
                    <a:lnTo>
                      <a:pt x="206" y="265"/>
                    </a:lnTo>
                    <a:lnTo>
                      <a:pt x="208" y="264"/>
                    </a:lnTo>
                    <a:lnTo>
                      <a:pt x="209" y="264"/>
                    </a:lnTo>
                    <a:lnTo>
                      <a:pt x="210" y="265"/>
                    </a:lnTo>
                    <a:lnTo>
                      <a:pt x="211" y="265"/>
                    </a:lnTo>
                    <a:lnTo>
                      <a:pt x="211" y="265"/>
                    </a:lnTo>
                    <a:lnTo>
                      <a:pt x="212" y="264"/>
                    </a:lnTo>
                    <a:lnTo>
                      <a:pt x="212" y="263"/>
                    </a:lnTo>
                    <a:lnTo>
                      <a:pt x="210" y="261"/>
                    </a:lnTo>
                    <a:lnTo>
                      <a:pt x="210" y="261"/>
                    </a:lnTo>
                    <a:lnTo>
                      <a:pt x="210" y="259"/>
                    </a:lnTo>
                    <a:lnTo>
                      <a:pt x="210" y="256"/>
                    </a:lnTo>
                    <a:lnTo>
                      <a:pt x="210" y="256"/>
                    </a:lnTo>
                    <a:lnTo>
                      <a:pt x="209" y="253"/>
                    </a:lnTo>
                    <a:lnTo>
                      <a:pt x="209" y="253"/>
                    </a:lnTo>
                    <a:lnTo>
                      <a:pt x="209" y="251"/>
                    </a:lnTo>
                    <a:lnTo>
                      <a:pt x="208" y="249"/>
                    </a:lnTo>
                    <a:lnTo>
                      <a:pt x="206" y="247"/>
                    </a:lnTo>
                    <a:lnTo>
                      <a:pt x="206" y="247"/>
                    </a:lnTo>
                    <a:lnTo>
                      <a:pt x="205" y="245"/>
                    </a:lnTo>
                    <a:lnTo>
                      <a:pt x="205" y="244"/>
                    </a:lnTo>
                    <a:lnTo>
                      <a:pt x="208" y="245"/>
                    </a:lnTo>
                    <a:lnTo>
                      <a:pt x="208" y="245"/>
                    </a:lnTo>
                    <a:lnTo>
                      <a:pt x="209" y="245"/>
                    </a:lnTo>
                    <a:lnTo>
                      <a:pt x="208" y="244"/>
                    </a:lnTo>
                    <a:lnTo>
                      <a:pt x="206" y="240"/>
                    </a:lnTo>
                    <a:lnTo>
                      <a:pt x="206" y="240"/>
                    </a:lnTo>
                    <a:lnTo>
                      <a:pt x="204" y="237"/>
                    </a:lnTo>
                    <a:lnTo>
                      <a:pt x="203" y="234"/>
                    </a:lnTo>
                    <a:lnTo>
                      <a:pt x="203" y="234"/>
                    </a:lnTo>
                    <a:lnTo>
                      <a:pt x="202" y="233"/>
                    </a:lnTo>
                    <a:lnTo>
                      <a:pt x="202" y="233"/>
                    </a:lnTo>
                    <a:lnTo>
                      <a:pt x="199" y="234"/>
                    </a:lnTo>
                    <a:lnTo>
                      <a:pt x="199" y="234"/>
                    </a:lnTo>
                    <a:lnTo>
                      <a:pt x="197" y="238"/>
                    </a:lnTo>
                    <a:lnTo>
                      <a:pt x="196" y="239"/>
                    </a:lnTo>
                    <a:lnTo>
                      <a:pt x="195" y="240"/>
                    </a:lnTo>
                    <a:lnTo>
                      <a:pt x="195" y="240"/>
                    </a:lnTo>
                    <a:lnTo>
                      <a:pt x="192" y="243"/>
                    </a:lnTo>
                    <a:lnTo>
                      <a:pt x="190" y="245"/>
                    </a:lnTo>
                    <a:lnTo>
                      <a:pt x="190" y="245"/>
                    </a:lnTo>
                    <a:lnTo>
                      <a:pt x="189" y="246"/>
                    </a:lnTo>
                    <a:lnTo>
                      <a:pt x="188" y="246"/>
                    </a:lnTo>
                    <a:lnTo>
                      <a:pt x="185" y="246"/>
                    </a:lnTo>
                    <a:lnTo>
                      <a:pt x="185" y="246"/>
                    </a:lnTo>
                    <a:lnTo>
                      <a:pt x="182" y="249"/>
                    </a:lnTo>
                    <a:lnTo>
                      <a:pt x="179" y="252"/>
                    </a:lnTo>
                    <a:lnTo>
                      <a:pt x="179" y="252"/>
                    </a:lnTo>
                    <a:lnTo>
                      <a:pt x="179" y="253"/>
                    </a:lnTo>
                    <a:lnTo>
                      <a:pt x="180" y="254"/>
                    </a:lnTo>
                    <a:lnTo>
                      <a:pt x="180" y="255"/>
                    </a:lnTo>
                    <a:lnTo>
                      <a:pt x="180" y="255"/>
                    </a:lnTo>
                    <a:lnTo>
                      <a:pt x="180" y="255"/>
                    </a:lnTo>
                    <a:lnTo>
                      <a:pt x="180" y="258"/>
                    </a:lnTo>
                    <a:lnTo>
                      <a:pt x="181" y="259"/>
                    </a:lnTo>
                    <a:lnTo>
                      <a:pt x="182" y="260"/>
                    </a:lnTo>
                    <a:lnTo>
                      <a:pt x="182" y="260"/>
                    </a:lnTo>
                    <a:lnTo>
                      <a:pt x="182" y="260"/>
                    </a:lnTo>
                    <a:lnTo>
                      <a:pt x="183" y="259"/>
                    </a:lnTo>
                    <a:lnTo>
                      <a:pt x="183" y="257"/>
                    </a:lnTo>
                    <a:lnTo>
                      <a:pt x="183" y="257"/>
                    </a:lnTo>
                    <a:lnTo>
                      <a:pt x="183" y="257"/>
                    </a:lnTo>
                    <a:lnTo>
                      <a:pt x="184" y="258"/>
                    </a:lnTo>
                    <a:lnTo>
                      <a:pt x="186" y="263"/>
                    </a:lnTo>
                    <a:lnTo>
                      <a:pt x="186" y="263"/>
                    </a:lnTo>
                    <a:lnTo>
                      <a:pt x="186" y="269"/>
                    </a:lnTo>
                    <a:lnTo>
                      <a:pt x="185" y="271"/>
                    </a:lnTo>
                    <a:lnTo>
                      <a:pt x="184" y="273"/>
                    </a:lnTo>
                    <a:lnTo>
                      <a:pt x="184" y="273"/>
                    </a:lnTo>
                    <a:lnTo>
                      <a:pt x="183" y="275"/>
                    </a:lnTo>
                    <a:lnTo>
                      <a:pt x="182" y="277"/>
                    </a:lnTo>
                    <a:lnTo>
                      <a:pt x="182" y="280"/>
                    </a:lnTo>
                    <a:lnTo>
                      <a:pt x="182" y="280"/>
                    </a:lnTo>
                    <a:lnTo>
                      <a:pt x="183" y="281"/>
                    </a:lnTo>
                    <a:lnTo>
                      <a:pt x="185" y="281"/>
                    </a:lnTo>
                    <a:lnTo>
                      <a:pt x="185" y="281"/>
                    </a:lnTo>
                    <a:lnTo>
                      <a:pt x="186" y="282"/>
                    </a:lnTo>
                    <a:lnTo>
                      <a:pt x="187" y="283"/>
                    </a:lnTo>
                    <a:lnTo>
                      <a:pt x="189" y="287"/>
                    </a:lnTo>
                    <a:lnTo>
                      <a:pt x="189" y="287"/>
                    </a:lnTo>
                    <a:lnTo>
                      <a:pt x="190" y="288"/>
                    </a:lnTo>
                    <a:lnTo>
                      <a:pt x="189" y="289"/>
                    </a:lnTo>
                    <a:lnTo>
                      <a:pt x="188" y="291"/>
                    </a:lnTo>
                    <a:lnTo>
                      <a:pt x="183" y="294"/>
                    </a:lnTo>
                    <a:lnTo>
                      <a:pt x="183" y="294"/>
                    </a:lnTo>
                    <a:lnTo>
                      <a:pt x="182" y="294"/>
                    </a:lnTo>
                    <a:lnTo>
                      <a:pt x="180" y="292"/>
                    </a:lnTo>
                    <a:lnTo>
                      <a:pt x="178" y="290"/>
                    </a:lnTo>
                    <a:lnTo>
                      <a:pt x="178" y="290"/>
                    </a:lnTo>
                    <a:lnTo>
                      <a:pt x="177" y="291"/>
                    </a:lnTo>
                    <a:lnTo>
                      <a:pt x="176" y="293"/>
                    </a:lnTo>
                    <a:lnTo>
                      <a:pt x="176" y="298"/>
                    </a:lnTo>
                    <a:lnTo>
                      <a:pt x="176" y="298"/>
                    </a:lnTo>
                    <a:lnTo>
                      <a:pt x="174" y="299"/>
                    </a:lnTo>
                    <a:lnTo>
                      <a:pt x="173" y="299"/>
                    </a:lnTo>
                    <a:lnTo>
                      <a:pt x="172" y="298"/>
                    </a:lnTo>
                    <a:lnTo>
                      <a:pt x="171" y="299"/>
                    </a:lnTo>
                    <a:lnTo>
                      <a:pt x="171" y="299"/>
                    </a:lnTo>
                    <a:lnTo>
                      <a:pt x="169" y="300"/>
                    </a:lnTo>
                    <a:lnTo>
                      <a:pt x="167" y="300"/>
                    </a:lnTo>
                    <a:lnTo>
                      <a:pt x="162" y="299"/>
                    </a:lnTo>
                    <a:lnTo>
                      <a:pt x="162" y="299"/>
                    </a:lnTo>
                    <a:lnTo>
                      <a:pt x="161" y="298"/>
                    </a:lnTo>
                    <a:lnTo>
                      <a:pt x="161" y="297"/>
                    </a:lnTo>
                    <a:lnTo>
                      <a:pt x="161" y="295"/>
                    </a:lnTo>
                    <a:lnTo>
                      <a:pt x="161" y="295"/>
                    </a:lnTo>
                    <a:lnTo>
                      <a:pt x="161" y="294"/>
                    </a:lnTo>
                    <a:lnTo>
                      <a:pt x="160" y="295"/>
                    </a:lnTo>
                    <a:lnTo>
                      <a:pt x="159" y="296"/>
                    </a:lnTo>
                    <a:lnTo>
                      <a:pt x="157" y="298"/>
                    </a:lnTo>
                    <a:lnTo>
                      <a:pt x="157" y="298"/>
                    </a:lnTo>
                    <a:lnTo>
                      <a:pt x="155" y="298"/>
                    </a:lnTo>
                    <a:lnTo>
                      <a:pt x="154" y="298"/>
                    </a:lnTo>
                    <a:lnTo>
                      <a:pt x="153" y="298"/>
                    </a:lnTo>
                    <a:lnTo>
                      <a:pt x="153" y="298"/>
                    </a:lnTo>
                    <a:lnTo>
                      <a:pt x="150" y="300"/>
                    </a:lnTo>
                    <a:lnTo>
                      <a:pt x="147" y="300"/>
                    </a:lnTo>
                    <a:lnTo>
                      <a:pt x="147" y="300"/>
                    </a:lnTo>
                    <a:lnTo>
                      <a:pt x="145" y="300"/>
                    </a:lnTo>
                    <a:lnTo>
                      <a:pt x="144" y="299"/>
                    </a:lnTo>
                    <a:lnTo>
                      <a:pt x="145" y="295"/>
                    </a:lnTo>
                    <a:lnTo>
                      <a:pt x="145" y="295"/>
                    </a:lnTo>
                    <a:lnTo>
                      <a:pt x="145" y="294"/>
                    </a:lnTo>
                    <a:lnTo>
                      <a:pt x="144" y="294"/>
                    </a:lnTo>
                    <a:lnTo>
                      <a:pt x="140" y="294"/>
                    </a:lnTo>
                    <a:lnTo>
                      <a:pt x="140" y="294"/>
                    </a:lnTo>
                    <a:lnTo>
                      <a:pt x="139" y="294"/>
                    </a:lnTo>
                    <a:lnTo>
                      <a:pt x="139" y="293"/>
                    </a:lnTo>
                    <a:lnTo>
                      <a:pt x="139" y="290"/>
                    </a:lnTo>
                    <a:lnTo>
                      <a:pt x="139" y="290"/>
                    </a:lnTo>
                    <a:lnTo>
                      <a:pt x="139" y="288"/>
                    </a:lnTo>
                    <a:lnTo>
                      <a:pt x="138" y="288"/>
                    </a:lnTo>
                    <a:lnTo>
                      <a:pt x="135" y="289"/>
                    </a:lnTo>
                    <a:lnTo>
                      <a:pt x="135" y="289"/>
                    </a:lnTo>
                    <a:lnTo>
                      <a:pt x="134" y="289"/>
                    </a:lnTo>
                    <a:lnTo>
                      <a:pt x="133" y="288"/>
                    </a:lnTo>
                    <a:lnTo>
                      <a:pt x="131" y="286"/>
                    </a:lnTo>
                    <a:lnTo>
                      <a:pt x="131" y="286"/>
                    </a:lnTo>
                    <a:lnTo>
                      <a:pt x="131" y="286"/>
                    </a:lnTo>
                    <a:lnTo>
                      <a:pt x="130" y="286"/>
                    </a:lnTo>
                    <a:lnTo>
                      <a:pt x="128" y="289"/>
                    </a:lnTo>
                    <a:lnTo>
                      <a:pt x="128" y="289"/>
                    </a:lnTo>
                    <a:lnTo>
                      <a:pt x="128" y="290"/>
                    </a:lnTo>
                    <a:lnTo>
                      <a:pt x="128" y="290"/>
                    </a:lnTo>
                    <a:lnTo>
                      <a:pt x="131" y="290"/>
                    </a:lnTo>
                    <a:lnTo>
                      <a:pt x="131" y="290"/>
                    </a:lnTo>
                    <a:lnTo>
                      <a:pt x="133" y="290"/>
                    </a:lnTo>
                    <a:lnTo>
                      <a:pt x="134" y="291"/>
                    </a:lnTo>
                    <a:lnTo>
                      <a:pt x="134" y="291"/>
                    </a:lnTo>
                    <a:lnTo>
                      <a:pt x="135" y="291"/>
                    </a:lnTo>
                    <a:lnTo>
                      <a:pt x="134" y="292"/>
                    </a:lnTo>
                    <a:lnTo>
                      <a:pt x="132" y="293"/>
                    </a:lnTo>
                    <a:lnTo>
                      <a:pt x="132" y="293"/>
                    </a:lnTo>
                    <a:lnTo>
                      <a:pt x="132" y="294"/>
                    </a:lnTo>
                    <a:lnTo>
                      <a:pt x="133" y="294"/>
                    </a:lnTo>
                    <a:lnTo>
                      <a:pt x="135" y="295"/>
                    </a:lnTo>
                    <a:lnTo>
                      <a:pt x="135" y="295"/>
                    </a:lnTo>
                    <a:lnTo>
                      <a:pt x="136" y="295"/>
                    </a:lnTo>
                    <a:lnTo>
                      <a:pt x="136" y="296"/>
                    </a:lnTo>
                    <a:lnTo>
                      <a:pt x="136" y="299"/>
                    </a:lnTo>
                    <a:lnTo>
                      <a:pt x="136" y="299"/>
                    </a:lnTo>
                    <a:lnTo>
                      <a:pt x="136" y="299"/>
                    </a:lnTo>
                    <a:lnTo>
                      <a:pt x="136" y="299"/>
                    </a:lnTo>
                    <a:lnTo>
                      <a:pt x="135" y="299"/>
                    </a:lnTo>
                    <a:lnTo>
                      <a:pt x="134" y="300"/>
                    </a:lnTo>
                    <a:lnTo>
                      <a:pt x="134" y="300"/>
                    </a:lnTo>
                    <a:lnTo>
                      <a:pt x="134" y="301"/>
                    </a:lnTo>
                    <a:lnTo>
                      <a:pt x="135" y="302"/>
                    </a:lnTo>
                    <a:lnTo>
                      <a:pt x="138" y="303"/>
                    </a:lnTo>
                    <a:lnTo>
                      <a:pt x="138" y="303"/>
                    </a:lnTo>
                    <a:lnTo>
                      <a:pt x="140" y="303"/>
                    </a:lnTo>
                    <a:lnTo>
                      <a:pt x="142" y="303"/>
                    </a:lnTo>
                    <a:lnTo>
                      <a:pt x="142" y="303"/>
                    </a:lnTo>
                    <a:lnTo>
                      <a:pt x="142" y="305"/>
                    </a:lnTo>
                    <a:lnTo>
                      <a:pt x="144" y="306"/>
                    </a:lnTo>
                    <a:lnTo>
                      <a:pt x="144" y="309"/>
                    </a:lnTo>
                    <a:lnTo>
                      <a:pt x="144" y="309"/>
                    </a:lnTo>
                    <a:lnTo>
                      <a:pt x="144" y="313"/>
                    </a:lnTo>
                    <a:lnTo>
                      <a:pt x="142" y="316"/>
                    </a:lnTo>
                    <a:lnTo>
                      <a:pt x="142" y="316"/>
                    </a:lnTo>
                    <a:lnTo>
                      <a:pt x="141" y="317"/>
                    </a:lnTo>
                    <a:lnTo>
                      <a:pt x="139" y="319"/>
                    </a:lnTo>
                    <a:lnTo>
                      <a:pt x="137" y="320"/>
                    </a:lnTo>
                    <a:lnTo>
                      <a:pt x="135" y="321"/>
                    </a:lnTo>
                    <a:lnTo>
                      <a:pt x="135" y="321"/>
                    </a:lnTo>
                    <a:lnTo>
                      <a:pt x="133" y="318"/>
                    </a:lnTo>
                    <a:lnTo>
                      <a:pt x="131" y="316"/>
                    </a:lnTo>
                    <a:lnTo>
                      <a:pt x="131" y="316"/>
                    </a:lnTo>
                    <a:lnTo>
                      <a:pt x="129" y="317"/>
                    </a:lnTo>
                    <a:lnTo>
                      <a:pt x="127" y="318"/>
                    </a:lnTo>
                    <a:lnTo>
                      <a:pt x="125" y="318"/>
                    </a:lnTo>
                    <a:lnTo>
                      <a:pt x="125" y="318"/>
                    </a:lnTo>
                    <a:lnTo>
                      <a:pt x="124" y="318"/>
                    </a:lnTo>
                    <a:lnTo>
                      <a:pt x="124" y="319"/>
                    </a:lnTo>
                    <a:lnTo>
                      <a:pt x="127" y="320"/>
                    </a:lnTo>
                    <a:lnTo>
                      <a:pt x="127" y="320"/>
                    </a:lnTo>
                    <a:lnTo>
                      <a:pt x="129" y="322"/>
                    </a:lnTo>
                    <a:lnTo>
                      <a:pt x="128" y="322"/>
                    </a:lnTo>
                    <a:lnTo>
                      <a:pt x="128" y="322"/>
                    </a:lnTo>
                    <a:lnTo>
                      <a:pt x="128" y="323"/>
                    </a:lnTo>
                    <a:lnTo>
                      <a:pt x="128" y="323"/>
                    </a:lnTo>
                    <a:lnTo>
                      <a:pt x="130" y="325"/>
                    </a:lnTo>
                    <a:lnTo>
                      <a:pt x="130" y="325"/>
                    </a:lnTo>
                    <a:lnTo>
                      <a:pt x="133" y="328"/>
                    </a:lnTo>
                    <a:lnTo>
                      <a:pt x="135" y="332"/>
                    </a:lnTo>
                    <a:lnTo>
                      <a:pt x="135" y="332"/>
                    </a:lnTo>
                    <a:lnTo>
                      <a:pt x="135" y="333"/>
                    </a:lnTo>
                    <a:lnTo>
                      <a:pt x="133" y="333"/>
                    </a:lnTo>
                    <a:lnTo>
                      <a:pt x="129" y="332"/>
                    </a:lnTo>
                    <a:lnTo>
                      <a:pt x="129" y="332"/>
                    </a:lnTo>
                    <a:lnTo>
                      <a:pt x="127" y="332"/>
                    </a:lnTo>
                    <a:lnTo>
                      <a:pt x="127" y="332"/>
                    </a:lnTo>
                    <a:lnTo>
                      <a:pt x="129" y="335"/>
                    </a:lnTo>
                    <a:lnTo>
                      <a:pt x="129" y="335"/>
                    </a:lnTo>
                    <a:lnTo>
                      <a:pt x="129" y="337"/>
                    </a:lnTo>
                    <a:lnTo>
                      <a:pt x="128" y="337"/>
                    </a:lnTo>
                    <a:lnTo>
                      <a:pt x="124" y="335"/>
                    </a:lnTo>
                    <a:lnTo>
                      <a:pt x="124" y="335"/>
                    </a:lnTo>
                    <a:lnTo>
                      <a:pt x="121" y="334"/>
                    </a:lnTo>
                    <a:lnTo>
                      <a:pt x="120" y="332"/>
                    </a:lnTo>
                    <a:lnTo>
                      <a:pt x="120" y="332"/>
                    </a:lnTo>
                    <a:lnTo>
                      <a:pt x="119" y="328"/>
                    </a:lnTo>
                    <a:lnTo>
                      <a:pt x="119" y="328"/>
                    </a:lnTo>
                    <a:lnTo>
                      <a:pt x="116" y="327"/>
                    </a:lnTo>
                    <a:lnTo>
                      <a:pt x="113" y="325"/>
                    </a:lnTo>
                    <a:lnTo>
                      <a:pt x="113" y="325"/>
                    </a:lnTo>
                    <a:lnTo>
                      <a:pt x="112" y="325"/>
                    </a:lnTo>
                    <a:lnTo>
                      <a:pt x="112" y="326"/>
                    </a:lnTo>
                    <a:lnTo>
                      <a:pt x="113" y="328"/>
                    </a:lnTo>
                    <a:lnTo>
                      <a:pt x="113" y="328"/>
                    </a:lnTo>
                    <a:lnTo>
                      <a:pt x="113" y="329"/>
                    </a:lnTo>
                    <a:lnTo>
                      <a:pt x="112" y="329"/>
                    </a:lnTo>
                    <a:lnTo>
                      <a:pt x="108" y="328"/>
                    </a:lnTo>
                    <a:lnTo>
                      <a:pt x="108" y="328"/>
                    </a:lnTo>
                    <a:lnTo>
                      <a:pt x="107" y="327"/>
                    </a:lnTo>
                    <a:lnTo>
                      <a:pt x="106" y="325"/>
                    </a:lnTo>
                    <a:lnTo>
                      <a:pt x="105" y="320"/>
                    </a:lnTo>
                    <a:lnTo>
                      <a:pt x="105" y="320"/>
                    </a:lnTo>
                    <a:lnTo>
                      <a:pt x="104" y="319"/>
                    </a:lnTo>
                    <a:lnTo>
                      <a:pt x="102" y="319"/>
                    </a:lnTo>
                    <a:lnTo>
                      <a:pt x="97" y="318"/>
                    </a:lnTo>
                    <a:lnTo>
                      <a:pt x="97" y="318"/>
                    </a:lnTo>
                    <a:lnTo>
                      <a:pt x="94" y="319"/>
                    </a:lnTo>
                    <a:lnTo>
                      <a:pt x="91" y="322"/>
                    </a:lnTo>
                    <a:lnTo>
                      <a:pt x="91" y="322"/>
                    </a:lnTo>
                    <a:lnTo>
                      <a:pt x="89" y="325"/>
                    </a:lnTo>
                    <a:lnTo>
                      <a:pt x="85" y="328"/>
                    </a:lnTo>
                    <a:lnTo>
                      <a:pt x="85" y="328"/>
                    </a:lnTo>
                    <a:lnTo>
                      <a:pt x="84" y="329"/>
                    </a:lnTo>
                    <a:lnTo>
                      <a:pt x="84" y="329"/>
                    </a:lnTo>
                    <a:lnTo>
                      <a:pt x="86" y="329"/>
                    </a:lnTo>
                    <a:lnTo>
                      <a:pt x="91" y="330"/>
                    </a:lnTo>
                    <a:lnTo>
                      <a:pt x="91" y="330"/>
                    </a:lnTo>
                    <a:lnTo>
                      <a:pt x="93" y="330"/>
                    </a:lnTo>
                    <a:lnTo>
                      <a:pt x="94" y="331"/>
                    </a:lnTo>
                    <a:lnTo>
                      <a:pt x="95" y="334"/>
                    </a:lnTo>
                    <a:lnTo>
                      <a:pt x="95" y="334"/>
                    </a:lnTo>
                    <a:lnTo>
                      <a:pt x="95" y="337"/>
                    </a:lnTo>
                    <a:lnTo>
                      <a:pt x="96" y="339"/>
                    </a:lnTo>
                    <a:lnTo>
                      <a:pt x="96" y="339"/>
                    </a:lnTo>
                    <a:lnTo>
                      <a:pt x="98" y="339"/>
                    </a:lnTo>
                    <a:lnTo>
                      <a:pt x="99" y="338"/>
                    </a:lnTo>
                    <a:lnTo>
                      <a:pt x="101" y="335"/>
                    </a:lnTo>
                    <a:lnTo>
                      <a:pt x="101" y="335"/>
                    </a:lnTo>
                    <a:lnTo>
                      <a:pt x="103" y="333"/>
                    </a:lnTo>
                    <a:lnTo>
                      <a:pt x="104" y="333"/>
                    </a:lnTo>
                    <a:lnTo>
                      <a:pt x="104" y="333"/>
                    </a:lnTo>
                    <a:lnTo>
                      <a:pt x="107" y="335"/>
                    </a:lnTo>
                    <a:lnTo>
                      <a:pt x="107" y="335"/>
                    </a:lnTo>
                    <a:lnTo>
                      <a:pt x="106" y="338"/>
                    </a:lnTo>
                    <a:lnTo>
                      <a:pt x="105" y="341"/>
                    </a:lnTo>
                    <a:lnTo>
                      <a:pt x="105" y="341"/>
                    </a:lnTo>
                    <a:lnTo>
                      <a:pt x="103" y="344"/>
                    </a:lnTo>
                    <a:lnTo>
                      <a:pt x="101" y="347"/>
                    </a:lnTo>
                    <a:lnTo>
                      <a:pt x="101" y="347"/>
                    </a:lnTo>
                    <a:lnTo>
                      <a:pt x="101" y="348"/>
                    </a:lnTo>
                    <a:lnTo>
                      <a:pt x="103" y="350"/>
                    </a:lnTo>
                    <a:lnTo>
                      <a:pt x="103" y="350"/>
                    </a:lnTo>
                    <a:lnTo>
                      <a:pt x="104" y="351"/>
                    </a:lnTo>
                    <a:lnTo>
                      <a:pt x="103" y="351"/>
                    </a:lnTo>
                    <a:lnTo>
                      <a:pt x="101" y="352"/>
                    </a:lnTo>
                    <a:lnTo>
                      <a:pt x="96" y="352"/>
                    </a:lnTo>
                    <a:lnTo>
                      <a:pt x="96" y="352"/>
                    </a:lnTo>
                    <a:lnTo>
                      <a:pt x="95" y="353"/>
                    </a:lnTo>
                    <a:lnTo>
                      <a:pt x="93" y="354"/>
                    </a:lnTo>
                    <a:lnTo>
                      <a:pt x="93" y="354"/>
                    </a:lnTo>
                    <a:lnTo>
                      <a:pt x="91" y="353"/>
                    </a:lnTo>
                    <a:lnTo>
                      <a:pt x="89" y="352"/>
                    </a:lnTo>
                    <a:lnTo>
                      <a:pt x="89" y="352"/>
                    </a:lnTo>
                    <a:lnTo>
                      <a:pt x="87" y="352"/>
                    </a:lnTo>
                    <a:lnTo>
                      <a:pt x="84" y="353"/>
                    </a:lnTo>
                    <a:lnTo>
                      <a:pt x="84" y="353"/>
                    </a:lnTo>
                    <a:lnTo>
                      <a:pt x="80" y="353"/>
                    </a:lnTo>
                    <a:lnTo>
                      <a:pt x="75" y="353"/>
                    </a:lnTo>
                    <a:lnTo>
                      <a:pt x="75" y="353"/>
                    </a:lnTo>
                    <a:lnTo>
                      <a:pt x="74" y="353"/>
                    </a:lnTo>
                    <a:lnTo>
                      <a:pt x="73" y="354"/>
                    </a:lnTo>
                    <a:lnTo>
                      <a:pt x="72" y="355"/>
                    </a:lnTo>
                    <a:lnTo>
                      <a:pt x="71" y="356"/>
                    </a:lnTo>
                    <a:lnTo>
                      <a:pt x="71" y="356"/>
                    </a:lnTo>
                    <a:lnTo>
                      <a:pt x="64" y="356"/>
                    </a:lnTo>
                    <a:lnTo>
                      <a:pt x="56" y="354"/>
                    </a:lnTo>
                    <a:lnTo>
                      <a:pt x="56" y="354"/>
                    </a:lnTo>
                    <a:lnTo>
                      <a:pt x="52" y="353"/>
                    </a:lnTo>
                    <a:lnTo>
                      <a:pt x="49" y="352"/>
                    </a:lnTo>
                    <a:lnTo>
                      <a:pt x="49" y="352"/>
                    </a:lnTo>
                    <a:lnTo>
                      <a:pt x="50" y="352"/>
                    </a:lnTo>
                    <a:lnTo>
                      <a:pt x="52" y="352"/>
                    </a:lnTo>
                    <a:lnTo>
                      <a:pt x="58" y="352"/>
                    </a:lnTo>
                    <a:lnTo>
                      <a:pt x="58" y="352"/>
                    </a:lnTo>
                    <a:lnTo>
                      <a:pt x="62" y="351"/>
                    </a:lnTo>
                    <a:lnTo>
                      <a:pt x="65" y="350"/>
                    </a:lnTo>
                    <a:lnTo>
                      <a:pt x="65" y="350"/>
                    </a:lnTo>
                    <a:lnTo>
                      <a:pt x="65" y="347"/>
                    </a:lnTo>
                    <a:lnTo>
                      <a:pt x="66" y="344"/>
                    </a:lnTo>
                    <a:lnTo>
                      <a:pt x="66" y="344"/>
                    </a:lnTo>
                    <a:lnTo>
                      <a:pt x="65" y="342"/>
                    </a:lnTo>
                    <a:lnTo>
                      <a:pt x="64" y="341"/>
                    </a:lnTo>
                    <a:lnTo>
                      <a:pt x="64" y="341"/>
                    </a:lnTo>
                    <a:lnTo>
                      <a:pt x="63" y="340"/>
                    </a:lnTo>
                    <a:lnTo>
                      <a:pt x="64" y="340"/>
                    </a:lnTo>
                    <a:lnTo>
                      <a:pt x="67" y="339"/>
                    </a:lnTo>
                    <a:lnTo>
                      <a:pt x="67" y="339"/>
                    </a:lnTo>
                    <a:lnTo>
                      <a:pt x="72" y="337"/>
                    </a:lnTo>
                    <a:lnTo>
                      <a:pt x="72" y="337"/>
                    </a:lnTo>
                    <a:lnTo>
                      <a:pt x="74" y="338"/>
                    </a:lnTo>
                    <a:lnTo>
                      <a:pt x="77" y="338"/>
                    </a:lnTo>
                    <a:lnTo>
                      <a:pt x="77" y="338"/>
                    </a:lnTo>
                    <a:lnTo>
                      <a:pt x="77" y="337"/>
                    </a:lnTo>
                    <a:lnTo>
                      <a:pt x="77" y="335"/>
                    </a:lnTo>
                    <a:lnTo>
                      <a:pt x="75" y="333"/>
                    </a:lnTo>
                    <a:lnTo>
                      <a:pt x="75" y="333"/>
                    </a:lnTo>
                    <a:lnTo>
                      <a:pt x="74" y="333"/>
                    </a:lnTo>
                    <a:lnTo>
                      <a:pt x="74" y="332"/>
                    </a:lnTo>
                    <a:lnTo>
                      <a:pt x="75" y="330"/>
                    </a:lnTo>
                    <a:lnTo>
                      <a:pt x="75" y="330"/>
                    </a:lnTo>
                    <a:lnTo>
                      <a:pt x="75" y="328"/>
                    </a:lnTo>
                    <a:lnTo>
                      <a:pt x="73" y="328"/>
                    </a:lnTo>
                    <a:lnTo>
                      <a:pt x="73" y="328"/>
                    </a:lnTo>
                    <a:lnTo>
                      <a:pt x="68" y="330"/>
                    </a:lnTo>
                    <a:lnTo>
                      <a:pt x="68" y="330"/>
                    </a:lnTo>
                    <a:lnTo>
                      <a:pt x="65" y="332"/>
                    </a:lnTo>
                    <a:lnTo>
                      <a:pt x="61" y="337"/>
                    </a:lnTo>
                    <a:lnTo>
                      <a:pt x="61" y="337"/>
                    </a:lnTo>
                    <a:lnTo>
                      <a:pt x="60" y="339"/>
                    </a:lnTo>
                    <a:lnTo>
                      <a:pt x="60" y="340"/>
                    </a:lnTo>
                    <a:lnTo>
                      <a:pt x="60" y="340"/>
                    </a:lnTo>
                    <a:lnTo>
                      <a:pt x="56" y="342"/>
                    </a:lnTo>
                    <a:lnTo>
                      <a:pt x="52" y="345"/>
                    </a:lnTo>
                    <a:lnTo>
                      <a:pt x="52" y="345"/>
                    </a:lnTo>
                    <a:lnTo>
                      <a:pt x="49" y="348"/>
                    </a:lnTo>
                    <a:lnTo>
                      <a:pt x="45" y="349"/>
                    </a:lnTo>
                    <a:lnTo>
                      <a:pt x="45" y="349"/>
                    </a:lnTo>
                    <a:lnTo>
                      <a:pt x="42" y="351"/>
                    </a:lnTo>
                    <a:lnTo>
                      <a:pt x="38" y="353"/>
                    </a:lnTo>
                    <a:lnTo>
                      <a:pt x="38" y="353"/>
                    </a:lnTo>
                    <a:lnTo>
                      <a:pt x="37" y="353"/>
                    </a:lnTo>
                    <a:lnTo>
                      <a:pt x="36" y="352"/>
                    </a:lnTo>
                    <a:lnTo>
                      <a:pt x="36" y="352"/>
                    </a:lnTo>
                    <a:lnTo>
                      <a:pt x="36" y="352"/>
                    </a:lnTo>
                    <a:lnTo>
                      <a:pt x="36" y="352"/>
                    </a:lnTo>
                    <a:lnTo>
                      <a:pt x="35" y="352"/>
                    </a:lnTo>
                    <a:lnTo>
                      <a:pt x="34" y="352"/>
                    </a:lnTo>
                    <a:lnTo>
                      <a:pt x="30" y="351"/>
                    </a:lnTo>
                    <a:lnTo>
                      <a:pt x="30" y="351"/>
                    </a:lnTo>
                    <a:lnTo>
                      <a:pt x="26" y="351"/>
                    </a:lnTo>
                    <a:lnTo>
                      <a:pt x="24" y="350"/>
                    </a:lnTo>
                    <a:lnTo>
                      <a:pt x="23" y="349"/>
                    </a:lnTo>
                    <a:lnTo>
                      <a:pt x="23" y="349"/>
                    </a:lnTo>
                    <a:lnTo>
                      <a:pt x="22" y="347"/>
                    </a:lnTo>
                    <a:lnTo>
                      <a:pt x="21" y="345"/>
                    </a:lnTo>
                    <a:lnTo>
                      <a:pt x="23" y="340"/>
                    </a:lnTo>
                    <a:lnTo>
                      <a:pt x="23" y="340"/>
                    </a:lnTo>
                    <a:lnTo>
                      <a:pt x="24" y="337"/>
                    </a:lnTo>
                    <a:lnTo>
                      <a:pt x="24" y="332"/>
                    </a:lnTo>
                    <a:lnTo>
                      <a:pt x="24" y="327"/>
                    </a:lnTo>
                    <a:lnTo>
                      <a:pt x="24" y="327"/>
                    </a:lnTo>
                    <a:lnTo>
                      <a:pt x="23" y="326"/>
                    </a:lnTo>
                    <a:lnTo>
                      <a:pt x="22" y="326"/>
                    </a:lnTo>
                    <a:lnTo>
                      <a:pt x="20" y="326"/>
                    </a:lnTo>
                    <a:lnTo>
                      <a:pt x="18" y="325"/>
                    </a:lnTo>
                    <a:lnTo>
                      <a:pt x="18" y="325"/>
                    </a:lnTo>
                    <a:lnTo>
                      <a:pt x="17" y="325"/>
                    </a:lnTo>
                    <a:lnTo>
                      <a:pt x="17" y="326"/>
                    </a:lnTo>
                    <a:lnTo>
                      <a:pt x="17" y="328"/>
                    </a:lnTo>
                    <a:lnTo>
                      <a:pt x="17" y="329"/>
                    </a:lnTo>
                    <a:lnTo>
                      <a:pt x="17" y="329"/>
                    </a:lnTo>
                    <a:lnTo>
                      <a:pt x="16" y="331"/>
                    </a:lnTo>
                    <a:lnTo>
                      <a:pt x="19" y="332"/>
                    </a:lnTo>
                    <a:lnTo>
                      <a:pt x="19" y="332"/>
                    </a:lnTo>
                    <a:lnTo>
                      <a:pt x="20" y="333"/>
                    </a:lnTo>
                    <a:lnTo>
                      <a:pt x="20" y="333"/>
                    </a:lnTo>
                    <a:lnTo>
                      <a:pt x="19" y="334"/>
                    </a:lnTo>
                    <a:lnTo>
                      <a:pt x="19" y="334"/>
                    </a:lnTo>
                    <a:lnTo>
                      <a:pt x="18" y="334"/>
                    </a:lnTo>
                    <a:lnTo>
                      <a:pt x="18" y="334"/>
                    </a:lnTo>
                    <a:lnTo>
                      <a:pt x="19" y="335"/>
                    </a:lnTo>
                    <a:lnTo>
                      <a:pt x="19" y="337"/>
                    </a:lnTo>
                    <a:lnTo>
                      <a:pt x="19" y="337"/>
                    </a:lnTo>
                    <a:lnTo>
                      <a:pt x="18" y="339"/>
                    </a:lnTo>
                    <a:lnTo>
                      <a:pt x="17" y="339"/>
                    </a:lnTo>
                    <a:lnTo>
                      <a:pt x="15" y="338"/>
                    </a:lnTo>
                    <a:lnTo>
                      <a:pt x="15" y="338"/>
                    </a:lnTo>
                    <a:lnTo>
                      <a:pt x="13" y="338"/>
                    </a:lnTo>
                    <a:lnTo>
                      <a:pt x="12" y="338"/>
                    </a:lnTo>
                    <a:lnTo>
                      <a:pt x="12" y="339"/>
                    </a:lnTo>
                    <a:lnTo>
                      <a:pt x="11" y="339"/>
                    </a:lnTo>
                    <a:lnTo>
                      <a:pt x="11" y="339"/>
                    </a:lnTo>
                    <a:lnTo>
                      <a:pt x="10" y="339"/>
                    </a:lnTo>
                    <a:lnTo>
                      <a:pt x="9" y="338"/>
                    </a:lnTo>
                    <a:lnTo>
                      <a:pt x="10" y="334"/>
                    </a:lnTo>
                    <a:lnTo>
                      <a:pt x="10" y="334"/>
                    </a:lnTo>
                    <a:lnTo>
                      <a:pt x="10" y="333"/>
                    </a:lnTo>
                    <a:lnTo>
                      <a:pt x="10" y="333"/>
                    </a:lnTo>
                    <a:lnTo>
                      <a:pt x="8" y="335"/>
                    </a:lnTo>
                    <a:lnTo>
                      <a:pt x="8" y="335"/>
                    </a:lnTo>
                    <a:lnTo>
                      <a:pt x="7" y="335"/>
                    </a:lnTo>
                    <a:lnTo>
                      <a:pt x="7" y="334"/>
                    </a:lnTo>
                    <a:lnTo>
                      <a:pt x="8" y="332"/>
                    </a:lnTo>
                    <a:lnTo>
                      <a:pt x="8" y="332"/>
                    </a:lnTo>
                    <a:lnTo>
                      <a:pt x="9" y="330"/>
                    </a:lnTo>
                    <a:lnTo>
                      <a:pt x="9" y="327"/>
                    </a:lnTo>
                    <a:lnTo>
                      <a:pt x="9" y="327"/>
                    </a:lnTo>
                    <a:lnTo>
                      <a:pt x="10" y="326"/>
                    </a:lnTo>
                    <a:lnTo>
                      <a:pt x="10" y="325"/>
                    </a:lnTo>
                    <a:lnTo>
                      <a:pt x="12" y="324"/>
                    </a:lnTo>
                    <a:lnTo>
                      <a:pt x="12" y="324"/>
                    </a:lnTo>
                    <a:lnTo>
                      <a:pt x="12" y="324"/>
                    </a:lnTo>
                    <a:lnTo>
                      <a:pt x="12" y="324"/>
                    </a:lnTo>
                    <a:lnTo>
                      <a:pt x="10" y="323"/>
                    </a:lnTo>
                    <a:lnTo>
                      <a:pt x="10" y="323"/>
                    </a:lnTo>
                    <a:lnTo>
                      <a:pt x="4" y="327"/>
                    </a:lnTo>
                    <a:lnTo>
                      <a:pt x="4" y="327"/>
                    </a:lnTo>
                    <a:lnTo>
                      <a:pt x="1" y="332"/>
                    </a:lnTo>
                    <a:lnTo>
                      <a:pt x="0" y="337"/>
                    </a:lnTo>
                    <a:lnTo>
                      <a:pt x="0" y="339"/>
                    </a:lnTo>
                    <a:lnTo>
                      <a:pt x="0" y="339"/>
                    </a:lnTo>
                    <a:lnTo>
                      <a:pt x="3" y="341"/>
                    </a:lnTo>
                    <a:lnTo>
                      <a:pt x="5" y="342"/>
                    </a:lnTo>
                    <a:lnTo>
                      <a:pt x="6" y="344"/>
                    </a:lnTo>
                    <a:lnTo>
                      <a:pt x="6" y="344"/>
                    </a:lnTo>
                    <a:lnTo>
                      <a:pt x="8" y="349"/>
                    </a:lnTo>
                    <a:lnTo>
                      <a:pt x="8" y="351"/>
                    </a:lnTo>
                    <a:lnTo>
                      <a:pt x="8" y="352"/>
                    </a:lnTo>
                    <a:lnTo>
                      <a:pt x="8" y="352"/>
                    </a:lnTo>
                    <a:lnTo>
                      <a:pt x="6" y="354"/>
                    </a:lnTo>
                    <a:lnTo>
                      <a:pt x="5" y="356"/>
                    </a:lnTo>
                    <a:lnTo>
                      <a:pt x="4" y="358"/>
                    </a:lnTo>
                    <a:lnTo>
                      <a:pt x="4" y="358"/>
                    </a:lnTo>
                    <a:lnTo>
                      <a:pt x="4" y="363"/>
                    </a:lnTo>
                    <a:lnTo>
                      <a:pt x="5" y="366"/>
                    </a:lnTo>
                    <a:lnTo>
                      <a:pt x="7" y="369"/>
                    </a:lnTo>
                    <a:lnTo>
                      <a:pt x="7" y="369"/>
                    </a:lnTo>
                    <a:lnTo>
                      <a:pt x="10" y="370"/>
                    </a:lnTo>
                    <a:lnTo>
                      <a:pt x="12" y="372"/>
                    </a:lnTo>
                    <a:lnTo>
                      <a:pt x="12" y="372"/>
                    </a:lnTo>
                    <a:lnTo>
                      <a:pt x="18" y="381"/>
                    </a:lnTo>
                    <a:lnTo>
                      <a:pt x="18" y="381"/>
                    </a:lnTo>
                    <a:lnTo>
                      <a:pt x="19" y="382"/>
                    </a:lnTo>
                    <a:lnTo>
                      <a:pt x="21" y="383"/>
                    </a:lnTo>
                    <a:lnTo>
                      <a:pt x="23" y="383"/>
                    </a:lnTo>
                    <a:lnTo>
                      <a:pt x="25" y="383"/>
                    </a:lnTo>
                    <a:lnTo>
                      <a:pt x="25" y="383"/>
                    </a:lnTo>
                    <a:lnTo>
                      <a:pt x="26" y="384"/>
                    </a:lnTo>
                    <a:lnTo>
                      <a:pt x="27" y="386"/>
                    </a:lnTo>
                    <a:lnTo>
                      <a:pt x="28" y="389"/>
                    </a:lnTo>
                    <a:lnTo>
                      <a:pt x="28" y="391"/>
                    </a:lnTo>
                    <a:lnTo>
                      <a:pt x="28" y="391"/>
                    </a:lnTo>
                    <a:lnTo>
                      <a:pt x="27" y="397"/>
                    </a:lnTo>
                    <a:lnTo>
                      <a:pt x="27" y="401"/>
                    </a:lnTo>
                    <a:lnTo>
                      <a:pt x="28" y="402"/>
                    </a:lnTo>
                    <a:lnTo>
                      <a:pt x="30" y="402"/>
                    </a:lnTo>
                    <a:lnTo>
                      <a:pt x="30" y="402"/>
                    </a:lnTo>
                    <a:lnTo>
                      <a:pt x="39" y="403"/>
                    </a:lnTo>
                    <a:lnTo>
                      <a:pt x="45" y="404"/>
                    </a:lnTo>
                    <a:lnTo>
                      <a:pt x="45" y="404"/>
                    </a:lnTo>
                    <a:lnTo>
                      <a:pt x="48" y="405"/>
                    </a:lnTo>
                    <a:lnTo>
                      <a:pt x="49" y="406"/>
                    </a:lnTo>
                    <a:lnTo>
                      <a:pt x="51" y="406"/>
                    </a:lnTo>
                    <a:lnTo>
                      <a:pt x="51" y="406"/>
                    </a:lnTo>
                    <a:lnTo>
                      <a:pt x="57" y="406"/>
                    </a:lnTo>
                    <a:lnTo>
                      <a:pt x="63" y="406"/>
                    </a:lnTo>
                    <a:lnTo>
                      <a:pt x="63" y="406"/>
                    </a:lnTo>
                    <a:lnTo>
                      <a:pt x="70" y="409"/>
                    </a:lnTo>
                    <a:lnTo>
                      <a:pt x="70" y="409"/>
                    </a:lnTo>
                    <a:lnTo>
                      <a:pt x="75" y="411"/>
                    </a:lnTo>
                    <a:lnTo>
                      <a:pt x="80" y="413"/>
                    </a:lnTo>
                    <a:lnTo>
                      <a:pt x="80" y="413"/>
                    </a:lnTo>
                    <a:lnTo>
                      <a:pt x="85" y="416"/>
                    </a:lnTo>
                    <a:lnTo>
                      <a:pt x="88" y="417"/>
                    </a:lnTo>
                    <a:lnTo>
                      <a:pt x="90" y="417"/>
                    </a:lnTo>
                    <a:lnTo>
                      <a:pt x="90" y="417"/>
                    </a:lnTo>
                    <a:lnTo>
                      <a:pt x="93" y="415"/>
                    </a:lnTo>
                    <a:lnTo>
                      <a:pt x="94" y="414"/>
                    </a:lnTo>
                    <a:lnTo>
                      <a:pt x="96" y="413"/>
                    </a:lnTo>
                    <a:lnTo>
                      <a:pt x="96" y="413"/>
                    </a:lnTo>
                    <a:lnTo>
                      <a:pt x="101" y="415"/>
                    </a:lnTo>
                    <a:lnTo>
                      <a:pt x="103" y="415"/>
                    </a:lnTo>
                    <a:lnTo>
                      <a:pt x="103" y="414"/>
                    </a:lnTo>
                    <a:lnTo>
                      <a:pt x="103" y="414"/>
                    </a:lnTo>
                    <a:lnTo>
                      <a:pt x="103" y="412"/>
                    </a:lnTo>
                    <a:lnTo>
                      <a:pt x="103" y="411"/>
                    </a:lnTo>
                    <a:lnTo>
                      <a:pt x="105" y="412"/>
                    </a:lnTo>
                    <a:lnTo>
                      <a:pt x="105" y="412"/>
                    </a:lnTo>
                    <a:lnTo>
                      <a:pt x="113" y="414"/>
                    </a:lnTo>
                    <a:lnTo>
                      <a:pt x="113" y="414"/>
                    </a:lnTo>
                    <a:lnTo>
                      <a:pt x="114" y="412"/>
                    </a:lnTo>
                    <a:lnTo>
                      <a:pt x="115" y="409"/>
                    </a:lnTo>
                    <a:lnTo>
                      <a:pt x="115" y="409"/>
                    </a:lnTo>
                    <a:lnTo>
                      <a:pt x="120" y="403"/>
                    </a:lnTo>
                    <a:lnTo>
                      <a:pt x="120" y="403"/>
                    </a:lnTo>
                    <a:lnTo>
                      <a:pt x="122" y="400"/>
                    </a:lnTo>
                    <a:lnTo>
                      <a:pt x="122" y="397"/>
                    </a:lnTo>
                    <a:lnTo>
                      <a:pt x="123" y="397"/>
                    </a:lnTo>
                    <a:lnTo>
                      <a:pt x="123" y="397"/>
                    </a:lnTo>
                    <a:lnTo>
                      <a:pt x="125" y="398"/>
                    </a:lnTo>
                    <a:lnTo>
                      <a:pt x="127" y="397"/>
                    </a:lnTo>
                    <a:lnTo>
                      <a:pt x="127" y="397"/>
                    </a:lnTo>
                    <a:lnTo>
                      <a:pt x="128" y="395"/>
                    </a:lnTo>
                    <a:lnTo>
                      <a:pt x="129" y="392"/>
                    </a:lnTo>
                    <a:lnTo>
                      <a:pt x="129" y="388"/>
                    </a:lnTo>
                    <a:lnTo>
                      <a:pt x="129" y="388"/>
                    </a:lnTo>
                    <a:lnTo>
                      <a:pt x="135" y="388"/>
                    </a:lnTo>
                    <a:lnTo>
                      <a:pt x="142" y="387"/>
                    </a:lnTo>
                    <a:lnTo>
                      <a:pt x="142" y="387"/>
                    </a:lnTo>
                    <a:lnTo>
                      <a:pt x="144" y="388"/>
                    </a:lnTo>
                    <a:lnTo>
                      <a:pt x="144" y="390"/>
                    </a:lnTo>
                    <a:lnTo>
                      <a:pt x="145" y="394"/>
                    </a:lnTo>
                    <a:lnTo>
                      <a:pt x="145" y="394"/>
                    </a:lnTo>
                    <a:lnTo>
                      <a:pt x="146" y="395"/>
                    </a:lnTo>
                    <a:lnTo>
                      <a:pt x="147" y="395"/>
                    </a:lnTo>
                    <a:lnTo>
                      <a:pt x="151" y="394"/>
                    </a:lnTo>
                    <a:lnTo>
                      <a:pt x="157" y="390"/>
                    </a:lnTo>
                    <a:lnTo>
                      <a:pt x="157" y="390"/>
                    </a:lnTo>
                    <a:lnTo>
                      <a:pt x="158" y="389"/>
                    </a:lnTo>
                    <a:lnTo>
                      <a:pt x="158" y="387"/>
                    </a:lnTo>
                    <a:lnTo>
                      <a:pt x="158" y="385"/>
                    </a:lnTo>
                    <a:lnTo>
                      <a:pt x="158" y="383"/>
                    </a:lnTo>
                    <a:lnTo>
                      <a:pt x="158" y="383"/>
                    </a:lnTo>
                    <a:lnTo>
                      <a:pt x="160" y="381"/>
                    </a:lnTo>
                    <a:lnTo>
                      <a:pt x="163" y="379"/>
                    </a:lnTo>
                    <a:lnTo>
                      <a:pt x="163" y="379"/>
                    </a:lnTo>
                    <a:lnTo>
                      <a:pt x="163" y="379"/>
                    </a:lnTo>
                    <a:lnTo>
                      <a:pt x="163" y="377"/>
                    </a:lnTo>
                    <a:lnTo>
                      <a:pt x="163" y="372"/>
                    </a:lnTo>
                    <a:lnTo>
                      <a:pt x="163" y="372"/>
                    </a:lnTo>
                    <a:lnTo>
                      <a:pt x="164" y="364"/>
                    </a:lnTo>
                    <a:lnTo>
                      <a:pt x="166" y="357"/>
                    </a:lnTo>
                    <a:lnTo>
                      <a:pt x="166" y="357"/>
                    </a:lnTo>
                    <a:lnTo>
                      <a:pt x="168" y="353"/>
                    </a:lnTo>
                    <a:lnTo>
                      <a:pt x="170" y="350"/>
                    </a:lnTo>
                    <a:lnTo>
                      <a:pt x="170" y="350"/>
                    </a:lnTo>
                    <a:lnTo>
                      <a:pt x="172" y="348"/>
                    </a:lnTo>
                    <a:lnTo>
                      <a:pt x="173" y="345"/>
                    </a:lnTo>
                    <a:lnTo>
                      <a:pt x="174" y="342"/>
                    </a:lnTo>
                    <a:lnTo>
                      <a:pt x="176" y="340"/>
                    </a:lnTo>
                    <a:lnTo>
                      <a:pt x="176" y="340"/>
                    </a:lnTo>
                    <a:lnTo>
                      <a:pt x="177" y="340"/>
                    </a:lnTo>
                    <a:lnTo>
                      <a:pt x="178" y="342"/>
                    </a:lnTo>
                    <a:lnTo>
                      <a:pt x="180" y="347"/>
                    </a:lnTo>
                    <a:lnTo>
                      <a:pt x="180" y="347"/>
                    </a:lnTo>
                    <a:lnTo>
                      <a:pt x="181" y="348"/>
                    </a:lnTo>
                    <a:lnTo>
                      <a:pt x="182" y="348"/>
                    </a:lnTo>
                    <a:lnTo>
                      <a:pt x="184" y="348"/>
                    </a:lnTo>
                    <a:lnTo>
                      <a:pt x="184" y="348"/>
                    </a:lnTo>
                    <a:lnTo>
                      <a:pt x="185" y="348"/>
                    </a:lnTo>
                    <a:lnTo>
                      <a:pt x="186" y="350"/>
                    </a:lnTo>
                    <a:lnTo>
                      <a:pt x="188" y="353"/>
                    </a:lnTo>
                    <a:lnTo>
                      <a:pt x="188" y="353"/>
                    </a:lnTo>
                    <a:lnTo>
                      <a:pt x="189" y="354"/>
                    </a:lnTo>
                    <a:lnTo>
                      <a:pt x="192" y="354"/>
                    </a:lnTo>
                    <a:lnTo>
                      <a:pt x="197" y="353"/>
                    </a:lnTo>
                    <a:lnTo>
                      <a:pt x="197" y="353"/>
                    </a:lnTo>
                    <a:lnTo>
                      <a:pt x="198" y="352"/>
                    </a:lnTo>
                    <a:lnTo>
                      <a:pt x="199" y="350"/>
                    </a:lnTo>
                    <a:lnTo>
                      <a:pt x="199" y="347"/>
                    </a:lnTo>
                    <a:lnTo>
                      <a:pt x="200" y="344"/>
                    </a:lnTo>
                    <a:lnTo>
                      <a:pt x="200" y="344"/>
                    </a:lnTo>
                    <a:lnTo>
                      <a:pt x="204" y="338"/>
                    </a:lnTo>
                    <a:lnTo>
                      <a:pt x="204" y="338"/>
                    </a:lnTo>
                    <a:lnTo>
                      <a:pt x="206" y="335"/>
                    </a:lnTo>
                    <a:lnTo>
                      <a:pt x="210" y="335"/>
                    </a:lnTo>
                    <a:lnTo>
                      <a:pt x="210" y="335"/>
                    </a:lnTo>
                    <a:lnTo>
                      <a:pt x="211" y="335"/>
                    </a:lnTo>
                    <a:lnTo>
                      <a:pt x="212" y="334"/>
                    </a:lnTo>
                    <a:lnTo>
                      <a:pt x="212" y="334"/>
                    </a:lnTo>
                    <a:lnTo>
                      <a:pt x="213" y="334"/>
                    </a:lnTo>
                    <a:lnTo>
                      <a:pt x="214" y="334"/>
                    </a:lnTo>
                    <a:lnTo>
                      <a:pt x="218" y="337"/>
                    </a:lnTo>
                    <a:lnTo>
                      <a:pt x="218" y="337"/>
                    </a:lnTo>
                    <a:lnTo>
                      <a:pt x="220" y="337"/>
                    </a:lnTo>
                    <a:lnTo>
                      <a:pt x="221" y="334"/>
                    </a:lnTo>
                    <a:lnTo>
                      <a:pt x="223" y="331"/>
                    </a:lnTo>
                    <a:lnTo>
                      <a:pt x="223" y="331"/>
                    </a:lnTo>
                    <a:lnTo>
                      <a:pt x="226" y="333"/>
                    </a:lnTo>
                    <a:lnTo>
                      <a:pt x="231" y="335"/>
                    </a:lnTo>
                    <a:lnTo>
                      <a:pt x="231" y="335"/>
                    </a:lnTo>
                    <a:lnTo>
                      <a:pt x="232" y="335"/>
                    </a:lnTo>
                    <a:lnTo>
                      <a:pt x="232" y="334"/>
                    </a:lnTo>
                    <a:lnTo>
                      <a:pt x="232" y="332"/>
                    </a:lnTo>
                    <a:lnTo>
                      <a:pt x="232" y="330"/>
                    </a:lnTo>
                    <a:lnTo>
                      <a:pt x="232" y="330"/>
                    </a:lnTo>
                    <a:lnTo>
                      <a:pt x="233" y="328"/>
                    </a:lnTo>
                    <a:lnTo>
                      <a:pt x="231" y="327"/>
                    </a:lnTo>
                    <a:lnTo>
                      <a:pt x="231" y="327"/>
                    </a:lnTo>
                    <a:lnTo>
                      <a:pt x="231" y="326"/>
                    </a:lnTo>
                    <a:lnTo>
                      <a:pt x="231" y="325"/>
                    </a:lnTo>
                    <a:lnTo>
                      <a:pt x="233" y="322"/>
                    </a:lnTo>
                    <a:lnTo>
                      <a:pt x="233" y="322"/>
                    </a:lnTo>
                    <a:lnTo>
                      <a:pt x="233" y="321"/>
                    </a:lnTo>
                    <a:lnTo>
                      <a:pt x="233" y="321"/>
                    </a:lnTo>
                    <a:lnTo>
                      <a:pt x="233" y="320"/>
                    </a:lnTo>
                    <a:lnTo>
                      <a:pt x="233" y="320"/>
                    </a:lnTo>
                    <a:lnTo>
                      <a:pt x="233" y="317"/>
                    </a:lnTo>
                    <a:lnTo>
                      <a:pt x="234" y="313"/>
                    </a:lnTo>
                    <a:lnTo>
                      <a:pt x="234" y="313"/>
                    </a:lnTo>
                    <a:lnTo>
                      <a:pt x="234" y="312"/>
                    </a:lnTo>
                    <a:lnTo>
                      <a:pt x="235" y="313"/>
                    </a:lnTo>
                    <a:lnTo>
                      <a:pt x="237" y="315"/>
                    </a:lnTo>
                    <a:lnTo>
                      <a:pt x="237" y="315"/>
                    </a:lnTo>
                    <a:lnTo>
                      <a:pt x="240" y="317"/>
                    </a:lnTo>
                    <a:lnTo>
                      <a:pt x="243" y="316"/>
                    </a:lnTo>
                    <a:lnTo>
                      <a:pt x="243" y="316"/>
                    </a:lnTo>
                    <a:lnTo>
                      <a:pt x="244" y="315"/>
                    </a:lnTo>
                    <a:lnTo>
                      <a:pt x="244" y="316"/>
                    </a:lnTo>
                    <a:lnTo>
                      <a:pt x="245" y="318"/>
                    </a:lnTo>
                    <a:lnTo>
                      <a:pt x="245" y="318"/>
                    </a:lnTo>
                    <a:lnTo>
                      <a:pt x="245" y="319"/>
                    </a:lnTo>
                    <a:lnTo>
                      <a:pt x="246" y="319"/>
                    </a:lnTo>
                    <a:lnTo>
                      <a:pt x="249" y="318"/>
                    </a:lnTo>
                    <a:lnTo>
                      <a:pt x="249" y="318"/>
                    </a:lnTo>
                    <a:lnTo>
                      <a:pt x="251" y="319"/>
                    </a:lnTo>
                    <a:lnTo>
                      <a:pt x="252" y="319"/>
                    </a:lnTo>
                    <a:lnTo>
                      <a:pt x="254" y="321"/>
                    </a:lnTo>
                    <a:lnTo>
                      <a:pt x="254" y="321"/>
                    </a:lnTo>
                    <a:lnTo>
                      <a:pt x="254" y="321"/>
                    </a:lnTo>
                    <a:lnTo>
                      <a:pt x="254" y="320"/>
                    </a:lnTo>
                    <a:lnTo>
                      <a:pt x="254" y="316"/>
                    </a:lnTo>
                    <a:lnTo>
                      <a:pt x="254" y="316"/>
                    </a:lnTo>
                    <a:lnTo>
                      <a:pt x="255" y="312"/>
                    </a:lnTo>
                    <a:lnTo>
                      <a:pt x="256" y="310"/>
                    </a:lnTo>
                    <a:lnTo>
                      <a:pt x="256" y="310"/>
                    </a:lnTo>
                    <a:lnTo>
                      <a:pt x="257" y="308"/>
                    </a:lnTo>
                    <a:lnTo>
                      <a:pt x="256" y="306"/>
                    </a:lnTo>
                    <a:lnTo>
                      <a:pt x="254" y="300"/>
                    </a:lnTo>
                    <a:lnTo>
                      <a:pt x="254" y="300"/>
                    </a:lnTo>
                    <a:lnTo>
                      <a:pt x="250" y="289"/>
                    </a:lnTo>
                    <a:lnTo>
                      <a:pt x="250" y="289"/>
                    </a:lnTo>
                    <a:lnTo>
                      <a:pt x="248" y="283"/>
                    </a:lnTo>
                    <a:lnTo>
                      <a:pt x="246" y="279"/>
                    </a:lnTo>
                    <a:lnTo>
                      <a:pt x="244" y="277"/>
                    </a:lnTo>
                    <a:lnTo>
                      <a:pt x="244" y="277"/>
                    </a:lnTo>
                    <a:lnTo>
                      <a:pt x="243" y="276"/>
                    </a:lnTo>
                    <a:lnTo>
                      <a:pt x="242" y="275"/>
                    </a:lnTo>
                    <a:lnTo>
                      <a:pt x="245" y="271"/>
                    </a:lnTo>
                    <a:lnTo>
                      <a:pt x="245" y="271"/>
                    </a:lnTo>
                    <a:lnTo>
                      <a:pt x="246" y="268"/>
                    </a:lnTo>
                    <a:lnTo>
                      <a:pt x="246" y="266"/>
                    </a:lnTo>
                    <a:lnTo>
                      <a:pt x="247" y="262"/>
                    </a:lnTo>
                    <a:lnTo>
                      <a:pt x="247" y="262"/>
                    </a:lnTo>
                    <a:lnTo>
                      <a:pt x="249" y="262"/>
                    </a:lnTo>
                    <a:lnTo>
                      <a:pt x="252" y="262"/>
                    </a:lnTo>
                    <a:lnTo>
                      <a:pt x="252" y="262"/>
                    </a:lnTo>
                    <a:lnTo>
                      <a:pt x="254" y="262"/>
                    </a:lnTo>
                    <a:lnTo>
                      <a:pt x="254" y="261"/>
                    </a:lnTo>
                    <a:lnTo>
                      <a:pt x="255" y="260"/>
                    </a:lnTo>
                    <a:lnTo>
                      <a:pt x="255" y="260"/>
                    </a:lnTo>
                    <a:lnTo>
                      <a:pt x="256" y="260"/>
                    </a:lnTo>
                    <a:lnTo>
                      <a:pt x="256" y="260"/>
                    </a:lnTo>
                    <a:lnTo>
                      <a:pt x="257" y="261"/>
                    </a:lnTo>
                    <a:lnTo>
                      <a:pt x="257" y="261"/>
                    </a:lnTo>
                    <a:lnTo>
                      <a:pt x="259" y="261"/>
                    </a:lnTo>
                    <a:lnTo>
                      <a:pt x="260" y="260"/>
                    </a:lnTo>
                    <a:lnTo>
                      <a:pt x="261" y="261"/>
                    </a:lnTo>
                    <a:lnTo>
                      <a:pt x="261" y="261"/>
                    </a:lnTo>
                    <a:lnTo>
                      <a:pt x="263" y="263"/>
                    </a:lnTo>
                    <a:lnTo>
                      <a:pt x="265" y="265"/>
                    </a:lnTo>
                    <a:lnTo>
                      <a:pt x="265" y="265"/>
                    </a:lnTo>
                    <a:lnTo>
                      <a:pt x="265" y="266"/>
                    </a:lnTo>
                    <a:lnTo>
                      <a:pt x="266" y="266"/>
                    </a:lnTo>
                    <a:lnTo>
                      <a:pt x="267" y="267"/>
                    </a:lnTo>
                    <a:lnTo>
                      <a:pt x="267" y="267"/>
                    </a:lnTo>
                    <a:lnTo>
                      <a:pt x="269" y="269"/>
                    </a:lnTo>
                    <a:lnTo>
                      <a:pt x="269" y="269"/>
                    </a:lnTo>
                    <a:lnTo>
                      <a:pt x="270" y="269"/>
                    </a:lnTo>
                    <a:lnTo>
                      <a:pt x="270" y="269"/>
                    </a:lnTo>
                    <a:lnTo>
                      <a:pt x="270" y="267"/>
                    </a:lnTo>
                    <a:lnTo>
                      <a:pt x="270" y="267"/>
                    </a:lnTo>
                    <a:lnTo>
                      <a:pt x="277" y="269"/>
                    </a:lnTo>
                    <a:lnTo>
                      <a:pt x="286" y="274"/>
                    </a:lnTo>
                    <a:lnTo>
                      <a:pt x="286" y="274"/>
                    </a:lnTo>
                    <a:lnTo>
                      <a:pt x="291" y="277"/>
                    </a:lnTo>
                    <a:lnTo>
                      <a:pt x="294" y="279"/>
                    </a:lnTo>
                    <a:lnTo>
                      <a:pt x="294" y="279"/>
                    </a:lnTo>
                    <a:lnTo>
                      <a:pt x="294" y="279"/>
                    </a:lnTo>
                    <a:lnTo>
                      <a:pt x="295" y="276"/>
                    </a:lnTo>
                    <a:lnTo>
                      <a:pt x="297" y="273"/>
                    </a:lnTo>
                    <a:lnTo>
                      <a:pt x="301" y="265"/>
                    </a:lnTo>
                    <a:lnTo>
                      <a:pt x="301" y="265"/>
                    </a:lnTo>
                    <a:lnTo>
                      <a:pt x="306" y="258"/>
                    </a:lnTo>
                    <a:lnTo>
                      <a:pt x="310" y="251"/>
                    </a:lnTo>
                    <a:lnTo>
                      <a:pt x="310" y="251"/>
                    </a:lnTo>
                    <a:lnTo>
                      <a:pt x="311" y="248"/>
                    </a:lnTo>
                    <a:lnTo>
                      <a:pt x="310" y="243"/>
                    </a:lnTo>
                    <a:lnTo>
                      <a:pt x="310" y="237"/>
                    </a:lnTo>
                    <a:lnTo>
                      <a:pt x="310" y="233"/>
                    </a:lnTo>
                    <a:lnTo>
                      <a:pt x="310" y="233"/>
                    </a:lnTo>
                    <a:lnTo>
                      <a:pt x="311" y="231"/>
                    </a:lnTo>
                    <a:lnTo>
                      <a:pt x="312" y="230"/>
                    </a:lnTo>
                    <a:lnTo>
                      <a:pt x="316" y="228"/>
                    </a:lnTo>
                    <a:lnTo>
                      <a:pt x="316" y="228"/>
                    </a:lnTo>
                    <a:lnTo>
                      <a:pt x="323" y="225"/>
                    </a:lnTo>
                    <a:lnTo>
                      <a:pt x="327" y="222"/>
                    </a:lnTo>
                    <a:lnTo>
                      <a:pt x="327" y="222"/>
                    </a:lnTo>
                    <a:lnTo>
                      <a:pt x="334" y="223"/>
                    </a:lnTo>
                    <a:lnTo>
                      <a:pt x="344" y="227"/>
                    </a:lnTo>
                    <a:lnTo>
                      <a:pt x="344" y="227"/>
                    </a:lnTo>
                    <a:lnTo>
                      <a:pt x="349" y="229"/>
                    </a:lnTo>
                    <a:lnTo>
                      <a:pt x="353" y="229"/>
                    </a:lnTo>
                    <a:lnTo>
                      <a:pt x="361" y="230"/>
                    </a:lnTo>
                    <a:lnTo>
                      <a:pt x="361" y="230"/>
                    </a:lnTo>
                    <a:lnTo>
                      <a:pt x="364" y="231"/>
                    </a:lnTo>
                    <a:lnTo>
                      <a:pt x="368" y="234"/>
                    </a:lnTo>
                    <a:lnTo>
                      <a:pt x="374" y="239"/>
                    </a:lnTo>
                    <a:lnTo>
                      <a:pt x="374" y="239"/>
                    </a:lnTo>
                    <a:lnTo>
                      <a:pt x="374" y="239"/>
                    </a:lnTo>
                    <a:lnTo>
                      <a:pt x="375" y="238"/>
                    </a:lnTo>
                    <a:lnTo>
                      <a:pt x="377" y="233"/>
                    </a:lnTo>
                    <a:lnTo>
                      <a:pt x="379" y="228"/>
                    </a:lnTo>
                    <a:lnTo>
                      <a:pt x="382" y="224"/>
                    </a:lnTo>
                    <a:lnTo>
                      <a:pt x="382" y="224"/>
                    </a:lnTo>
                    <a:lnTo>
                      <a:pt x="384" y="224"/>
                    </a:lnTo>
                    <a:lnTo>
                      <a:pt x="387" y="225"/>
                    </a:lnTo>
                    <a:lnTo>
                      <a:pt x="390" y="227"/>
                    </a:lnTo>
                    <a:lnTo>
                      <a:pt x="394" y="227"/>
                    </a:lnTo>
                    <a:lnTo>
                      <a:pt x="394" y="227"/>
                    </a:lnTo>
                    <a:lnTo>
                      <a:pt x="397" y="227"/>
                    </a:lnTo>
                    <a:lnTo>
                      <a:pt x="400" y="225"/>
                    </a:lnTo>
                    <a:lnTo>
                      <a:pt x="402" y="223"/>
                    </a:lnTo>
                    <a:lnTo>
                      <a:pt x="404" y="221"/>
                    </a:lnTo>
                    <a:lnTo>
                      <a:pt x="404" y="221"/>
                    </a:lnTo>
                    <a:lnTo>
                      <a:pt x="406" y="221"/>
                    </a:lnTo>
                    <a:lnTo>
                      <a:pt x="408" y="221"/>
                    </a:lnTo>
                    <a:lnTo>
                      <a:pt x="412" y="224"/>
                    </a:lnTo>
                    <a:lnTo>
                      <a:pt x="412" y="224"/>
                    </a:lnTo>
                    <a:lnTo>
                      <a:pt x="413" y="224"/>
                    </a:lnTo>
                    <a:lnTo>
                      <a:pt x="414" y="224"/>
                    </a:lnTo>
                    <a:lnTo>
                      <a:pt x="418" y="222"/>
                    </a:lnTo>
                    <a:lnTo>
                      <a:pt x="421" y="220"/>
                    </a:lnTo>
                    <a:lnTo>
                      <a:pt x="424" y="219"/>
                    </a:lnTo>
                    <a:lnTo>
                      <a:pt x="424" y="219"/>
                    </a:lnTo>
                    <a:lnTo>
                      <a:pt x="425" y="219"/>
                    </a:lnTo>
                    <a:lnTo>
                      <a:pt x="426" y="221"/>
                    </a:lnTo>
                    <a:lnTo>
                      <a:pt x="426" y="223"/>
                    </a:lnTo>
                    <a:lnTo>
                      <a:pt x="427" y="226"/>
                    </a:lnTo>
                    <a:lnTo>
                      <a:pt x="427" y="226"/>
                    </a:lnTo>
                    <a:lnTo>
                      <a:pt x="428" y="227"/>
                    </a:lnTo>
                    <a:lnTo>
                      <a:pt x="430" y="226"/>
                    </a:lnTo>
                    <a:lnTo>
                      <a:pt x="435" y="222"/>
                    </a:lnTo>
                    <a:lnTo>
                      <a:pt x="435" y="222"/>
                    </a:lnTo>
                    <a:lnTo>
                      <a:pt x="438" y="221"/>
                    </a:lnTo>
                    <a:lnTo>
                      <a:pt x="441" y="221"/>
                    </a:lnTo>
                    <a:lnTo>
                      <a:pt x="444" y="221"/>
                    </a:lnTo>
                    <a:lnTo>
                      <a:pt x="446" y="220"/>
                    </a:lnTo>
                    <a:lnTo>
                      <a:pt x="446" y="220"/>
                    </a:lnTo>
                    <a:lnTo>
                      <a:pt x="448" y="219"/>
                    </a:lnTo>
                    <a:lnTo>
                      <a:pt x="449" y="219"/>
                    </a:lnTo>
                    <a:lnTo>
                      <a:pt x="453" y="221"/>
                    </a:lnTo>
                    <a:lnTo>
                      <a:pt x="453" y="221"/>
                    </a:lnTo>
                    <a:lnTo>
                      <a:pt x="455" y="222"/>
                    </a:lnTo>
                    <a:lnTo>
                      <a:pt x="456" y="221"/>
                    </a:lnTo>
                    <a:lnTo>
                      <a:pt x="458" y="219"/>
                    </a:lnTo>
                    <a:lnTo>
                      <a:pt x="459" y="218"/>
                    </a:lnTo>
                    <a:lnTo>
                      <a:pt x="459" y="218"/>
                    </a:lnTo>
                    <a:lnTo>
                      <a:pt x="461" y="217"/>
                    </a:lnTo>
                    <a:lnTo>
                      <a:pt x="463" y="218"/>
                    </a:lnTo>
                    <a:lnTo>
                      <a:pt x="468" y="222"/>
                    </a:lnTo>
                    <a:lnTo>
                      <a:pt x="468" y="222"/>
                    </a:lnTo>
                    <a:lnTo>
                      <a:pt x="469" y="223"/>
                    </a:lnTo>
                    <a:lnTo>
                      <a:pt x="471" y="222"/>
                    </a:lnTo>
                    <a:lnTo>
                      <a:pt x="474" y="215"/>
                    </a:lnTo>
                    <a:lnTo>
                      <a:pt x="474" y="215"/>
                    </a:lnTo>
                    <a:lnTo>
                      <a:pt x="475" y="211"/>
                    </a:lnTo>
                    <a:lnTo>
                      <a:pt x="476" y="206"/>
                    </a:lnTo>
                    <a:lnTo>
                      <a:pt x="477" y="203"/>
                    </a:lnTo>
                    <a:lnTo>
                      <a:pt x="477" y="202"/>
                    </a:lnTo>
                    <a:lnTo>
                      <a:pt x="478" y="202"/>
                    </a:lnTo>
                    <a:lnTo>
                      <a:pt x="478" y="202"/>
                    </a:lnTo>
                    <a:lnTo>
                      <a:pt x="480" y="202"/>
                    </a:lnTo>
                    <a:lnTo>
                      <a:pt x="482" y="201"/>
                    </a:lnTo>
                    <a:lnTo>
                      <a:pt x="484" y="199"/>
                    </a:lnTo>
                    <a:lnTo>
                      <a:pt x="486" y="197"/>
                    </a:lnTo>
                    <a:lnTo>
                      <a:pt x="486" y="197"/>
                    </a:lnTo>
                    <a:lnTo>
                      <a:pt x="487" y="194"/>
                    </a:lnTo>
                    <a:lnTo>
                      <a:pt x="486" y="191"/>
                    </a:lnTo>
                    <a:lnTo>
                      <a:pt x="484" y="189"/>
                    </a:lnTo>
                    <a:lnTo>
                      <a:pt x="483" y="186"/>
                    </a:lnTo>
                    <a:lnTo>
                      <a:pt x="483" y="186"/>
                    </a:lnTo>
                    <a:lnTo>
                      <a:pt x="483" y="181"/>
                    </a:lnTo>
                    <a:lnTo>
                      <a:pt x="482" y="178"/>
                    </a:lnTo>
                    <a:lnTo>
                      <a:pt x="481" y="174"/>
                    </a:lnTo>
                    <a:lnTo>
                      <a:pt x="481" y="174"/>
                    </a:lnTo>
                    <a:lnTo>
                      <a:pt x="478" y="171"/>
                    </a:lnTo>
                    <a:lnTo>
                      <a:pt x="476" y="170"/>
                    </a:lnTo>
                    <a:lnTo>
                      <a:pt x="471" y="169"/>
                    </a:lnTo>
                    <a:lnTo>
                      <a:pt x="471" y="169"/>
                    </a:lnTo>
                    <a:lnTo>
                      <a:pt x="470" y="168"/>
                    </a:lnTo>
                    <a:lnTo>
                      <a:pt x="470" y="167"/>
                    </a:lnTo>
                    <a:lnTo>
                      <a:pt x="470" y="164"/>
                    </a:lnTo>
                    <a:lnTo>
                      <a:pt x="472" y="158"/>
                    </a:lnTo>
                    <a:lnTo>
                      <a:pt x="472" y="158"/>
                    </a:lnTo>
                    <a:lnTo>
                      <a:pt x="472" y="156"/>
                    </a:lnTo>
                    <a:lnTo>
                      <a:pt x="471" y="155"/>
                    </a:lnTo>
                    <a:lnTo>
                      <a:pt x="467" y="154"/>
                    </a:lnTo>
                    <a:lnTo>
                      <a:pt x="461" y="153"/>
                    </a:lnTo>
                    <a:lnTo>
                      <a:pt x="459" y="152"/>
                    </a:lnTo>
                    <a:lnTo>
                      <a:pt x="459" y="152"/>
                    </a:lnTo>
                    <a:lnTo>
                      <a:pt x="459" y="148"/>
                    </a:lnTo>
                    <a:lnTo>
                      <a:pt x="460" y="142"/>
                    </a:lnTo>
                    <a:lnTo>
                      <a:pt x="460" y="142"/>
                    </a:lnTo>
                    <a:lnTo>
                      <a:pt x="459" y="140"/>
                    </a:lnTo>
                    <a:lnTo>
                      <a:pt x="457" y="139"/>
                    </a:lnTo>
                    <a:lnTo>
                      <a:pt x="453" y="136"/>
                    </a:lnTo>
                    <a:lnTo>
                      <a:pt x="453" y="136"/>
                    </a:lnTo>
                    <a:lnTo>
                      <a:pt x="452" y="133"/>
                    </a:lnTo>
                    <a:lnTo>
                      <a:pt x="452" y="128"/>
                    </a:lnTo>
                    <a:lnTo>
                      <a:pt x="453" y="117"/>
                    </a:lnTo>
                    <a:lnTo>
                      <a:pt x="453" y="117"/>
                    </a:lnTo>
                    <a:lnTo>
                      <a:pt x="455" y="111"/>
                    </a:lnTo>
                    <a:lnTo>
                      <a:pt x="457" y="108"/>
                    </a:lnTo>
                    <a:lnTo>
                      <a:pt x="460" y="106"/>
                    </a:lnTo>
                    <a:lnTo>
                      <a:pt x="463" y="105"/>
                    </a:lnTo>
                    <a:lnTo>
                      <a:pt x="463" y="105"/>
                    </a:lnTo>
                    <a:lnTo>
                      <a:pt x="465" y="104"/>
                    </a:lnTo>
                    <a:lnTo>
                      <a:pt x="463" y="102"/>
                    </a:lnTo>
                    <a:lnTo>
                      <a:pt x="461" y="100"/>
                    </a:lnTo>
                    <a:lnTo>
                      <a:pt x="459" y="97"/>
                    </a:lnTo>
                    <a:lnTo>
                      <a:pt x="459" y="97"/>
                    </a:lnTo>
                    <a:lnTo>
                      <a:pt x="459" y="95"/>
                    </a:lnTo>
                    <a:lnTo>
                      <a:pt x="459" y="95"/>
                    </a:lnTo>
                    <a:lnTo>
                      <a:pt x="459" y="95"/>
                    </a:lnTo>
                    <a:lnTo>
                      <a:pt x="455" y="97"/>
                    </a:lnTo>
                    <a:lnTo>
                      <a:pt x="452" y="98"/>
                    </a:lnTo>
                    <a:lnTo>
                      <a:pt x="452" y="9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4" name="フリーフォーム 73">
                <a:extLst>
                  <a:ext uri="{FF2B5EF4-FFF2-40B4-BE49-F238E27FC236}">
                    <a16:creationId xmlns:a16="http://schemas.microsoft.com/office/drawing/2014/main" id="{00000000-0008-0000-0000-000096050000}"/>
                  </a:ext>
                </a:extLst>
              </p:cNvPr>
              <p:cNvSpPr>
                <a:spLocks/>
              </p:cNvSpPr>
              <p:nvPr/>
            </p:nvSpPr>
            <p:spPr bwMode="auto">
              <a:xfrm>
                <a:off x="320" y="576"/>
                <a:ext cx="44" cy="72"/>
              </a:xfrm>
              <a:custGeom>
                <a:avLst/>
                <a:gdLst>
                  <a:gd name="T0" fmla="*/ 374 w 394"/>
                  <a:gd name="T1" fmla="*/ 1 h 647"/>
                  <a:gd name="T2" fmla="*/ 346 w 394"/>
                  <a:gd name="T3" fmla="*/ 7 h 647"/>
                  <a:gd name="T4" fmla="*/ 316 w 394"/>
                  <a:gd name="T5" fmla="*/ 14 h 647"/>
                  <a:gd name="T6" fmla="*/ 289 w 394"/>
                  <a:gd name="T7" fmla="*/ 34 h 647"/>
                  <a:gd name="T8" fmla="*/ 260 w 394"/>
                  <a:gd name="T9" fmla="*/ 49 h 647"/>
                  <a:gd name="T10" fmla="*/ 231 w 394"/>
                  <a:gd name="T11" fmla="*/ 54 h 647"/>
                  <a:gd name="T12" fmla="*/ 199 w 394"/>
                  <a:gd name="T13" fmla="*/ 64 h 647"/>
                  <a:gd name="T14" fmla="*/ 179 w 394"/>
                  <a:gd name="T15" fmla="*/ 78 h 647"/>
                  <a:gd name="T16" fmla="*/ 172 w 394"/>
                  <a:gd name="T17" fmla="*/ 89 h 647"/>
                  <a:gd name="T18" fmla="*/ 165 w 394"/>
                  <a:gd name="T19" fmla="*/ 124 h 647"/>
                  <a:gd name="T20" fmla="*/ 155 w 394"/>
                  <a:gd name="T21" fmla="*/ 143 h 647"/>
                  <a:gd name="T22" fmla="*/ 161 w 394"/>
                  <a:gd name="T23" fmla="*/ 171 h 647"/>
                  <a:gd name="T24" fmla="*/ 171 w 394"/>
                  <a:gd name="T25" fmla="*/ 213 h 647"/>
                  <a:gd name="T26" fmla="*/ 185 w 394"/>
                  <a:gd name="T27" fmla="*/ 239 h 647"/>
                  <a:gd name="T28" fmla="*/ 184 w 394"/>
                  <a:gd name="T29" fmla="*/ 273 h 647"/>
                  <a:gd name="T30" fmla="*/ 162 w 394"/>
                  <a:gd name="T31" fmla="*/ 342 h 647"/>
                  <a:gd name="T32" fmla="*/ 128 w 394"/>
                  <a:gd name="T33" fmla="*/ 401 h 647"/>
                  <a:gd name="T34" fmla="*/ 90 w 394"/>
                  <a:gd name="T35" fmla="*/ 450 h 647"/>
                  <a:gd name="T36" fmla="*/ 53 w 394"/>
                  <a:gd name="T37" fmla="*/ 495 h 647"/>
                  <a:gd name="T38" fmla="*/ 29 w 394"/>
                  <a:gd name="T39" fmla="*/ 521 h 647"/>
                  <a:gd name="T40" fmla="*/ 11 w 394"/>
                  <a:gd name="T41" fmla="*/ 538 h 647"/>
                  <a:gd name="T42" fmla="*/ 6 w 394"/>
                  <a:gd name="T43" fmla="*/ 555 h 647"/>
                  <a:gd name="T44" fmla="*/ 32 w 394"/>
                  <a:gd name="T45" fmla="*/ 577 h 647"/>
                  <a:gd name="T46" fmla="*/ 45 w 394"/>
                  <a:gd name="T47" fmla="*/ 602 h 647"/>
                  <a:gd name="T48" fmla="*/ 65 w 394"/>
                  <a:gd name="T49" fmla="*/ 609 h 647"/>
                  <a:gd name="T50" fmla="*/ 81 w 394"/>
                  <a:gd name="T51" fmla="*/ 612 h 647"/>
                  <a:gd name="T52" fmla="*/ 106 w 394"/>
                  <a:gd name="T53" fmla="*/ 611 h 647"/>
                  <a:gd name="T54" fmla="*/ 137 w 394"/>
                  <a:gd name="T55" fmla="*/ 632 h 647"/>
                  <a:gd name="T56" fmla="*/ 157 w 394"/>
                  <a:gd name="T57" fmla="*/ 645 h 647"/>
                  <a:gd name="T58" fmla="*/ 180 w 394"/>
                  <a:gd name="T59" fmla="*/ 635 h 647"/>
                  <a:gd name="T60" fmla="*/ 193 w 394"/>
                  <a:gd name="T61" fmla="*/ 605 h 647"/>
                  <a:gd name="T62" fmla="*/ 211 w 394"/>
                  <a:gd name="T63" fmla="*/ 568 h 647"/>
                  <a:gd name="T64" fmla="*/ 191 w 394"/>
                  <a:gd name="T65" fmla="*/ 527 h 647"/>
                  <a:gd name="T66" fmla="*/ 186 w 394"/>
                  <a:gd name="T67" fmla="*/ 493 h 647"/>
                  <a:gd name="T68" fmla="*/ 196 w 394"/>
                  <a:gd name="T69" fmla="*/ 463 h 647"/>
                  <a:gd name="T70" fmla="*/ 195 w 394"/>
                  <a:gd name="T71" fmla="*/ 426 h 647"/>
                  <a:gd name="T72" fmla="*/ 202 w 394"/>
                  <a:gd name="T73" fmla="*/ 376 h 647"/>
                  <a:gd name="T74" fmla="*/ 203 w 394"/>
                  <a:gd name="T75" fmla="*/ 356 h 647"/>
                  <a:gd name="T76" fmla="*/ 217 w 394"/>
                  <a:gd name="T77" fmla="*/ 308 h 647"/>
                  <a:gd name="T78" fmla="*/ 232 w 394"/>
                  <a:gd name="T79" fmla="*/ 269 h 647"/>
                  <a:gd name="T80" fmla="*/ 261 w 394"/>
                  <a:gd name="T81" fmla="*/ 255 h 647"/>
                  <a:gd name="T82" fmla="*/ 288 w 394"/>
                  <a:gd name="T83" fmla="*/ 253 h 647"/>
                  <a:gd name="T84" fmla="*/ 287 w 394"/>
                  <a:gd name="T85" fmla="*/ 227 h 647"/>
                  <a:gd name="T86" fmla="*/ 287 w 394"/>
                  <a:gd name="T87" fmla="*/ 191 h 647"/>
                  <a:gd name="T88" fmla="*/ 268 w 394"/>
                  <a:gd name="T89" fmla="*/ 207 h 647"/>
                  <a:gd name="T90" fmla="*/ 248 w 394"/>
                  <a:gd name="T91" fmla="*/ 206 h 647"/>
                  <a:gd name="T92" fmla="*/ 237 w 394"/>
                  <a:gd name="T93" fmla="*/ 197 h 647"/>
                  <a:gd name="T94" fmla="*/ 219 w 394"/>
                  <a:gd name="T95" fmla="*/ 203 h 647"/>
                  <a:gd name="T96" fmla="*/ 226 w 394"/>
                  <a:gd name="T97" fmla="*/ 189 h 647"/>
                  <a:gd name="T98" fmla="*/ 227 w 394"/>
                  <a:gd name="T99" fmla="*/ 173 h 647"/>
                  <a:gd name="T100" fmla="*/ 236 w 394"/>
                  <a:gd name="T101" fmla="*/ 151 h 647"/>
                  <a:gd name="T102" fmla="*/ 238 w 394"/>
                  <a:gd name="T103" fmla="*/ 140 h 647"/>
                  <a:gd name="T104" fmla="*/ 243 w 394"/>
                  <a:gd name="T105" fmla="*/ 137 h 647"/>
                  <a:gd name="T106" fmla="*/ 251 w 394"/>
                  <a:gd name="T107" fmla="*/ 134 h 647"/>
                  <a:gd name="T108" fmla="*/ 255 w 394"/>
                  <a:gd name="T109" fmla="*/ 145 h 647"/>
                  <a:gd name="T110" fmla="*/ 277 w 394"/>
                  <a:gd name="T111" fmla="*/ 151 h 647"/>
                  <a:gd name="T112" fmla="*/ 292 w 394"/>
                  <a:gd name="T113" fmla="*/ 132 h 647"/>
                  <a:gd name="T114" fmla="*/ 317 w 394"/>
                  <a:gd name="T115" fmla="*/ 107 h 647"/>
                  <a:gd name="T116" fmla="*/ 347 w 394"/>
                  <a:gd name="T117" fmla="*/ 105 h 647"/>
                  <a:gd name="T118" fmla="*/ 362 w 394"/>
                  <a:gd name="T119" fmla="*/ 85 h 647"/>
                  <a:gd name="T120" fmla="*/ 355 w 394"/>
                  <a:gd name="T121" fmla="*/ 72 h 647"/>
                  <a:gd name="T122" fmla="*/ 367 w 394"/>
                  <a:gd name="T123" fmla="*/ 40 h 647"/>
                  <a:gd name="T124" fmla="*/ 393 w 394"/>
                  <a:gd name="T125" fmla="*/ 3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 h="647">
                    <a:moveTo>
                      <a:pt x="391" y="10"/>
                    </a:moveTo>
                    <a:lnTo>
                      <a:pt x="391" y="10"/>
                    </a:lnTo>
                    <a:lnTo>
                      <a:pt x="390" y="8"/>
                    </a:lnTo>
                    <a:lnTo>
                      <a:pt x="390" y="7"/>
                    </a:lnTo>
                    <a:lnTo>
                      <a:pt x="390" y="7"/>
                    </a:lnTo>
                    <a:lnTo>
                      <a:pt x="390" y="6"/>
                    </a:lnTo>
                    <a:lnTo>
                      <a:pt x="388" y="6"/>
                    </a:lnTo>
                    <a:lnTo>
                      <a:pt x="385" y="5"/>
                    </a:lnTo>
                    <a:lnTo>
                      <a:pt x="383" y="3"/>
                    </a:lnTo>
                    <a:lnTo>
                      <a:pt x="383" y="3"/>
                    </a:lnTo>
                    <a:lnTo>
                      <a:pt x="383" y="2"/>
                    </a:lnTo>
                    <a:lnTo>
                      <a:pt x="382" y="2"/>
                    </a:lnTo>
                    <a:lnTo>
                      <a:pt x="382" y="2"/>
                    </a:lnTo>
                    <a:lnTo>
                      <a:pt x="374" y="1"/>
                    </a:lnTo>
                    <a:lnTo>
                      <a:pt x="374" y="1"/>
                    </a:lnTo>
                    <a:lnTo>
                      <a:pt x="372" y="1"/>
                    </a:lnTo>
                    <a:lnTo>
                      <a:pt x="368" y="2"/>
                    </a:lnTo>
                    <a:lnTo>
                      <a:pt x="368" y="2"/>
                    </a:lnTo>
                    <a:lnTo>
                      <a:pt x="364" y="1"/>
                    </a:lnTo>
                    <a:lnTo>
                      <a:pt x="361" y="0"/>
                    </a:lnTo>
                    <a:lnTo>
                      <a:pt x="361" y="0"/>
                    </a:lnTo>
                    <a:lnTo>
                      <a:pt x="358" y="1"/>
                    </a:lnTo>
                    <a:lnTo>
                      <a:pt x="356" y="2"/>
                    </a:lnTo>
                    <a:lnTo>
                      <a:pt x="356" y="2"/>
                    </a:lnTo>
                    <a:lnTo>
                      <a:pt x="353" y="4"/>
                    </a:lnTo>
                    <a:lnTo>
                      <a:pt x="351" y="6"/>
                    </a:lnTo>
                    <a:lnTo>
                      <a:pt x="351" y="6"/>
                    </a:lnTo>
                    <a:lnTo>
                      <a:pt x="348" y="6"/>
                    </a:lnTo>
                    <a:lnTo>
                      <a:pt x="346" y="7"/>
                    </a:lnTo>
                    <a:lnTo>
                      <a:pt x="346" y="7"/>
                    </a:lnTo>
                    <a:lnTo>
                      <a:pt x="344" y="9"/>
                    </a:lnTo>
                    <a:lnTo>
                      <a:pt x="342" y="10"/>
                    </a:lnTo>
                    <a:lnTo>
                      <a:pt x="340" y="11"/>
                    </a:lnTo>
                    <a:lnTo>
                      <a:pt x="340" y="11"/>
                    </a:lnTo>
                    <a:lnTo>
                      <a:pt x="336" y="11"/>
                    </a:lnTo>
                    <a:lnTo>
                      <a:pt x="332" y="12"/>
                    </a:lnTo>
                    <a:lnTo>
                      <a:pt x="332" y="12"/>
                    </a:lnTo>
                    <a:lnTo>
                      <a:pt x="331" y="12"/>
                    </a:lnTo>
                    <a:lnTo>
                      <a:pt x="330" y="12"/>
                    </a:lnTo>
                    <a:lnTo>
                      <a:pt x="326" y="11"/>
                    </a:lnTo>
                    <a:lnTo>
                      <a:pt x="326" y="11"/>
                    </a:lnTo>
                    <a:lnTo>
                      <a:pt x="323" y="12"/>
                    </a:lnTo>
                    <a:lnTo>
                      <a:pt x="321" y="13"/>
                    </a:lnTo>
                    <a:lnTo>
                      <a:pt x="316" y="14"/>
                    </a:lnTo>
                    <a:lnTo>
                      <a:pt x="316" y="14"/>
                    </a:lnTo>
                    <a:lnTo>
                      <a:pt x="314" y="15"/>
                    </a:lnTo>
                    <a:lnTo>
                      <a:pt x="313" y="16"/>
                    </a:lnTo>
                    <a:lnTo>
                      <a:pt x="309" y="18"/>
                    </a:lnTo>
                    <a:lnTo>
                      <a:pt x="309" y="18"/>
                    </a:lnTo>
                    <a:lnTo>
                      <a:pt x="306" y="20"/>
                    </a:lnTo>
                    <a:lnTo>
                      <a:pt x="303" y="22"/>
                    </a:lnTo>
                    <a:lnTo>
                      <a:pt x="303" y="22"/>
                    </a:lnTo>
                    <a:lnTo>
                      <a:pt x="299" y="24"/>
                    </a:lnTo>
                    <a:lnTo>
                      <a:pt x="299" y="24"/>
                    </a:lnTo>
                    <a:lnTo>
                      <a:pt x="297" y="27"/>
                    </a:lnTo>
                    <a:lnTo>
                      <a:pt x="296" y="29"/>
                    </a:lnTo>
                    <a:lnTo>
                      <a:pt x="295" y="31"/>
                    </a:lnTo>
                    <a:lnTo>
                      <a:pt x="293" y="33"/>
                    </a:lnTo>
                    <a:lnTo>
                      <a:pt x="293" y="33"/>
                    </a:lnTo>
                    <a:lnTo>
                      <a:pt x="289" y="34"/>
                    </a:lnTo>
                    <a:lnTo>
                      <a:pt x="285" y="35"/>
                    </a:lnTo>
                    <a:lnTo>
                      <a:pt x="285" y="35"/>
                    </a:lnTo>
                    <a:lnTo>
                      <a:pt x="284" y="36"/>
                    </a:lnTo>
                    <a:lnTo>
                      <a:pt x="282" y="38"/>
                    </a:lnTo>
                    <a:lnTo>
                      <a:pt x="278" y="41"/>
                    </a:lnTo>
                    <a:lnTo>
                      <a:pt x="278" y="41"/>
                    </a:lnTo>
                    <a:lnTo>
                      <a:pt x="274" y="42"/>
                    </a:lnTo>
                    <a:lnTo>
                      <a:pt x="269" y="44"/>
                    </a:lnTo>
                    <a:lnTo>
                      <a:pt x="269" y="44"/>
                    </a:lnTo>
                    <a:lnTo>
                      <a:pt x="266" y="46"/>
                    </a:lnTo>
                    <a:lnTo>
                      <a:pt x="262" y="47"/>
                    </a:lnTo>
                    <a:lnTo>
                      <a:pt x="262" y="47"/>
                    </a:lnTo>
                    <a:lnTo>
                      <a:pt x="261" y="48"/>
                    </a:lnTo>
                    <a:lnTo>
                      <a:pt x="260" y="49"/>
                    </a:lnTo>
                    <a:lnTo>
                      <a:pt x="260" y="49"/>
                    </a:lnTo>
                    <a:lnTo>
                      <a:pt x="259" y="50"/>
                    </a:lnTo>
                    <a:lnTo>
                      <a:pt x="258" y="50"/>
                    </a:lnTo>
                    <a:lnTo>
                      <a:pt x="255" y="51"/>
                    </a:lnTo>
                    <a:lnTo>
                      <a:pt x="255" y="51"/>
                    </a:lnTo>
                    <a:lnTo>
                      <a:pt x="251" y="54"/>
                    </a:lnTo>
                    <a:lnTo>
                      <a:pt x="245" y="57"/>
                    </a:lnTo>
                    <a:lnTo>
                      <a:pt x="245" y="57"/>
                    </a:lnTo>
                    <a:lnTo>
                      <a:pt x="239" y="59"/>
                    </a:lnTo>
                    <a:lnTo>
                      <a:pt x="235" y="59"/>
                    </a:lnTo>
                    <a:lnTo>
                      <a:pt x="235" y="59"/>
                    </a:lnTo>
                    <a:lnTo>
                      <a:pt x="233" y="59"/>
                    </a:lnTo>
                    <a:lnTo>
                      <a:pt x="233" y="57"/>
                    </a:lnTo>
                    <a:lnTo>
                      <a:pt x="232" y="55"/>
                    </a:lnTo>
                    <a:lnTo>
                      <a:pt x="232" y="55"/>
                    </a:lnTo>
                    <a:lnTo>
                      <a:pt x="231" y="54"/>
                    </a:lnTo>
                    <a:lnTo>
                      <a:pt x="229" y="54"/>
                    </a:lnTo>
                    <a:lnTo>
                      <a:pt x="227" y="55"/>
                    </a:lnTo>
                    <a:lnTo>
                      <a:pt x="227" y="55"/>
                    </a:lnTo>
                    <a:lnTo>
                      <a:pt x="221" y="54"/>
                    </a:lnTo>
                    <a:lnTo>
                      <a:pt x="221" y="54"/>
                    </a:lnTo>
                    <a:lnTo>
                      <a:pt x="219" y="54"/>
                    </a:lnTo>
                    <a:lnTo>
                      <a:pt x="216" y="55"/>
                    </a:lnTo>
                    <a:lnTo>
                      <a:pt x="211" y="59"/>
                    </a:lnTo>
                    <a:lnTo>
                      <a:pt x="211" y="59"/>
                    </a:lnTo>
                    <a:lnTo>
                      <a:pt x="207" y="61"/>
                    </a:lnTo>
                    <a:lnTo>
                      <a:pt x="205" y="63"/>
                    </a:lnTo>
                    <a:lnTo>
                      <a:pt x="202" y="63"/>
                    </a:lnTo>
                    <a:lnTo>
                      <a:pt x="202" y="63"/>
                    </a:lnTo>
                    <a:lnTo>
                      <a:pt x="200" y="63"/>
                    </a:lnTo>
                    <a:lnTo>
                      <a:pt x="199" y="64"/>
                    </a:lnTo>
                    <a:lnTo>
                      <a:pt x="199" y="66"/>
                    </a:lnTo>
                    <a:lnTo>
                      <a:pt x="199" y="66"/>
                    </a:lnTo>
                    <a:lnTo>
                      <a:pt x="197" y="67"/>
                    </a:lnTo>
                    <a:lnTo>
                      <a:pt x="194" y="67"/>
                    </a:lnTo>
                    <a:lnTo>
                      <a:pt x="194" y="67"/>
                    </a:lnTo>
                    <a:lnTo>
                      <a:pt x="192" y="69"/>
                    </a:lnTo>
                    <a:lnTo>
                      <a:pt x="189" y="71"/>
                    </a:lnTo>
                    <a:lnTo>
                      <a:pt x="189" y="71"/>
                    </a:lnTo>
                    <a:lnTo>
                      <a:pt x="180" y="73"/>
                    </a:lnTo>
                    <a:lnTo>
                      <a:pt x="180" y="73"/>
                    </a:lnTo>
                    <a:lnTo>
                      <a:pt x="180" y="74"/>
                    </a:lnTo>
                    <a:lnTo>
                      <a:pt x="180" y="74"/>
                    </a:lnTo>
                    <a:lnTo>
                      <a:pt x="179" y="76"/>
                    </a:lnTo>
                    <a:lnTo>
                      <a:pt x="179" y="76"/>
                    </a:lnTo>
                    <a:lnTo>
                      <a:pt x="179" y="78"/>
                    </a:lnTo>
                    <a:lnTo>
                      <a:pt x="180" y="80"/>
                    </a:lnTo>
                    <a:lnTo>
                      <a:pt x="180" y="80"/>
                    </a:lnTo>
                    <a:lnTo>
                      <a:pt x="180" y="81"/>
                    </a:lnTo>
                    <a:lnTo>
                      <a:pt x="178" y="83"/>
                    </a:lnTo>
                    <a:lnTo>
                      <a:pt x="178" y="83"/>
                    </a:lnTo>
                    <a:lnTo>
                      <a:pt x="177" y="83"/>
                    </a:lnTo>
                    <a:lnTo>
                      <a:pt x="177" y="83"/>
                    </a:lnTo>
                    <a:lnTo>
                      <a:pt x="174" y="81"/>
                    </a:lnTo>
                    <a:lnTo>
                      <a:pt x="174" y="81"/>
                    </a:lnTo>
                    <a:lnTo>
                      <a:pt x="174" y="81"/>
                    </a:lnTo>
                    <a:lnTo>
                      <a:pt x="174" y="82"/>
                    </a:lnTo>
                    <a:lnTo>
                      <a:pt x="174" y="85"/>
                    </a:lnTo>
                    <a:lnTo>
                      <a:pt x="174" y="85"/>
                    </a:lnTo>
                    <a:lnTo>
                      <a:pt x="173" y="87"/>
                    </a:lnTo>
                    <a:lnTo>
                      <a:pt x="172" y="89"/>
                    </a:lnTo>
                    <a:lnTo>
                      <a:pt x="170" y="91"/>
                    </a:lnTo>
                    <a:lnTo>
                      <a:pt x="169" y="94"/>
                    </a:lnTo>
                    <a:lnTo>
                      <a:pt x="169" y="94"/>
                    </a:lnTo>
                    <a:lnTo>
                      <a:pt x="169" y="96"/>
                    </a:lnTo>
                    <a:lnTo>
                      <a:pt x="169" y="100"/>
                    </a:lnTo>
                    <a:lnTo>
                      <a:pt x="172" y="106"/>
                    </a:lnTo>
                    <a:lnTo>
                      <a:pt x="172" y="106"/>
                    </a:lnTo>
                    <a:lnTo>
                      <a:pt x="173" y="108"/>
                    </a:lnTo>
                    <a:lnTo>
                      <a:pt x="173" y="109"/>
                    </a:lnTo>
                    <a:lnTo>
                      <a:pt x="171" y="114"/>
                    </a:lnTo>
                    <a:lnTo>
                      <a:pt x="171" y="114"/>
                    </a:lnTo>
                    <a:lnTo>
                      <a:pt x="168" y="120"/>
                    </a:lnTo>
                    <a:lnTo>
                      <a:pt x="166" y="123"/>
                    </a:lnTo>
                    <a:lnTo>
                      <a:pt x="165" y="124"/>
                    </a:lnTo>
                    <a:lnTo>
                      <a:pt x="165" y="124"/>
                    </a:lnTo>
                    <a:lnTo>
                      <a:pt x="163" y="125"/>
                    </a:lnTo>
                    <a:lnTo>
                      <a:pt x="162" y="126"/>
                    </a:lnTo>
                    <a:lnTo>
                      <a:pt x="162" y="128"/>
                    </a:lnTo>
                    <a:lnTo>
                      <a:pt x="161" y="129"/>
                    </a:lnTo>
                    <a:lnTo>
                      <a:pt x="161" y="129"/>
                    </a:lnTo>
                    <a:lnTo>
                      <a:pt x="160" y="130"/>
                    </a:lnTo>
                    <a:lnTo>
                      <a:pt x="160" y="131"/>
                    </a:lnTo>
                    <a:lnTo>
                      <a:pt x="162" y="133"/>
                    </a:lnTo>
                    <a:lnTo>
                      <a:pt x="162" y="133"/>
                    </a:lnTo>
                    <a:lnTo>
                      <a:pt x="161" y="136"/>
                    </a:lnTo>
                    <a:lnTo>
                      <a:pt x="161" y="139"/>
                    </a:lnTo>
                    <a:lnTo>
                      <a:pt x="161" y="139"/>
                    </a:lnTo>
                    <a:lnTo>
                      <a:pt x="160" y="140"/>
                    </a:lnTo>
                    <a:lnTo>
                      <a:pt x="158" y="141"/>
                    </a:lnTo>
                    <a:lnTo>
                      <a:pt x="155" y="143"/>
                    </a:lnTo>
                    <a:lnTo>
                      <a:pt x="155" y="143"/>
                    </a:lnTo>
                    <a:lnTo>
                      <a:pt x="154" y="145"/>
                    </a:lnTo>
                    <a:lnTo>
                      <a:pt x="154" y="148"/>
                    </a:lnTo>
                    <a:lnTo>
                      <a:pt x="153" y="155"/>
                    </a:lnTo>
                    <a:lnTo>
                      <a:pt x="153" y="155"/>
                    </a:lnTo>
                    <a:lnTo>
                      <a:pt x="152" y="164"/>
                    </a:lnTo>
                    <a:lnTo>
                      <a:pt x="150" y="171"/>
                    </a:lnTo>
                    <a:lnTo>
                      <a:pt x="150" y="171"/>
                    </a:lnTo>
                    <a:lnTo>
                      <a:pt x="152" y="173"/>
                    </a:lnTo>
                    <a:lnTo>
                      <a:pt x="153" y="174"/>
                    </a:lnTo>
                    <a:lnTo>
                      <a:pt x="157" y="175"/>
                    </a:lnTo>
                    <a:lnTo>
                      <a:pt x="157" y="175"/>
                    </a:lnTo>
                    <a:lnTo>
                      <a:pt x="158" y="174"/>
                    </a:lnTo>
                    <a:lnTo>
                      <a:pt x="159" y="172"/>
                    </a:lnTo>
                    <a:lnTo>
                      <a:pt x="161" y="171"/>
                    </a:lnTo>
                    <a:lnTo>
                      <a:pt x="163" y="169"/>
                    </a:lnTo>
                    <a:lnTo>
                      <a:pt x="163" y="169"/>
                    </a:lnTo>
                    <a:lnTo>
                      <a:pt x="165" y="170"/>
                    </a:lnTo>
                    <a:lnTo>
                      <a:pt x="167" y="172"/>
                    </a:lnTo>
                    <a:lnTo>
                      <a:pt x="171" y="181"/>
                    </a:lnTo>
                    <a:lnTo>
                      <a:pt x="171" y="181"/>
                    </a:lnTo>
                    <a:lnTo>
                      <a:pt x="172" y="183"/>
                    </a:lnTo>
                    <a:lnTo>
                      <a:pt x="172" y="187"/>
                    </a:lnTo>
                    <a:lnTo>
                      <a:pt x="170" y="194"/>
                    </a:lnTo>
                    <a:lnTo>
                      <a:pt x="168" y="200"/>
                    </a:lnTo>
                    <a:lnTo>
                      <a:pt x="167" y="203"/>
                    </a:lnTo>
                    <a:lnTo>
                      <a:pt x="167" y="203"/>
                    </a:lnTo>
                    <a:lnTo>
                      <a:pt x="168" y="209"/>
                    </a:lnTo>
                    <a:lnTo>
                      <a:pt x="171" y="213"/>
                    </a:lnTo>
                    <a:lnTo>
                      <a:pt x="171" y="213"/>
                    </a:lnTo>
                    <a:lnTo>
                      <a:pt x="172" y="214"/>
                    </a:lnTo>
                    <a:lnTo>
                      <a:pt x="173" y="218"/>
                    </a:lnTo>
                    <a:lnTo>
                      <a:pt x="176" y="223"/>
                    </a:lnTo>
                    <a:lnTo>
                      <a:pt x="176" y="223"/>
                    </a:lnTo>
                    <a:lnTo>
                      <a:pt x="177" y="225"/>
                    </a:lnTo>
                    <a:lnTo>
                      <a:pt x="177" y="228"/>
                    </a:lnTo>
                    <a:lnTo>
                      <a:pt x="176" y="231"/>
                    </a:lnTo>
                    <a:lnTo>
                      <a:pt x="176" y="231"/>
                    </a:lnTo>
                    <a:lnTo>
                      <a:pt x="177" y="232"/>
                    </a:lnTo>
                    <a:lnTo>
                      <a:pt x="179" y="233"/>
                    </a:lnTo>
                    <a:lnTo>
                      <a:pt x="182" y="234"/>
                    </a:lnTo>
                    <a:lnTo>
                      <a:pt x="186" y="235"/>
                    </a:lnTo>
                    <a:lnTo>
                      <a:pt x="186" y="235"/>
                    </a:lnTo>
                    <a:lnTo>
                      <a:pt x="186" y="237"/>
                    </a:lnTo>
                    <a:lnTo>
                      <a:pt x="185" y="239"/>
                    </a:lnTo>
                    <a:lnTo>
                      <a:pt x="184" y="241"/>
                    </a:lnTo>
                    <a:lnTo>
                      <a:pt x="184" y="241"/>
                    </a:lnTo>
                    <a:lnTo>
                      <a:pt x="185" y="250"/>
                    </a:lnTo>
                    <a:lnTo>
                      <a:pt x="185" y="250"/>
                    </a:lnTo>
                    <a:lnTo>
                      <a:pt x="184" y="253"/>
                    </a:lnTo>
                    <a:lnTo>
                      <a:pt x="181" y="257"/>
                    </a:lnTo>
                    <a:lnTo>
                      <a:pt x="181" y="257"/>
                    </a:lnTo>
                    <a:lnTo>
                      <a:pt x="180" y="258"/>
                    </a:lnTo>
                    <a:lnTo>
                      <a:pt x="180" y="259"/>
                    </a:lnTo>
                    <a:lnTo>
                      <a:pt x="180" y="260"/>
                    </a:lnTo>
                    <a:lnTo>
                      <a:pt x="180" y="260"/>
                    </a:lnTo>
                    <a:lnTo>
                      <a:pt x="179" y="265"/>
                    </a:lnTo>
                    <a:lnTo>
                      <a:pt x="179" y="265"/>
                    </a:lnTo>
                    <a:lnTo>
                      <a:pt x="180" y="268"/>
                    </a:lnTo>
                    <a:lnTo>
                      <a:pt x="184" y="273"/>
                    </a:lnTo>
                    <a:lnTo>
                      <a:pt x="184" y="273"/>
                    </a:lnTo>
                    <a:lnTo>
                      <a:pt x="184" y="275"/>
                    </a:lnTo>
                    <a:lnTo>
                      <a:pt x="184" y="279"/>
                    </a:lnTo>
                    <a:lnTo>
                      <a:pt x="181" y="286"/>
                    </a:lnTo>
                    <a:lnTo>
                      <a:pt x="181" y="286"/>
                    </a:lnTo>
                    <a:lnTo>
                      <a:pt x="176" y="310"/>
                    </a:lnTo>
                    <a:lnTo>
                      <a:pt x="176" y="310"/>
                    </a:lnTo>
                    <a:lnTo>
                      <a:pt x="173" y="320"/>
                    </a:lnTo>
                    <a:lnTo>
                      <a:pt x="171" y="325"/>
                    </a:lnTo>
                    <a:lnTo>
                      <a:pt x="169" y="329"/>
                    </a:lnTo>
                    <a:lnTo>
                      <a:pt x="169" y="329"/>
                    </a:lnTo>
                    <a:lnTo>
                      <a:pt x="167" y="332"/>
                    </a:lnTo>
                    <a:lnTo>
                      <a:pt x="165" y="336"/>
                    </a:lnTo>
                    <a:lnTo>
                      <a:pt x="162" y="342"/>
                    </a:lnTo>
                    <a:lnTo>
                      <a:pt x="162" y="342"/>
                    </a:lnTo>
                    <a:lnTo>
                      <a:pt x="158" y="350"/>
                    </a:lnTo>
                    <a:lnTo>
                      <a:pt x="155" y="359"/>
                    </a:lnTo>
                    <a:lnTo>
                      <a:pt x="155" y="359"/>
                    </a:lnTo>
                    <a:lnTo>
                      <a:pt x="152" y="367"/>
                    </a:lnTo>
                    <a:lnTo>
                      <a:pt x="146" y="376"/>
                    </a:lnTo>
                    <a:lnTo>
                      <a:pt x="146" y="376"/>
                    </a:lnTo>
                    <a:lnTo>
                      <a:pt x="137" y="389"/>
                    </a:lnTo>
                    <a:lnTo>
                      <a:pt x="137" y="389"/>
                    </a:lnTo>
                    <a:lnTo>
                      <a:pt x="132" y="396"/>
                    </a:lnTo>
                    <a:lnTo>
                      <a:pt x="132" y="396"/>
                    </a:lnTo>
                    <a:lnTo>
                      <a:pt x="130" y="398"/>
                    </a:lnTo>
                    <a:lnTo>
                      <a:pt x="128" y="400"/>
                    </a:lnTo>
                    <a:lnTo>
                      <a:pt x="128" y="400"/>
                    </a:lnTo>
                    <a:lnTo>
                      <a:pt x="128" y="401"/>
                    </a:lnTo>
                    <a:lnTo>
                      <a:pt x="128" y="401"/>
                    </a:lnTo>
                    <a:lnTo>
                      <a:pt x="128" y="402"/>
                    </a:lnTo>
                    <a:lnTo>
                      <a:pt x="129" y="403"/>
                    </a:lnTo>
                    <a:lnTo>
                      <a:pt x="129" y="403"/>
                    </a:lnTo>
                    <a:lnTo>
                      <a:pt x="128" y="405"/>
                    </a:lnTo>
                    <a:lnTo>
                      <a:pt x="126" y="408"/>
                    </a:lnTo>
                    <a:lnTo>
                      <a:pt x="122" y="413"/>
                    </a:lnTo>
                    <a:lnTo>
                      <a:pt x="122" y="413"/>
                    </a:lnTo>
                    <a:lnTo>
                      <a:pt x="120" y="415"/>
                    </a:lnTo>
                    <a:lnTo>
                      <a:pt x="116" y="419"/>
                    </a:lnTo>
                    <a:lnTo>
                      <a:pt x="112" y="426"/>
                    </a:lnTo>
                    <a:lnTo>
                      <a:pt x="112" y="426"/>
                    </a:lnTo>
                    <a:lnTo>
                      <a:pt x="103" y="435"/>
                    </a:lnTo>
                    <a:lnTo>
                      <a:pt x="93" y="445"/>
                    </a:lnTo>
                    <a:lnTo>
                      <a:pt x="93" y="445"/>
                    </a:lnTo>
                    <a:lnTo>
                      <a:pt x="90" y="450"/>
                    </a:lnTo>
                    <a:lnTo>
                      <a:pt x="87" y="456"/>
                    </a:lnTo>
                    <a:lnTo>
                      <a:pt x="83" y="462"/>
                    </a:lnTo>
                    <a:lnTo>
                      <a:pt x="80" y="467"/>
                    </a:lnTo>
                    <a:lnTo>
                      <a:pt x="80" y="467"/>
                    </a:lnTo>
                    <a:lnTo>
                      <a:pt x="76" y="473"/>
                    </a:lnTo>
                    <a:lnTo>
                      <a:pt x="73" y="477"/>
                    </a:lnTo>
                    <a:lnTo>
                      <a:pt x="73" y="477"/>
                    </a:lnTo>
                    <a:lnTo>
                      <a:pt x="69" y="483"/>
                    </a:lnTo>
                    <a:lnTo>
                      <a:pt x="65" y="489"/>
                    </a:lnTo>
                    <a:lnTo>
                      <a:pt x="65" y="489"/>
                    </a:lnTo>
                    <a:lnTo>
                      <a:pt x="61" y="493"/>
                    </a:lnTo>
                    <a:lnTo>
                      <a:pt x="61" y="493"/>
                    </a:lnTo>
                    <a:lnTo>
                      <a:pt x="60" y="494"/>
                    </a:lnTo>
                    <a:lnTo>
                      <a:pt x="58" y="494"/>
                    </a:lnTo>
                    <a:lnTo>
                      <a:pt x="53" y="495"/>
                    </a:lnTo>
                    <a:lnTo>
                      <a:pt x="53" y="495"/>
                    </a:lnTo>
                    <a:lnTo>
                      <a:pt x="51" y="496"/>
                    </a:lnTo>
                    <a:lnTo>
                      <a:pt x="51" y="498"/>
                    </a:lnTo>
                    <a:lnTo>
                      <a:pt x="50" y="501"/>
                    </a:lnTo>
                    <a:lnTo>
                      <a:pt x="49" y="503"/>
                    </a:lnTo>
                    <a:lnTo>
                      <a:pt x="49" y="503"/>
                    </a:lnTo>
                    <a:lnTo>
                      <a:pt x="43" y="507"/>
                    </a:lnTo>
                    <a:lnTo>
                      <a:pt x="43" y="507"/>
                    </a:lnTo>
                    <a:lnTo>
                      <a:pt x="40" y="511"/>
                    </a:lnTo>
                    <a:lnTo>
                      <a:pt x="37" y="516"/>
                    </a:lnTo>
                    <a:lnTo>
                      <a:pt x="37" y="516"/>
                    </a:lnTo>
                    <a:lnTo>
                      <a:pt x="34" y="518"/>
                    </a:lnTo>
                    <a:lnTo>
                      <a:pt x="31" y="521"/>
                    </a:lnTo>
                    <a:lnTo>
                      <a:pt x="31" y="521"/>
                    </a:lnTo>
                    <a:lnTo>
                      <a:pt x="29" y="521"/>
                    </a:lnTo>
                    <a:lnTo>
                      <a:pt x="27" y="521"/>
                    </a:lnTo>
                    <a:lnTo>
                      <a:pt x="23" y="522"/>
                    </a:lnTo>
                    <a:lnTo>
                      <a:pt x="23" y="522"/>
                    </a:lnTo>
                    <a:lnTo>
                      <a:pt x="17" y="524"/>
                    </a:lnTo>
                    <a:lnTo>
                      <a:pt x="16" y="525"/>
                    </a:lnTo>
                    <a:lnTo>
                      <a:pt x="16" y="526"/>
                    </a:lnTo>
                    <a:lnTo>
                      <a:pt x="16" y="526"/>
                    </a:lnTo>
                    <a:lnTo>
                      <a:pt x="15" y="528"/>
                    </a:lnTo>
                    <a:lnTo>
                      <a:pt x="13" y="530"/>
                    </a:lnTo>
                    <a:lnTo>
                      <a:pt x="13" y="530"/>
                    </a:lnTo>
                    <a:lnTo>
                      <a:pt x="12" y="531"/>
                    </a:lnTo>
                    <a:lnTo>
                      <a:pt x="11" y="532"/>
                    </a:lnTo>
                    <a:lnTo>
                      <a:pt x="11" y="536"/>
                    </a:lnTo>
                    <a:lnTo>
                      <a:pt x="11" y="536"/>
                    </a:lnTo>
                    <a:lnTo>
                      <a:pt x="11" y="538"/>
                    </a:lnTo>
                    <a:lnTo>
                      <a:pt x="10" y="539"/>
                    </a:lnTo>
                    <a:lnTo>
                      <a:pt x="7" y="540"/>
                    </a:lnTo>
                    <a:lnTo>
                      <a:pt x="7" y="540"/>
                    </a:lnTo>
                    <a:lnTo>
                      <a:pt x="4" y="542"/>
                    </a:lnTo>
                    <a:lnTo>
                      <a:pt x="0" y="546"/>
                    </a:lnTo>
                    <a:lnTo>
                      <a:pt x="0" y="546"/>
                    </a:lnTo>
                    <a:lnTo>
                      <a:pt x="4" y="548"/>
                    </a:lnTo>
                    <a:lnTo>
                      <a:pt x="5" y="550"/>
                    </a:lnTo>
                    <a:lnTo>
                      <a:pt x="5" y="550"/>
                    </a:lnTo>
                    <a:lnTo>
                      <a:pt x="5" y="554"/>
                    </a:lnTo>
                    <a:lnTo>
                      <a:pt x="5" y="554"/>
                    </a:lnTo>
                    <a:lnTo>
                      <a:pt x="6" y="553"/>
                    </a:lnTo>
                    <a:lnTo>
                      <a:pt x="6" y="554"/>
                    </a:lnTo>
                    <a:lnTo>
                      <a:pt x="6" y="555"/>
                    </a:lnTo>
                    <a:lnTo>
                      <a:pt x="6" y="555"/>
                    </a:lnTo>
                    <a:lnTo>
                      <a:pt x="7" y="559"/>
                    </a:lnTo>
                    <a:lnTo>
                      <a:pt x="7" y="560"/>
                    </a:lnTo>
                    <a:lnTo>
                      <a:pt x="9" y="560"/>
                    </a:lnTo>
                    <a:lnTo>
                      <a:pt x="9" y="560"/>
                    </a:lnTo>
                    <a:lnTo>
                      <a:pt x="15" y="561"/>
                    </a:lnTo>
                    <a:lnTo>
                      <a:pt x="18" y="562"/>
                    </a:lnTo>
                    <a:lnTo>
                      <a:pt x="19" y="563"/>
                    </a:lnTo>
                    <a:lnTo>
                      <a:pt x="19" y="563"/>
                    </a:lnTo>
                    <a:lnTo>
                      <a:pt x="24" y="567"/>
                    </a:lnTo>
                    <a:lnTo>
                      <a:pt x="24" y="567"/>
                    </a:lnTo>
                    <a:lnTo>
                      <a:pt x="27" y="572"/>
                    </a:lnTo>
                    <a:lnTo>
                      <a:pt x="27" y="572"/>
                    </a:lnTo>
                    <a:lnTo>
                      <a:pt x="30" y="575"/>
                    </a:lnTo>
                    <a:lnTo>
                      <a:pt x="32" y="577"/>
                    </a:lnTo>
                    <a:lnTo>
                      <a:pt x="32" y="577"/>
                    </a:lnTo>
                    <a:lnTo>
                      <a:pt x="31" y="580"/>
                    </a:lnTo>
                    <a:lnTo>
                      <a:pt x="31" y="585"/>
                    </a:lnTo>
                    <a:lnTo>
                      <a:pt x="31" y="585"/>
                    </a:lnTo>
                    <a:lnTo>
                      <a:pt x="32" y="588"/>
                    </a:lnTo>
                    <a:lnTo>
                      <a:pt x="33" y="592"/>
                    </a:lnTo>
                    <a:lnTo>
                      <a:pt x="35" y="598"/>
                    </a:lnTo>
                    <a:lnTo>
                      <a:pt x="35" y="598"/>
                    </a:lnTo>
                    <a:lnTo>
                      <a:pt x="36" y="600"/>
                    </a:lnTo>
                    <a:lnTo>
                      <a:pt x="38" y="602"/>
                    </a:lnTo>
                    <a:lnTo>
                      <a:pt x="40" y="603"/>
                    </a:lnTo>
                    <a:lnTo>
                      <a:pt x="42" y="604"/>
                    </a:lnTo>
                    <a:lnTo>
                      <a:pt x="42" y="604"/>
                    </a:lnTo>
                    <a:lnTo>
                      <a:pt x="43" y="604"/>
                    </a:lnTo>
                    <a:lnTo>
                      <a:pt x="44" y="603"/>
                    </a:lnTo>
                    <a:lnTo>
                      <a:pt x="45" y="602"/>
                    </a:lnTo>
                    <a:lnTo>
                      <a:pt x="47" y="602"/>
                    </a:lnTo>
                    <a:lnTo>
                      <a:pt x="47" y="602"/>
                    </a:lnTo>
                    <a:lnTo>
                      <a:pt x="50" y="603"/>
                    </a:lnTo>
                    <a:lnTo>
                      <a:pt x="51" y="604"/>
                    </a:lnTo>
                    <a:lnTo>
                      <a:pt x="52" y="603"/>
                    </a:lnTo>
                    <a:lnTo>
                      <a:pt x="52" y="603"/>
                    </a:lnTo>
                    <a:lnTo>
                      <a:pt x="57" y="601"/>
                    </a:lnTo>
                    <a:lnTo>
                      <a:pt x="59" y="601"/>
                    </a:lnTo>
                    <a:lnTo>
                      <a:pt x="59" y="602"/>
                    </a:lnTo>
                    <a:lnTo>
                      <a:pt x="59" y="602"/>
                    </a:lnTo>
                    <a:lnTo>
                      <a:pt x="61" y="606"/>
                    </a:lnTo>
                    <a:lnTo>
                      <a:pt x="62" y="609"/>
                    </a:lnTo>
                    <a:lnTo>
                      <a:pt x="63" y="609"/>
                    </a:lnTo>
                    <a:lnTo>
                      <a:pt x="63" y="609"/>
                    </a:lnTo>
                    <a:lnTo>
                      <a:pt x="65" y="609"/>
                    </a:lnTo>
                    <a:lnTo>
                      <a:pt x="66" y="609"/>
                    </a:lnTo>
                    <a:lnTo>
                      <a:pt x="66" y="610"/>
                    </a:lnTo>
                    <a:lnTo>
                      <a:pt x="66" y="610"/>
                    </a:lnTo>
                    <a:lnTo>
                      <a:pt x="68" y="615"/>
                    </a:lnTo>
                    <a:lnTo>
                      <a:pt x="69" y="616"/>
                    </a:lnTo>
                    <a:lnTo>
                      <a:pt x="71" y="616"/>
                    </a:lnTo>
                    <a:lnTo>
                      <a:pt x="71" y="616"/>
                    </a:lnTo>
                    <a:lnTo>
                      <a:pt x="73" y="616"/>
                    </a:lnTo>
                    <a:lnTo>
                      <a:pt x="74" y="617"/>
                    </a:lnTo>
                    <a:lnTo>
                      <a:pt x="75" y="617"/>
                    </a:lnTo>
                    <a:lnTo>
                      <a:pt x="76" y="617"/>
                    </a:lnTo>
                    <a:lnTo>
                      <a:pt x="76" y="617"/>
                    </a:lnTo>
                    <a:lnTo>
                      <a:pt x="78" y="614"/>
                    </a:lnTo>
                    <a:lnTo>
                      <a:pt x="81" y="612"/>
                    </a:lnTo>
                    <a:lnTo>
                      <a:pt x="81" y="612"/>
                    </a:lnTo>
                    <a:lnTo>
                      <a:pt x="85" y="609"/>
                    </a:lnTo>
                    <a:lnTo>
                      <a:pt x="87" y="608"/>
                    </a:lnTo>
                    <a:lnTo>
                      <a:pt x="88" y="607"/>
                    </a:lnTo>
                    <a:lnTo>
                      <a:pt x="88" y="607"/>
                    </a:lnTo>
                    <a:lnTo>
                      <a:pt x="89" y="608"/>
                    </a:lnTo>
                    <a:lnTo>
                      <a:pt x="89" y="609"/>
                    </a:lnTo>
                    <a:lnTo>
                      <a:pt x="89" y="610"/>
                    </a:lnTo>
                    <a:lnTo>
                      <a:pt x="91" y="612"/>
                    </a:lnTo>
                    <a:lnTo>
                      <a:pt x="91" y="612"/>
                    </a:lnTo>
                    <a:lnTo>
                      <a:pt x="93" y="612"/>
                    </a:lnTo>
                    <a:lnTo>
                      <a:pt x="95" y="611"/>
                    </a:lnTo>
                    <a:lnTo>
                      <a:pt x="98" y="610"/>
                    </a:lnTo>
                    <a:lnTo>
                      <a:pt x="100" y="610"/>
                    </a:lnTo>
                    <a:lnTo>
                      <a:pt x="100" y="610"/>
                    </a:lnTo>
                    <a:lnTo>
                      <a:pt x="106" y="611"/>
                    </a:lnTo>
                    <a:lnTo>
                      <a:pt x="109" y="610"/>
                    </a:lnTo>
                    <a:lnTo>
                      <a:pt x="109" y="610"/>
                    </a:lnTo>
                    <a:lnTo>
                      <a:pt x="111" y="610"/>
                    </a:lnTo>
                    <a:lnTo>
                      <a:pt x="113" y="611"/>
                    </a:lnTo>
                    <a:lnTo>
                      <a:pt x="113" y="611"/>
                    </a:lnTo>
                    <a:lnTo>
                      <a:pt x="117" y="613"/>
                    </a:lnTo>
                    <a:lnTo>
                      <a:pt x="122" y="617"/>
                    </a:lnTo>
                    <a:lnTo>
                      <a:pt x="122" y="617"/>
                    </a:lnTo>
                    <a:lnTo>
                      <a:pt x="125" y="619"/>
                    </a:lnTo>
                    <a:lnTo>
                      <a:pt x="127" y="620"/>
                    </a:lnTo>
                    <a:lnTo>
                      <a:pt x="128" y="620"/>
                    </a:lnTo>
                    <a:lnTo>
                      <a:pt x="129" y="621"/>
                    </a:lnTo>
                    <a:lnTo>
                      <a:pt x="129" y="621"/>
                    </a:lnTo>
                    <a:lnTo>
                      <a:pt x="132" y="626"/>
                    </a:lnTo>
                    <a:lnTo>
                      <a:pt x="137" y="632"/>
                    </a:lnTo>
                    <a:lnTo>
                      <a:pt x="137" y="632"/>
                    </a:lnTo>
                    <a:lnTo>
                      <a:pt x="140" y="634"/>
                    </a:lnTo>
                    <a:lnTo>
                      <a:pt x="143" y="637"/>
                    </a:lnTo>
                    <a:lnTo>
                      <a:pt x="143" y="637"/>
                    </a:lnTo>
                    <a:lnTo>
                      <a:pt x="145" y="641"/>
                    </a:lnTo>
                    <a:lnTo>
                      <a:pt x="147" y="645"/>
                    </a:lnTo>
                    <a:lnTo>
                      <a:pt x="147" y="645"/>
                    </a:lnTo>
                    <a:lnTo>
                      <a:pt x="149" y="646"/>
                    </a:lnTo>
                    <a:lnTo>
                      <a:pt x="153" y="647"/>
                    </a:lnTo>
                    <a:lnTo>
                      <a:pt x="153" y="647"/>
                    </a:lnTo>
                    <a:lnTo>
                      <a:pt x="154" y="646"/>
                    </a:lnTo>
                    <a:lnTo>
                      <a:pt x="154" y="645"/>
                    </a:lnTo>
                    <a:lnTo>
                      <a:pt x="155" y="645"/>
                    </a:lnTo>
                    <a:lnTo>
                      <a:pt x="157" y="645"/>
                    </a:lnTo>
                    <a:lnTo>
                      <a:pt x="157" y="645"/>
                    </a:lnTo>
                    <a:lnTo>
                      <a:pt x="159" y="644"/>
                    </a:lnTo>
                    <a:lnTo>
                      <a:pt x="162" y="644"/>
                    </a:lnTo>
                    <a:lnTo>
                      <a:pt x="166" y="642"/>
                    </a:lnTo>
                    <a:lnTo>
                      <a:pt x="166" y="642"/>
                    </a:lnTo>
                    <a:lnTo>
                      <a:pt x="167" y="641"/>
                    </a:lnTo>
                    <a:lnTo>
                      <a:pt x="169" y="642"/>
                    </a:lnTo>
                    <a:lnTo>
                      <a:pt x="169" y="643"/>
                    </a:lnTo>
                    <a:lnTo>
                      <a:pt x="171" y="644"/>
                    </a:lnTo>
                    <a:lnTo>
                      <a:pt x="171" y="644"/>
                    </a:lnTo>
                    <a:lnTo>
                      <a:pt x="174" y="643"/>
                    </a:lnTo>
                    <a:lnTo>
                      <a:pt x="178" y="641"/>
                    </a:lnTo>
                    <a:lnTo>
                      <a:pt x="178" y="641"/>
                    </a:lnTo>
                    <a:lnTo>
                      <a:pt x="178" y="641"/>
                    </a:lnTo>
                    <a:lnTo>
                      <a:pt x="178" y="638"/>
                    </a:lnTo>
                    <a:lnTo>
                      <a:pt x="180" y="635"/>
                    </a:lnTo>
                    <a:lnTo>
                      <a:pt x="180" y="635"/>
                    </a:lnTo>
                    <a:lnTo>
                      <a:pt x="185" y="625"/>
                    </a:lnTo>
                    <a:lnTo>
                      <a:pt x="185" y="625"/>
                    </a:lnTo>
                    <a:lnTo>
                      <a:pt x="186" y="622"/>
                    </a:lnTo>
                    <a:lnTo>
                      <a:pt x="188" y="620"/>
                    </a:lnTo>
                    <a:lnTo>
                      <a:pt x="188" y="620"/>
                    </a:lnTo>
                    <a:lnTo>
                      <a:pt x="188" y="618"/>
                    </a:lnTo>
                    <a:lnTo>
                      <a:pt x="186" y="615"/>
                    </a:lnTo>
                    <a:lnTo>
                      <a:pt x="185" y="611"/>
                    </a:lnTo>
                    <a:lnTo>
                      <a:pt x="184" y="609"/>
                    </a:lnTo>
                    <a:lnTo>
                      <a:pt x="184" y="609"/>
                    </a:lnTo>
                    <a:lnTo>
                      <a:pt x="185" y="607"/>
                    </a:lnTo>
                    <a:lnTo>
                      <a:pt x="188" y="606"/>
                    </a:lnTo>
                    <a:lnTo>
                      <a:pt x="193" y="605"/>
                    </a:lnTo>
                    <a:lnTo>
                      <a:pt x="193" y="605"/>
                    </a:lnTo>
                    <a:lnTo>
                      <a:pt x="194" y="603"/>
                    </a:lnTo>
                    <a:lnTo>
                      <a:pt x="194" y="601"/>
                    </a:lnTo>
                    <a:lnTo>
                      <a:pt x="195" y="598"/>
                    </a:lnTo>
                    <a:lnTo>
                      <a:pt x="197" y="595"/>
                    </a:lnTo>
                    <a:lnTo>
                      <a:pt x="197" y="595"/>
                    </a:lnTo>
                    <a:lnTo>
                      <a:pt x="199" y="592"/>
                    </a:lnTo>
                    <a:lnTo>
                      <a:pt x="202" y="589"/>
                    </a:lnTo>
                    <a:lnTo>
                      <a:pt x="202" y="589"/>
                    </a:lnTo>
                    <a:lnTo>
                      <a:pt x="203" y="587"/>
                    </a:lnTo>
                    <a:lnTo>
                      <a:pt x="205" y="583"/>
                    </a:lnTo>
                    <a:lnTo>
                      <a:pt x="205" y="583"/>
                    </a:lnTo>
                    <a:lnTo>
                      <a:pt x="209" y="576"/>
                    </a:lnTo>
                    <a:lnTo>
                      <a:pt x="211" y="569"/>
                    </a:lnTo>
                    <a:lnTo>
                      <a:pt x="211" y="569"/>
                    </a:lnTo>
                    <a:lnTo>
                      <a:pt x="211" y="568"/>
                    </a:lnTo>
                    <a:lnTo>
                      <a:pt x="210" y="567"/>
                    </a:lnTo>
                    <a:lnTo>
                      <a:pt x="207" y="564"/>
                    </a:lnTo>
                    <a:lnTo>
                      <a:pt x="204" y="563"/>
                    </a:lnTo>
                    <a:lnTo>
                      <a:pt x="201" y="563"/>
                    </a:lnTo>
                    <a:lnTo>
                      <a:pt x="201" y="563"/>
                    </a:lnTo>
                    <a:lnTo>
                      <a:pt x="199" y="561"/>
                    </a:lnTo>
                    <a:lnTo>
                      <a:pt x="197" y="558"/>
                    </a:lnTo>
                    <a:lnTo>
                      <a:pt x="194" y="550"/>
                    </a:lnTo>
                    <a:lnTo>
                      <a:pt x="194" y="550"/>
                    </a:lnTo>
                    <a:lnTo>
                      <a:pt x="190" y="542"/>
                    </a:lnTo>
                    <a:lnTo>
                      <a:pt x="189" y="538"/>
                    </a:lnTo>
                    <a:lnTo>
                      <a:pt x="189" y="534"/>
                    </a:lnTo>
                    <a:lnTo>
                      <a:pt x="189" y="534"/>
                    </a:lnTo>
                    <a:lnTo>
                      <a:pt x="189" y="530"/>
                    </a:lnTo>
                    <a:lnTo>
                      <a:pt x="191" y="527"/>
                    </a:lnTo>
                    <a:lnTo>
                      <a:pt x="193" y="524"/>
                    </a:lnTo>
                    <a:lnTo>
                      <a:pt x="195" y="523"/>
                    </a:lnTo>
                    <a:lnTo>
                      <a:pt x="195" y="523"/>
                    </a:lnTo>
                    <a:lnTo>
                      <a:pt x="198" y="521"/>
                    </a:lnTo>
                    <a:lnTo>
                      <a:pt x="199" y="519"/>
                    </a:lnTo>
                    <a:lnTo>
                      <a:pt x="198" y="518"/>
                    </a:lnTo>
                    <a:lnTo>
                      <a:pt x="198" y="518"/>
                    </a:lnTo>
                    <a:lnTo>
                      <a:pt x="196" y="511"/>
                    </a:lnTo>
                    <a:lnTo>
                      <a:pt x="194" y="501"/>
                    </a:lnTo>
                    <a:lnTo>
                      <a:pt x="194" y="501"/>
                    </a:lnTo>
                    <a:lnTo>
                      <a:pt x="193" y="498"/>
                    </a:lnTo>
                    <a:lnTo>
                      <a:pt x="191" y="497"/>
                    </a:lnTo>
                    <a:lnTo>
                      <a:pt x="188" y="495"/>
                    </a:lnTo>
                    <a:lnTo>
                      <a:pt x="186" y="493"/>
                    </a:lnTo>
                    <a:lnTo>
                      <a:pt x="186" y="493"/>
                    </a:lnTo>
                    <a:lnTo>
                      <a:pt x="185" y="491"/>
                    </a:lnTo>
                    <a:lnTo>
                      <a:pt x="186" y="489"/>
                    </a:lnTo>
                    <a:lnTo>
                      <a:pt x="191" y="487"/>
                    </a:lnTo>
                    <a:lnTo>
                      <a:pt x="191" y="487"/>
                    </a:lnTo>
                    <a:lnTo>
                      <a:pt x="192" y="485"/>
                    </a:lnTo>
                    <a:lnTo>
                      <a:pt x="193" y="484"/>
                    </a:lnTo>
                    <a:lnTo>
                      <a:pt x="194" y="480"/>
                    </a:lnTo>
                    <a:lnTo>
                      <a:pt x="194" y="480"/>
                    </a:lnTo>
                    <a:lnTo>
                      <a:pt x="195" y="477"/>
                    </a:lnTo>
                    <a:lnTo>
                      <a:pt x="195" y="475"/>
                    </a:lnTo>
                    <a:lnTo>
                      <a:pt x="195" y="473"/>
                    </a:lnTo>
                    <a:lnTo>
                      <a:pt x="196" y="469"/>
                    </a:lnTo>
                    <a:lnTo>
                      <a:pt x="196" y="469"/>
                    </a:lnTo>
                    <a:lnTo>
                      <a:pt x="196" y="466"/>
                    </a:lnTo>
                    <a:lnTo>
                      <a:pt x="196" y="463"/>
                    </a:lnTo>
                    <a:lnTo>
                      <a:pt x="194" y="457"/>
                    </a:lnTo>
                    <a:lnTo>
                      <a:pt x="194" y="457"/>
                    </a:lnTo>
                    <a:lnTo>
                      <a:pt x="194" y="455"/>
                    </a:lnTo>
                    <a:lnTo>
                      <a:pt x="194" y="453"/>
                    </a:lnTo>
                    <a:lnTo>
                      <a:pt x="196" y="449"/>
                    </a:lnTo>
                    <a:lnTo>
                      <a:pt x="200" y="443"/>
                    </a:lnTo>
                    <a:lnTo>
                      <a:pt x="200" y="443"/>
                    </a:lnTo>
                    <a:lnTo>
                      <a:pt x="202" y="436"/>
                    </a:lnTo>
                    <a:lnTo>
                      <a:pt x="201" y="433"/>
                    </a:lnTo>
                    <a:lnTo>
                      <a:pt x="200" y="429"/>
                    </a:lnTo>
                    <a:lnTo>
                      <a:pt x="200" y="429"/>
                    </a:lnTo>
                    <a:lnTo>
                      <a:pt x="198" y="427"/>
                    </a:lnTo>
                    <a:lnTo>
                      <a:pt x="197" y="427"/>
                    </a:lnTo>
                    <a:lnTo>
                      <a:pt x="196" y="427"/>
                    </a:lnTo>
                    <a:lnTo>
                      <a:pt x="195" y="426"/>
                    </a:lnTo>
                    <a:lnTo>
                      <a:pt x="195" y="426"/>
                    </a:lnTo>
                    <a:lnTo>
                      <a:pt x="193" y="418"/>
                    </a:lnTo>
                    <a:lnTo>
                      <a:pt x="192" y="412"/>
                    </a:lnTo>
                    <a:lnTo>
                      <a:pt x="191" y="406"/>
                    </a:lnTo>
                    <a:lnTo>
                      <a:pt x="191" y="406"/>
                    </a:lnTo>
                    <a:lnTo>
                      <a:pt x="192" y="403"/>
                    </a:lnTo>
                    <a:lnTo>
                      <a:pt x="193" y="400"/>
                    </a:lnTo>
                    <a:lnTo>
                      <a:pt x="196" y="397"/>
                    </a:lnTo>
                    <a:lnTo>
                      <a:pt x="196" y="397"/>
                    </a:lnTo>
                    <a:lnTo>
                      <a:pt x="203" y="386"/>
                    </a:lnTo>
                    <a:lnTo>
                      <a:pt x="203" y="386"/>
                    </a:lnTo>
                    <a:lnTo>
                      <a:pt x="204" y="383"/>
                    </a:lnTo>
                    <a:lnTo>
                      <a:pt x="204" y="380"/>
                    </a:lnTo>
                    <a:lnTo>
                      <a:pt x="203" y="378"/>
                    </a:lnTo>
                    <a:lnTo>
                      <a:pt x="202" y="376"/>
                    </a:lnTo>
                    <a:lnTo>
                      <a:pt x="202" y="376"/>
                    </a:lnTo>
                    <a:lnTo>
                      <a:pt x="200" y="376"/>
                    </a:lnTo>
                    <a:lnTo>
                      <a:pt x="200" y="374"/>
                    </a:lnTo>
                    <a:lnTo>
                      <a:pt x="202" y="370"/>
                    </a:lnTo>
                    <a:lnTo>
                      <a:pt x="202" y="370"/>
                    </a:lnTo>
                    <a:lnTo>
                      <a:pt x="202" y="369"/>
                    </a:lnTo>
                    <a:lnTo>
                      <a:pt x="201" y="368"/>
                    </a:lnTo>
                    <a:lnTo>
                      <a:pt x="199" y="366"/>
                    </a:lnTo>
                    <a:lnTo>
                      <a:pt x="194" y="361"/>
                    </a:lnTo>
                    <a:lnTo>
                      <a:pt x="194" y="361"/>
                    </a:lnTo>
                    <a:lnTo>
                      <a:pt x="194" y="360"/>
                    </a:lnTo>
                    <a:lnTo>
                      <a:pt x="195" y="359"/>
                    </a:lnTo>
                    <a:lnTo>
                      <a:pt x="200" y="357"/>
                    </a:lnTo>
                    <a:lnTo>
                      <a:pt x="200" y="357"/>
                    </a:lnTo>
                    <a:lnTo>
                      <a:pt x="203" y="356"/>
                    </a:lnTo>
                    <a:lnTo>
                      <a:pt x="205" y="353"/>
                    </a:lnTo>
                    <a:lnTo>
                      <a:pt x="205" y="353"/>
                    </a:lnTo>
                    <a:lnTo>
                      <a:pt x="211" y="341"/>
                    </a:lnTo>
                    <a:lnTo>
                      <a:pt x="211" y="341"/>
                    </a:lnTo>
                    <a:lnTo>
                      <a:pt x="214" y="337"/>
                    </a:lnTo>
                    <a:lnTo>
                      <a:pt x="214" y="334"/>
                    </a:lnTo>
                    <a:lnTo>
                      <a:pt x="214" y="334"/>
                    </a:lnTo>
                    <a:lnTo>
                      <a:pt x="213" y="331"/>
                    </a:lnTo>
                    <a:lnTo>
                      <a:pt x="213" y="327"/>
                    </a:lnTo>
                    <a:lnTo>
                      <a:pt x="213" y="327"/>
                    </a:lnTo>
                    <a:lnTo>
                      <a:pt x="214" y="320"/>
                    </a:lnTo>
                    <a:lnTo>
                      <a:pt x="216" y="314"/>
                    </a:lnTo>
                    <a:lnTo>
                      <a:pt x="216" y="314"/>
                    </a:lnTo>
                    <a:lnTo>
                      <a:pt x="216" y="310"/>
                    </a:lnTo>
                    <a:lnTo>
                      <a:pt x="217" y="308"/>
                    </a:lnTo>
                    <a:lnTo>
                      <a:pt x="217" y="305"/>
                    </a:lnTo>
                    <a:lnTo>
                      <a:pt x="217" y="303"/>
                    </a:lnTo>
                    <a:lnTo>
                      <a:pt x="217" y="303"/>
                    </a:lnTo>
                    <a:lnTo>
                      <a:pt x="221" y="297"/>
                    </a:lnTo>
                    <a:lnTo>
                      <a:pt x="225" y="292"/>
                    </a:lnTo>
                    <a:lnTo>
                      <a:pt x="225" y="292"/>
                    </a:lnTo>
                    <a:lnTo>
                      <a:pt x="226" y="290"/>
                    </a:lnTo>
                    <a:lnTo>
                      <a:pt x="225" y="287"/>
                    </a:lnTo>
                    <a:lnTo>
                      <a:pt x="224" y="284"/>
                    </a:lnTo>
                    <a:lnTo>
                      <a:pt x="224" y="279"/>
                    </a:lnTo>
                    <a:lnTo>
                      <a:pt x="224" y="279"/>
                    </a:lnTo>
                    <a:lnTo>
                      <a:pt x="225" y="276"/>
                    </a:lnTo>
                    <a:lnTo>
                      <a:pt x="226" y="274"/>
                    </a:lnTo>
                    <a:lnTo>
                      <a:pt x="229" y="271"/>
                    </a:lnTo>
                    <a:lnTo>
                      <a:pt x="232" y="269"/>
                    </a:lnTo>
                    <a:lnTo>
                      <a:pt x="235" y="268"/>
                    </a:lnTo>
                    <a:lnTo>
                      <a:pt x="235" y="268"/>
                    </a:lnTo>
                    <a:lnTo>
                      <a:pt x="238" y="266"/>
                    </a:lnTo>
                    <a:lnTo>
                      <a:pt x="240" y="263"/>
                    </a:lnTo>
                    <a:lnTo>
                      <a:pt x="244" y="257"/>
                    </a:lnTo>
                    <a:lnTo>
                      <a:pt x="244" y="257"/>
                    </a:lnTo>
                    <a:lnTo>
                      <a:pt x="245" y="257"/>
                    </a:lnTo>
                    <a:lnTo>
                      <a:pt x="246" y="257"/>
                    </a:lnTo>
                    <a:lnTo>
                      <a:pt x="251" y="258"/>
                    </a:lnTo>
                    <a:lnTo>
                      <a:pt x="256" y="261"/>
                    </a:lnTo>
                    <a:lnTo>
                      <a:pt x="256" y="261"/>
                    </a:lnTo>
                    <a:lnTo>
                      <a:pt x="257" y="261"/>
                    </a:lnTo>
                    <a:lnTo>
                      <a:pt x="258" y="260"/>
                    </a:lnTo>
                    <a:lnTo>
                      <a:pt x="261" y="255"/>
                    </a:lnTo>
                    <a:lnTo>
                      <a:pt x="261" y="255"/>
                    </a:lnTo>
                    <a:lnTo>
                      <a:pt x="263" y="253"/>
                    </a:lnTo>
                    <a:lnTo>
                      <a:pt x="266" y="253"/>
                    </a:lnTo>
                    <a:lnTo>
                      <a:pt x="270" y="254"/>
                    </a:lnTo>
                    <a:lnTo>
                      <a:pt x="270" y="254"/>
                    </a:lnTo>
                    <a:lnTo>
                      <a:pt x="273" y="253"/>
                    </a:lnTo>
                    <a:lnTo>
                      <a:pt x="275" y="252"/>
                    </a:lnTo>
                    <a:lnTo>
                      <a:pt x="277" y="252"/>
                    </a:lnTo>
                    <a:lnTo>
                      <a:pt x="280" y="252"/>
                    </a:lnTo>
                    <a:lnTo>
                      <a:pt x="280" y="252"/>
                    </a:lnTo>
                    <a:lnTo>
                      <a:pt x="283" y="254"/>
                    </a:lnTo>
                    <a:lnTo>
                      <a:pt x="287" y="254"/>
                    </a:lnTo>
                    <a:lnTo>
                      <a:pt x="287" y="254"/>
                    </a:lnTo>
                    <a:lnTo>
                      <a:pt x="287" y="254"/>
                    </a:lnTo>
                    <a:lnTo>
                      <a:pt x="288" y="253"/>
                    </a:lnTo>
                    <a:lnTo>
                      <a:pt x="288" y="253"/>
                    </a:lnTo>
                    <a:lnTo>
                      <a:pt x="288" y="252"/>
                    </a:lnTo>
                    <a:lnTo>
                      <a:pt x="288" y="250"/>
                    </a:lnTo>
                    <a:lnTo>
                      <a:pt x="287" y="245"/>
                    </a:lnTo>
                    <a:lnTo>
                      <a:pt x="287" y="245"/>
                    </a:lnTo>
                    <a:lnTo>
                      <a:pt x="286" y="243"/>
                    </a:lnTo>
                    <a:lnTo>
                      <a:pt x="286" y="241"/>
                    </a:lnTo>
                    <a:lnTo>
                      <a:pt x="287" y="240"/>
                    </a:lnTo>
                    <a:lnTo>
                      <a:pt x="287" y="240"/>
                    </a:lnTo>
                    <a:lnTo>
                      <a:pt x="288" y="239"/>
                    </a:lnTo>
                    <a:lnTo>
                      <a:pt x="288" y="237"/>
                    </a:lnTo>
                    <a:lnTo>
                      <a:pt x="286" y="232"/>
                    </a:lnTo>
                    <a:lnTo>
                      <a:pt x="286" y="232"/>
                    </a:lnTo>
                    <a:lnTo>
                      <a:pt x="286" y="231"/>
                    </a:lnTo>
                    <a:lnTo>
                      <a:pt x="286" y="229"/>
                    </a:lnTo>
                    <a:lnTo>
                      <a:pt x="287" y="227"/>
                    </a:lnTo>
                    <a:lnTo>
                      <a:pt x="287" y="227"/>
                    </a:lnTo>
                    <a:lnTo>
                      <a:pt x="286" y="224"/>
                    </a:lnTo>
                    <a:lnTo>
                      <a:pt x="285" y="221"/>
                    </a:lnTo>
                    <a:lnTo>
                      <a:pt x="285" y="221"/>
                    </a:lnTo>
                    <a:lnTo>
                      <a:pt x="284" y="214"/>
                    </a:lnTo>
                    <a:lnTo>
                      <a:pt x="284" y="214"/>
                    </a:lnTo>
                    <a:lnTo>
                      <a:pt x="284" y="212"/>
                    </a:lnTo>
                    <a:lnTo>
                      <a:pt x="285" y="211"/>
                    </a:lnTo>
                    <a:lnTo>
                      <a:pt x="286" y="207"/>
                    </a:lnTo>
                    <a:lnTo>
                      <a:pt x="286" y="207"/>
                    </a:lnTo>
                    <a:lnTo>
                      <a:pt x="286" y="202"/>
                    </a:lnTo>
                    <a:lnTo>
                      <a:pt x="285" y="197"/>
                    </a:lnTo>
                    <a:lnTo>
                      <a:pt x="285" y="197"/>
                    </a:lnTo>
                    <a:lnTo>
                      <a:pt x="285" y="194"/>
                    </a:lnTo>
                    <a:lnTo>
                      <a:pt x="287" y="191"/>
                    </a:lnTo>
                    <a:lnTo>
                      <a:pt x="287" y="191"/>
                    </a:lnTo>
                    <a:lnTo>
                      <a:pt x="287" y="190"/>
                    </a:lnTo>
                    <a:lnTo>
                      <a:pt x="287" y="189"/>
                    </a:lnTo>
                    <a:lnTo>
                      <a:pt x="286" y="188"/>
                    </a:lnTo>
                    <a:lnTo>
                      <a:pt x="286" y="188"/>
                    </a:lnTo>
                    <a:lnTo>
                      <a:pt x="277" y="189"/>
                    </a:lnTo>
                    <a:lnTo>
                      <a:pt x="277" y="189"/>
                    </a:lnTo>
                    <a:lnTo>
                      <a:pt x="276" y="190"/>
                    </a:lnTo>
                    <a:lnTo>
                      <a:pt x="274" y="192"/>
                    </a:lnTo>
                    <a:lnTo>
                      <a:pt x="272" y="196"/>
                    </a:lnTo>
                    <a:lnTo>
                      <a:pt x="272" y="196"/>
                    </a:lnTo>
                    <a:lnTo>
                      <a:pt x="270" y="200"/>
                    </a:lnTo>
                    <a:lnTo>
                      <a:pt x="269" y="204"/>
                    </a:lnTo>
                    <a:lnTo>
                      <a:pt x="269" y="204"/>
                    </a:lnTo>
                    <a:lnTo>
                      <a:pt x="268" y="207"/>
                    </a:lnTo>
                    <a:lnTo>
                      <a:pt x="267" y="209"/>
                    </a:lnTo>
                    <a:lnTo>
                      <a:pt x="266" y="210"/>
                    </a:lnTo>
                    <a:lnTo>
                      <a:pt x="266" y="210"/>
                    </a:lnTo>
                    <a:lnTo>
                      <a:pt x="262" y="213"/>
                    </a:lnTo>
                    <a:lnTo>
                      <a:pt x="262" y="213"/>
                    </a:lnTo>
                    <a:lnTo>
                      <a:pt x="258" y="214"/>
                    </a:lnTo>
                    <a:lnTo>
                      <a:pt x="254" y="213"/>
                    </a:lnTo>
                    <a:lnTo>
                      <a:pt x="254" y="213"/>
                    </a:lnTo>
                    <a:lnTo>
                      <a:pt x="253" y="212"/>
                    </a:lnTo>
                    <a:lnTo>
                      <a:pt x="252" y="210"/>
                    </a:lnTo>
                    <a:lnTo>
                      <a:pt x="253" y="208"/>
                    </a:lnTo>
                    <a:lnTo>
                      <a:pt x="253" y="208"/>
                    </a:lnTo>
                    <a:lnTo>
                      <a:pt x="253" y="207"/>
                    </a:lnTo>
                    <a:lnTo>
                      <a:pt x="252" y="207"/>
                    </a:lnTo>
                    <a:lnTo>
                      <a:pt x="248" y="206"/>
                    </a:lnTo>
                    <a:lnTo>
                      <a:pt x="248" y="206"/>
                    </a:lnTo>
                    <a:lnTo>
                      <a:pt x="245" y="206"/>
                    </a:lnTo>
                    <a:lnTo>
                      <a:pt x="244" y="205"/>
                    </a:lnTo>
                    <a:lnTo>
                      <a:pt x="243" y="203"/>
                    </a:lnTo>
                    <a:lnTo>
                      <a:pt x="244" y="202"/>
                    </a:lnTo>
                    <a:lnTo>
                      <a:pt x="244" y="202"/>
                    </a:lnTo>
                    <a:lnTo>
                      <a:pt x="244" y="200"/>
                    </a:lnTo>
                    <a:lnTo>
                      <a:pt x="245" y="198"/>
                    </a:lnTo>
                    <a:lnTo>
                      <a:pt x="245" y="198"/>
                    </a:lnTo>
                    <a:lnTo>
                      <a:pt x="246" y="198"/>
                    </a:lnTo>
                    <a:lnTo>
                      <a:pt x="245" y="198"/>
                    </a:lnTo>
                    <a:lnTo>
                      <a:pt x="243" y="198"/>
                    </a:lnTo>
                    <a:lnTo>
                      <a:pt x="240" y="197"/>
                    </a:lnTo>
                    <a:lnTo>
                      <a:pt x="237" y="197"/>
                    </a:lnTo>
                    <a:lnTo>
                      <a:pt x="237" y="197"/>
                    </a:lnTo>
                    <a:lnTo>
                      <a:pt x="236" y="196"/>
                    </a:lnTo>
                    <a:lnTo>
                      <a:pt x="235" y="196"/>
                    </a:lnTo>
                    <a:lnTo>
                      <a:pt x="233" y="198"/>
                    </a:lnTo>
                    <a:lnTo>
                      <a:pt x="233" y="198"/>
                    </a:lnTo>
                    <a:lnTo>
                      <a:pt x="232" y="199"/>
                    </a:lnTo>
                    <a:lnTo>
                      <a:pt x="232" y="200"/>
                    </a:lnTo>
                    <a:lnTo>
                      <a:pt x="232" y="203"/>
                    </a:lnTo>
                    <a:lnTo>
                      <a:pt x="232" y="203"/>
                    </a:lnTo>
                    <a:lnTo>
                      <a:pt x="231" y="204"/>
                    </a:lnTo>
                    <a:lnTo>
                      <a:pt x="230" y="205"/>
                    </a:lnTo>
                    <a:lnTo>
                      <a:pt x="227" y="204"/>
                    </a:lnTo>
                    <a:lnTo>
                      <a:pt x="227" y="204"/>
                    </a:lnTo>
                    <a:lnTo>
                      <a:pt x="220" y="203"/>
                    </a:lnTo>
                    <a:lnTo>
                      <a:pt x="220" y="203"/>
                    </a:lnTo>
                    <a:lnTo>
                      <a:pt x="219" y="203"/>
                    </a:lnTo>
                    <a:lnTo>
                      <a:pt x="219" y="202"/>
                    </a:lnTo>
                    <a:lnTo>
                      <a:pt x="219" y="199"/>
                    </a:lnTo>
                    <a:lnTo>
                      <a:pt x="219" y="199"/>
                    </a:lnTo>
                    <a:lnTo>
                      <a:pt x="219" y="197"/>
                    </a:lnTo>
                    <a:lnTo>
                      <a:pt x="220" y="195"/>
                    </a:lnTo>
                    <a:lnTo>
                      <a:pt x="220" y="195"/>
                    </a:lnTo>
                    <a:lnTo>
                      <a:pt x="220" y="191"/>
                    </a:lnTo>
                    <a:lnTo>
                      <a:pt x="221" y="186"/>
                    </a:lnTo>
                    <a:lnTo>
                      <a:pt x="221" y="186"/>
                    </a:lnTo>
                    <a:lnTo>
                      <a:pt x="221" y="186"/>
                    </a:lnTo>
                    <a:lnTo>
                      <a:pt x="222" y="186"/>
                    </a:lnTo>
                    <a:lnTo>
                      <a:pt x="224" y="188"/>
                    </a:lnTo>
                    <a:lnTo>
                      <a:pt x="224" y="188"/>
                    </a:lnTo>
                    <a:lnTo>
                      <a:pt x="225" y="189"/>
                    </a:lnTo>
                    <a:lnTo>
                      <a:pt x="226" y="189"/>
                    </a:lnTo>
                    <a:lnTo>
                      <a:pt x="228" y="188"/>
                    </a:lnTo>
                    <a:lnTo>
                      <a:pt x="228" y="188"/>
                    </a:lnTo>
                    <a:lnTo>
                      <a:pt x="228" y="188"/>
                    </a:lnTo>
                    <a:lnTo>
                      <a:pt x="229" y="187"/>
                    </a:lnTo>
                    <a:lnTo>
                      <a:pt x="229" y="183"/>
                    </a:lnTo>
                    <a:lnTo>
                      <a:pt x="229" y="183"/>
                    </a:lnTo>
                    <a:lnTo>
                      <a:pt x="230" y="180"/>
                    </a:lnTo>
                    <a:lnTo>
                      <a:pt x="232" y="177"/>
                    </a:lnTo>
                    <a:lnTo>
                      <a:pt x="232" y="177"/>
                    </a:lnTo>
                    <a:lnTo>
                      <a:pt x="233" y="176"/>
                    </a:lnTo>
                    <a:lnTo>
                      <a:pt x="232" y="175"/>
                    </a:lnTo>
                    <a:lnTo>
                      <a:pt x="230" y="175"/>
                    </a:lnTo>
                    <a:lnTo>
                      <a:pt x="230" y="175"/>
                    </a:lnTo>
                    <a:lnTo>
                      <a:pt x="228" y="174"/>
                    </a:lnTo>
                    <a:lnTo>
                      <a:pt x="227" y="173"/>
                    </a:lnTo>
                    <a:lnTo>
                      <a:pt x="226" y="172"/>
                    </a:lnTo>
                    <a:lnTo>
                      <a:pt x="226" y="172"/>
                    </a:lnTo>
                    <a:lnTo>
                      <a:pt x="224" y="176"/>
                    </a:lnTo>
                    <a:lnTo>
                      <a:pt x="224" y="176"/>
                    </a:lnTo>
                    <a:lnTo>
                      <a:pt x="224" y="176"/>
                    </a:lnTo>
                    <a:lnTo>
                      <a:pt x="223" y="176"/>
                    </a:lnTo>
                    <a:lnTo>
                      <a:pt x="222" y="174"/>
                    </a:lnTo>
                    <a:lnTo>
                      <a:pt x="222" y="174"/>
                    </a:lnTo>
                    <a:lnTo>
                      <a:pt x="222" y="174"/>
                    </a:lnTo>
                    <a:lnTo>
                      <a:pt x="223" y="172"/>
                    </a:lnTo>
                    <a:lnTo>
                      <a:pt x="225" y="169"/>
                    </a:lnTo>
                    <a:lnTo>
                      <a:pt x="225" y="169"/>
                    </a:lnTo>
                    <a:lnTo>
                      <a:pt x="230" y="163"/>
                    </a:lnTo>
                    <a:lnTo>
                      <a:pt x="230" y="163"/>
                    </a:lnTo>
                    <a:lnTo>
                      <a:pt x="236" y="151"/>
                    </a:lnTo>
                    <a:lnTo>
                      <a:pt x="236" y="151"/>
                    </a:lnTo>
                    <a:lnTo>
                      <a:pt x="237" y="150"/>
                    </a:lnTo>
                    <a:lnTo>
                      <a:pt x="237" y="148"/>
                    </a:lnTo>
                    <a:lnTo>
                      <a:pt x="236" y="145"/>
                    </a:lnTo>
                    <a:lnTo>
                      <a:pt x="236" y="145"/>
                    </a:lnTo>
                    <a:lnTo>
                      <a:pt x="236" y="145"/>
                    </a:lnTo>
                    <a:lnTo>
                      <a:pt x="237" y="145"/>
                    </a:lnTo>
                    <a:lnTo>
                      <a:pt x="240" y="145"/>
                    </a:lnTo>
                    <a:lnTo>
                      <a:pt x="240" y="145"/>
                    </a:lnTo>
                    <a:lnTo>
                      <a:pt x="240" y="146"/>
                    </a:lnTo>
                    <a:lnTo>
                      <a:pt x="241" y="146"/>
                    </a:lnTo>
                    <a:lnTo>
                      <a:pt x="241" y="146"/>
                    </a:lnTo>
                    <a:lnTo>
                      <a:pt x="241" y="145"/>
                    </a:lnTo>
                    <a:lnTo>
                      <a:pt x="241" y="143"/>
                    </a:lnTo>
                    <a:lnTo>
                      <a:pt x="238" y="140"/>
                    </a:lnTo>
                    <a:lnTo>
                      <a:pt x="238" y="140"/>
                    </a:lnTo>
                    <a:lnTo>
                      <a:pt x="238" y="139"/>
                    </a:lnTo>
                    <a:lnTo>
                      <a:pt x="238" y="139"/>
                    </a:lnTo>
                    <a:lnTo>
                      <a:pt x="237" y="141"/>
                    </a:lnTo>
                    <a:lnTo>
                      <a:pt x="237" y="141"/>
                    </a:lnTo>
                    <a:lnTo>
                      <a:pt x="236" y="141"/>
                    </a:lnTo>
                    <a:lnTo>
                      <a:pt x="236" y="140"/>
                    </a:lnTo>
                    <a:lnTo>
                      <a:pt x="237" y="137"/>
                    </a:lnTo>
                    <a:lnTo>
                      <a:pt x="237" y="137"/>
                    </a:lnTo>
                    <a:lnTo>
                      <a:pt x="237" y="137"/>
                    </a:lnTo>
                    <a:lnTo>
                      <a:pt x="237" y="137"/>
                    </a:lnTo>
                    <a:lnTo>
                      <a:pt x="238" y="138"/>
                    </a:lnTo>
                    <a:lnTo>
                      <a:pt x="238" y="138"/>
                    </a:lnTo>
                    <a:lnTo>
                      <a:pt x="241" y="138"/>
                    </a:lnTo>
                    <a:lnTo>
                      <a:pt x="243" y="137"/>
                    </a:lnTo>
                    <a:lnTo>
                      <a:pt x="243" y="137"/>
                    </a:lnTo>
                    <a:lnTo>
                      <a:pt x="243" y="137"/>
                    </a:lnTo>
                    <a:lnTo>
                      <a:pt x="242" y="136"/>
                    </a:lnTo>
                    <a:lnTo>
                      <a:pt x="240" y="134"/>
                    </a:lnTo>
                    <a:lnTo>
                      <a:pt x="240" y="134"/>
                    </a:lnTo>
                    <a:lnTo>
                      <a:pt x="240" y="133"/>
                    </a:lnTo>
                    <a:lnTo>
                      <a:pt x="241" y="133"/>
                    </a:lnTo>
                    <a:lnTo>
                      <a:pt x="244" y="134"/>
                    </a:lnTo>
                    <a:lnTo>
                      <a:pt x="244" y="134"/>
                    </a:lnTo>
                    <a:lnTo>
                      <a:pt x="245" y="135"/>
                    </a:lnTo>
                    <a:lnTo>
                      <a:pt x="246" y="137"/>
                    </a:lnTo>
                    <a:lnTo>
                      <a:pt x="246" y="137"/>
                    </a:lnTo>
                    <a:lnTo>
                      <a:pt x="248" y="137"/>
                    </a:lnTo>
                    <a:lnTo>
                      <a:pt x="249" y="136"/>
                    </a:lnTo>
                    <a:lnTo>
                      <a:pt x="251" y="134"/>
                    </a:lnTo>
                    <a:lnTo>
                      <a:pt x="251" y="134"/>
                    </a:lnTo>
                    <a:lnTo>
                      <a:pt x="250" y="136"/>
                    </a:lnTo>
                    <a:lnTo>
                      <a:pt x="246" y="140"/>
                    </a:lnTo>
                    <a:lnTo>
                      <a:pt x="246" y="140"/>
                    </a:lnTo>
                    <a:lnTo>
                      <a:pt x="246" y="141"/>
                    </a:lnTo>
                    <a:lnTo>
                      <a:pt x="248" y="140"/>
                    </a:lnTo>
                    <a:lnTo>
                      <a:pt x="250" y="139"/>
                    </a:lnTo>
                    <a:lnTo>
                      <a:pt x="250" y="139"/>
                    </a:lnTo>
                    <a:lnTo>
                      <a:pt x="251" y="139"/>
                    </a:lnTo>
                    <a:lnTo>
                      <a:pt x="251" y="139"/>
                    </a:lnTo>
                    <a:lnTo>
                      <a:pt x="251" y="141"/>
                    </a:lnTo>
                    <a:lnTo>
                      <a:pt x="251" y="141"/>
                    </a:lnTo>
                    <a:lnTo>
                      <a:pt x="252" y="143"/>
                    </a:lnTo>
                    <a:lnTo>
                      <a:pt x="255" y="145"/>
                    </a:lnTo>
                    <a:lnTo>
                      <a:pt x="255" y="145"/>
                    </a:lnTo>
                    <a:lnTo>
                      <a:pt x="256" y="146"/>
                    </a:lnTo>
                    <a:lnTo>
                      <a:pt x="257" y="146"/>
                    </a:lnTo>
                    <a:lnTo>
                      <a:pt x="260" y="146"/>
                    </a:lnTo>
                    <a:lnTo>
                      <a:pt x="260" y="146"/>
                    </a:lnTo>
                    <a:lnTo>
                      <a:pt x="261" y="146"/>
                    </a:lnTo>
                    <a:lnTo>
                      <a:pt x="262" y="147"/>
                    </a:lnTo>
                    <a:lnTo>
                      <a:pt x="265" y="150"/>
                    </a:lnTo>
                    <a:lnTo>
                      <a:pt x="265" y="150"/>
                    </a:lnTo>
                    <a:lnTo>
                      <a:pt x="267" y="152"/>
                    </a:lnTo>
                    <a:lnTo>
                      <a:pt x="268" y="155"/>
                    </a:lnTo>
                    <a:lnTo>
                      <a:pt x="268" y="155"/>
                    </a:lnTo>
                    <a:lnTo>
                      <a:pt x="270" y="155"/>
                    </a:lnTo>
                    <a:lnTo>
                      <a:pt x="272" y="154"/>
                    </a:lnTo>
                    <a:lnTo>
                      <a:pt x="277" y="151"/>
                    </a:lnTo>
                    <a:lnTo>
                      <a:pt x="277" y="151"/>
                    </a:lnTo>
                    <a:lnTo>
                      <a:pt x="277" y="150"/>
                    </a:lnTo>
                    <a:lnTo>
                      <a:pt x="277" y="148"/>
                    </a:lnTo>
                    <a:lnTo>
                      <a:pt x="276" y="146"/>
                    </a:lnTo>
                    <a:lnTo>
                      <a:pt x="276" y="146"/>
                    </a:lnTo>
                    <a:lnTo>
                      <a:pt x="277" y="145"/>
                    </a:lnTo>
                    <a:lnTo>
                      <a:pt x="278" y="144"/>
                    </a:lnTo>
                    <a:lnTo>
                      <a:pt x="282" y="144"/>
                    </a:lnTo>
                    <a:lnTo>
                      <a:pt x="282" y="144"/>
                    </a:lnTo>
                    <a:lnTo>
                      <a:pt x="286" y="143"/>
                    </a:lnTo>
                    <a:lnTo>
                      <a:pt x="290" y="142"/>
                    </a:lnTo>
                    <a:lnTo>
                      <a:pt x="290" y="142"/>
                    </a:lnTo>
                    <a:lnTo>
                      <a:pt x="291" y="140"/>
                    </a:lnTo>
                    <a:lnTo>
                      <a:pt x="291" y="138"/>
                    </a:lnTo>
                    <a:lnTo>
                      <a:pt x="291" y="138"/>
                    </a:lnTo>
                    <a:lnTo>
                      <a:pt x="292" y="132"/>
                    </a:lnTo>
                    <a:lnTo>
                      <a:pt x="294" y="127"/>
                    </a:lnTo>
                    <a:lnTo>
                      <a:pt x="294" y="127"/>
                    </a:lnTo>
                    <a:lnTo>
                      <a:pt x="300" y="122"/>
                    </a:lnTo>
                    <a:lnTo>
                      <a:pt x="300" y="122"/>
                    </a:lnTo>
                    <a:lnTo>
                      <a:pt x="302" y="120"/>
                    </a:lnTo>
                    <a:lnTo>
                      <a:pt x="302" y="118"/>
                    </a:lnTo>
                    <a:lnTo>
                      <a:pt x="303" y="115"/>
                    </a:lnTo>
                    <a:lnTo>
                      <a:pt x="303" y="115"/>
                    </a:lnTo>
                    <a:lnTo>
                      <a:pt x="308" y="110"/>
                    </a:lnTo>
                    <a:lnTo>
                      <a:pt x="308" y="110"/>
                    </a:lnTo>
                    <a:lnTo>
                      <a:pt x="310" y="109"/>
                    </a:lnTo>
                    <a:lnTo>
                      <a:pt x="312" y="109"/>
                    </a:lnTo>
                    <a:lnTo>
                      <a:pt x="315" y="108"/>
                    </a:lnTo>
                    <a:lnTo>
                      <a:pt x="317" y="107"/>
                    </a:lnTo>
                    <a:lnTo>
                      <a:pt x="317" y="107"/>
                    </a:lnTo>
                    <a:lnTo>
                      <a:pt x="318" y="105"/>
                    </a:lnTo>
                    <a:lnTo>
                      <a:pt x="319" y="103"/>
                    </a:lnTo>
                    <a:lnTo>
                      <a:pt x="319" y="102"/>
                    </a:lnTo>
                    <a:lnTo>
                      <a:pt x="320" y="101"/>
                    </a:lnTo>
                    <a:lnTo>
                      <a:pt x="320" y="101"/>
                    </a:lnTo>
                    <a:lnTo>
                      <a:pt x="322" y="102"/>
                    </a:lnTo>
                    <a:lnTo>
                      <a:pt x="324" y="102"/>
                    </a:lnTo>
                    <a:lnTo>
                      <a:pt x="324" y="102"/>
                    </a:lnTo>
                    <a:lnTo>
                      <a:pt x="327" y="102"/>
                    </a:lnTo>
                    <a:lnTo>
                      <a:pt x="330" y="102"/>
                    </a:lnTo>
                    <a:lnTo>
                      <a:pt x="330" y="102"/>
                    </a:lnTo>
                    <a:lnTo>
                      <a:pt x="339" y="103"/>
                    </a:lnTo>
                    <a:lnTo>
                      <a:pt x="339" y="103"/>
                    </a:lnTo>
                    <a:lnTo>
                      <a:pt x="347" y="105"/>
                    </a:lnTo>
                    <a:lnTo>
                      <a:pt x="347" y="105"/>
                    </a:lnTo>
                    <a:lnTo>
                      <a:pt x="348" y="103"/>
                    </a:lnTo>
                    <a:lnTo>
                      <a:pt x="349" y="100"/>
                    </a:lnTo>
                    <a:lnTo>
                      <a:pt x="349" y="100"/>
                    </a:lnTo>
                    <a:lnTo>
                      <a:pt x="350" y="100"/>
                    </a:lnTo>
                    <a:lnTo>
                      <a:pt x="350" y="100"/>
                    </a:lnTo>
                    <a:lnTo>
                      <a:pt x="353" y="102"/>
                    </a:lnTo>
                    <a:lnTo>
                      <a:pt x="353" y="102"/>
                    </a:lnTo>
                    <a:lnTo>
                      <a:pt x="355" y="102"/>
                    </a:lnTo>
                    <a:lnTo>
                      <a:pt x="356" y="99"/>
                    </a:lnTo>
                    <a:lnTo>
                      <a:pt x="358" y="95"/>
                    </a:lnTo>
                    <a:lnTo>
                      <a:pt x="358" y="95"/>
                    </a:lnTo>
                    <a:lnTo>
                      <a:pt x="360" y="91"/>
                    </a:lnTo>
                    <a:lnTo>
                      <a:pt x="362" y="85"/>
                    </a:lnTo>
                    <a:lnTo>
                      <a:pt x="362" y="85"/>
                    </a:lnTo>
                    <a:lnTo>
                      <a:pt x="362" y="85"/>
                    </a:lnTo>
                    <a:lnTo>
                      <a:pt x="361" y="84"/>
                    </a:lnTo>
                    <a:lnTo>
                      <a:pt x="359" y="84"/>
                    </a:lnTo>
                    <a:lnTo>
                      <a:pt x="356" y="85"/>
                    </a:lnTo>
                    <a:lnTo>
                      <a:pt x="356" y="85"/>
                    </a:lnTo>
                    <a:lnTo>
                      <a:pt x="361" y="80"/>
                    </a:lnTo>
                    <a:lnTo>
                      <a:pt x="361" y="80"/>
                    </a:lnTo>
                    <a:lnTo>
                      <a:pt x="361" y="79"/>
                    </a:lnTo>
                    <a:lnTo>
                      <a:pt x="360" y="78"/>
                    </a:lnTo>
                    <a:lnTo>
                      <a:pt x="357" y="78"/>
                    </a:lnTo>
                    <a:lnTo>
                      <a:pt x="357" y="78"/>
                    </a:lnTo>
                    <a:lnTo>
                      <a:pt x="356" y="78"/>
                    </a:lnTo>
                    <a:lnTo>
                      <a:pt x="355" y="77"/>
                    </a:lnTo>
                    <a:lnTo>
                      <a:pt x="355" y="74"/>
                    </a:lnTo>
                    <a:lnTo>
                      <a:pt x="355" y="74"/>
                    </a:lnTo>
                    <a:lnTo>
                      <a:pt x="355" y="72"/>
                    </a:lnTo>
                    <a:lnTo>
                      <a:pt x="354" y="71"/>
                    </a:lnTo>
                    <a:lnTo>
                      <a:pt x="353" y="69"/>
                    </a:lnTo>
                    <a:lnTo>
                      <a:pt x="352" y="68"/>
                    </a:lnTo>
                    <a:lnTo>
                      <a:pt x="352" y="68"/>
                    </a:lnTo>
                    <a:lnTo>
                      <a:pt x="352" y="66"/>
                    </a:lnTo>
                    <a:lnTo>
                      <a:pt x="352" y="63"/>
                    </a:lnTo>
                    <a:lnTo>
                      <a:pt x="354" y="57"/>
                    </a:lnTo>
                    <a:lnTo>
                      <a:pt x="354" y="57"/>
                    </a:lnTo>
                    <a:lnTo>
                      <a:pt x="356" y="51"/>
                    </a:lnTo>
                    <a:lnTo>
                      <a:pt x="357" y="47"/>
                    </a:lnTo>
                    <a:lnTo>
                      <a:pt x="357" y="47"/>
                    </a:lnTo>
                    <a:lnTo>
                      <a:pt x="360" y="44"/>
                    </a:lnTo>
                    <a:lnTo>
                      <a:pt x="364" y="42"/>
                    </a:lnTo>
                    <a:lnTo>
                      <a:pt x="364" y="42"/>
                    </a:lnTo>
                    <a:lnTo>
                      <a:pt x="367" y="40"/>
                    </a:lnTo>
                    <a:lnTo>
                      <a:pt x="371" y="39"/>
                    </a:lnTo>
                    <a:lnTo>
                      <a:pt x="371" y="39"/>
                    </a:lnTo>
                    <a:lnTo>
                      <a:pt x="374" y="39"/>
                    </a:lnTo>
                    <a:lnTo>
                      <a:pt x="376" y="39"/>
                    </a:lnTo>
                    <a:lnTo>
                      <a:pt x="376" y="39"/>
                    </a:lnTo>
                    <a:lnTo>
                      <a:pt x="381" y="41"/>
                    </a:lnTo>
                    <a:lnTo>
                      <a:pt x="386" y="41"/>
                    </a:lnTo>
                    <a:lnTo>
                      <a:pt x="386" y="41"/>
                    </a:lnTo>
                    <a:lnTo>
                      <a:pt x="390" y="40"/>
                    </a:lnTo>
                    <a:lnTo>
                      <a:pt x="393" y="38"/>
                    </a:lnTo>
                    <a:lnTo>
                      <a:pt x="393" y="38"/>
                    </a:lnTo>
                    <a:lnTo>
                      <a:pt x="394" y="36"/>
                    </a:lnTo>
                    <a:lnTo>
                      <a:pt x="394" y="34"/>
                    </a:lnTo>
                    <a:lnTo>
                      <a:pt x="393" y="30"/>
                    </a:lnTo>
                    <a:lnTo>
                      <a:pt x="393" y="30"/>
                    </a:lnTo>
                    <a:lnTo>
                      <a:pt x="391" y="25"/>
                    </a:lnTo>
                    <a:lnTo>
                      <a:pt x="390" y="21"/>
                    </a:lnTo>
                    <a:lnTo>
                      <a:pt x="390" y="21"/>
                    </a:lnTo>
                    <a:lnTo>
                      <a:pt x="391" y="18"/>
                    </a:lnTo>
                    <a:lnTo>
                      <a:pt x="392" y="15"/>
                    </a:lnTo>
                    <a:lnTo>
                      <a:pt x="392" y="15"/>
                    </a:lnTo>
                    <a:lnTo>
                      <a:pt x="392" y="12"/>
                    </a:lnTo>
                    <a:lnTo>
                      <a:pt x="391" y="10"/>
                    </a:lnTo>
                    <a:lnTo>
                      <a:pt x="391" y="1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5" name="フリーフォーム 74">
                <a:extLst>
                  <a:ext uri="{FF2B5EF4-FFF2-40B4-BE49-F238E27FC236}">
                    <a16:creationId xmlns:a16="http://schemas.microsoft.com/office/drawing/2014/main" id="{00000000-0008-0000-0000-000097050000}"/>
                  </a:ext>
                </a:extLst>
              </p:cNvPr>
              <p:cNvSpPr>
                <a:spLocks/>
              </p:cNvSpPr>
              <p:nvPr/>
            </p:nvSpPr>
            <p:spPr bwMode="auto">
              <a:xfrm>
                <a:off x="337" y="680"/>
                <a:ext cx="46" cy="40"/>
              </a:xfrm>
              <a:custGeom>
                <a:avLst/>
                <a:gdLst>
                  <a:gd name="T0" fmla="*/ 279 w 407"/>
                  <a:gd name="T1" fmla="*/ 75 h 362"/>
                  <a:gd name="T2" fmla="*/ 254 w 407"/>
                  <a:gd name="T3" fmla="*/ 80 h 362"/>
                  <a:gd name="T4" fmla="*/ 238 w 407"/>
                  <a:gd name="T5" fmla="*/ 70 h 362"/>
                  <a:gd name="T6" fmla="*/ 214 w 407"/>
                  <a:gd name="T7" fmla="*/ 59 h 362"/>
                  <a:gd name="T8" fmla="*/ 178 w 407"/>
                  <a:gd name="T9" fmla="*/ 69 h 362"/>
                  <a:gd name="T10" fmla="*/ 151 w 407"/>
                  <a:gd name="T11" fmla="*/ 55 h 362"/>
                  <a:gd name="T12" fmla="*/ 141 w 407"/>
                  <a:gd name="T13" fmla="*/ 52 h 362"/>
                  <a:gd name="T14" fmla="*/ 130 w 407"/>
                  <a:gd name="T15" fmla="*/ 37 h 362"/>
                  <a:gd name="T16" fmla="*/ 122 w 407"/>
                  <a:gd name="T17" fmla="*/ 21 h 362"/>
                  <a:gd name="T18" fmla="*/ 108 w 407"/>
                  <a:gd name="T19" fmla="*/ 1 h 362"/>
                  <a:gd name="T20" fmla="*/ 90 w 407"/>
                  <a:gd name="T21" fmla="*/ 15 h 362"/>
                  <a:gd name="T22" fmla="*/ 43 w 407"/>
                  <a:gd name="T23" fmla="*/ 27 h 362"/>
                  <a:gd name="T24" fmla="*/ 9 w 407"/>
                  <a:gd name="T25" fmla="*/ 69 h 362"/>
                  <a:gd name="T26" fmla="*/ 1 w 407"/>
                  <a:gd name="T27" fmla="*/ 112 h 362"/>
                  <a:gd name="T28" fmla="*/ 28 w 407"/>
                  <a:gd name="T29" fmla="*/ 148 h 362"/>
                  <a:gd name="T30" fmla="*/ 37 w 407"/>
                  <a:gd name="T31" fmla="*/ 166 h 362"/>
                  <a:gd name="T32" fmla="*/ 75 w 407"/>
                  <a:gd name="T33" fmla="*/ 162 h 362"/>
                  <a:gd name="T34" fmla="*/ 66 w 407"/>
                  <a:gd name="T35" fmla="*/ 177 h 362"/>
                  <a:gd name="T36" fmla="*/ 56 w 407"/>
                  <a:gd name="T37" fmla="*/ 191 h 362"/>
                  <a:gd name="T38" fmla="*/ 52 w 407"/>
                  <a:gd name="T39" fmla="*/ 233 h 362"/>
                  <a:gd name="T40" fmla="*/ 61 w 407"/>
                  <a:gd name="T41" fmla="*/ 264 h 362"/>
                  <a:gd name="T42" fmla="*/ 65 w 407"/>
                  <a:gd name="T43" fmla="*/ 295 h 362"/>
                  <a:gd name="T44" fmla="*/ 93 w 407"/>
                  <a:gd name="T45" fmla="*/ 313 h 362"/>
                  <a:gd name="T46" fmla="*/ 101 w 407"/>
                  <a:gd name="T47" fmla="*/ 303 h 362"/>
                  <a:gd name="T48" fmla="*/ 87 w 407"/>
                  <a:gd name="T49" fmla="*/ 284 h 362"/>
                  <a:gd name="T50" fmla="*/ 87 w 407"/>
                  <a:gd name="T51" fmla="*/ 249 h 362"/>
                  <a:gd name="T52" fmla="*/ 99 w 407"/>
                  <a:gd name="T53" fmla="*/ 238 h 362"/>
                  <a:gd name="T54" fmla="*/ 105 w 407"/>
                  <a:gd name="T55" fmla="*/ 251 h 362"/>
                  <a:gd name="T56" fmla="*/ 112 w 407"/>
                  <a:gd name="T57" fmla="*/ 265 h 362"/>
                  <a:gd name="T58" fmla="*/ 133 w 407"/>
                  <a:gd name="T59" fmla="*/ 276 h 362"/>
                  <a:gd name="T60" fmla="*/ 152 w 407"/>
                  <a:gd name="T61" fmla="*/ 273 h 362"/>
                  <a:gd name="T62" fmla="*/ 172 w 407"/>
                  <a:gd name="T63" fmla="*/ 282 h 362"/>
                  <a:gd name="T64" fmla="*/ 185 w 407"/>
                  <a:gd name="T65" fmla="*/ 265 h 362"/>
                  <a:gd name="T66" fmla="*/ 204 w 407"/>
                  <a:gd name="T67" fmla="*/ 265 h 362"/>
                  <a:gd name="T68" fmla="*/ 220 w 407"/>
                  <a:gd name="T69" fmla="*/ 272 h 362"/>
                  <a:gd name="T70" fmla="*/ 231 w 407"/>
                  <a:gd name="T71" fmla="*/ 279 h 362"/>
                  <a:gd name="T72" fmla="*/ 236 w 407"/>
                  <a:gd name="T73" fmla="*/ 301 h 362"/>
                  <a:gd name="T74" fmla="*/ 230 w 407"/>
                  <a:gd name="T75" fmla="*/ 311 h 362"/>
                  <a:gd name="T76" fmla="*/ 218 w 407"/>
                  <a:gd name="T77" fmla="*/ 320 h 362"/>
                  <a:gd name="T78" fmla="*/ 219 w 407"/>
                  <a:gd name="T79" fmla="*/ 300 h 362"/>
                  <a:gd name="T80" fmla="*/ 201 w 407"/>
                  <a:gd name="T81" fmla="*/ 304 h 362"/>
                  <a:gd name="T82" fmla="*/ 201 w 407"/>
                  <a:gd name="T83" fmla="*/ 308 h 362"/>
                  <a:gd name="T84" fmla="*/ 188 w 407"/>
                  <a:gd name="T85" fmla="*/ 321 h 362"/>
                  <a:gd name="T86" fmla="*/ 157 w 407"/>
                  <a:gd name="T87" fmla="*/ 329 h 362"/>
                  <a:gd name="T88" fmla="*/ 148 w 407"/>
                  <a:gd name="T89" fmla="*/ 338 h 362"/>
                  <a:gd name="T90" fmla="*/ 139 w 407"/>
                  <a:gd name="T91" fmla="*/ 325 h 362"/>
                  <a:gd name="T92" fmla="*/ 121 w 407"/>
                  <a:gd name="T93" fmla="*/ 362 h 362"/>
                  <a:gd name="T94" fmla="*/ 266 w 407"/>
                  <a:gd name="T95" fmla="*/ 327 h 362"/>
                  <a:gd name="T96" fmla="*/ 283 w 407"/>
                  <a:gd name="T97" fmla="*/ 279 h 362"/>
                  <a:gd name="T98" fmla="*/ 302 w 407"/>
                  <a:gd name="T99" fmla="*/ 251 h 362"/>
                  <a:gd name="T100" fmla="*/ 334 w 407"/>
                  <a:gd name="T101" fmla="*/ 234 h 362"/>
                  <a:gd name="T102" fmla="*/ 363 w 407"/>
                  <a:gd name="T103" fmla="*/ 193 h 362"/>
                  <a:gd name="T104" fmla="*/ 388 w 407"/>
                  <a:gd name="T105" fmla="*/ 145 h 362"/>
                  <a:gd name="T106" fmla="*/ 393 w 407"/>
                  <a:gd name="T107" fmla="*/ 124 h 362"/>
                  <a:gd name="T108" fmla="*/ 407 w 407"/>
                  <a:gd name="T109" fmla="*/ 117 h 362"/>
                  <a:gd name="T110" fmla="*/ 397 w 407"/>
                  <a:gd name="T111" fmla="*/ 102 h 362"/>
                  <a:gd name="T112" fmla="*/ 386 w 407"/>
                  <a:gd name="T113" fmla="*/ 89 h 362"/>
                  <a:gd name="T114" fmla="*/ 368 w 407"/>
                  <a:gd name="T115" fmla="*/ 84 h 362"/>
                  <a:gd name="T116" fmla="*/ 321 w 407"/>
                  <a:gd name="T117" fmla="*/ 96 h 362"/>
                  <a:gd name="T118" fmla="*/ 312 w 407"/>
                  <a:gd name="T119" fmla="*/ 6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362">
                    <a:moveTo>
                      <a:pt x="307" y="62"/>
                    </a:moveTo>
                    <a:lnTo>
                      <a:pt x="307" y="62"/>
                    </a:lnTo>
                    <a:lnTo>
                      <a:pt x="299" y="62"/>
                    </a:lnTo>
                    <a:lnTo>
                      <a:pt x="299" y="62"/>
                    </a:lnTo>
                    <a:lnTo>
                      <a:pt x="298" y="62"/>
                    </a:lnTo>
                    <a:lnTo>
                      <a:pt x="297" y="63"/>
                    </a:lnTo>
                    <a:lnTo>
                      <a:pt x="296" y="66"/>
                    </a:lnTo>
                    <a:lnTo>
                      <a:pt x="296" y="66"/>
                    </a:lnTo>
                    <a:lnTo>
                      <a:pt x="294" y="67"/>
                    </a:lnTo>
                    <a:lnTo>
                      <a:pt x="292" y="69"/>
                    </a:lnTo>
                    <a:lnTo>
                      <a:pt x="284" y="71"/>
                    </a:lnTo>
                    <a:lnTo>
                      <a:pt x="284" y="71"/>
                    </a:lnTo>
                    <a:lnTo>
                      <a:pt x="281" y="73"/>
                    </a:lnTo>
                    <a:lnTo>
                      <a:pt x="279" y="75"/>
                    </a:lnTo>
                    <a:lnTo>
                      <a:pt x="274" y="81"/>
                    </a:lnTo>
                    <a:lnTo>
                      <a:pt x="274" y="81"/>
                    </a:lnTo>
                    <a:lnTo>
                      <a:pt x="270" y="84"/>
                    </a:lnTo>
                    <a:lnTo>
                      <a:pt x="267" y="86"/>
                    </a:lnTo>
                    <a:lnTo>
                      <a:pt x="267" y="86"/>
                    </a:lnTo>
                    <a:lnTo>
                      <a:pt x="265" y="86"/>
                    </a:lnTo>
                    <a:lnTo>
                      <a:pt x="264" y="84"/>
                    </a:lnTo>
                    <a:lnTo>
                      <a:pt x="263" y="81"/>
                    </a:lnTo>
                    <a:lnTo>
                      <a:pt x="263" y="81"/>
                    </a:lnTo>
                    <a:lnTo>
                      <a:pt x="262" y="80"/>
                    </a:lnTo>
                    <a:lnTo>
                      <a:pt x="261" y="81"/>
                    </a:lnTo>
                    <a:lnTo>
                      <a:pt x="261" y="81"/>
                    </a:lnTo>
                    <a:lnTo>
                      <a:pt x="258" y="81"/>
                    </a:lnTo>
                    <a:lnTo>
                      <a:pt x="254" y="80"/>
                    </a:lnTo>
                    <a:lnTo>
                      <a:pt x="254" y="80"/>
                    </a:lnTo>
                    <a:lnTo>
                      <a:pt x="251" y="79"/>
                    </a:lnTo>
                    <a:lnTo>
                      <a:pt x="250" y="78"/>
                    </a:lnTo>
                    <a:lnTo>
                      <a:pt x="250" y="76"/>
                    </a:lnTo>
                    <a:lnTo>
                      <a:pt x="250" y="76"/>
                    </a:lnTo>
                    <a:lnTo>
                      <a:pt x="250" y="73"/>
                    </a:lnTo>
                    <a:lnTo>
                      <a:pt x="250" y="72"/>
                    </a:lnTo>
                    <a:lnTo>
                      <a:pt x="249" y="71"/>
                    </a:lnTo>
                    <a:lnTo>
                      <a:pt x="249" y="71"/>
                    </a:lnTo>
                    <a:lnTo>
                      <a:pt x="247" y="70"/>
                    </a:lnTo>
                    <a:lnTo>
                      <a:pt x="246" y="69"/>
                    </a:lnTo>
                    <a:lnTo>
                      <a:pt x="246" y="69"/>
                    </a:lnTo>
                    <a:lnTo>
                      <a:pt x="238" y="70"/>
                    </a:lnTo>
                    <a:lnTo>
                      <a:pt x="238" y="70"/>
                    </a:lnTo>
                    <a:lnTo>
                      <a:pt x="236" y="69"/>
                    </a:lnTo>
                    <a:lnTo>
                      <a:pt x="235" y="67"/>
                    </a:lnTo>
                    <a:lnTo>
                      <a:pt x="235" y="67"/>
                    </a:lnTo>
                    <a:lnTo>
                      <a:pt x="235" y="65"/>
                    </a:lnTo>
                    <a:lnTo>
                      <a:pt x="233" y="65"/>
                    </a:lnTo>
                    <a:lnTo>
                      <a:pt x="233" y="65"/>
                    </a:lnTo>
                    <a:lnTo>
                      <a:pt x="231" y="64"/>
                    </a:lnTo>
                    <a:lnTo>
                      <a:pt x="229" y="63"/>
                    </a:lnTo>
                    <a:lnTo>
                      <a:pt x="225" y="59"/>
                    </a:lnTo>
                    <a:lnTo>
                      <a:pt x="225" y="59"/>
                    </a:lnTo>
                    <a:lnTo>
                      <a:pt x="221" y="58"/>
                    </a:lnTo>
                    <a:lnTo>
                      <a:pt x="218" y="59"/>
                    </a:lnTo>
                    <a:lnTo>
                      <a:pt x="218" y="59"/>
                    </a:lnTo>
                    <a:lnTo>
                      <a:pt x="214" y="59"/>
                    </a:lnTo>
                    <a:lnTo>
                      <a:pt x="209" y="59"/>
                    </a:lnTo>
                    <a:lnTo>
                      <a:pt x="209" y="59"/>
                    </a:lnTo>
                    <a:lnTo>
                      <a:pt x="207" y="60"/>
                    </a:lnTo>
                    <a:lnTo>
                      <a:pt x="206" y="61"/>
                    </a:lnTo>
                    <a:lnTo>
                      <a:pt x="205" y="64"/>
                    </a:lnTo>
                    <a:lnTo>
                      <a:pt x="205" y="64"/>
                    </a:lnTo>
                    <a:lnTo>
                      <a:pt x="201" y="68"/>
                    </a:lnTo>
                    <a:lnTo>
                      <a:pt x="194" y="70"/>
                    </a:lnTo>
                    <a:lnTo>
                      <a:pt x="194" y="70"/>
                    </a:lnTo>
                    <a:lnTo>
                      <a:pt x="189" y="71"/>
                    </a:lnTo>
                    <a:lnTo>
                      <a:pt x="185" y="71"/>
                    </a:lnTo>
                    <a:lnTo>
                      <a:pt x="181" y="70"/>
                    </a:lnTo>
                    <a:lnTo>
                      <a:pt x="178" y="69"/>
                    </a:lnTo>
                    <a:lnTo>
                      <a:pt x="178" y="69"/>
                    </a:lnTo>
                    <a:lnTo>
                      <a:pt x="176" y="67"/>
                    </a:lnTo>
                    <a:lnTo>
                      <a:pt x="175" y="66"/>
                    </a:lnTo>
                    <a:lnTo>
                      <a:pt x="173" y="62"/>
                    </a:lnTo>
                    <a:lnTo>
                      <a:pt x="173" y="62"/>
                    </a:lnTo>
                    <a:lnTo>
                      <a:pt x="171" y="61"/>
                    </a:lnTo>
                    <a:lnTo>
                      <a:pt x="169" y="61"/>
                    </a:lnTo>
                    <a:lnTo>
                      <a:pt x="166" y="62"/>
                    </a:lnTo>
                    <a:lnTo>
                      <a:pt x="166" y="62"/>
                    </a:lnTo>
                    <a:lnTo>
                      <a:pt x="165" y="62"/>
                    </a:lnTo>
                    <a:lnTo>
                      <a:pt x="163" y="61"/>
                    </a:lnTo>
                    <a:lnTo>
                      <a:pt x="161" y="58"/>
                    </a:lnTo>
                    <a:lnTo>
                      <a:pt x="161" y="58"/>
                    </a:lnTo>
                    <a:lnTo>
                      <a:pt x="156" y="56"/>
                    </a:lnTo>
                    <a:lnTo>
                      <a:pt x="151" y="55"/>
                    </a:lnTo>
                    <a:lnTo>
                      <a:pt x="151" y="55"/>
                    </a:lnTo>
                    <a:lnTo>
                      <a:pt x="149" y="55"/>
                    </a:lnTo>
                    <a:lnTo>
                      <a:pt x="149" y="56"/>
                    </a:lnTo>
                    <a:lnTo>
                      <a:pt x="148" y="57"/>
                    </a:lnTo>
                    <a:lnTo>
                      <a:pt x="148" y="57"/>
                    </a:lnTo>
                    <a:lnTo>
                      <a:pt x="147" y="58"/>
                    </a:lnTo>
                    <a:lnTo>
                      <a:pt x="146" y="58"/>
                    </a:lnTo>
                    <a:lnTo>
                      <a:pt x="144" y="58"/>
                    </a:lnTo>
                    <a:lnTo>
                      <a:pt x="144" y="58"/>
                    </a:lnTo>
                    <a:lnTo>
                      <a:pt x="143" y="57"/>
                    </a:lnTo>
                    <a:lnTo>
                      <a:pt x="143" y="56"/>
                    </a:lnTo>
                    <a:lnTo>
                      <a:pt x="143" y="54"/>
                    </a:lnTo>
                    <a:lnTo>
                      <a:pt x="143" y="54"/>
                    </a:lnTo>
                    <a:lnTo>
                      <a:pt x="141" y="52"/>
                    </a:lnTo>
                    <a:lnTo>
                      <a:pt x="139" y="50"/>
                    </a:lnTo>
                    <a:lnTo>
                      <a:pt x="139" y="50"/>
                    </a:lnTo>
                    <a:lnTo>
                      <a:pt x="137" y="48"/>
                    </a:lnTo>
                    <a:lnTo>
                      <a:pt x="135" y="44"/>
                    </a:lnTo>
                    <a:lnTo>
                      <a:pt x="135" y="44"/>
                    </a:lnTo>
                    <a:lnTo>
                      <a:pt x="136" y="43"/>
                    </a:lnTo>
                    <a:lnTo>
                      <a:pt x="137" y="42"/>
                    </a:lnTo>
                    <a:lnTo>
                      <a:pt x="139" y="41"/>
                    </a:lnTo>
                    <a:lnTo>
                      <a:pt x="140" y="40"/>
                    </a:lnTo>
                    <a:lnTo>
                      <a:pt x="140" y="40"/>
                    </a:lnTo>
                    <a:lnTo>
                      <a:pt x="138" y="39"/>
                    </a:lnTo>
                    <a:lnTo>
                      <a:pt x="135" y="38"/>
                    </a:lnTo>
                    <a:lnTo>
                      <a:pt x="130" y="37"/>
                    </a:lnTo>
                    <a:lnTo>
                      <a:pt x="130" y="37"/>
                    </a:lnTo>
                    <a:lnTo>
                      <a:pt x="129" y="36"/>
                    </a:lnTo>
                    <a:lnTo>
                      <a:pt x="130" y="34"/>
                    </a:lnTo>
                    <a:lnTo>
                      <a:pt x="132" y="29"/>
                    </a:lnTo>
                    <a:lnTo>
                      <a:pt x="132" y="29"/>
                    </a:lnTo>
                    <a:lnTo>
                      <a:pt x="131" y="27"/>
                    </a:lnTo>
                    <a:lnTo>
                      <a:pt x="130" y="25"/>
                    </a:lnTo>
                    <a:lnTo>
                      <a:pt x="129" y="25"/>
                    </a:lnTo>
                    <a:lnTo>
                      <a:pt x="126" y="24"/>
                    </a:lnTo>
                    <a:lnTo>
                      <a:pt x="126" y="24"/>
                    </a:lnTo>
                    <a:lnTo>
                      <a:pt x="124" y="23"/>
                    </a:lnTo>
                    <a:lnTo>
                      <a:pt x="123" y="22"/>
                    </a:lnTo>
                    <a:lnTo>
                      <a:pt x="123" y="22"/>
                    </a:lnTo>
                    <a:lnTo>
                      <a:pt x="123" y="21"/>
                    </a:lnTo>
                    <a:lnTo>
                      <a:pt x="122" y="21"/>
                    </a:lnTo>
                    <a:lnTo>
                      <a:pt x="118" y="20"/>
                    </a:lnTo>
                    <a:lnTo>
                      <a:pt x="118" y="20"/>
                    </a:lnTo>
                    <a:lnTo>
                      <a:pt x="115" y="20"/>
                    </a:lnTo>
                    <a:lnTo>
                      <a:pt x="113" y="17"/>
                    </a:lnTo>
                    <a:lnTo>
                      <a:pt x="111" y="13"/>
                    </a:lnTo>
                    <a:lnTo>
                      <a:pt x="111" y="13"/>
                    </a:lnTo>
                    <a:lnTo>
                      <a:pt x="106" y="9"/>
                    </a:lnTo>
                    <a:lnTo>
                      <a:pt x="106" y="9"/>
                    </a:lnTo>
                    <a:lnTo>
                      <a:pt x="106" y="6"/>
                    </a:lnTo>
                    <a:lnTo>
                      <a:pt x="107" y="4"/>
                    </a:lnTo>
                    <a:lnTo>
                      <a:pt x="108" y="2"/>
                    </a:lnTo>
                    <a:lnTo>
                      <a:pt x="108" y="2"/>
                    </a:lnTo>
                    <a:lnTo>
                      <a:pt x="109" y="1"/>
                    </a:lnTo>
                    <a:lnTo>
                      <a:pt x="108" y="1"/>
                    </a:lnTo>
                    <a:lnTo>
                      <a:pt x="107" y="0"/>
                    </a:lnTo>
                    <a:lnTo>
                      <a:pt x="104" y="0"/>
                    </a:lnTo>
                    <a:lnTo>
                      <a:pt x="102" y="1"/>
                    </a:lnTo>
                    <a:lnTo>
                      <a:pt x="102" y="1"/>
                    </a:lnTo>
                    <a:lnTo>
                      <a:pt x="101" y="3"/>
                    </a:lnTo>
                    <a:lnTo>
                      <a:pt x="100" y="6"/>
                    </a:lnTo>
                    <a:lnTo>
                      <a:pt x="100" y="8"/>
                    </a:lnTo>
                    <a:lnTo>
                      <a:pt x="99" y="10"/>
                    </a:lnTo>
                    <a:lnTo>
                      <a:pt x="99" y="10"/>
                    </a:lnTo>
                    <a:lnTo>
                      <a:pt x="98" y="11"/>
                    </a:lnTo>
                    <a:lnTo>
                      <a:pt x="96" y="12"/>
                    </a:lnTo>
                    <a:lnTo>
                      <a:pt x="92" y="12"/>
                    </a:lnTo>
                    <a:lnTo>
                      <a:pt x="90" y="15"/>
                    </a:lnTo>
                    <a:lnTo>
                      <a:pt x="90" y="15"/>
                    </a:lnTo>
                    <a:lnTo>
                      <a:pt x="87" y="17"/>
                    </a:lnTo>
                    <a:lnTo>
                      <a:pt x="84" y="19"/>
                    </a:lnTo>
                    <a:lnTo>
                      <a:pt x="77" y="20"/>
                    </a:lnTo>
                    <a:lnTo>
                      <a:pt x="77" y="20"/>
                    </a:lnTo>
                    <a:lnTo>
                      <a:pt x="74" y="20"/>
                    </a:lnTo>
                    <a:lnTo>
                      <a:pt x="69" y="22"/>
                    </a:lnTo>
                    <a:lnTo>
                      <a:pt x="64" y="24"/>
                    </a:lnTo>
                    <a:lnTo>
                      <a:pt x="57" y="27"/>
                    </a:lnTo>
                    <a:lnTo>
                      <a:pt x="57" y="27"/>
                    </a:lnTo>
                    <a:lnTo>
                      <a:pt x="54" y="28"/>
                    </a:lnTo>
                    <a:lnTo>
                      <a:pt x="52" y="29"/>
                    </a:lnTo>
                    <a:lnTo>
                      <a:pt x="47" y="28"/>
                    </a:lnTo>
                    <a:lnTo>
                      <a:pt x="47" y="28"/>
                    </a:lnTo>
                    <a:lnTo>
                      <a:pt x="43" y="27"/>
                    </a:lnTo>
                    <a:lnTo>
                      <a:pt x="40" y="26"/>
                    </a:lnTo>
                    <a:lnTo>
                      <a:pt x="37" y="24"/>
                    </a:lnTo>
                    <a:lnTo>
                      <a:pt x="33" y="24"/>
                    </a:lnTo>
                    <a:lnTo>
                      <a:pt x="33" y="24"/>
                    </a:lnTo>
                    <a:lnTo>
                      <a:pt x="30" y="25"/>
                    </a:lnTo>
                    <a:lnTo>
                      <a:pt x="28" y="27"/>
                    </a:lnTo>
                    <a:lnTo>
                      <a:pt x="25" y="38"/>
                    </a:lnTo>
                    <a:lnTo>
                      <a:pt x="25" y="38"/>
                    </a:lnTo>
                    <a:lnTo>
                      <a:pt x="22" y="44"/>
                    </a:lnTo>
                    <a:lnTo>
                      <a:pt x="19" y="51"/>
                    </a:lnTo>
                    <a:lnTo>
                      <a:pt x="13" y="61"/>
                    </a:lnTo>
                    <a:lnTo>
                      <a:pt x="13" y="61"/>
                    </a:lnTo>
                    <a:lnTo>
                      <a:pt x="10" y="65"/>
                    </a:lnTo>
                    <a:lnTo>
                      <a:pt x="9" y="69"/>
                    </a:lnTo>
                    <a:lnTo>
                      <a:pt x="9" y="69"/>
                    </a:lnTo>
                    <a:lnTo>
                      <a:pt x="7" y="74"/>
                    </a:lnTo>
                    <a:lnTo>
                      <a:pt x="4" y="78"/>
                    </a:lnTo>
                    <a:lnTo>
                      <a:pt x="4" y="78"/>
                    </a:lnTo>
                    <a:lnTo>
                      <a:pt x="2" y="80"/>
                    </a:lnTo>
                    <a:lnTo>
                      <a:pt x="2" y="83"/>
                    </a:lnTo>
                    <a:lnTo>
                      <a:pt x="3" y="91"/>
                    </a:lnTo>
                    <a:lnTo>
                      <a:pt x="3" y="91"/>
                    </a:lnTo>
                    <a:lnTo>
                      <a:pt x="3" y="96"/>
                    </a:lnTo>
                    <a:lnTo>
                      <a:pt x="1" y="100"/>
                    </a:lnTo>
                    <a:lnTo>
                      <a:pt x="1" y="100"/>
                    </a:lnTo>
                    <a:lnTo>
                      <a:pt x="1" y="103"/>
                    </a:lnTo>
                    <a:lnTo>
                      <a:pt x="1" y="106"/>
                    </a:lnTo>
                    <a:lnTo>
                      <a:pt x="1" y="112"/>
                    </a:lnTo>
                    <a:lnTo>
                      <a:pt x="1" y="112"/>
                    </a:lnTo>
                    <a:lnTo>
                      <a:pt x="1" y="118"/>
                    </a:lnTo>
                    <a:lnTo>
                      <a:pt x="0" y="121"/>
                    </a:lnTo>
                    <a:lnTo>
                      <a:pt x="0" y="121"/>
                    </a:lnTo>
                    <a:lnTo>
                      <a:pt x="3" y="125"/>
                    </a:lnTo>
                    <a:lnTo>
                      <a:pt x="3" y="125"/>
                    </a:lnTo>
                    <a:lnTo>
                      <a:pt x="8" y="127"/>
                    </a:lnTo>
                    <a:lnTo>
                      <a:pt x="10" y="128"/>
                    </a:lnTo>
                    <a:lnTo>
                      <a:pt x="12" y="130"/>
                    </a:lnTo>
                    <a:lnTo>
                      <a:pt x="12" y="130"/>
                    </a:lnTo>
                    <a:lnTo>
                      <a:pt x="19" y="137"/>
                    </a:lnTo>
                    <a:lnTo>
                      <a:pt x="19" y="137"/>
                    </a:lnTo>
                    <a:lnTo>
                      <a:pt x="25" y="144"/>
                    </a:lnTo>
                    <a:lnTo>
                      <a:pt x="28" y="148"/>
                    </a:lnTo>
                    <a:lnTo>
                      <a:pt x="29" y="151"/>
                    </a:lnTo>
                    <a:lnTo>
                      <a:pt x="29" y="151"/>
                    </a:lnTo>
                    <a:lnTo>
                      <a:pt x="28" y="157"/>
                    </a:lnTo>
                    <a:lnTo>
                      <a:pt x="28" y="159"/>
                    </a:lnTo>
                    <a:lnTo>
                      <a:pt x="26" y="160"/>
                    </a:lnTo>
                    <a:lnTo>
                      <a:pt x="26" y="160"/>
                    </a:lnTo>
                    <a:lnTo>
                      <a:pt x="25" y="160"/>
                    </a:lnTo>
                    <a:lnTo>
                      <a:pt x="25" y="161"/>
                    </a:lnTo>
                    <a:lnTo>
                      <a:pt x="25" y="165"/>
                    </a:lnTo>
                    <a:lnTo>
                      <a:pt x="25" y="165"/>
                    </a:lnTo>
                    <a:lnTo>
                      <a:pt x="29" y="171"/>
                    </a:lnTo>
                    <a:lnTo>
                      <a:pt x="42" y="175"/>
                    </a:lnTo>
                    <a:lnTo>
                      <a:pt x="43" y="171"/>
                    </a:lnTo>
                    <a:lnTo>
                      <a:pt x="37" y="166"/>
                    </a:lnTo>
                    <a:lnTo>
                      <a:pt x="43" y="169"/>
                    </a:lnTo>
                    <a:lnTo>
                      <a:pt x="43" y="161"/>
                    </a:lnTo>
                    <a:lnTo>
                      <a:pt x="47" y="161"/>
                    </a:lnTo>
                    <a:lnTo>
                      <a:pt x="47" y="169"/>
                    </a:lnTo>
                    <a:lnTo>
                      <a:pt x="47" y="169"/>
                    </a:lnTo>
                    <a:lnTo>
                      <a:pt x="57" y="168"/>
                    </a:lnTo>
                    <a:lnTo>
                      <a:pt x="57" y="168"/>
                    </a:lnTo>
                    <a:lnTo>
                      <a:pt x="58" y="167"/>
                    </a:lnTo>
                    <a:lnTo>
                      <a:pt x="60" y="164"/>
                    </a:lnTo>
                    <a:lnTo>
                      <a:pt x="64" y="159"/>
                    </a:lnTo>
                    <a:lnTo>
                      <a:pt x="64" y="159"/>
                    </a:lnTo>
                    <a:lnTo>
                      <a:pt x="66" y="159"/>
                    </a:lnTo>
                    <a:lnTo>
                      <a:pt x="69" y="160"/>
                    </a:lnTo>
                    <a:lnTo>
                      <a:pt x="75" y="162"/>
                    </a:lnTo>
                    <a:lnTo>
                      <a:pt x="75" y="162"/>
                    </a:lnTo>
                    <a:lnTo>
                      <a:pt x="75" y="162"/>
                    </a:lnTo>
                    <a:lnTo>
                      <a:pt x="74" y="162"/>
                    </a:lnTo>
                    <a:lnTo>
                      <a:pt x="70" y="163"/>
                    </a:lnTo>
                    <a:lnTo>
                      <a:pt x="70" y="163"/>
                    </a:lnTo>
                    <a:lnTo>
                      <a:pt x="67" y="166"/>
                    </a:lnTo>
                    <a:lnTo>
                      <a:pt x="64" y="173"/>
                    </a:lnTo>
                    <a:lnTo>
                      <a:pt x="64" y="173"/>
                    </a:lnTo>
                    <a:lnTo>
                      <a:pt x="64" y="174"/>
                    </a:lnTo>
                    <a:lnTo>
                      <a:pt x="64" y="175"/>
                    </a:lnTo>
                    <a:lnTo>
                      <a:pt x="67" y="176"/>
                    </a:lnTo>
                    <a:lnTo>
                      <a:pt x="67" y="176"/>
                    </a:lnTo>
                    <a:lnTo>
                      <a:pt x="67" y="177"/>
                    </a:lnTo>
                    <a:lnTo>
                      <a:pt x="66" y="177"/>
                    </a:lnTo>
                    <a:lnTo>
                      <a:pt x="61" y="178"/>
                    </a:lnTo>
                    <a:lnTo>
                      <a:pt x="61" y="178"/>
                    </a:lnTo>
                    <a:lnTo>
                      <a:pt x="61" y="179"/>
                    </a:lnTo>
                    <a:lnTo>
                      <a:pt x="61" y="181"/>
                    </a:lnTo>
                    <a:lnTo>
                      <a:pt x="61" y="181"/>
                    </a:lnTo>
                    <a:lnTo>
                      <a:pt x="61" y="183"/>
                    </a:lnTo>
                    <a:lnTo>
                      <a:pt x="59" y="185"/>
                    </a:lnTo>
                    <a:lnTo>
                      <a:pt x="56" y="188"/>
                    </a:lnTo>
                    <a:lnTo>
                      <a:pt x="56" y="188"/>
                    </a:lnTo>
                    <a:lnTo>
                      <a:pt x="55" y="189"/>
                    </a:lnTo>
                    <a:lnTo>
                      <a:pt x="57" y="190"/>
                    </a:lnTo>
                    <a:lnTo>
                      <a:pt x="57" y="190"/>
                    </a:lnTo>
                    <a:lnTo>
                      <a:pt x="57" y="191"/>
                    </a:lnTo>
                    <a:lnTo>
                      <a:pt x="56" y="191"/>
                    </a:lnTo>
                    <a:lnTo>
                      <a:pt x="54" y="191"/>
                    </a:lnTo>
                    <a:lnTo>
                      <a:pt x="54" y="191"/>
                    </a:lnTo>
                    <a:lnTo>
                      <a:pt x="48" y="200"/>
                    </a:lnTo>
                    <a:lnTo>
                      <a:pt x="48" y="200"/>
                    </a:lnTo>
                    <a:lnTo>
                      <a:pt x="48" y="201"/>
                    </a:lnTo>
                    <a:lnTo>
                      <a:pt x="49" y="202"/>
                    </a:lnTo>
                    <a:lnTo>
                      <a:pt x="52" y="206"/>
                    </a:lnTo>
                    <a:lnTo>
                      <a:pt x="52" y="206"/>
                    </a:lnTo>
                    <a:lnTo>
                      <a:pt x="52" y="210"/>
                    </a:lnTo>
                    <a:lnTo>
                      <a:pt x="51" y="216"/>
                    </a:lnTo>
                    <a:lnTo>
                      <a:pt x="51" y="216"/>
                    </a:lnTo>
                    <a:lnTo>
                      <a:pt x="51" y="226"/>
                    </a:lnTo>
                    <a:lnTo>
                      <a:pt x="52" y="233"/>
                    </a:lnTo>
                    <a:lnTo>
                      <a:pt x="52" y="233"/>
                    </a:lnTo>
                    <a:lnTo>
                      <a:pt x="55" y="237"/>
                    </a:lnTo>
                    <a:lnTo>
                      <a:pt x="58" y="240"/>
                    </a:lnTo>
                    <a:lnTo>
                      <a:pt x="58" y="240"/>
                    </a:lnTo>
                    <a:lnTo>
                      <a:pt x="60" y="243"/>
                    </a:lnTo>
                    <a:lnTo>
                      <a:pt x="60" y="247"/>
                    </a:lnTo>
                    <a:lnTo>
                      <a:pt x="60" y="247"/>
                    </a:lnTo>
                    <a:lnTo>
                      <a:pt x="61" y="249"/>
                    </a:lnTo>
                    <a:lnTo>
                      <a:pt x="62" y="252"/>
                    </a:lnTo>
                    <a:lnTo>
                      <a:pt x="65" y="254"/>
                    </a:lnTo>
                    <a:lnTo>
                      <a:pt x="65" y="257"/>
                    </a:lnTo>
                    <a:lnTo>
                      <a:pt x="65" y="257"/>
                    </a:lnTo>
                    <a:lnTo>
                      <a:pt x="64" y="261"/>
                    </a:lnTo>
                    <a:lnTo>
                      <a:pt x="61" y="264"/>
                    </a:lnTo>
                    <a:lnTo>
                      <a:pt x="61" y="264"/>
                    </a:lnTo>
                    <a:lnTo>
                      <a:pt x="59" y="272"/>
                    </a:lnTo>
                    <a:lnTo>
                      <a:pt x="57" y="279"/>
                    </a:lnTo>
                    <a:lnTo>
                      <a:pt x="57" y="279"/>
                    </a:lnTo>
                    <a:lnTo>
                      <a:pt x="56" y="281"/>
                    </a:lnTo>
                    <a:lnTo>
                      <a:pt x="54" y="282"/>
                    </a:lnTo>
                    <a:lnTo>
                      <a:pt x="54" y="282"/>
                    </a:lnTo>
                    <a:lnTo>
                      <a:pt x="54" y="283"/>
                    </a:lnTo>
                    <a:lnTo>
                      <a:pt x="54" y="284"/>
                    </a:lnTo>
                    <a:lnTo>
                      <a:pt x="54" y="286"/>
                    </a:lnTo>
                    <a:lnTo>
                      <a:pt x="54" y="286"/>
                    </a:lnTo>
                    <a:lnTo>
                      <a:pt x="56" y="288"/>
                    </a:lnTo>
                    <a:lnTo>
                      <a:pt x="59" y="291"/>
                    </a:lnTo>
                    <a:lnTo>
                      <a:pt x="65" y="295"/>
                    </a:lnTo>
                    <a:lnTo>
                      <a:pt x="65" y="295"/>
                    </a:lnTo>
                    <a:lnTo>
                      <a:pt x="67" y="297"/>
                    </a:lnTo>
                    <a:lnTo>
                      <a:pt x="69" y="301"/>
                    </a:lnTo>
                    <a:lnTo>
                      <a:pt x="69" y="301"/>
                    </a:lnTo>
                    <a:lnTo>
                      <a:pt x="73" y="304"/>
                    </a:lnTo>
                    <a:lnTo>
                      <a:pt x="78" y="306"/>
                    </a:lnTo>
                    <a:lnTo>
                      <a:pt x="78" y="306"/>
                    </a:lnTo>
                    <a:lnTo>
                      <a:pt x="84" y="310"/>
                    </a:lnTo>
                    <a:lnTo>
                      <a:pt x="84" y="310"/>
                    </a:lnTo>
                    <a:lnTo>
                      <a:pt x="87" y="310"/>
                    </a:lnTo>
                    <a:lnTo>
                      <a:pt x="89" y="309"/>
                    </a:lnTo>
                    <a:lnTo>
                      <a:pt x="89" y="309"/>
                    </a:lnTo>
                    <a:lnTo>
                      <a:pt x="90" y="310"/>
                    </a:lnTo>
                    <a:lnTo>
                      <a:pt x="93" y="313"/>
                    </a:lnTo>
                    <a:lnTo>
                      <a:pt x="93" y="313"/>
                    </a:lnTo>
                    <a:lnTo>
                      <a:pt x="93" y="313"/>
                    </a:lnTo>
                    <a:lnTo>
                      <a:pt x="96" y="313"/>
                    </a:lnTo>
                    <a:lnTo>
                      <a:pt x="98" y="312"/>
                    </a:lnTo>
                    <a:lnTo>
                      <a:pt x="98" y="312"/>
                    </a:lnTo>
                    <a:lnTo>
                      <a:pt x="101" y="312"/>
                    </a:lnTo>
                    <a:lnTo>
                      <a:pt x="102" y="312"/>
                    </a:lnTo>
                    <a:lnTo>
                      <a:pt x="102" y="312"/>
                    </a:lnTo>
                    <a:lnTo>
                      <a:pt x="104" y="311"/>
                    </a:lnTo>
                    <a:lnTo>
                      <a:pt x="105" y="310"/>
                    </a:lnTo>
                    <a:lnTo>
                      <a:pt x="105" y="310"/>
                    </a:lnTo>
                    <a:lnTo>
                      <a:pt x="104" y="307"/>
                    </a:lnTo>
                    <a:lnTo>
                      <a:pt x="102" y="304"/>
                    </a:lnTo>
                    <a:lnTo>
                      <a:pt x="102" y="304"/>
                    </a:lnTo>
                    <a:lnTo>
                      <a:pt x="101" y="303"/>
                    </a:lnTo>
                    <a:lnTo>
                      <a:pt x="101" y="302"/>
                    </a:lnTo>
                    <a:lnTo>
                      <a:pt x="102" y="301"/>
                    </a:lnTo>
                    <a:lnTo>
                      <a:pt x="102" y="301"/>
                    </a:lnTo>
                    <a:lnTo>
                      <a:pt x="103" y="298"/>
                    </a:lnTo>
                    <a:lnTo>
                      <a:pt x="101" y="294"/>
                    </a:lnTo>
                    <a:lnTo>
                      <a:pt x="101" y="294"/>
                    </a:lnTo>
                    <a:lnTo>
                      <a:pt x="99" y="292"/>
                    </a:lnTo>
                    <a:lnTo>
                      <a:pt x="98" y="292"/>
                    </a:lnTo>
                    <a:lnTo>
                      <a:pt x="96" y="292"/>
                    </a:lnTo>
                    <a:lnTo>
                      <a:pt x="96" y="292"/>
                    </a:lnTo>
                    <a:lnTo>
                      <a:pt x="92" y="290"/>
                    </a:lnTo>
                    <a:lnTo>
                      <a:pt x="90" y="286"/>
                    </a:lnTo>
                    <a:lnTo>
                      <a:pt x="90" y="286"/>
                    </a:lnTo>
                    <a:lnTo>
                      <a:pt x="87" y="284"/>
                    </a:lnTo>
                    <a:lnTo>
                      <a:pt x="84" y="281"/>
                    </a:lnTo>
                    <a:lnTo>
                      <a:pt x="84" y="281"/>
                    </a:lnTo>
                    <a:lnTo>
                      <a:pt x="83" y="278"/>
                    </a:lnTo>
                    <a:lnTo>
                      <a:pt x="83" y="274"/>
                    </a:lnTo>
                    <a:lnTo>
                      <a:pt x="85" y="269"/>
                    </a:lnTo>
                    <a:lnTo>
                      <a:pt x="85" y="269"/>
                    </a:lnTo>
                    <a:lnTo>
                      <a:pt x="85" y="264"/>
                    </a:lnTo>
                    <a:lnTo>
                      <a:pt x="85" y="260"/>
                    </a:lnTo>
                    <a:lnTo>
                      <a:pt x="85" y="260"/>
                    </a:lnTo>
                    <a:lnTo>
                      <a:pt x="86" y="258"/>
                    </a:lnTo>
                    <a:lnTo>
                      <a:pt x="86" y="256"/>
                    </a:lnTo>
                    <a:lnTo>
                      <a:pt x="86" y="256"/>
                    </a:lnTo>
                    <a:lnTo>
                      <a:pt x="86" y="253"/>
                    </a:lnTo>
                    <a:lnTo>
                      <a:pt x="87" y="249"/>
                    </a:lnTo>
                    <a:lnTo>
                      <a:pt x="87" y="249"/>
                    </a:lnTo>
                    <a:lnTo>
                      <a:pt x="88" y="245"/>
                    </a:lnTo>
                    <a:lnTo>
                      <a:pt x="89" y="241"/>
                    </a:lnTo>
                    <a:lnTo>
                      <a:pt x="89" y="241"/>
                    </a:lnTo>
                    <a:lnTo>
                      <a:pt x="91" y="240"/>
                    </a:lnTo>
                    <a:lnTo>
                      <a:pt x="92" y="238"/>
                    </a:lnTo>
                    <a:lnTo>
                      <a:pt x="92" y="238"/>
                    </a:lnTo>
                    <a:lnTo>
                      <a:pt x="93" y="234"/>
                    </a:lnTo>
                    <a:lnTo>
                      <a:pt x="94" y="234"/>
                    </a:lnTo>
                    <a:lnTo>
                      <a:pt x="94" y="234"/>
                    </a:lnTo>
                    <a:lnTo>
                      <a:pt x="96" y="235"/>
                    </a:lnTo>
                    <a:lnTo>
                      <a:pt x="98" y="237"/>
                    </a:lnTo>
                    <a:lnTo>
                      <a:pt x="98" y="237"/>
                    </a:lnTo>
                    <a:lnTo>
                      <a:pt x="99" y="238"/>
                    </a:lnTo>
                    <a:lnTo>
                      <a:pt x="100" y="238"/>
                    </a:lnTo>
                    <a:lnTo>
                      <a:pt x="100" y="238"/>
                    </a:lnTo>
                    <a:lnTo>
                      <a:pt x="100" y="239"/>
                    </a:lnTo>
                    <a:lnTo>
                      <a:pt x="99" y="242"/>
                    </a:lnTo>
                    <a:lnTo>
                      <a:pt x="96" y="247"/>
                    </a:lnTo>
                    <a:lnTo>
                      <a:pt x="96" y="247"/>
                    </a:lnTo>
                    <a:lnTo>
                      <a:pt x="97" y="250"/>
                    </a:lnTo>
                    <a:lnTo>
                      <a:pt x="98" y="253"/>
                    </a:lnTo>
                    <a:lnTo>
                      <a:pt x="100" y="256"/>
                    </a:lnTo>
                    <a:lnTo>
                      <a:pt x="101" y="257"/>
                    </a:lnTo>
                    <a:lnTo>
                      <a:pt x="101" y="257"/>
                    </a:lnTo>
                    <a:lnTo>
                      <a:pt x="104" y="253"/>
                    </a:lnTo>
                    <a:lnTo>
                      <a:pt x="105" y="251"/>
                    </a:lnTo>
                    <a:lnTo>
                      <a:pt x="105" y="251"/>
                    </a:lnTo>
                    <a:lnTo>
                      <a:pt x="104" y="259"/>
                    </a:lnTo>
                    <a:lnTo>
                      <a:pt x="104" y="259"/>
                    </a:lnTo>
                    <a:lnTo>
                      <a:pt x="105" y="260"/>
                    </a:lnTo>
                    <a:lnTo>
                      <a:pt x="107" y="260"/>
                    </a:lnTo>
                    <a:lnTo>
                      <a:pt x="111" y="259"/>
                    </a:lnTo>
                    <a:lnTo>
                      <a:pt x="111" y="259"/>
                    </a:lnTo>
                    <a:lnTo>
                      <a:pt x="112" y="259"/>
                    </a:lnTo>
                    <a:lnTo>
                      <a:pt x="112" y="259"/>
                    </a:lnTo>
                    <a:lnTo>
                      <a:pt x="113" y="261"/>
                    </a:lnTo>
                    <a:lnTo>
                      <a:pt x="113" y="261"/>
                    </a:lnTo>
                    <a:lnTo>
                      <a:pt x="113" y="262"/>
                    </a:lnTo>
                    <a:lnTo>
                      <a:pt x="112" y="263"/>
                    </a:lnTo>
                    <a:lnTo>
                      <a:pt x="112" y="264"/>
                    </a:lnTo>
                    <a:lnTo>
                      <a:pt x="112" y="265"/>
                    </a:lnTo>
                    <a:lnTo>
                      <a:pt x="112" y="265"/>
                    </a:lnTo>
                    <a:lnTo>
                      <a:pt x="115" y="269"/>
                    </a:lnTo>
                    <a:lnTo>
                      <a:pt x="117" y="271"/>
                    </a:lnTo>
                    <a:lnTo>
                      <a:pt x="117" y="271"/>
                    </a:lnTo>
                    <a:lnTo>
                      <a:pt x="117" y="273"/>
                    </a:lnTo>
                    <a:lnTo>
                      <a:pt x="118" y="274"/>
                    </a:lnTo>
                    <a:lnTo>
                      <a:pt x="119" y="276"/>
                    </a:lnTo>
                    <a:lnTo>
                      <a:pt x="119" y="276"/>
                    </a:lnTo>
                    <a:lnTo>
                      <a:pt x="121" y="277"/>
                    </a:lnTo>
                    <a:lnTo>
                      <a:pt x="124" y="277"/>
                    </a:lnTo>
                    <a:lnTo>
                      <a:pt x="129" y="277"/>
                    </a:lnTo>
                    <a:lnTo>
                      <a:pt x="129" y="277"/>
                    </a:lnTo>
                    <a:lnTo>
                      <a:pt x="131" y="276"/>
                    </a:lnTo>
                    <a:lnTo>
                      <a:pt x="133" y="276"/>
                    </a:lnTo>
                    <a:lnTo>
                      <a:pt x="133" y="276"/>
                    </a:lnTo>
                    <a:lnTo>
                      <a:pt x="137" y="275"/>
                    </a:lnTo>
                    <a:lnTo>
                      <a:pt x="140" y="273"/>
                    </a:lnTo>
                    <a:lnTo>
                      <a:pt x="140" y="273"/>
                    </a:lnTo>
                    <a:lnTo>
                      <a:pt x="141" y="274"/>
                    </a:lnTo>
                    <a:lnTo>
                      <a:pt x="142" y="275"/>
                    </a:lnTo>
                    <a:lnTo>
                      <a:pt x="144" y="278"/>
                    </a:lnTo>
                    <a:lnTo>
                      <a:pt x="144" y="278"/>
                    </a:lnTo>
                    <a:lnTo>
                      <a:pt x="145" y="278"/>
                    </a:lnTo>
                    <a:lnTo>
                      <a:pt x="145" y="277"/>
                    </a:lnTo>
                    <a:lnTo>
                      <a:pt x="148" y="274"/>
                    </a:lnTo>
                    <a:lnTo>
                      <a:pt x="148" y="274"/>
                    </a:lnTo>
                    <a:lnTo>
                      <a:pt x="151" y="273"/>
                    </a:lnTo>
                    <a:lnTo>
                      <a:pt x="152" y="273"/>
                    </a:lnTo>
                    <a:lnTo>
                      <a:pt x="154" y="273"/>
                    </a:lnTo>
                    <a:lnTo>
                      <a:pt x="154" y="273"/>
                    </a:lnTo>
                    <a:lnTo>
                      <a:pt x="157" y="274"/>
                    </a:lnTo>
                    <a:lnTo>
                      <a:pt x="160" y="274"/>
                    </a:lnTo>
                    <a:lnTo>
                      <a:pt x="160" y="274"/>
                    </a:lnTo>
                    <a:lnTo>
                      <a:pt x="167" y="275"/>
                    </a:lnTo>
                    <a:lnTo>
                      <a:pt x="167" y="275"/>
                    </a:lnTo>
                    <a:lnTo>
                      <a:pt x="170" y="274"/>
                    </a:lnTo>
                    <a:lnTo>
                      <a:pt x="172" y="274"/>
                    </a:lnTo>
                    <a:lnTo>
                      <a:pt x="173" y="275"/>
                    </a:lnTo>
                    <a:lnTo>
                      <a:pt x="173" y="275"/>
                    </a:lnTo>
                    <a:lnTo>
                      <a:pt x="173" y="278"/>
                    </a:lnTo>
                    <a:lnTo>
                      <a:pt x="172" y="282"/>
                    </a:lnTo>
                    <a:lnTo>
                      <a:pt x="172" y="282"/>
                    </a:lnTo>
                    <a:lnTo>
                      <a:pt x="173" y="283"/>
                    </a:lnTo>
                    <a:lnTo>
                      <a:pt x="174" y="282"/>
                    </a:lnTo>
                    <a:lnTo>
                      <a:pt x="178" y="279"/>
                    </a:lnTo>
                    <a:lnTo>
                      <a:pt x="178" y="279"/>
                    </a:lnTo>
                    <a:lnTo>
                      <a:pt x="179" y="278"/>
                    </a:lnTo>
                    <a:lnTo>
                      <a:pt x="179" y="277"/>
                    </a:lnTo>
                    <a:lnTo>
                      <a:pt x="178" y="274"/>
                    </a:lnTo>
                    <a:lnTo>
                      <a:pt x="178" y="274"/>
                    </a:lnTo>
                    <a:lnTo>
                      <a:pt x="179" y="269"/>
                    </a:lnTo>
                    <a:lnTo>
                      <a:pt x="180" y="265"/>
                    </a:lnTo>
                    <a:lnTo>
                      <a:pt x="180" y="265"/>
                    </a:lnTo>
                    <a:lnTo>
                      <a:pt x="181" y="264"/>
                    </a:lnTo>
                    <a:lnTo>
                      <a:pt x="182" y="264"/>
                    </a:lnTo>
                    <a:lnTo>
                      <a:pt x="185" y="265"/>
                    </a:lnTo>
                    <a:lnTo>
                      <a:pt x="185" y="265"/>
                    </a:lnTo>
                    <a:lnTo>
                      <a:pt x="187" y="264"/>
                    </a:lnTo>
                    <a:lnTo>
                      <a:pt x="188" y="262"/>
                    </a:lnTo>
                    <a:lnTo>
                      <a:pt x="188" y="262"/>
                    </a:lnTo>
                    <a:lnTo>
                      <a:pt x="189" y="260"/>
                    </a:lnTo>
                    <a:lnTo>
                      <a:pt x="189" y="259"/>
                    </a:lnTo>
                    <a:lnTo>
                      <a:pt x="190" y="259"/>
                    </a:lnTo>
                    <a:lnTo>
                      <a:pt x="190" y="259"/>
                    </a:lnTo>
                    <a:lnTo>
                      <a:pt x="192" y="259"/>
                    </a:lnTo>
                    <a:lnTo>
                      <a:pt x="193" y="259"/>
                    </a:lnTo>
                    <a:lnTo>
                      <a:pt x="195" y="261"/>
                    </a:lnTo>
                    <a:lnTo>
                      <a:pt x="195" y="261"/>
                    </a:lnTo>
                    <a:lnTo>
                      <a:pt x="204" y="265"/>
                    </a:lnTo>
                    <a:lnTo>
                      <a:pt x="204" y="265"/>
                    </a:lnTo>
                    <a:lnTo>
                      <a:pt x="206" y="266"/>
                    </a:lnTo>
                    <a:lnTo>
                      <a:pt x="207" y="266"/>
                    </a:lnTo>
                    <a:lnTo>
                      <a:pt x="209" y="264"/>
                    </a:lnTo>
                    <a:lnTo>
                      <a:pt x="209" y="264"/>
                    </a:lnTo>
                    <a:lnTo>
                      <a:pt x="212" y="264"/>
                    </a:lnTo>
                    <a:lnTo>
                      <a:pt x="215" y="265"/>
                    </a:lnTo>
                    <a:lnTo>
                      <a:pt x="222" y="267"/>
                    </a:lnTo>
                    <a:lnTo>
                      <a:pt x="222" y="267"/>
                    </a:lnTo>
                    <a:lnTo>
                      <a:pt x="225" y="269"/>
                    </a:lnTo>
                    <a:lnTo>
                      <a:pt x="226" y="271"/>
                    </a:lnTo>
                    <a:lnTo>
                      <a:pt x="225" y="271"/>
                    </a:lnTo>
                    <a:lnTo>
                      <a:pt x="224" y="272"/>
                    </a:lnTo>
                    <a:lnTo>
                      <a:pt x="224" y="272"/>
                    </a:lnTo>
                    <a:lnTo>
                      <a:pt x="220" y="272"/>
                    </a:lnTo>
                    <a:lnTo>
                      <a:pt x="219" y="274"/>
                    </a:lnTo>
                    <a:lnTo>
                      <a:pt x="219" y="274"/>
                    </a:lnTo>
                    <a:lnTo>
                      <a:pt x="219" y="274"/>
                    </a:lnTo>
                    <a:lnTo>
                      <a:pt x="220" y="275"/>
                    </a:lnTo>
                    <a:lnTo>
                      <a:pt x="224" y="275"/>
                    </a:lnTo>
                    <a:lnTo>
                      <a:pt x="224" y="275"/>
                    </a:lnTo>
                    <a:lnTo>
                      <a:pt x="224" y="275"/>
                    </a:lnTo>
                    <a:lnTo>
                      <a:pt x="224" y="277"/>
                    </a:lnTo>
                    <a:lnTo>
                      <a:pt x="224" y="277"/>
                    </a:lnTo>
                    <a:lnTo>
                      <a:pt x="227" y="277"/>
                    </a:lnTo>
                    <a:lnTo>
                      <a:pt x="228" y="277"/>
                    </a:lnTo>
                    <a:lnTo>
                      <a:pt x="230" y="277"/>
                    </a:lnTo>
                    <a:lnTo>
                      <a:pt x="230" y="277"/>
                    </a:lnTo>
                    <a:lnTo>
                      <a:pt x="231" y="279"/>
                    </a:lnTo>
                    <a:lnTo>
                      <a:pt x="230" y="280"/>
                    </a:lnTo>
                    <a:lnTo>
                      <a:pt x="227" y="282"/>
                    </a:lnTo>
                    <a:lnTo>
                      <a:pt x="227" y="282"/>
                    </a:lnTo>
                    <a:lnTo>
                      <a:pt x="227" y="284"/>
                    </a:lnTo>
                    <a:lnTo>
                      <a:pt x="227" y="290"/>
                    </a:lnTo>
                    <a:lnTo>
                      <a:pt x="227" y="295"/>
                    </a:lnTo>
                    <a:lnTo>
                      <a:pt x="228" y="300"/>
                    </a:lnTo>
                    <a:lnTo>
                      <a:pt x="228" y="300"/>
                    </a:lnTo>
                    <a:lnTo>
                      <a:pt x="230" y="300"/>
                    </a:lnTo>
                    <a:lnTo>
                      <a:pt x="233" y="300"/>
                    </a:lnTo>
                    <a:lnTo>
                      <a:pt x="235" y="300"/>
                    </a:lnTo>
                    <a:lnTo>
                      <a:pt x="236" y="301"/>
                    </a:lnTo>
                    <a:lnTo>
                      <a:pt x="236" y="301"/>
                    </a:lnTo>
                    <a:lnTo>
                      <a:pt x="236" y="301"/>
                    </a:lnTo>
                    <a:lnTo>
                      <a:pt x="233" y="302"/>
                    </a:lnTo>
                    <a:lnTo>
                      <a:pt x="229" y="302"/>
                    </a:lnTo>
                    <a:lnTo>
                      <a:pt x="226" y="302"/>
                    </a:lnTo>
                    <a:lnTo>
                      <a:pt x="222" y="302"/>
                    </a:lnTo>
                    <a:lnTo>
                      <a:pt x="222" y="302"/>
                    </a:lnTo>
                    <a:lnTo>
                      <a:pt x="222" y="304"/>
                    </a:lnTo>
                    <a:lnTo>
                      <a:pt x="221" y="307"/>
                    </a:lnTo>
                    <a:lnTo>
                      <a:pt x="222" y="312"/>
                    </a:lnTo>
                    <a:lnTo>
                      <a:pt x="222" y="312"/>
                    </a:lnTo>
                    <a:lnTo>
                      <a:pt x="222" y="312"/>
                    </a:lnTo>
                    <a:lnTo>
                      <a:pt x="226" y="312"/>
                    </a:lnTo>
                    <a:lnTo>
                      <a:pt x="230" y="311"/>
                    </a:lnTo>
                    <a:lnTo>
                      <a:pt x="230" y="311"/>
                    </a:lnTo>
                    <a:lnTo>
                      <a:pt x="230" y="311"/>
                    </a:lnTo>
                    <a:lnTo>
                      <a:pt x="230" y="312"/>
                    </a:lnTo>
                    <a:lnTo>
                      <a:pt x="228" y="313"/>
                    </a:lnTo>
                    <a:lnTo>
                      <a:pt x="222" y="315"/>
                    </a:lnTo>
                    <a:lnTo>
                      <a:pt x="222" y="315"/>
                    </a:lnTo>
                    <a:lnTo>
                      <a:pt x="222" y="316"/>
                    </a:lnTo>
                    <a:lnTo>
                      <a:pt x="222" y="318"/>
                    </a:lnTo>
                    <a:lnTo>
                      <a:pt x="222" y="321"/>
                    </a:lnTo>
                    <a:lnTo>
                      <a:pt x="222" y="321"/>
                    </a:lnTo>
                    <a:lnTo>
                      <a:pt x="222" y="322"/>
                    </a:lnTo>
                    <a:lnTo>
                      <a:pt x="221" y="322"/>
                    </a:lnTo>
                    <a:lnTo>
                      <a:pt x="220" y="322"/>
                    </a:lnTo>
                    <a:lnTo>
                      <a:pt x="219" y="321"/>
                    </a:lnTo>
                    <a:lnTo>
                      <a:pt x="219" y="321"/>
                    </a:lnTo>
                    <a:lnTo>
                      <a:pt x="218" y="320"/>
                    </a:lnTo>
                    <a:lnTo>
                      <a:pt x="216" y="319"/>
                    </a:lnTo>
                    <a:lnTo>
                      <a:pt x="216" y="319"/>
                    </a:lnTo>
                    <a:lnTo>
                      <a:pt x="214" y="318"/>
                    </a:lnTo>
                    <a:lnTo>
                      <a:pt x="214" y="316"/>
                    </a:lnTo>
                    <a:lnTo>
                      <a:pt x="214" y="316"/>
                    </a:lnTo>
                    <a:lnTo>
                      <a:pt x="214" y="316"/>
                    </a:lnTo>
                    <a:lnTo>
                      <a:pt x="215" y="315"/>
                    </a:lnTo>
                    <a:lnTo>
                      <a:pt x="218" y="314"/>
                    </a:lnTo>
                    <a:lnTo>
                      <a:pt x="218" y="314"/>
                    </a:lnTo>
                    <a:lnTo>
                      <a:pt x="219" y="312"/>
                    </a:lnTo>
                    <a:lnTo>
                      <a:pt x="219" y="308"/>
                    </a:lnTo>
                    <a:lnTo>
                      <a:pt x="219" y="301"/>
                    </a:lnTo>
                    <a:lnTo>
                      <a:pt x="219" y="301"/>
                    </a:lnTo>
                    <a:lnTo>
                      <a:pt x="219" y="300"/>
                    </a:lnTo>
                    <a:lnTo>
                      <a:pt x="218" y="300"/>
                    </a:lnTo>
                    <a:lnTo>
                      <a:pt x="215" y="298"/>
                    </a:lnTo>
                    <a:lnTo>
                      <a:pt x="215" y="298"/>
                    </a:lnTo>
                    <a:lnTo>
                      <a:pt x="213" y="297"/>
                    </a:lnTo>
                    <a:lnTo>
                      <a:pt x="212" y="297"/>
                    </a:lnTo>
                    <a:lnTo>
                      <a:pt x="212" y="297"/>
                    </a:lnTo>
                    <a:lnTo>
                      <a:pt x="210" y="300"/>
                    </a:lnTo>
                    <a:lnTo>
                      <a:pt x="208" y="302"/>
                    </a:lnTo>
                    <a:lnTo>
                      <a:pt x="208" y="302"/>
                    </a:lnTo>
                    <a:lnTo>
                      <a:pt x="205" y="302"/>
                    </a:lnTo>
                    <a:lnTo>
                      <a:pt x="203" y="302"/>
                    </a:lnTo>
                    <a:lnTo>
                      <a:pt x="202" y="303"/>
                    </a:lnTo>
                    <a:lnTo>
                      <a:pt x="202" y="303"/>
                    </a:lnTo>
                    <a:lnTo>
                      <a:pt x="201" y="304"/>
                    </a:lnTo>
                    <a:lnTo>
                      <a:pt x="202" y="304"/>
                    </a:lnTo>
                    <a:lnTo>
                      <a:pt x="205" y="306"/>
                    </a:lnTo>
                    <a:lnTo>
                      <a:pt x="205" y="306"/>
                    </a:lnTo>
                    <a:lnTo>
                      <a:pt x="206" y="307"/>
                    </a:lnTo>
                    <a:lnTo>
                      <a:pt x="206" y="308"/>
                    </a:lnTo>
                    <a:lnTo>
                      <a:pt x="206" y="311"/>
                    </a:lnTo>
                    <a:lnTo>
                      <a:pt x="206" y="311"/>
                    </a:lnTo>
                    <a:lnTo>
                      <a:pt x="206" y="312"/>
                    </a:lnTo>
                    <a:lnTo>
                      <a:pt x="206" y="312"/>
                    </a:lnTo>
                    <a:lnTo>
                      <a:pt x="203" y="312"/>
                    </a:lnTo>
                    <a:lnTo>
                      <a:pt x="203" y="312"/>
                    </a:lnTo>
                    <a:lnTo>
                      <a:pt x="202" y="311"/>
                    </a:lnTo>
                    <a:lnTo>
                      <a:pt x="201" y="310"/>
                    </a:lnTo>
                    <a:lnTo>
                      <a:pt x="201" y="308"/>
                    </a:lnTo>
                    <a:lnTo>
                      <a:pt x="201" y="308"/>
                    </a:lnTo>
                    <a:lnTo>
                      <a:pt x="198" y="309"/>
                    </a:lnTo>
                    <a:lnTo>
                      <a:pt x="195" y="311"/>
                    </a:lnTo>
                    <a:lnTo>
                      <a:pt x="195" y="311"/>
                    </a:lnTo>
                    <a:lnTo>
                      <a:pt x="195" y="312"/>
                    </a:lnTo>
                    <a:lnTo>
                      <a:pt x="195" y="313"/>
                    </a:lnTo>
                    <a:lnTo>
                      <a:pt x="195" y="313"/>
                    </a:lnTo>
                    <a:lnTo>
                      <a:pt x="196" y="314"/>
                    </a:lnTo>
                    <a:lnTo>
                      <a:pt x="196" y="315"/>
                    </a:lnTo>
                    <a:lnTo>
                      <a:pt x="196" y="316"/>
                    </a:lnTo>
                    <a:lnTo>
                      <a:pt x="196" y="316"/>
                    </a:lnTo>
                    <a:lnTo>
                      <a:pt x="193" y="319"/>
                    </a:lnTo>
                    <a:lnTo>
                      <a:pt x="190" y="320"/>
                    </a:lnTo>
                    <a:lnTo>
                      <a:pt x="188" y="321"/>
                    </a:lnTo>
                    <a:lnTo>
                      <a:pt x="188" y="321"/>
                    </a:lnTo>
                    <a:lnTo>
                      <a:pt x="187" y="320"/>
                    </a:lnTo>
                    <a:lnTo>
                      <a:pt x="186" y="320"/>
                    </a:lnTo>
                    <a:lnTo>
                      <a:pt x="186" y="320"/>
                    </a:lnTo>
                    <a:lnTo>
                      <a:pt x="186" y="320"/>
                    </a:lnTo>
                    <a:lnTo>
                      <a:pt x="175" y="327"/>
                    </a:lnTo>
                    <a:lnTo>
                      <a:pt x="175" y="327"/>
                    </a:lnTo>
                    <a:lnTo>
                      <a:pt x="172" y="328"/>
                    </a:lnTo>
                    <a:lnTo>
                      <a:pt x="168" y="329"/>
                    </a:lnTo>
                    <a:lnTo>
                      <a:pt x="162" y="330"/>
                    </a:lnTo>
                    <a:lnTo>
                      <a:pt x="162" y="330"/>
                    </a:lnTo>
                    <a:lnTo>
                      <a:pt x="160" y="329"/>
                    </a:lnTo>
                    <a:lnTo>
                      <a:pt x="158" y="329"/>
                    </a:lnTo>
                    <a:lnTo>
                      <a:pt x="157" y="329"/>
                    </a:lnTo>
                    <a:lnTo>
                      <a:pt x="157" y="329"/>
                    </a:lnTo>
                    <a:lnTo>
                      <a:pt x="157" y="330"/>
                    </a:lnTo>
                    <a:lnTo>
                      <a:pt x="158" y="332"/>
                    </a:lnTo>
                    <a:lnTo>
                      <a:pt x="161" y="335"/>
                    </a:lnTo>
                    <a:lnTo>
                      <a:pt x="161" y="335"/>
                    </a:lnTo>
                    <a:lnTo>
                      <a:pt x="161" y="337"/>
                    </a:lnTo>
                    <a:lnTo>
                      <a:pt x="160" y="338"/>
                    </a:lnTo>
                    <a:lnTo>
                      <a:pt x="158" y="339"/>
                    </a:lnTo>
                    <a:lnTo>
                      <a:pt x="156" y="339"/>
                    </a:lnTo>
                    <a:lnTo>
                      <a:pt x="156" y="339"/>
                    </a:lnTo>
                    <a:lnTo>
                      <a:pt x="152" y="339"/>
                    </a:lnTo>
                    <a:lnTo>
                      <a:pt x="149" y="339"/>
                    </a:lnTo>
                    <a:lnTo>
                      <a:pt x="149" y="339"/>
                    </a:lnTo>
                    <a:lnTo>
                      <a:pt x="148" y="338"/>
                    </a:lnTo>
                    <a:lnTo>
                      <a:pt x="148" y="336"/>
                    </a:lnTo>
                    <a:lnTo>
                      <a:pt x="148" y="336"/>
                    </a:lnTo>
                    <a:lnTo>
                      <a:pt x="147" y="335"/>
                    </a:lnTo>
                    <a:lnTo>
                      <a:pt x="146" y="334"/>
                    </a:lnTo>
                    <a:lnTo>
                      <a:pt x="144" y="333"/>
                    </a:lnTo>
                    <a:lnTo>
                      <a:pt x="144" y="333"/>
                    </a:lnTo>
                    <a:lnTo>
                      <a:pt x="142" y="332"/>
                    </a:lnTo>
                    <a:lnTo>
                      <a:pt x="143" y="332"/>
                    </a:lnTo>
                    <a:lnTo>
                      <a:pt x="143" y="332"/>
                    </a:lnTo>
                    <a:lnTo>
                      <a:pt x="144" y="330"/>
                    </a:lnTo>
                    <a:lnTo>
                      <a:pt x="143" y="329"/>
                    </a:lnTo>
                    <a:lnTo>
                      <a:pt x="141" y="326"/>
                    </a:lnTo>
                    <a:lnTo>
                      <a:pt x="141" y="326"/>
                    </a:lnTo>
                    <a:lnTo>
                      <a:pt x="139" y="325"/>
                    </a:lnTo>
                    <a:lnTo>
                      <a:pt x="137" y="326"/>
                    </a:lnTo>
                    <a:lnTo>
                      <a:pt x="134" y="329"/>
                    </a:lnTo>
                    <a:lnTo>
                      <a:pt x="134" y="329"/>
                    </a:lnTo>
                    <a:lnTo>
                      <a:pt x="132" y="333"/>
                    </a:lnTo>
                    <a:lnTo>
                      <a:pt x="130" y="338"/>
                    </a:lnTo>
                    <a:lnTo>
                      <a:pt x="124" y="349"/>
                    </a:lnTo>
                    <a:lnTo>
                      <a:pt x="124" y="349"/>
                    </a:lnTo>
                    <a:lnTo>
                      <a:pt x="122" y="354"/>
                    </a:lnTo>
                    <a:lnTo>
                      <a:pt x="120" y="356"/>
                    </a:lnTo>
                    <a:lnTo>
                      <a:pt x="118" y="359"/>
                    </a:lnTo>
                    <a:lnTo>
                      <a:pt x="118" y="359"/>
                    </a:lnTo>
                    <a:lnTo>
                      <a:pt x="118" y="360"/>
                    </a:lnTo>
                    <a:lnTo>
                      <a:pt x="119" y="361"/>
                    </a:lnTo>
                    <a:lnTo>
                      <a:pt x="121" y="362"/>
                    </a:lnTo>
                    <a:lnTo>
                      <a:pt x="128" y="361"/>
                    </a:lnTo>
                    <a:lnTo>
                      <a:pt x="128" y="361"/>
                    </a:lnTo>
                    <a:lnTo>
                      <a:pt x="143" y="359"/>
                    </a:lnTo>
                    <a:lnTo>
                      <a:pt x="143" y="359"/>
                    </a:lnTo>
                    <a:lnTo>
                      <a:pt x="166" y="357"/>
                    </a:lnTo>
                    <a:lnTo>
                      <a:pt x="166" y="357"/>
                    </a:lnTo>
                    <a:lnTo>
                      <a:pt x="172" y="354"/>
                    </a:lnTo>
                    <a:lnTo>
                      <a:pt x="184" y="350"/>
                    </a:lnTo>
                    <a:lnTo>
                      <a:pt x="203" y="343"/>
                    </a:lnTo>
                    <a:lnTo>
                      <a:pt x="203" y="343"/>
                    </a:lnTo>
                    <a:lnTo>
                      <a:pt x="224" y="337"/>
                    </a:lnTo>
                    <a:lnTo>
                      <a:pt x="246" y="332"/>
                    </a:lnTo>
                    <a:lnTo>
                      <a:pt x="246" y="332"/>
                    </a:lnTo>
                    <a:lnTo>
                      <a:pt x="266" y="327"/>
                    </a:lnTo>
                    <a:lnTo>
                      <a:pt x="277" y="324"/>
                    </a:lnTo>
                    <a:lnTo>
                      <a:pt x="284" y="323"/>
                    </a:lnTo>
                    <a:lnTo>
                      <a:pt x="284" y="323"/>
                    </a:lnTo>
                    <a:lnTo>
                      <a:pt x="284" y="323"/>
                    </a:lnTo>
                    <a:lnTo>
                      <a:pt x="284" y="323"/>
                    </a:lnTo>
                    <a:lnTo>
                      <a:pt x="285" y="309"/>
                    </a:lnTo>
                    <a:lnTo>
                      <a:pt x="285" y="309"/>
                    </a:lnTo>
                    <a:lnTo>
                      <a:pt x="284" y="304"/>
                    </a:lnTo>
                    <a:lnTo>
                      <a:pt x="282" y="297"/>
                    </a:lnTo>
                    <a:lnTo>
                      <a:pt x="281" y="292"/>
                    </a:lnTo>
                    <a:lnTo>
                      <a:pt x="280" y="289"/>
                    </a:lnTo>
                    <a:lnTo>
                      <a:pt x="280" y="287"/>
                    </a:lnTo>
                    <a:lnTo>
                      <a:pt x="280" y="287"/>
                    </a:lnTo>
                    <a:lnTo>
                      <a:pt x="283" y="279"/>
                    </a:lnTo>
                    <a:lnTo>
                      <a:pt x="285" y="276"/>
                    </a:lnTo>
                    <a:lnTo>
                      <a:pt x="285" y="273"/>
                    </a:lnTo>
                    <a:lnTo>
                      <a:pt x="285" y="273"/>
                    </a:lnTo>
                    <a:lnTo>
                      <a:pt x="285" y="266"/>
                    </a:lnTo>
                    <a:lnTo>
                      <a:pt x="285" y="264"/>
                    </a:lnTo>
                    <a:lnTo>
                      <a:pt x="286" y="262"/>
                    </a:lnTo>
                    <a:lnTo>
                      <a:pt x="286" y="262"/>
                    </a:lnTo>
                    <a:lnTo>
                      <a:pt x="287" y="258"/>
                    </a:lnTo>
                    <a:lnTo>
                      <a:pt x="289" y="256"/>
                    </a:lnTo>
                    <a:lnTo>
                      <a:pt x="292" y="254"/>
                    </a:lnTo>
                    <a:lnTo>
                      <a:pt x="292" y="254"/>
                    </a:lnTo>
                    <a:lnTo>
                      <a:pt x="295" y="253"/>
                    </a:lnTo>
                    <a:lnTo>
                      <a:pt x="298" y="252"/>
                    </a:lnTo>
                    <a:lnTo>
                      <a:pt x="302" y="251"/>
                    </a:lnTo>
                    <a:lnTo>
                      <a:pt x="305" y="250"/>
                    </a:lnTo>
                    <a:lnTo>
                      <a:pt x="305" y="250"/>
                    </a:lnTo>
                    <a:lnTo>
                      <a:pt x="308" y="248"/>
                    </a:lnTo>
                    <a:lnTo>
                      <a:pt x="310" y="248"/>
                    </a:lnTo>
                    <a:lnTo>
                      <a:pt x="313" y="248"/>
                    </a:lnTo>
                    <a:lnTo>
                      <a:pt x="316" y="247"/>
                    </a:lnTo>
                    <a:lnTo>
                      <a:pt x="316" y="247"/>
                    </a:lnTo>
                    <a:lnTo>
                      <a:pt x="321" y="246"/>
                    </a:lnTo>
                    <a:lnTo>
                      <a:pt x="323" y="243"/>
                    </a:lnTo>
                    <a:lnTo>
                      <a:pt x="325" y="238"/>
                    </a:lnTo>
                    <a:lnTo>
                      <a:pt x="325" y="238"/>
                    </a:lnTo>
                    <a:lnTo>
                      <a:pt x="327" y="237"/>
                    </a:lnTo>
                    <a:lnTo>
                      <a:pt x="331" y="235"/>
                    </a:lnTo>
                    <a:lnTo>
                      <a:pt x="334" y="234"/>
                    </a:lnTo>
                    <a:lnTo>
                      <a:pt x="337" y="232"/>
                    </a:lnTo>
                    <a:lnTo>
                      <a:pt x="337" y="232"/>
                    </a:lnTo>
                    <a:lnTo>
                      <a:pt x="340" y="227"/>
                    </a:lnTo>
                    <a:lnTo>
                      <a:pt x="341" y="221"/>
                    </a:lnTo>
                    <a:lnTo>
                      <a:pt x="343" y="215"/>
                    </a:lnTo>
                    <a:lnTo>
                      <a:pt x="345" y="210"/>
                    </a:lnTo>
                    <a:lnTo>
                      <a:pt x="345" y="210"/>
                    </a:lnTo>
                    <a:lnTo>
                      <a:pt x="348" y="208"/>
                    </a:lnTo>
                    <a:lnTo>
                      <a:pt x="350" y="207"/>
                    </a:lnTo>
                    <a:lnTo>
                      <a:pt x="354" y="206"/>
                    </a:lnTo>
                    <a:lnTo>
                      <a:pt x="356" y="203"/>
                    </a:lnTo>
                    <a:lnTo>
                      <a:pt x="356" y="203"/>
                    </a:lnTo>
                    <a:lnTo>
                      <a:pt x="361" y="197"/>
                    </a:lnTo>
                    <a:lnTo>
                      <a:pt x="363" y="193"/>
                    </a:lnTo>
                    <a:lnTo>
                      <a:pt x="364" y="189"/>
                    </a:lnTo>
                    <a:lnTo>
                      <a:pt x="364" y="189"/>
                    </a:lnTo>
                    <a:lnTo>
                      <a:pt x="363" y="185"/>
                    </a:lnTo>
                    <a:lnTo>
                      <a:pt x="363" y="182"/>
                    </a:lnTo>
                    <a:lnTo>
                      <a:pt x="362" y="179"/>
                    </a:lnTo>
                    <a:lnTo>
                      <a:pt x="363" y="175"/>
                    </a:lnTo>
                    <a:lnTo>
                      <a:pt x="363" y="175"/>
                    </a:lnTo>
                    <a:lnTo>
                      <a:pt x="366" y="169"/>
                    </a:lnTo>
                    <a:lnTo>
                      <a:pt x="371" y="163"/>
                    </a:lnTo>
                    <a:lnTo>
                      <a:pt x="381" y="154"/>
                    </a:lnTo>
                    <a:lnTo>
                      <a:pt x="381" y="154"/>
                    </a:lnTo>
                    <a:lnTo>
                      <a:pt x="386" y="150"/>
                    </a:lnTo>
                    <a:lnTo>
                      <a:pt x="387" y="148"/>
                    </a:lnTo>
                    <a:lnTo>
                      <a:pt x="388" y="145"/>
                    </a:lnTo>
                    <a:lnTo>
                      <a:pt x="388" y="145"/>
                    </a:lnTo>
                    <a:lnTo>
                      <a:pt x="389" y="142"/>
                    </a:lnTo>
                    <a:lnTo>
                      <a:pt x="390" y="142"/>
                    </a:lnTo>
                    <a:lnTo>
                      <a:pt x="391" y="142"/>
                    </a:lnTo>
                    <a:lnTo>
                      <a:pt x="393" y="140"/>
                    </a:lnTo>
                    <a:lnTo>
                      <a:pt x="393" y="140"/>
                    </a:lnTo>
                    <a:lnTo>
                      <a:pt x="396" y="138"/>
                    </a:lnTo>
                    <a:lnTo>
                      <a:pt x="397" y="137"/>
                    </a:lnTo>
                    <a:lnTo>
                      <a:pt x="397" y="134"/>
                    </a:lnTo>
                    <a:lnTo>
                      <a:pt x="397" y="134"/>
                    </a:lnTo>
                    <a:lnTo>
                      <a:pt x="395" y="130"/>
                    </a:lnTo>
                    <a:lnTo>
                      <a:pt x="394" y="128"/>
                    </a:lnTo>
                    <a:lnTo>
                      <a:pt x="393" y="126"/>
                    </a:lnTo>
                    <a:lnTo>
                      <a:pt x="393" y="124"/>
                    </a:lnTo>
                    <a:lnTo>
                      <a:pt x="393" y="124"/>
                    </a:lnTo>
                    <a:lnTo>
                      <a:pt x="394" y="124"/>
                    </a:lnTo>
                    <a:lnTo>
                      <a:pt x="394" y="124"/>
                    </a:lnTo>
                    <a:lnTo>
                      <a:pt x="396" y="126"/>
                    </a:lnTo>
                    <a:lnTo>
                      <a:pt x="397" y="126"/>
                    </a:lnTo>
                    <a:lnTo>
                      <a:pt x="398" y="126"/>
                    </a:lnTo>
                    <a:lnTo>
                      <a:pt x="399" y="125"/>
                    </a:lnTo>
                    <a:lnTo>
                      <a:pt x="399" y="125"/>
                    </a:lnTo>
                    <a:lnTo>
                      <a:pt x="400" y="119"/>
                    </a:lnTo>
                    <a:lnTo>
                      <a:pt x="400" y="118"/>
                    </a:lnTo>
                    <a:lnTo>
                      <a:pt x="402" y="117"/>
                    </a:lnTo>
                    <a:lnTo>
                      <a:pt x="402" y="117"/>
                    </a:lnTo>
                    <a:lnTo>
                      <a:pt x="405" y="117"/>
                    </a:lnTo>
                    <a:lnTo>
                      <a:pt x="407" y="117"/>
                    </a:lnTo>
                    <a:lnTo>
                      <a:pt x="407" y="116"/>
                    </a:lnTo>
                    <a:lnTo>
                      <a:pt x="407" y="116"/>
                    </a:lnTo>
                    <a:lnTo>
                      <a:pt x="405" y="115"/>
                    </a:lnTo>
                    <a:lnTo>
                      <a:pt x="404" y="114"/>
                    </a:lnTo>
                    <a:lnTo>
                      <a:pt x="404" y="112"/>
                    </a:lnTo>
                    <a:lnTo>
                      <a:pt x="404" y="112"/>
                    </a:lnTo>
                    <a:lnTo>
                      <a:pt x="405" y="110"/>
                    </a:lnTo>
                    <a:lnTo>
                      <a:pt x="405" y="108"/>
                    </a:lnTo>
                    <a:lnTo>
                      <a:pt x="403" y="107"/>
                    </a:lnTo>
                    <a:lnTo>
                      <a:pt x="403" y="107"/>
                    </a:lnTo>
                    <a:lnTo>
                      <a:pt x="401" y="106"/>
                    </a:lnTo>
                    <a:lnTo>
                      <a:pt x="398" y="104"/>
                    </a:lnTo>
                    <a:lnTo>
                      <a:pt x="398" y="104"/>
                    </a:lnTo>
                    <a:lnTo>
                      <a:pt x="397" y="102"/>
                    </a:lnTo>
                    <a:lnTo>
                      <a:pt x="397" y="100"/>
                    </a:lnTo>
                    <a:lnTo>
                      <a:pt x="397" y="98"/>
                    </a:lnTo>
                    <a:lnTo>
                      <a:pt x="396" y="97"/>
                    </a:lnTo>
                    <a:lnTo>
                      <a:pt x="396" y="97"/>
                    </a:lnTo>
                    <a:lnTo>
                      <a:pt x="394" y="97"/>
                    </a:lnTo>
                    <a:lnTo>
                      <a:pt x="392" y="97"/>
                    </a:lnTo>
                    <a:lnTo>
                      <a:pt x="390" y="97"/>
                    </a:lnTo>
                    <a:lnTo>
                      <a:pt x="388" y="96"/>
                    </a:lnTo>
                    <a:lnTo>
                      <a:pt x="388" y="96"/>
                    </a:lnTo>
                    <a:lnTo>
                      <a:pt x="385" y="94"/>
                    </a:lnTo>
                    <a:lnTo>
                      <a:pt x="385" y="93"/>
                    </a:lnTo>
                    <a:lnTo>
                      <a:pt x="385" y="91"/>
                    </a:lnTo>
                    <a:lnTo>
                      <a:pt x="385" y="91"/>
                    </a:lnTo>
                    <a:lnTo>
                      <a:pt x="386" y="89"/>
                    </a:lnTo>
                    <a:lnTo>
                      <a:pt x="386" y="88"/>
                    </a:lnTo>
                    <a:lnTo>
                      <a:pt x="385" y="87"/>
                    </a:lnTo>
                    <a:lnTo>
                      <a:pt x="381" y="87"/>
                    </a:lnTo>
                    <a:lnTo>
                      <a:pt x="381" y="87"/>
                    </a:lnTo>
                    <a:lnTo>
                      <a:pt x="378" y="87"/>
                    </a:lnTo>
                    <a:lnTo>
                      <a:pt x="375" y="88"/>
                    </a:lnTo>
                    <a:lnTo>
                      <a:pt x="372" y="88"/>
                    </a:lnTo>
                    <a:lnTo>
                      <a:pt x="371" y="88"/>
                    </a:lnTo>
                    <a:lnTo>
                      <a:pt x="370" y="87"/>
                    </a:lnTo>
                    <a:lnTo>
                      <a:pt x="370" y="87"/>
                    </a:lnTo>
                    <a:lnTo>
                      <a:pt x="370" y="86"/>
                    </a:lnTo>
                    <a:lnTo>
                      <a:pt x="371" y="85"/>
                    </a:lnTo>
                    <a:lnTo>
                      <a:pt x="370" y="84"/>
                    </a:lnTo>
                    <a:lnTo>
                      <a:pt x="368" y="84"/>
                    </a:lnTo>
                    <a:lnTo>
                      <a:pt x="368" y="84"/>
                    </a:lnTo>
                    <a:lnTo>
                      <a:pt x="357" y="84"/>
                    </a:lnTo>
                    <a:lnTo>
                      <a:pt x="351" y="84"/>
                    </a:lnTo>
                    <a:lnTo>
                      <a:pt x="347" y="85"/>
                    </a:lnTo>
                    <a:lnTo>
                      <a:pt x="347" y="85"/>
                    </a:lnTo>
                    <a:lnTo>
                      <a:pt x="345" y="86"/>
                    </a:lnTo>
                    <a:lnTo>
                      <a:pt x="343" y="88"/>
                    </a:lnTo>
                    <a:lnTo>
                      <a:pt x="342" y="90"/>
                    </a:lnTo>
                    <a:lnTo>
                      <a:pt x="340" y="91"/>
                    </a:lnTo>
                    <a:lnTo>
                      <a:pt x="340" y="91"/>
                    </a:lnTo>
                    <a:lnTo>
                      <a:pt x="331" y="95"/>
                    </a:lnTo>
                    <a:lnTo>
                      <a:pt x="325" y="96"/>
                    </a:lnTo>
                    <a:lnTo>
                      <a:pt x="321" y="96"/>
                    </a:lnTo>
                    <a:lnTo>
                      <a:pt x="321" y="96"/>
                    </a:lnTo>
                    <a:lnTo>
                      <a:pt x="318" y="95"/>
                    </a:lnTo>
                    <a:lnTo>
                      <a:pt x="318" y="93"/>
                    </a:lnTo>
                    <a:lnTo>
                      <a:pt x="318" y="90"/>
                    </a:lnTo>
                    <a:lnTo>
                      <a:pt x="317" y="88"/>
                    </a:lnTo>
                    <a:lnTo>
                      <a:pt x="317" y="88"/>
                    </a:lnTo>
                    <a:lnTo>
                      <a:pt x="314" y="85"/>
                    </a:lnTo>
                    <a:lnTo>
                      <a:pt x="310" y="82"/>
                    </a:lnTo>
                    <a:lnTo>
                      <a:pt x="307" y="79"/>
                    </a:lnTo>
                    <a:lnTo>
                      <a:pt x="307" y="76"/>
                    </a:lnTo>
                    <a:lnTo>
                      <a:pt x="307" y="74"/>
                    </a:lnTo>
                    <a:lnTo>
                      <a:pt x="307" y="74"/>
                    </a:lnTo>
                    <a:lnTo>
                      <a:pt x="308" y="71"/>
                    </a:lnTo>
                    <a:lnTo>
                      <a:pt x="310" y="68"/>
                    </a:lnTo>
                    <a:lnTo>
                      <a:pt x="312" y="65"/>
                    </a:lnTo>
                    <a:lnTo>
                      <a:pt x="313" y="61"/>
                    </a:lnTo>
                    <a:lnTo>
                      <a:pt x="313" y="61"/>
                    </a:lnTo>
                    <a:lnTo>
                      <a:pt x="312" y="59"/>
                    </a:lnTo>
                    <a:lnTo>
                      <a:pt x="312" y="59"/>
                    </a:lnTo>
                    <a:lnTo>
                      <a:pt x="309" y="62"/>
                    </a:lnTo>
                    <a:lnTo>
                      <a:pt x="307" y="62"/>
                    </a:lnTo>
                    <a:lnTo>
                      <a:pt x="307" y="6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6" name="フリーフォーム 75">
                <a:extLst>
                  <a:ext uri="{FF2B5EF4-FFF2-40B4-BE49-F238E27FC236}">
                    <a16:creationId xmlns:a16="http://schemas.microsoft.com/office/drawing/2014/main" id="{00000000-0008-0000-0000-000098050000}"/>
                  </a:ext>
                </a:extLst>
              </p:cNvPr>
              <p:cNvSpPr>
                <a:spLocks/>
              </p:cNvSpPr>
              <p:nvPr/>
            </p:nvSpPr>
            <p:spPr bwMode="auto">
              <a:xfrm>
                <a:off x="322" y="629"/>
                <a:ext cx="54" cy="64"/>
              </a:xfrm>
              <a:custGeom>
                <a:avLst/>
                <a:gdLst>
                  <a:gd name="T0" fmla="*/ 432 w 484"/>
                  <a:gd name="T1" fmla="*/ 16 h 578"/>
                  <a:gd name="T2" fmla="*/ 398 w 484"/>
                  <a:gd name="T3" fmla="*/ 12 h 578"/>
                  <a:gd name="T4" fmla="*/ 377 w 484"/>
                  <a:gd name="T5" fmla="*/ 13 h 578"/>
                  <a:gd name="T6" fmla="*/ 365 w 484"/>
                  <a:gd name="T7" fmla="*/ 1 h 578"/>
                  <a:gd name="T8" fmla="*/ 349 w 484"/>
                  <a:gd name="T9" fmla="*/ 5 h 578"/>
                  <a:gd name="T10" fmla="*/ 328 w 484"/>
                  <a:gd name="T11" fmla="*/ 13 h 578"/>
                  <a:gd name="T12" fmla="*/ 305 w 484"/>
                  <a:gd name="T13" fmla="*/ 11 h 578"/>
                  <a:gd name="T14" fmla="*/ 290 w 484"/>
                  <a:gd name="T15" fmla="*/ 33 h 578"/>
                  <a:gd name="T16" fmla="*/ 274 w 484"/>
                  <a:gd name="T17" fmla="*/ 49 h 578"/>
                  <a:gd name="T18" fmla="*/ 255 w 484"/>
                  <a:gd name="T19" fmla="*/ 79 h 578"/>
                  <a:gd name="T20" fmla="*/ 240 w 484"/>
                  <a:gd name="T21" fmla="*/ 61 h 578"/>
                  <a:gd name="T22" fmla="*/ 222 w 484"/>
                  <a:gd name="T23" fmla="*/ 47 h 578"/>
                  <a:gd name="T24" fmla="*/ 204 w 484"/>
                  <a:gd name="T25" fmla="*/ 50 h 578"/>
                  <a:gd name="T26" fmla="*/ 184 w 484"/>
                  <a:gd name="T27" fmla="*/ 71 h 578"/>
                  <a:gd name="T28" fmla="*/ 197 w 484"/>
                  <a:gd name="T29" fmla="*/ 102 h 578"/>
                  <a:gd name="T30" fmla="*/ 172 w 484"/>
                  <a:gd name="T31" fmla="*/ 135 h 578"/>
                  <a:gd name="T32" fmla="*/ 170 w 484"/>
                  <a:gd name="T33" fmla="*/ 177 h 578"/>
                  <a:gd name="T34" fmla="*/ 166 w 484"/>
                  <a:gd name="T35" fmla="*/ 224 h 578"/>
                  <a:gd name="T36" fmla="*/ 190 w 484"/>
                  <a:gd name="T37" fmla="*/ 253 h 578"/>
                  <a:gd name="T38" fmla="*/ 181 w 484"/>
                  <a:gd name="T39" fmla="*/ 287 h 578"/>
                  <a:gd name="T40" fmla="*/ 153 w 484"/>
                  <a:gd name="T41" fmla="*/ 292 h 578"/>
                  <a:gd name="T42" fmla="*/ 125 w 484"/>
                  <a:gd name="T43" fmla="*/ 294 h 578"/>
                  <a:gd name="T44" fmla="*/ 89 w 484"/>
                  <a:gd name="T45" fmla="*/ 296 h 578"/>
                  <a:gd name="T46" fmla="*/ 34 w 484"/>
                  <a:gd name="T47" fmla="*/ 294 h 578"/>
                  <a:gd name="T48" fmla="*/ 6 w 484"/>
                  <a:gd name="T49" fmla="*/ 341 h 578"/>
                  <a:gd name="T50" fmla="*/ 16 w 484"/>
                  <a:gd name="T51" fmla="*/ 369 h 578"/>
                  <a:gd name="T52" fmla="*/ 28 w 484"/>
                  <a:gd name="T53" fmla="*/ 399 h 578"/>
                  <a:gd name="T54" fmla="*/ 39 w 484"/>
                  <a:gd name="T55" fmla="*/ 426 h 578"/>
                  <a:gd name="T56" fmla="*/ 53 w 484"/>
                  <a:gd name="T57" fmla="*/ 474 h 578"/>
                  <a:gd name="T58" fmla="*/ 41 w 484"/>
                  <a:gd name="T59" fmla="*/ 524 h 578"/>
                  <a:gd name="T60" fmla="*/ 55 w 484"/>
                  <a:gd name="T61" fmla="*/ 540 h 578"/>
                  <a:gd name="T62" fmla="*/ 87 w 484"/>
                  <a:gd name="T63" fmla="*/ 528 h 578"/>
                  <a:gd name="T64" fmla="*/ 107 w 484"/>
                  <a:gd name="T65" fmla="*/ 552 h 578"/>
                  <a:gd name="T66" fmla="*/ 128 w 484"/>
                  <a:gd name="T67" fmla="*/ 575 h 578"/>
                  <a:gd name="T68" fmla="*/ 143 w 484"/>
                  <a:gd name="T69" fmla="*/ 553 h 578"/>
                  <a:gd name="T70" fmla="*/ 168 w 484"/>
                  <a:gd name="T71" fmla="*/ 484 h 578"/>
                  <a:gd name="T72" fmla="*/ 217 w 484"/>
                  <a:gd name="T73" fmla="*/ 477 h 578"/>
                  <a:gd name="T74" fmla="*/ 248 w 484"/>
                  <a:gd name="T75" fmla="*/ 458 h 578"/>
                  <a:gd name="T76" fmla="*/ 263 w 484"/>
                  <a:gd name="T77" fmla="*/ 479 h 578"/>
                  <a:gd name="T78" fmla="*/ 279 w 484"/>
                  <a:gd name="T79" fmla="*/ 498 h 578"/>
                  <a:gd name="T80" fmla="*/ 288 w 484"/>
                  <a:gd name="T81" fmla="*/ 514 h 578"/>
                  <a:gd name="T82" fmla="*/ 315 w 484"/>
                  <a:gd name="T83" fmla="*/ 523 h 578"/>
                  <a:gd name="T84" fmla="*/ 358 w 484"/>
                  <a:gd name="T85" fmla="*/ 516 h 578"/>
                  <a:gd name="T86" fmla="*/ 387 w 484"/>
                  <a:gd name="T87" fmla="*/ 527 h 578"/>
                  <a:gd name="T88" fmla="*/ 404 w 484"/>
                  <a:gd name="T89" fmla="*/ 541 h 578"/>
                  <a:gd name="T90" fmla="*/ 439 w 484"/>
                  <a:gd name="T91" fmla="*/ 519 h 578"/>
                  <a:gd name="T92" fmla="*/ 464 w 484"/>
                  <a:gd name="T93" fmla="*/ 498 h 578"/>
                  <a:gd name="T94" fmla="*/ 477 w 484"/>
                  <a:gd name="T95" fmla="*/ 467 h 578"/>
                  <a:gd name="T96" fmla="*/ 476 w 484"/>
                  <a:gd name="T97" fmla="*/ 434 h 578"/>
                  <a:gd name="T98" fmla="*/ 453 w 484"/>
                  <a:gd name="T99" fmla="*/ 397 h 578"/>
                  <a:gd name="T100" fmla="*/ 440 w 484"/>
                  <a:gd name="T101" fmla="*/ 363 h 578"/>
                  <a:gd name="T102" fmla="*/ 417 w 484"/>
                  <a:gd name="T103" fmla="*/ 311 h 578"/>
                  <a:gd name="T104" fmla="*/ 389 w 484"/>
                  <a:gd name="T105" fmla="*/ 295 h 578"/>
                  <a:gd name="T106" fmla="*/ 381 w 484"/>
                  <a:gd name="T107" fmla="*/ 273 h 578"/>
                  <a:gd name="T108" fmla="*/ 424 w 484"/>
                  <a:gd name="T109" fmla="*/ 246 h 578"/>
                  <a:gd name="T110" fmla="*/ 451 w 484"/>
                  <a:gd name="T111" fmla="*/ 210 h 578"/>
                  <a:gd name="T112" fmla="*/ 453 w 484"/>
                  <a:gd name="T113" fmla="*/ 163 h 578"/>
                  <a:gd name="T114" fmla="*/ 455 w 484"/>
                  <a:gd name="T115" fmla="*/ 137 h 578"/>
                  <a:gd name="T116" fmla="*/ 470 w 484"/>
                  <a:gd name="T117" fmla="*/ 92 h 578"/>
                  <a:gd name="T118" fmla="*/ 465 w 484"/>
                  <a:gd name="T119" fmla="*/ 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4" h="578">
                    <a:moveTo>
                      <a:pt x="462" y="32"/>
                    </a:moveTo>
                    <a:lnTo>
                      <a:pt x="462" y="32"/>
                    </a:lnTo>
                    <a:lnTo>
                      <a:pt x="459" y="33"/>
                    </a:lnTo>
                    <a:lnTo>
                      <a:pt x="455" y="34"/>
                    </a:lnTo>
                    <a:lnTo>
                      <a:pt x="455" y="34"/>
                    </a:lnTo>
                    <a:lnTo>
                      <a:pt x="453" y="34"/>
                    </a:lnTo>
                    <a:lnTo>
                      <a:pt x="451" y="33"/>
                    </a:lnTo>
                    <a:lnTo>
                      <a:pt x="446" y="30"/>
                    </a:lnTo>
                    <a:lnTo>
                      <a:pt x="446" y="30"/>
                    </a:lnTo>
                    <a:lnTo>
                      <a:pt x="443" y="25"/>
                    </a:lnTo>
                    <a:lnTo>
                      <a:pt x="440" y="23"/>
                    </a:lnTo>
                    <a:lnTo>
                      <a:pt x="440" y="23"/>
                    </a:lnTo>
                    <a:lnTo>
                      <a:pt x="438" y="21"/>
                    </a:lnTo>
                    <a:lnTo>
                      <a:pt x="436" y="19"/>
                    </a:lnTo>
                    <a:lnTo>
                      <a:pt x="435" y="17"/>
                    </a:lnTo>
                    <a:lnTo>
                      <a:pt x="432" y="16"/>
                    </a:lnTo>
                    <a:lnTo>
                      <a:pt x="432" y="16"/>
                    </a:lnTo>
                    <a:lnTo>
                      <a:pt x="427" y="17"/>
                    </a:lnTo>
                    <a:lnTo>
                      <a:pt x="424" y="18"/>
                    </a:lnTo>
                    <a:lnTo>
                      <a:pt x="424" y="18"/>
                    </a:lnTo>
                    <a:lnTo>
                      <a:pt x="422" y="19"/>
                    </a:lnTo>
                    <a:lnTo>
                      <a:pt x="420" y="21"/>
                    </a:lnTo>
                    <a:lnTo>
                      <a:pt x="420" y="21"/>
                    </a:lnTo>
                    <a:lnTo>
                      <a:pt x="419" y="21"/>
                    </a:lnTo>
                    <a:lnTo>
                      <a:pt x="417" y="21"/>
                    </a:lnTo>
                    <a:lnTo>
                      <a:pt x="415" y="21"/>
                    </a:lnTo>
                    <a:lnTo>
                      <a:pt x="415" y="21"/>
                    </a:lnTo>
                    <a:lnTo>
                      <a:pt x="412" y="20"/>
                    </a:lnTo>
                    <a:lnTo>
                      <a:pt x="408" y="19"/>
                    </a:lnTo>
                    <a:lnTo>
                      <a:pt x="408" y="19"/>
                    </a:lnTo>
                    <a:lnTo>
                      <a:pt x="404" y="17"/>
                    </a:lnTo>
                    <a:lnTo>
                      <a:pt x="400" y="14"/>
                    </a:lnTo>
                    <a:lnTo>
                      <a:pt x="400" y="14"/>
                    </a:lnTo>
                    <a:lnTo>
                      <a:pt x="398" y="12"/>
                    </a:lnTo>
                    <a:lnTo>
                      <a:pt x="397" y="9"/>
                    </a:lnTo>
                    <a:lnTo>
                      <a:pt x="396" y="5"/>
                    </a:lnTo>
                    <a:lnTo>
                      <a:pt x="396" y="5"/>
                    </a:lnTo>
                    <a:lnTo>
                      <a:pt x="396" y="3"/>
                    </a:lnTo>
                    <a:lnTo>
                      <a:pt x="394" y="2"/>
                    </a:lnTo>
                    <a:lnTo>
                      <a:pt x="393" y="3"/>
                    </a:lnTo>
                    <a:lnTo>
                      <a:pt x="393" y="3"/>
                    </a:lnTo>
                    <a:lnTo>
                      <a:pt x="390" y="4"/>
                    </a:lnTo>
                    <a:lnTo>
                      <a:pt x="386" y="6"/>
                    </a:lnTo>
                    <a:lnTo>
                      <a:pt x="386" y="6"/>
                    </a:lnTo>
                    <a:lnTo>
                      <a:pt x="385" y="7"/>
                    </a:lnTo>
                    <a:lnTo>
                      <a:pt x="384" y="8"/>
                    </a:lnTo>
                    <a:lnTo>
                      <a:pt x="384" y="10"/>
                    </a:lnTo>
                    <a:lnTo>
                      <a:pt x="384" y="10"/>
                    </a:lnTo>
                    <a:lnTo>
                      <a:pt x="381" y="12"/>
                    </a:lnTo>
                    <a:lnTo>
                      <a:pt x="377" y="13"/>
                    </a:lnTo>
                    <a:lnTo>
                      <a:pt x="377" y="13"/>
                    </a:lnTo>
                    <a:lnTo>
                      <a:pt x="373" y="15"/>
                    </a:lnTo>
                    <a:lnTo>
                      <a:pt x="369" y="17"/>
                    </a:lnTo>
                    <a:lnTo>
                      <a:pt x="369" y="17"/>
                    </a:lnTo>
                    <a:lnTo>
                      <a:pt x="367" y="17"/>
                    </a:lnTo>
                    <a:lnTo>
                      <a:pt x="366" y="16"/>
                    </a:lnTo>
                    <a:lnTo>
                      <a:pt x="365" y="13"/>
                    </a:lnTo>
                    <a:lnTo>
                      <a:pt x="365" y="13"/>
                    </a:lnTo>
                    <a:lnTo>
                      <a:pt x="365" y="11"/>
                    </a:lnTo>
                    <a:lnTo>
                      <a:pt x="365" y="11"/>
                    </a:lnTo>
                    <a:lnTo>
                      <a:pt x="367" y="9"/>
                    </a:lnTo>
                    <a:lnTo>
                      <a:pt x="367" y="9"/>
                    </a:lnTo>
                    <a:lnTo>
                      <a:pt x="369" y="6"/>
                    </a:lnTo>
                    <a:lnTo>
                      <a:pt x="369" y="6"/>
                    </a:lnTo>
                    <a:lnTo>
                      <a:pt x="370" y="4"/>
                    </a:lnTo>
                    <a:lnTo>
                      <a:pt x="369" y="3"/>
                    </a:lnTo>
                    <a:lnTo>
                      <a:pt x="365" y="1"/>
                    </a:lnTo>
                    <a:lnTo>
                      <a:pt x="365" y="1"/>
                    </a:lnTo>
                    <a:lnTo>
                      <a:pt x="364" y="0"/>
                    </a:lnTo>
                    <a:lnTo>
                      <a:pt x="364" y="1"/>
                    </a:lnTo>
                    <a:lnTo>
                      <a:pt x="362" y="2"/>
                    </a:lnTo>
                    <a:lnTo>
                      <a:pt x="362" y="2"/>
                    </a:lnTo>
                    <a:lnTo>
                      <a:pt x="362" y="2"/>
                    </a:lnTo>
                    <a:lnTo>
                      <a:pt x="361" y="3"/>
                    </a:lnTo>
                    <a:lnTo>
                      <a:pt x="360" y="2"/>
                    </a:lnTo>
                    <a:lnTo>
                      <a:pt x="359" y="1"/>
                    </a:lnTo>
                    <a:lnTo>
                      <a:pt x="359" y="1"/>
                    </a:lnTo>
                    <a:lnTo>
                      <a:pt x="358" y="0"/>
                    </a:lnTo>
                    <a:lnTo>
                      <a:pt x="357" y="0"/>
                    </a:lnTo>
                    <a:lnTo>
                      <a:pt x="354" y="1"/>
                    </a:lnTo>
                    <a:lnTo>
                      <a:pt x="354" y="1"/>
                    </a:lnTo>
                    <a:lnTo>
                      <a:pt x="352" y="1"/>
                    </a:lnTo>
                    <a:lnTo>
                      <a:pt x="351" y="2"/>
                    </a:lnTo>
                    <a:lnTo>
                      <a:pt x="349" y="5"/>
                    </a:lnTo>
                    <a:lnTo>
                      <a:pt x="349" y="5"/>
                    </a:lnTo>
                    <a:lnTo>
                      <a:pt x="348" y="5"/>
                    </a:lnTo>
                    <a:lnTo>
                      <a:pt x="346" y="4"/>
                    </a:lnTo>
                    <a:lnTo>
                      <a:pt x="343" y="1"/>
                    </a:lnTo>
                    <a:lnTo>
                      <a:pt x="343" y="1"/>
                    </a:lnTo>
                    <a:lnTo>
                      <a:pt x="342" y="1"/>
                    </a:lnTo>
                    <a:lnTo>
                      <a:pt x="342" y="3"/>
                    </a:lnTo>
                    <a:lnTo>
                      <a:pt x="340" y="6"/>
                    </a:lnTo>
                    <a:lnTo>
                      <a:pt x="340" y="6"/>
                    </a:lnTo>
                    <a:lnTo>
                      <a:pt x="338" y="7"/>
                    </a:lnTo>
                    <a:lnTo>
                      <a:pt x="336" y="8"/>
                    </a:lnTo>
                    <a:lnTo>
                      <a:pt x="333" y="9"/>
                    </a:lnTo>
                    <a:lnTo>
                      <a:pt x="333" y="9"/>
                    </a:lnTo>
                    <a:lnTo>
                      <a:pt x="330" y="12"/>
                    </a:lnTo>
                    <a:lnTo>
                      <a:pt x="328" y="14"/>
                    </a:lnTo>
                    <a:lnTo>
                      <a:pt x="328" y="14"/>
                    </a:lnTo>
                    <a:lnTo>
                      <a:pt x="328" y="14"/>
                    </a:lnTo>
                    <a:lnTo>
                      <a:pt x="328" y="13"/>
                    </a:lnTo>
                    <a:lnTo>
                      <a:pt x="327" y="11"/>
                    </a:lnTo>
                    <a:lnTo>
                      <a:pt x="327" y="11"/>
                    </a:lnTo>
                    <a:lnTo>
                      <a:pt x="326" y="8"/>
                    </a:lnTo>
                    <a:lnTo>
                      <a:pt x="325" y="5"/>
                    </a:lnTo>
                    <a:lnTo>
                      <a:pt x="325" y="5"/>
                    </a:lnTo>
                    <a:lnTo>
                      <a:pt x="323" y="5"/>
                    </a:lnTo>
                    <a:lnTo>
                      <a:pt x="321" y="5"/>
                    </a:lnTo>
                    <a:lnTo>
                      <a:pt x="321" y="5"/>
                    </a:lnTo>
                    <a:lnTo>
                      <a:pt x="314" y="4"/>
                    </a:lnTo>
                    <a:lnTo>
                      <a:pt x="314" y="4"/>
                    </a:lnTo>
                    <a:lnTo>
                      <a:pt x="311" y="5"/>
                    </a:lnTo>
                    <a:lnTo>
                      <a:pt x="308" y="7"/>
                    </a:lnTo>
                    <a:lnTo>
                      <a:pt x="308" y="7"/>
                    </a:lnTo>
                    <a:lnTo>
                      <a:pt x="307" y="9"/>
                    </a:lnTo>
                    <a:lnTo>
                      <a:pt x="307" y="10"/>
                    </a:lnTo>
                    <a:lnTo>
                      <a:pt x="305" y="11"/>
                    </a:lnTo>
                    <a:lnTo>
                      <a:pt x="305" y="11"/>
                    </a:lnTo>
                    <a:lnTo>
                      <a:pt x="304" y="13"/>
                    </a:lnTo>
                    <a:lnTo>
                      <a:pt x="303" y="15"/>
                    </a:lnTo>
                    <a:lnTo>
                      <a:pt x="300" y="20"/>
                    </a:lnTo>
                    <a:lnTo>
                      <a:pt x="300" y="20"/>
                    </a:lnTo>
                    <a:lnTo>
                      <a:pt x="298" y="21"/>
                    </a:lnTo>
                    <a:lnTo>
                      <a:pt x="298" y="20"/>
                    </a:lnTo>
                    <a:lnTo>
                      <a:pt x="297" y="20"/>
                    </a:lnTo>
                    <a:lnTo>
                      <a:pt x="296" y="20"/>
                    </a:lnTo>
                    <a:lnTo>
                      <a:pt x="296" y="20"/>
                    </a:lnTo>
                    <a:lnTo>
                      <a:pt x="295" y="22"/>
                    </a:lnTo>
                    <a:lnTo>
                      <a:pt x="294" y="24"/>
                    </a:lnTo>
                    <a:lnTo>
                      <a:pt x="294" y="26"/>
                    </a:lnTo>
                    <a:lnTo>
                      <a:pt x="293" y="27"/>
                    </a:lnTo>
                    <a:lnTo>
                      <a:pt x="293" y="27"/>
                    </a:lnTo>
                    <a:lnTo>
                      <a:pt x="291" y="29"/>
                    </a:lnTo>
                    <a:lnTo>
                      <a:pt x="290" y="30"/>
                    </a:lnTo>
                    <a:lnTo>
                      <a:pt x="290" y="33"/>
                    </a:lnTo>
                    <a:lnTo>
                      <a:pt x="290" y="33"/>
                    </a:lnTo>
                    <a:lnTo>
                      <a:pt x="290" y="34"/>
                    </a:lnTo>
                    <a:lnTo>
                      <a:pt x="289" y="35"/>
                    </a:lnTo>
                    <a:lnTo>
                      <a:pt x="284" y="35"/>
                    </a:lnTo>
                    <a:lnTo>
                      <a:pt x="284" y="35"/>
                    </a:lnTo>
                    <a:lnTo>
                      <a:pt x="283" y="36"/>
                    </a:lnTo>
                    <a:lnTo>
                      <a:pt x="282" y="37"/>
                    </a:lnTo>
                    <a:lnTo>
                      <a:pt x="280" y="38"/>
                    </a:lnTo>
                    <a:lnTo>
                      <a:pt x="279" y="39"/>
                    </a:lnTo>
                    <a:lnTo>
                      <a:pt x="279" y="39"/>
                    </a:lnTo>
                    <a:lnTo>
                      <a:pt x="277" y="40"/>
                    </a:lnTo>
                    <a:lnTo>
                      <a:pt x="279" y="42"/>
                    </a:lnTo>
                    <a:lnTo>
                      <a:pt x="279" y="42"/>
                    </a:lnTo>
                    <a:lnTo>
                      <a:pt x="279" y="44"/>
                    </a:lnTo>
                    <a:lnTo>
                      <a:pt x="278" y="46"/>
                    </a:lnTo>
                    <a:lnTo>
                      <a:pt x="274" y="49"/>
                    </a:lnTo>
                    <a:lnTo>
                      <a:pt x="274" y="49"/>
                    </a:lnTo>
                    <a:lnTo>
                      <a:pt x="273" y="50"/>
                    </a:lnTo>
                    <a:lnTo>
                      <a:pt x="274" y="50"/>
                    </a:lnTo>
                    <a:lnTo>
                      <a:pt x="276" y="52"/>
                    </a:lnTo>
                    <a:lnTo>
                      <a:pt x="276" y="52"/>
                    </a:lnTo>
                    <a:lnTo>
                      <a:pt x="277" y="53"/>
                    </a:lnTo>
                    <a:lnTo>
                      <a:pt x="276" y="54"/>
                    </a:lnTo>
                    <a:lnTo>
                      <a:pt x="274" y="56"/>
                    </a:lnTo>
                    <a:lnTo>
                      <a:pt x="274" y="56"/>
                    </a:lnTo>
                    <a:lnTo>
                      <a:pt x="271" y="62"/>
                    </a:lnTo>
                    <a:lnTo>
                      <a:pt x="269" y="66"/>
                    </a:lnTo>
                    <a:lnTo>
                      <a:pt x="269" y="66"/>
                    </a:lnTo>
                    <a:lnTo>
                      <a:pt x="264" y="67"/>
                    </a:lnTo>
                    <a:lnTo>
                      <a:pt x="262" y="68"/>
                    </a:lnTo>
                    <a:lnTo>
                      <a:pt x="260" y="69"/>
                    </a:lnTo>
                    <a:lnTo>
                      <a:pt x="260" y="69"/>
                    </a:lnTo>
                    <a:lnTo>
                      <a:pt x="255" y="79"/>
                    </a:lnTo>
                    <a:lnTo>
                      <a:pt x="255" y="79"/>
                    </a:lnTo>
                    <a:lnTo>
                      <a:pt x="253" y="79"/>
                    </a:lnTo>
                    <a:lnTo>
                      <a:pt x="249" y="81"/>
                    </a:lnTo>
                    <a:lnTo>
                      <a:pt x="249" y="81"/>
                    </a:lnTo>
                    <a:lnTo>
                      <a:pt x="245" y="83"/>
                    </a:lnTo>
                    <a:lnTo>
                      <a:pt x="242" y="83"/>
                    </a:lnTo>
                    <a:lnTo>
                      <a:pt x="242" y="83"/>
                    </a:lnTo>
                    <a:lnTo>
                      <a:pt x="242" y="83"/>
                    </a:lnTo>
                    <a:lnTo>
                      <a:pt x="241" y="81"/>
                    </a:lnTo>
                    <a:lnTo>
                      <a:pt x="241" y="78"/>
                    </a:lnTo>
                    <a:lnTo>
                      <a:pt x="241" y="78"/>
                    </a:lnTo>
                    <a:lnTo>
                      <a:pt x="242" y="70"/>
                    </a:lnTo>
                    <a:lnTo>
                      <a:pt x="242" y="70"/>
                    </a:lnTo>
                    <a:lnTo>
                      <a:pt x="242" y="67"/>
                    </a:lnTo>
                    <a:lnTo>
                      <a:pt x="242" y="65"/>
                    </a:lnTo>
                    <a:lnTo>
                      <a:pt x="242" y="65"/>
                    </a:lnTo>
                    <a:lnTo>
                      <a:pt x="241" y="63"/>
                    </a:lnTo>
                    <a:lnTo>
                      <a:pt x="240" y="61"/>
                    </a:lnTo>
                    <a:lnTo>
                      <a:pt x="237" y="56"/>
                    </a:lnTo>
                    <a:lnTo>
                      <a:pt x="237" y="56"/>
                    </a:lnTo>
                    <a:lnTo>
                      <a:pt x="236" y="56"/>
                    </a:lnTo>
                    <a:lnTo>
                      <a:pt x="237" y="55"/>
                    </a:lnTo>
                    <a:lnTo>
                      <a:pt x="238" y="53"/>
                    </a:lnTo>
                    <a:lnTo>
                      <a:pt x="238" y="53"/>
                    </a:lnTo>
                    <a:lnTo>
                      <a:pt x="238" y="52"/>
                    </a:lnTo>
                    <a:lnTo>
                      <a:pt x="236" y="51"/>
                    </a:lnTo>
                    <a:lnTo>
                      <a:pt x="234" y="50"/>
                    </a:lnTo>
                    <a:lnTo>
                      <a:pt x="232" y="50"/>
                    </a:lnTo>
                    <a:lnTo>
                      <a:pt x="232" y="50"/>
                    </a:lnTo>
                    <a:lnTo>
                      <a:pt x="230" y="50"/>
                    </a:lnTo>
                    <a:lnTo>
                      <a:pt x="228" y="49"/>
                    </a:lnTo>
                    <a:lnTo>
                      <a:pt x="224" y="47"/>
                    </a:lnTo>
                    <a:lnTo>
                      <a:pt x="224" y="47"/>
                    </a:lnTo>
                    <a:lnTo>
                      <a:pt x="223" y="46"/>
                    </a:lnTo>
                    <a:lnTo>
                      <a:pt x="222" y="47"/>
                    </a:lnTo>
                    <a:lnTo>
                      <a:pt x="220" y="49"/>
                    </a:lnTo>
                    <a:lnTo>
                      <a:pt x="220" y="49"/>
                    </a:lnTo>
                    <a:lnTo>
                      <a:pt x="216" y="51"/>
                    </a:lnTo>
                    <a:lnTo>
                      <a:pt x="213" y="52"/>
                    </a:lnTo>
                    <a:lnTo>
                      <a:pt x="213" y="52"/>
                    </a:lnTo>
                    <a:lnTo>
                      <a:pt x="212" y="51"/>
                    </a:lnTo>
                    <a:lnTo>
                      <a:pt x="212" y="49"/>
                    </a:lnTo>
                    <a:lnTo>
                      <a:pt x="212" y="49"/>
                    </a:lnTo>
                    <a:lnTo>
                      <a:pt x="212" y="46"/>
                    </a:lnTo>
                    <a:lnTo>
                      <a:pt x="211" y="43"/>
                    </a:lnTo>
                    <a:lnTo>
                      <a:pt x="211" y="43"/>
                    </a:lnTo>
                    <a:lnTo>
                      <a:pt x="210" y="43"/>
                    </a:lnTo>
                    <a:lnTo>
                      <a:pt x="209" y="45"/>
                    </a:lnTo>
                    <a:lnTo>
                      <a:pt x="209" y="45"/>
                    </a:lnTo>
                    <a:lnTo>
                      <a:pt x="208" y="48"/>
                    </a:lnTo>
                    <a:lnTo>
                      <a:pt x="206" y="49"/>
                    </a:lnTo>
                    <a:lnTo>
                      <a:pt x="204" y="50"/>
                    </a:lnTo>
                    <a:lnTo>
                      <a:pt x="204" y="50"/>
                    </a:lnTo>
                    <a:lnTo>
                      <a:pt x="201" y="50"/>
                    </a:lnTo>
                    <a:lnTo>
                      <a:pt x="200" y="50"/>
                    </a:lnTo>
                    <a:lnTo>
                      <a:pt x="200" y="50"/>
                    </a:lnTo>
                    <a:lnTo>
                      <a:pt x="199" y="50"/>
                    </a:lnTo>
                    <a:lnTo>
                      <a:pt x="199" y="50"/>
                    </a:lnTo>
                    <a:lnTo>
                      <a:pt x="198" y="54"/>
                    </a:lnTo>
                    <a:lnTo>
                      <a:pt x="197" y="58"/>
                    </a:lnTo>
                    <a:lnTo>
                      <a:pt x="197" y="58"/>
                    </a:lnTo>
                    <a:lnTo>
                      <a:pt x="196" y="64"/>
                    </a:lnTo>
                    <a:lnTo>
                      <a:pt x="193" y="69"/>
                    </a:lnTo>
                    <a:lnTo>
                      <a:pt x="193" y="69"/>
                    </a:lnTo>
                    <a:lnTo>
                      <a:pt x="190" y="71"/>
                    </a:lnTo>
                    <a:lnTo>
                      <a:pt x="188" y="72"/>
                    </a:lnTo>
                    <a:lnTo>
                      <a:pt x="186" y="72"/>
                    </a:lnTo>
                    <a:lnTo>
                      <a:pt x="184" y="71"/>
                    </a:lnTo>
                    <a:lnTo>
                      <a:pt x="184" y="71"/>
                    </a:lnTo>
                    <a:lnTo>
                      <a:pt x="183" y="70"/>
                    </a:lnTo>
                    <a:lnTo>
                      <a:pt x="182" y="72"/>
                    </a:lnTo>
                    <a:lnTo>
                      <a:pt x="181" y="74"/>
                    </a:lnTo>
                    <a:lnTo>
                      <a:pt x="181" y="74"/>
                    </a:lnTo>
                    <a:lnTo>
                      <a:pt x="182" y="76"/>
                    </a:lnTo>
                    <a:lnTo>
                      <a:pt x="182" y="76"/>
                    </a:lnTo>
                    <a:lnTo>
                      <a:pt x="185" y="84"/>
                    </a:lnTo>
                    <a:lnTo>
                      <a:pt x="187" y="87"/>
                    </a:lnTo>
                    <a:lnTo>
                      <a:pt x="189" y="89"/>
                    </a:lnTo>
                    <a:lnTo>
                      <a:pt x="189" y="89"/>
                    </a:lnTo>
                    <a:lnTo>
                      <a:pt x="192" y="89"/>
                    </a:lnTo>
                    <a:lnTo>
                      <a:pt x="195" y="90"/>
                    </a:lnTo>
                    <a:lnTo>
                      <a:pt x="198" y="93"/>
                    </a:lnTo>
                    <a:lnTo>
                      <a:pt x="199" y="94"/>
                    </a:lnTo>
                    <a:lnTo>
                      <a:pt x="199" y="95"/>
                    </a:lnTo>
                    <a:lnTo>
                      <a:pt x="199" y="95"/>
                    </a:lnTo>
                    <a:lnTo>
                      <a:pt x="197" y="102"/>
                    </a:lnTo>
                    <a:lnTo>
                      <a:pt x="193" y="109"/>
                    </a:lnTo>
                    <a:lnTo>
                      <a:pt x="193" y="109"/>
                    </a:lnTo>
                    <a:lnTo>
                      <a:pt x="191" y="113"/>
                    </a:lnTo>
                    <a:lnTo>
                      <a:pt x="190" y="115"/>
                    </a:lnTo>
                    <a:lnTo>
                      <a:pt x="190" y="115"/>
                    </a:lnTo>
                    <a:lnTo>
                      <a:pt x="187" y="118"/>
                    </a:lnTo>
                    <a:lnTo>
                      <a:pt x="185" y="121"/>
                    </a:lnTo>
                    <a:lnTo>
                      <a:pt x="185" y="121"/>
                    </a:lnTo>
                    <a:lnTo>
                      <a:pt x="183" y="124"/>
                    </a:lnTo>
                    <a:lnTo>
                      <a:pt x="182" y="127"/>
                    </a:lnTo>
                    <a:lnTo>
                      <a:pt x="182" y="129"/>
                    </a:lnTo>
                    <a:lnTo>
                      <a:pt x="181" y="131"/>
                    </a:lnTo>
                    <a:lnTo>
                      <a:pt x="181" y="131"/>
                    </a:lnTo>
                    <a:lnTo>
                      <a:pt x="176" y="132"/>
                    </a:lnTo>
                    <a:lnTo>
                      <a:pt x="173" y="133"/>
                    </a:lnTo>
                    <a:lnTo>
                      <a:pt x="172" y="135"/>
                    </a:lnTo>
                    <a:lnTo>
                      <a:pt x="172" y="135"/>
                    </a:lnTo>
                    <a:lnTo>
                      <a:pt x="173" y="137"/>
                    </a:lnTo>
                    <a:lnTo>
                      <a:pt x="174" y="141"/>
                    </a:lnTo>
                    <a:lnTo>
                      <a:pt x="176" y="144"/>
                    </a:lnTo>
                    <a:lnTo>
                      <a:pt x="176" y="146"/>
                    </a:lnTo>
                    <a:lnTo>
                      <a:pt x="176" y="146"/>
                    </a:lnTo>
                    <a:lnTo>
                      <a:pt x="174" y="148"/>
                    </a:lnTo>
                    <a:lnTo>
                      <a:pt x="173" y="151"/>
                    </a:lnTo>
                    <a:lnTo>
                      <a:pt x="173" y="151"/>
                    </a:lnTo>
                    <a:lnTo>
                      <a:pt x="168" y="161"/>
                    </a:lnTo>
                    <a:lnTo>
                      <a:pt x="168" y="161"/>
                    </a:lnTo>
                    <a:lnTo>
                      <a:pt x="166" y="164"/>
                    </a:lnTo>
                    <a:lnTo>
                      <a:pt x="166" y="169"/>
                    </a:lnTo>
                    <a:lnTo>
                      <a:pt x="166" y="169"/>
                    </a:lnTo>
                    <a:lnTo>
                      <a:pt x="168" y="172"/>
                    </a:lnTo>
                    <a:lnTo>
                      <a:pt x="170" y="174"/>
                    </a:lnTo>
                    <a:lnTo>
                      <a:pt x="172" y="176"/>
                    </a:lnTo>
                    <a:lnTo>
                      <a:pt x="170" y="177"/>
                    </a:lnTo>
                    <a:lnTo>
                      <a:pt x="170" y="177"/>
                    </a:lnTo>
                    <a:lnTo>
                      <a:pt x="167" y="178"/>
                    </a:lnTo>
                    <a:lnTo>
                      <a:pt x="164" y="180"/>
                    </a:lnTo>
                    <a:lnTo>
                      <a:pt x="162" y="183"/>
                    </a:lnTo>
                    <a:lnTo>
                      <a:pt x="160" y="189"/>
                    </a:lnTo>
                    <a:lnTo>
                      <a:pt x="160" y="189"/>
                    </a:lnTo>
                    <a:lnTo>
                      <a:pt x="159" y="200"/>
                    </a:lnTo>
                    <a:lnTo>
                      <a:pt x="159" y="205"/>
                    </a:lnTo>
                    <a:lnTo>
                      <a:pt x="160" y="208"/>
                    </a:lnTo>
                    <a:lnTo>
                      <a:pt x="160" y="208"/>
                    </a:lnTo>
                    <a:lnTo>
                      <a:pt x="164" y="211"/>
                    </a:lnTo>
                    <a:lnTo>
                      <a:pt x="166" y="212"/>
                    </a:lnTo>
                    <a:lnTo>
                      <a:pt x="167" y="214"/>
                    </a:lnTo>
                    <a:lnTo>
                      <a:pt x="167" y="214"/>
                    </a:lnTo>
                    <a:lnTo>
                      <a:pt x="166" y="220"/>
                    </a:lnTo>
                    <a:lnTo>
                      <a:pt x="166" y="224"/>
                    </a:lnTo>
                    <a:lnTo>
                      <a:pt x="166" y="224"/>
                    </a:lnTo>
                    <a:lnTo>
                      <a:pt x="168" y="225"/>
                    </a:lnTo>
                    <a:lnTo>
                      <a:pt x="174" y="226"/>
                    </a:lnTo>
                    <a:lnTo>
                      <a:pt x="178" y="227"/>
                    </a:lnTo>
                    <a:lnTo>
                      <a:pt x="179" y="228"/>
                    </a:lnTo>
                    <a:lnTo>
                      <a:pt x="179" y="230"/>
                    </a:lnTo>
                    <a:lnTo>
                      <a:pt x="179" y="230"/>
                    </a:lnTo>
                    <a:lnTo>
                      <a:pt x="177" y="236"/>
                    </a:lnTo>
                    <a:lnTo>
                      <a:pt x="177" y="239"/>
                    </a:lnTo>
                    <a:lnTo>
                      <a:pt x="177" y="240"/>
                    </a:lnTo>
                    <a:lnTo>
                      <a:pt x="178" y="241"/>
                    </a:lnTo>
                    <a:lnTo>
                      <a:pt x="178" y="241"/>
                    </a:lnTo>
                    <a:lnTo>
                      <a:pt x="183" y="242"/>
                    </a:lnTo>
                    <a:lnTo>
                      <a:pt x="185" y="243"/>
                    </a:lnTo>
                    <a:lnTo>
                      <a:pt x="188" y="246"/>
                    </a:lnTo>
                    <a:lnTo>
                      <a:pt x="188" y="246"/>
                    </a:lnTo>
                    <a:lnTo>
                      <a:pt x="189" y="250"/>
                    </a:lnTo>
                    <a:lnTo>
                      <a:pt x="190" y="253"/>
                    </a:lnTo>
                    <a:lnTo>
                      <a:pt x="190" y="258"/>
                    </a:lnTo>
                    <a:lnTo>
                      <a:pt x="190" y="258"/>
                    </a:lnTo>
                    <a:lnTo>
                      <a:pt x="191" y="261"/>
                    </a:lnTo>
                    <a:lnTo>
                      <a:pt x="193" y="263"/>
                    </a:lnTo>
                    <a:lnTo>
                      <a:pt x="194" y="266"/>
                    </a:lnTo>
                    <a:lnTo>
                      <a:pt x="193" y="269"/>
                    </a:lnTo>
                    <a:lnTo>
                      <a:pt x="193" y="269"/>
                    </a:lnTo>
                    <a:lnTo>
                      <a:pt x="191" y="271"/>
                    </a:lnTo>
                    <a:lnTo>
                      <a:pt x="189" y="273"/>
                    </a:lnTo>
                    <a:lnTo>
                      <a:pt x="187" y="274"/>
                    </a:lnTo>
                    <a:lnTo>
                      <a:pt x="185" y="274"/>
                    </a:lnTo>
                    <a:lnTo>
                      <a:pt x="185" y="274"/>
                    </a:lnTo>
                    <a:lnTo>
                      <a:pt x="184" y="274"/>
                    </a:lnTo>
                    <a:lnTo>
                      <a:pt x="184" y="275"/>
                    </a:lnTo>
                    <a:lnTo>
                      <a:pt x="183" y="278"/>
                    </a:lnTo>
                    <a:lnTo>
                      <a:pt x="182" y="283"/>
                    </a:lnTo>
                    <a:lnTo>
                      <a:pt x="181" y="287"/>
                    </a:lnTo>
                    <a:lnTo>
                      <a:pt x="181" y="287"/>
                    </a:lnTo>
                    <a:lnTo>
                      <a:pt x="178" y="294"/>
                    </a:lnTo>
                    <a:lnTo>
                      <a:pt x="176" y="295"/>
                    </a:lnTo>
                    <a:lnTo>
                      <a:pt x="175" y="294"/>
                    </a:lnTo>
                    <a:lnTo>
                      <a:pt x="175" y="294"/>
                    </a:lnTo>
                    <a:lnTo>
                      <a:pt x="170" y="290"/>
                    </a:lnTo>
                    <a:lnTo>
                      <a:pt x="168" y="289"/>
                    </a:lnTo>
                    <a:lnTo>
                      <a:pt x="166" y="290"/>
                    </a:lnTo>
                    <a:lnTo>
                      <a:pt x="166" y="290"/>
                    </a:lnTo>
                    <a:lnTo>
                      <a:pt x="165" y="291"/>
                    </a:lnTo>
                    <a:lnTo>
                      <a:pt x="163" y="293"/>
                    </a:lnTo>
                    <a:lnTo>
                      <a:pt x="162" y="294"/>
                    </a:lnTo>
                    <a:lnTo>
                      <a:pt x="160" y="293"/>
                    </a:lnTo>
                    <a:lnTo>
                      <a:pt x="160" y="293"/>
                    </a:lnTo>
                    <a:lnTo>
                      <a:pt x="156" y="291"/>
                    </a:lnTo>
                    <a:lnTo>
                      <a:pt x="155" y="291"/>
                    </a:lnTo>
                    <a:lnTo>
                      <a:pt x="153" y="292"/>
                    </a:lnTo>
                    <a:lnTo>
                      <a:pt x="153" y="292"/>
                    </a:lnTo>
                    <a:lnTo>
                      <a:pt x="151" y="293"/>
                    </a:lnTo>
                    <a:lnTo>
                      <a:pt x="148" y="293"/>
                    </a:lnTo>
                    <a:lnTo>
                      <a:pt x="145" y="293"/>
                    </a:lnTo>
                    <a:lnTo>
                      <a:pt x="142" y="294"/>
                    </a:lnTo>
                    <a:lnTo>
                      <a:pt x="142" y="294"/>
                    </a:lnTo>
                    <a:lnTo>
                      <a:pt x="137" y="298"/>
                    </a:lnTo>
                    <a:lnTo>
                      <a:pt x="135" y="299"/>
                    </a:lnTo>
                    <a:lnTo>
                      <a:pt x="134" y="298"/>
                    </a:lnTo>
                    <a:lnTo>
                      <a:pt x="134" y="298"/>
                    </a:lnTo>
                    <a:lnTo>
                      <a:pt x="133" y="295"/>
                    </a:lnTo>
                    <a:lnTo>
                      <a:pt x="133" y="293"/>
                    </a:lnTo>
                    <a:lnTo>
                      <a:pt x="132" y="291"/>
                    </a:lnTo>
                    <a:lnTo>
                      <a:pt x="131" y="291"/>
                    </a:lnTo>
                    <a:lnTo>
                      <a:pt x="131" y="291"/>
                    </a:lnTo>
                    <a:lnTo>
                      <a:pt x="128" y="292"/>
                    </a:lnTo>
                    <a:lnTo>
                      <a:pt x="125" y="294"/>
                    </a:lnTo>
                    <a:lnTo>
                      <a:pt x="121" y="296"/>
                    </a:lnTo>
                    <a:lnTo>
                      <a:pt x="120" y="296"/>
                    </a:lnTo>
                    <a:lnTo>
                      <a:pt x="119" y="296"/>
                    </a:lnTo>
                    <a:lnTo>
                      <a:pt x="119" y="296"/>
                    </a:lnTo>
                    <a:lnTo>
                      <a:pt x="115" y="293"/>
                    </a:lnTo>
                    <a:lnTo>
                      <a:pt x="113" y="293"/>
                    </a:lnTo>
                    <a:lnTo>
                      <a:pt x="111" y="293"/>
                    </a:lnTo>
                    <a:lnTo>
                      <a:pt x="111" y="293"/>
                    </a:lnTo>
                    <a:lnTo>
                      <a:pt x="109" y="295"/>
                    </a:lnTo>
                    <a:lnTo>
                      <a:pt x="107" y="297"/>
                    </a:lnTo>
                    <a:lnTo>
                      <a:pt x="104" y="299"/>
                    </a:lnTo>
                    <a:lnTo>
                      <a:pt x="101" y="299"/>
                    </a:lnTo>
                    <a:lnTo>
                      <a:pt x="101" y="299"/>
                    </a:lnTo>
                    <a:lnTo>
                      <a:pt x="97" y="299"/>
                    </a:lnTo>
                    <a:lnTo>
                      <a:pt x="94" y="297"/>
                    </a:lnTo>
                    <a:lnTo>
                      <a:pt x="91" y="296"/>
                    </a:lnTo>
                    <a:lnTo>
                      <a:pt x="89" y="296"/>
                    </a:lnTo>
                    <a:lnTo>
                      <a:pt x="89" y="296"/>
                    </a:lnTo>
                    <a:lnTo>
                      <a:pt x="86" y="300"/>
                    </a:lnTo>
                    <a:lnTo>
                      <a:pt x="84" y="305"/>
                    </a:lnTo>
                    <a:lnTo>
                      <a:pt x="82" y="310"/>
                    </a:lnTo>
                    <a:lnTo>
                      <a:pt x="81" y="311"/>
                    </a:lnTo>
                    <a:lnTo>
                      <a:pt x="81" y="311"/>
                    </a:lnTo>
                    <a:lnTo>
                      <a:pt x="81" y="311"/>
                    </a:lnTo>
                    <a:lnTo>
                      <a:pt x="75" y="306"/>
                    </a:lnTo>
                    <a:lnTo>
                      <a:pt x="71" y="303"/>
                    </a:lnTo>
                    <a:lnTo>
                      <a:pt x="68" y="302"/>
                    </a:lnTo>
                    <a:lnTo>
                      <a:pt x="68" y="302"/>
                    </a:lnTo>
                    <a:lnTo>
                      <a:pt x="60" y="301"/>
                    </a:lnTo>
                    <a:lnTo>
                      <a:pt x="56" y="301"/>
                    </a:lnTo>
                    <a:lnTo>
                      <a:pt x="51" y="299"/>
                    </a:lnTo>
                    <a:lnTo>
                      <a:pt x="51" y="299"/>
                    </a:lnTo>
                    <a:lnTo>
                      <a:pt x="41" y="295"/>
                    </a:lnTo>
                    <a:lnTo>
                      <a:pt x="34" y="294"/>
                    </a:lnTo>
                    <a:lnTo>
                      <a:pt x="34" y="294"/>
                    </a:lnTo>
                    <a:lnTo>
                      <a:pt x="30" y="297"/>
                    </a:lnTo>
                    <a:lnTo>
                      <a:pt x="23" y="300"/>
                    </a:lnTo>
                    <a:lnTo>
                      <a:pt x="23" y="300"/>
                    </a:lnTo>
                    <a:lnTo>
                      <a:pt x="19" y="302"/>
                    </a:lnTo>
                    <a:lnTo>
                      <a:pt x="18" y="303"/>
                    </a:lnTo>
                    <a:lnTo>
                      <a:pt x="17" y="305"/>
                    </a:lnTo>
                    <a:lnTo>
                      <a:pt x="17" y="305"/>
                    </a:lnTo>
                    <a:lnTo>
                      <a:pt x="17" y="309"/>
                    </a:lnTo>
                    <a:lnTo>
                      <a:pt x="17" y="315"/>
                    </a:lnTo>
                    <a:lnTo>
                      <a:pt x="18" y="320"/>
                    </a:lnTo>
                    <a:lnTo>
                      <a:pt x="17" y="323"/>
                    </a:lnTo>
                    <a:lnTo>
                      <a:pt x="17" y="323"/>
                    </a:lnTo>
                    <a:lnTo>
                      <a:pt x="13" y="330"/>
                    </a:lnTo>
                    <a:lnTo>
                      <a:pt x="8" y="337"/>
                    </a:lnTo>
                    <a:lnTo>
                      <a:pt x="8" y="337"/>
                    </a:lnTo>
                    <a:lnTo>
                      <a:pt x="6" y="341"/>
                    </a:lnTo>
                    <a:lnTo>
                      <a:pt x="4" y="345"/>
                    </a:lnTo>
                    <a:lnTo>
                      <a:pt x="2" y="348"/>
                    </a:lnTo>
                    <a:lnTo>
                      <a:pt x="1" y="352"/>
                    </a:lnTo>
                    <a:lnTo>
                      <a:pt x="1" y="352"/>
                    </a:lnTo>
                    <a:lnTo>
                      <a:pt x="0" y="358"/>
                    </a:lnTo>
                    <a:lnTo>
                      <a:pt x="1" y="364"/>
                    </a:lnTo>
                    <a:lnTo>
                      <a:pt x="1" y="364"/>
                    </a:lnTo>
                    <a:lnTo>
                      <a:pt x="2" y="368"/>
                    </a:lnTo>
                    <a:lnTo>
                      <a:pt x="3" y="370"/>
                    </a:lnTo>
                    <a:lnTo>
                      <a:pt x="6" y="369"/>
                    </a:lnTo>
                    <a:lnTo>
                      <a:pt x="6" y="369"/>
                    </a:lnTo>
                    <a:lnTo>
                      <a:pt x="11" y="368"/>
                    </a:lnTo>
                    <a:lnTo>
                      <a:pt x="15" y="367"/>
                    </a:lnTo>
                    <a:lnTo>
                      <a:pt x="17" y="368"/>
                    </a:lnTo>
                    <a:lnTo>
                      <a:pt x="17" y="368"/>
                    </a:lnTo>
                    <a:lnTo>
                      <a:pt x="16" y="369"/>
                    </a:lnTo>
                    <a:lnTo>
                      <a:pt x="16" y="369"/>
                    </a:lnTo>
                    <a:lnTo>
                      <a:pt x="16" y="372"/>
                    </a:lnTo>
                    <a:lnTo>
                      <a:pt x="16" y="377"/>
                    </a:lnTo>
                    <a:lnTo>
                      <a:pt x="17" y="382"/>
                    </a:lnTo>
                    <a:lnTo>
                      <a:pt x="17" y="385"/>
                    </a:lnTo>
                    <a:lnTo>
                      <a:pt x="17" y="385"/>
                    </a:lnTo>
                    <a:lnTo>
                      <a:pt x="16" y="395"/>
                    </a:lnTo>
                    <a:lnTo>
                      <a:pt x="16" y="400"/>
                    </a:lnTo>
                    <a:lnTo>
                      <a:pt x="16" y="401"/>
                    </a:lnTo>
                    <a:lnTo>
                      <a:pt x="16" y="401"/>
                    </a:lnTo>
                    <a:lnTo>
                      <a:pt x="16" y="401"/>
                    </a:lnTo>
                    <a:lnTo>
                      <a:pt x="18" y="402"/>
                    </a:lnTo>
                    <a:lnTo>
                      <a:pt x="21" y="403"/>
                    </a:lnTo>
                    <a:lnTo>
                      <a:pt x="23" y="405"/>
                    </a:lnTo>
                    <a:lnTo>
                      <a:pt x="24" y="405"/>
                    </a:lnTo>
                    <a:lnTo>
                      <a:pt x="25" y="405"/>
                    </a:lnTo>
                    <a:lnTo>
                      <a:pt x="25" y="405"/>
                    </a:lnTo>
                    <a:lnTo>
                      <a:pt x="28" y="399"/>
                    </a:lnTo>
                    <a:lnTo>
                      <a:pt x="31" y="397"/>
                    </a:lnTo>
                    <a:lnTo>
                      <a:pt x="31" y="397"/>
                    </a:lnTo>
                    <a:lnTo>
                      <a:pt x="32" y="398"/>
                    </a:lnTo>
                    <a:lnTo>
                      <a:pt x="32" y="398"/>
                    </a:lnTo>
                    <a:lnTo>
                      <a:pt x="34" y="401"/>
                    </a:lnTo>
                    <a:lnTo>
                      <a:pt x="36" y="402"/>
                    </a:lnTo>
                    <a:lnTo>
                      <a:pt x="38" y="404"/>
                    </a:lnTo>
                    <a:lnTo>
                      <a:pt x="41" y="407"/>
                    </a:lnTo>
                    <a:lnTo>
                      <a:pt x="41" y="407"/>
                    </a:lnTo>
                    <a:lnTo>
                      <a:pt x="43" y="410"/>
                    </a:lnTo>
                    <a:lnTo>
                      <a:pt x="44" y="413"/>
                    </a:lnTo>
                    <a:lnTo>
                      <a:pt x="44" y="415"/>
                    </a:lnTo>
                    <a:lnTo>
                      <a:pt x="43" y="418"/>
                    </a:lnTo>
                    <a:lnTo>
                      <a:pt x="43" y="418"/>
                    </a:lnTo>
                    <a:lnTo>
                      <a:pt x="39" y="422"/>
                    </a:lnTo>
                    <a:lnTo>
                      <a:pt x="38" y="424"/>
                    </a:lnTo>
                    <a:lnTo>
                      <a:pt x="39" y="426"/>
                    </a:lnTo>
                    <a:lnTo>
                      <a:pt x="39" y="426"/>
                    </a:lnTo>
                    <a:lnTo>
                      <a:pt x="44" y="431"/>
                    </a:lnTo>
                    <a:lnTo>
                      <a:pt x="49" y="435"/>
                    </a:lnTo>
                    <a:lnTo>
                      <a:pt x="49" y="435"/>
                    </a:lnTo>
                    <a:lnTo>
                      <a:pt x="50" y="437"/>
                    </a:lnTo>
                    <a:lnTo>
                      <a:pt x="51" y="440"/>
                    </a:lnTo>
                    <a:lnTo>
                      <a:pt x="51" y="446"/>
                    </a:lnTo>
                    <a:lnTo>
                      <a:pt x="51" y="446"/>
                    </a:lnTo>
                    <a:lnTo>
                      <a:pt x="50" y="453"/>
                    </a:lnTo>
                    <a:lnTo>
                      <a:pt x="49" y="455"/>
                    </a:lnTo>
                    <a:lnTo>
                      <a:pt x="49" y="457"/>
                    </a:lnTo>
                    <a:lnTo>
                      <a:pt x="49" y="457"/>
                    </a:lnTo>
                    <a:lnTo>
                      <a:pt x="55" y="462"/>
                    </a:lnTo>
                    <a:lnTo>
                      <a:pt x="58" y="466"/>
                    </a:lnTo>
                    <a:lnTo>
                      <a:pt x="59" y="468"/>
                    </a:lnTo>
                    <a:lnTo>
                      <a:pt x="59" y="468"/>
                    </a:lnTo>
                    <a:lnTo>
                      <a:pt x="53" y="474"/>
                    </a:lnTo>
                    <a:lnTo>
                      <a:pt x="49" y="477"/>
                    </a:lnTo>
                    <a:lnTo>
                      <a:pt x="47" y="479"/>
                    </a:lnTo>
                    <a:lnTo>
                      <a:pt x="47" y="480"/>
                    </a:lnTo>
                    <a:lnTo>
                      <a:pt x="47" y="480"/>
                    </a:lnTo>
                    <a:lnTo>
                      <a:pt x="47" y="483"/>
                    </a:lnTo>
                    <a:lnTo>
                      <a:pt x="48" y="486"/>
                    </a:lnTo>
                    <a:lnTo>
                      <a:pt x="49" y="490"/>
                    </a:lnTo>
                    <a:lnTo>
                      <a:pt x="48" y="493"/>
                    </a:lnTo>
                    <a:lnTo>
                      <a:pt x="48" y="493"/>
                    </a:lnTo>
                    <a:lnTo>
                      <a:pt x="47" y="501"/>
                    </a:lnTo>
                    <a:lnTo>
                      <a:pt x="45" y="509"/>
                    </a:lnTo>
                    <a:lnTo>
                      <a:pt x="45" y="509"/>
                    </a:lnTo>
                    <a:lnTo>
                      <a:pt x="43" y="512"/>
                    </a:lnTo>
                    <a:lnTo>
                      <a:pt x="41" y="516"/>
                    </a:lnTo>
                    <a:lnTo>
                      <a:pt x="41" y="516"/>
                    </a:lnTo>
                    <a:lnTo>
                      <a:pt x="41" y="520"/>
                    </a:lnTo>
                    <a:lnTo>
                      <a:pt x="41" y="524"/>
                    </a:lnTo>
                    <a:lnTo>
                      <a:pt x="41" y="527"/>
                    </a:lnTo>
                    <a:lnTo>
                      <a:pt x="40" y="529"/>
                    </a:lnTo>
                    <a:lnTo>
                      <a:pt x="40" y="529"/>
                    </a:lnTo>
                    <a:lnTo>
                      <a:pt x="38" y="531"/>
                    </a:lnTo>
                    <a:lnTo>
                      <a:pt x="36" y="533"/>
                    </a:lnTo>
                    <a:lnTo>
                      <a:pt x="36" y="536"/>
                    </a:lnTo>
                    <a:lnTo>
                      <a:pt x="38" y="538"/>
                    </a:lnTo>
                    <a:lnTo>
                      <a:pt x="38" y="538"/>
                    </a:lnTo>
                    <a:lnTo>
                      <a:pt x="44" y="542"/>
                    </a:lnTo>
                    <a:lnTo>
                      <a:pt x="47" y="543"/>
                    </a:lnTo>
                    <a:lnTo>
                      <a:pt x="49" y="543"/>
                    </a:lnTo>
                    <a:lnTo>
                      <a:pt x="49" y="543"/>
                    </a:lnTo>
                    <a:lnTo>
                      <a:pt x="51" y="542"/>
                    </a:lnTo>
                    <a:lnTo>
                      <a:pt x="53" y="540"/>
                    </a:lnTo>
                    <a:lnTo>
                      <a:pt x="54" y="539"/>
                    </a:lnTo>
                    <a:lnTo>
                      <a:pt x="55" y="540"/>
                    </a:lnTo>
                    <a:lnTo>
                      <a:pt x="55" y="540"/>
                    </a:lnTo>
                    <a:lnTo>
                      <a:pt x="56" y="544"/>
                    </a:lnTo>
                    <a:lnTo>
                      <a:pt x="57" y="545"/>
                    </a:lnTo>
                    <a:lnTo>
                      <a:pt x="59" y="543"/>
                    </a:lnTo>
                    <a:lnTo>
                      <a:pt x="59" y="543"/>
                    </a:lnTo>
                    <a:lnTo>
                      <a:pt x="64" y="539"/>
                    </a:lnTo>
                    <a:lnTo>
                      <a:pt x="66" y="537"/>
                    </a:lnTo>
                    <a:lnTo>
                      <a:pt x="69" y="536"/>
                    </a:lnTo>
                    <a:lnTo>
                      <a:pt x="69" y="536"/>
                    </a:lnTo>
                    <a:lnTo>
                      <a:pt x="77" y="537"/>
                    </a:lnTo>
                    <a:lnTo>
                      <a:pt x="81" y="538"/>
                    </a:lnTo>
                    <a:lnTo>
                      <a:pt x="82" y="537"/>
                    </a:lnTo>
                    <a:lnTo>
                      <a:pt x="82" y="536"/>
                    </a:lnTo>
                    <a:lnTo>
                      <a:pt x="82" y="536"/>
                    </a:lnTo>
                    <a:lnTo>
                      <a:pt x="83" y="533"/>
                    </a:lnTo>
                    <a:lnTo>
                      <a:pt x="84" y="530"/>
                    </a:lnTo>
                    <a:lnTo>
                      <a:pt x="86" y="528"/>
                    </a:lnTo>
                    <a:lnTo>
                      <a:pt x="87" y="528"/>
                    </a:lnTo>
                    <a:lnTo>
                      <a:pt x="88" y="529"/>
                    </a:lnTo>
                    <a:lnTo>
                      <a:pt x="88" y="529"/>
                    </a:lnTo>
                    <a:lnTo>
                      <a:pt x="92" y="533"/>
                    </a:lnTo>
                    <a:lnTo>
                      <a:pt x="94" y="538"/>
                    </a:lnTo>
                    <a:lnTo>
                      <a:pt x="94" y="538"/>
                    </a:lnTo>
                    <a:lnTo>
                      <a:pt x="95" y="542"/>
                    </a:lnTo>
                    <a:lnTo>
                      <a:pt x="96" y="544"/>
                    </a:lnTo>
                    <a:lnTo>
                      <a:pt x="97" y="545"/>
                    </a:lnTo>
                    <a:lnTo>
                      <a:pt x="97" y="545"/>
                    </a:lnTo>
                    <a:lnTo>
                      <a:pt x="99" y="543"/>
                    </a:lnTo>
                    <a:lnTo>
                      <a:pt x="99" y="543"/>
                    </a:lnTo>
                    <a:lnTo>
                      <a:pt x="99" y="544"/>
                    </a:lnTo>
                    <a:lnTo>
                      <a:pt x="99" y="544"/>
                    </a:lnTo>
                    <a:lnTo>
                      <a:pt x="100" y="547"/>
                    </a:lnTo>
                    <a:lnTo>
                      <a:pt x="101" y="549"/>
                    </a:lnTo>
                    <a:lnTo>
                      <a:pt x="107" y="552"/>
                    </a:lnTo>
                    <a:lnTo>
                      <a:pt x="107" y="552"/>
                    </a:lnTo>
                    <a:lnTo>
                      <a:pt x="109" y="554"/>
                    </a:lnTo>
                    <a:lnTo>
                      <a:pt x="110" y="557"/>
                    </a:lnTo>
                    <a:lnTo>
                      <a:pt x="110" y="560"/>
                    </a:lnTo>
                    <a:lnTo>
                      <a:pt x="111" y="560"/>
                    </a:lnTo>
                    <a:lnTo>
                      <a:pt x="112" y="560"/>
                    </a:lnTo>
                    <a:lnTo>
                      <a:pt x="112" y="560"/>
                    </a:lnTo>
                    <a:lnTo>
                      <a:pt x="113" y="560"/>
                    </a:lnTo>
                    <a:lnTo>
                      <a:pt x="115" y="561"/>
                    </a:lnTo>
                    <a:lnTo>
                      <a:pt x="116" y="562"/>
                    </a:lnTo>
                    <a:lnTo>
                      <a:pt x="117" y="564"/>
                    </a:lnTo>
                    <a:lnTo>
                      <a:pt x="117" y="564"/>
                    </a:lnTo>
                    <a:lnTo>
                      <a:pt x="118" y="571"/>
                    </a:lnTo>
                    <a:lnTo>
                      <a:pt x="120" y="573"/>
                    </a:lnTo>
                    <a:lnTo>
                      <a:pt x="123" y="574"/>
                    </a:lnTo>
                    <a:lnTo>
                      <a:pt x="123" y="574"/>
                    </a:lnTo>
                    <a:lnTo>
                      <a:pt x="126" y="574"/>
                    </a:lnTo>
                    <a:lnTo>
                      <a:pt x="128" y="575"/>
                    </a:lnTo>
                    <a:lnTo>
                      <a:pt x="129" y="575"/>
                    </a:lnTo>
                    <a:lnTo>
                      <a:pt x="130" y="573"/>
                    </a:lnTo>
                    <a:lnTo>
                      <a:pt x="130" y="573"/>
                    </a:lnTo>
                    <a:lnTo>
                      <a:pt x="130" y="568"/>
                    </a:lnTo>
                    <a:lnTo>
                      <a:pt x="131" y="567"/>
                    </a:lnTo>
                    <a:lnTo>
                      <a:pt x="131" y="567"/>
                    </a:lnTo>
                    <a:lnTo>
                      <a:pt x="131" y="567"/>
                    </a:lnTo>
                    <a:lnTo>
                      <a:pt x="140" y="578"/>
                    </a:lnTo>
                    <a:lnTo>
                      <a:pt x="140" y="578"/>
                    </a:lnTo>
                    <a:lnTo>
                      <a:pt x="141" y="575"/>
                    </a:lnTo>
                    <a:lnTo>
                      <a:pt x="141" y="569"/>
                    </a:lnTo>
                    <a:lnTo>
                      <a:pt x="141" y="569"/>
                    </a:lnTo>
                    <a:lnTo>
                      <a:pt x="141" y="563"/>
                    </a:lnTo>
                    <a:lnTo>
                      <a:pt x="141" y="560"/>
                    </a:lnTo>
                    <a:lnTo>
                      <a:pt x="141" y="557"/>
                    </a:lnTo>
                    <a:lnTo>
                      <a:pt x="141" y="557"/>
                    </a:lnTo>
                    <a:lnTo>
                      <a:pt x="143" y="553"/>
                    </a:lnTo>
                    <a:lnTo>
                      <a:pt x="143" y="548"/>
                    </a:lnTo>
                    <a:lnTo>
                      <a:pt x="143" y="548"/>
                    </a:lnTo>
                    <a:lnTo>
                      <a:pt x="142" y="540"/>
                    </a:lnTo>
                    <a:lnTo>
                      <a:pt x="142" y="537"/>
                    </a:lnTo>
                    <a:lnTo>
                      <a:pt x="144" y="535"/>
                    </a:lnTo>
                    <a:lnTo>
                      <a:pt x="144" y="535"/>
                    </a:lnTo>
                    <a:lnTo>
                      <a:pt x="147" y="531"/>
                    </a:lnTo>
                    <a:lnTo>
                      <a:pt x="149" y="526"/>
                    </a:lnTo>
                    <a:lnTo>
                      <a:pt x="149" y="526"/>
                    </a:lnTo>
                    <a:lnTo>
                      <a:pt x="150" y="522"/>
                    </a:lnTo>
                    <a:lnTo>
                      <a:pt x="153" y="518"/>
                    </a:lnTo>
                    <a:lnTo>
                      <a:pt x="153" y="518"/>
                    </a:lnTo>
                    <a:lnTo>
                      <a:pt x="159" y="508"/>
                    </a:lnTo>
                    <a:lnTo>
                      <a:pt x="162" y="501"/>
                    </a:lnTo>
                    <a:lnTo>
                      <a:pt x="165" y="495"/>
                    </a:lnTo>
                    <a:lnTo>
                      <a:pt x="165" y="495"/>
                    </a:lnTo>
                    <a:lnTo>
                      <a:pt x="168" y="484"/>
                    </a:lnTo>
                    <a:lnTo>
                      <a:pt x="170" y="482"/>
                    </a:lnTo>
                    <a:lnTo>
                      <a:pt x="173" y="481"/>
                    </a:lnTo>
                    <a:lnTo>
                      <a:pt x="173" y="481"/>
                    </a:lnTo>
                    <a:lnTo>
                      <a:pt x="177" y="481"/>
                    </a:lnTo>
                    <a:lnTo>
                      <a:pt x="180" y="483"/>
                    </a:lnTo>
                    <a:lnTo>
                      <a:pt x="183" y="484"/>
                    </a:lnTo>
                    <a:lnTo>
                      <a:pt x="187" y="485"/>
                    </a:lnTo>
                    <a:lnTo>
                      <a:pt x="187" y="485"/>
                    </a:lnTo>
                    <a:lnTo>
                      <a:pt x="192" y="486"/>
                    </a:lnTo>
                    <a:lnTo>
                      <a:pt x="194" y="485"/>
                    </a:lnTo>
                    <a:lnTo>
                      <a:pt x="197" y="484"/>
                    </a:lnTo>
                    <a:lnTo>
                      <a:pt x="197" y="484"/>
                    </a:lnTo>
                    <a:lnTo>
                      <a:pt x="204" y="481"/>
                    </a:lnTo>
                    <a:lnTo>
                      <a:pt x="209" y="479"/>
                    </a:lnTo>
                    <a:lnTo>
                      <a:pt x="214" y="477"/>
                    </a:lnTo>
                    <a:lnTo>
                      <a:pt x="217" y="477"/>
                    </a:lnTo>
                    <a:lnTo>
                      <a:pt x="217" y="477"/>
                    </a:lnTo>
                    <a:lnTo>
                      <a:pt x="224" y="476"/>
                    </a:lnTo>
                    <a:lnTo>
                      <a:pt x="227" y="474"/>
                    </a:lnTo>
                    <a:lnTo>
                      <a:pt x="230" y="472"/>
                    </a:lnTo>
                    <a:lnTo>
                      <a:pt x="230" y="472"/>
                    </a:lnTo>
                    <a:lnTo>
                      <a:pt x="232" y="469"/>
                    </a:lnTo>
                    <a:lnTo>
                      <a:pt x="236" y="469"/>
                    </a:lnTo>
                    <a:lnTo>
                      <a:pt x="238" y="468"/>
                    </a:lnTo>
                    <a:lnTo>
                      <a:pt x="239" y="467"/>
                    </a:lnTo>
                    <a:lnTo>
                      <a:pt x="239" y="467"/>
                    </a:lnTo>
                    <a:lnTo>
                      <a:pt x="240" y="465"/>
                    </a:lnTo>
                    <a:lnTo>
                      <a:pt x="240" y="463"/>
                    </a:lnTo>
                    <a:lnTo>
                      <a:pt x="241" y="460"/>
                    </a:lnTo>
                    <a:lnTo>
                      <a:pt x="242" y="458"/>
                    </a:lnTo>
                    <a:lnTo>
                      <a:pt x="242" y="458"/>
                    </a:lnTo>
                    <a:lnTo>
                      <a:pt x="244" y="457"/>
                    </a:lnTo>
                    <a:lnTo>
                      <a:pt x="247" y="457"/>
                    </a:lnTo>
                    <a:lnTo>
                      <a:pt x="248" y="458"/>
                    </a:lnTo>
                    <a:lnTo>
                      <a:pt x="249" y="458"/>
                    </a:lnTo>
                    <a:lnTo>
                      <a:pt x="248" y="459"/>
                    </a:lnTo>
                    <a:lnTo>
                      <a:pt x="248" y="459"/>
                    </a:lnTo>
                    <a:lnTo>
                      <a:pt x="247" y="461"/>
                    </a:lnTo>
                    <a:lnTo>
                      <a:pt x="246" y="463"/>
                    </a:lnTo>
                    <a:lnTo>
                      <a:pt x="246" y="466"/>
                    </a:lnTo>
                    <a:lnTo>
                      <a:pt x="246" y="466"/>
                    </a:lnTo>
                    <a:lnTo>
                      <a:pt x="251" y="470"/>
                    </a:lnTo>
                    <a:lnTo>
                      <a:pt x="251" y="470"/>
                    </a:lnTo>
                    <a:lnTo>
                      <a:pt x="253" y="474"/>
                    </a:lnTo>
                    <a:lnTo>
                      <a:pt x="255" y="477"/>
                    </a:lnTo>
                    <a:lnTo>
                      <a:pt x="258" y="477"/>
                    </a:lnTo>
                    <a:lnTo>
                      <a:pt x="258" y="477"/>
                    </a:lnTo>
                    <a:lnTo>
                      <a:pt x="262" y="478"/>
                    </a:lnTo>
                    <a:lnTo>
                      <a:pt x="263" y="478"/>
                    </a:lnTo>
                    <a:lnTo>
                      <a:pt x="263" y="479"/>
                    </a:lnTo>
                    <a:lnTo>
                      <a:pt x="263" y="479"/>
                    </a:lnTo>
                    <a:lnTo>
                      <a:pt x="264" y="480"/>
                    </a:lnTo>
                    <a:lnTo>
                      <a:pt x="266" y="481"/>
                    </a:lnTo>
                    <a:lnTo>
                      <a:pt x="266" y="481"/>
                    </a:lnTo>
                    <a:lnTo>
                      <a:pt x="269" y="482"/>
                    </a:lnTo>
                    <a:lnTo>
                      <a:pt x="270" y="482"/>
                    </a:lnTo>
                    <a:lnTo>
                      <a:pt x="271" y="484"/>
                    </a:lnTo>
                    <a:lnTo>
                      <a:pt x="272" y="486"/>
                    </a:lnTo>
                    <a:lnTo>
                      <a:pt x="272" y="486"/>
                    </a:lnTo>
                    <a:lnTo>
                      <a:pt x="270" y="491"/>
                    </a:lnTo>
                    <a:lnTo>
                      <a:pt x="269" y="493"/>
                    </a:lnTo>
                    <a:lnTo>
                      <a:pt x="270" y="494"/>
                    </a:lnTo>
                    <a:lnTo>
                      <a:pt x="270" y="494"/>
                    </a:lnTo>
                    <a:lnTo>
                      <a:pt x="275" y="495"/>
                    </a:lnTo>
                    <a:lnTo>
                      <a:pt x="278" y="496"/>
                    </a:lnTo>
                    <a:lnTo>
                      <a:pt x="280" y="497"/>
                    </a:lnTo>
                    <a:lnTo>
                      <a:pt x="280" y="497"/>
                    </a:lnTo>
                    <a:lnTo>
                      <a:pt x="279" y="498"/>
                    </a:lnTo>
                    <a:lnTo>
                      <a:pt x="277" y="499"/>
                    </a:lnTo>
                    <a:lnTo>
                      <a:pt x="276" y="500"/>
                    </a:lnTo>
                    <a:lnTo>
                      <a:pt x="275" y="501"/>
                    </a:lnTo>
                    <a:lnTo>
                      <a:pt x="275" y="501"/>
                    </a:lnTo>
                    <a:lnTo>
                      <a:pt x="277" y="505"/>
                    </a:lnTo>
                    <a:lnTo>
                      <a:pt x="279" y="507"/>
                    </a:lnTo>
                    <a:lnTo>
                      <a:pt x="279" y="507"/>
                    </a:lnTo>
                    <a:lnTo>
                      <a:pt x="281" y="509"/>
                    </a:lnTo>
                    <a:lnTo>
                      <a:pt x="283" y="511"/>
                    </a:lnTo>
                    <a:lnTo>
                      <a:pt x="283" y="511"/>
                    </a:lnTo>
                    <a:lnTo>
                      <a:pt x="283" y="513"/>
                    </a:lnTo>
                    <a:lnTo>
                      <a:pt x="283" y="514"/>
                    </a:lnTo>
                    <a:lnTo>
                      <a:pt x="284" y="515"/>
                    </a:lnTo>
                    <a:lnTo>
                      <a:pt x="284" y="515"/>
                    </a:lnTo>
                    <a:lnTo>
                      <a:pt x="286" y="515"/>
                    </a:lnTo>
                    <a:lnTo>
                      <a:pt x="287" y="515"/>
                    </a:lnTo>
                    <a:lnTo>
                      <a:pt x="288" y="514"/>
                    </a:lnTo>
                    <a:lnTo>
                      <a:pt x="288" y="514"/>
                    </a:lnTo>
                    <a:lnTo>
                      <a:pt x="289" y="513"/>
                    </a:lnTo>
                    <a:lnTo>
                      <a:pt x="289" y="512"/>
                    </a:lnTo>
                    <a:lnTo>
                      <a:pt x="291" y="512"/>
                    </a:lnTo>
                    <a:lnTo>
                      <a:pt x="291" y="512"/>
                    </a:lnTo>
                    <a:lnTo>
                      <a:pt x="296" y="513"/>
                    </a:lnTo>
                    <a:lnTo>
                      <a:pt x="301" y="515"/>
                    </a:lnTo>
                    <a:lnTo>
                      <a:pt x="301" y="515"/>
                    </a:lnTo>
                    <a:lnTo>
                      <a:pt x="303" y="518"/>
                    </a:lnTo>
                    <a:lnTo>
                      <a:pt x="305" y="519"/>
                    </a:lnTo>
                    <a:lnTo>
                      <a:pt x="306" y="519"/>
                    </a:lnTo>
                    <a:lnTo>
                      <a:pt x="306" y="519"/>
                    </a:lnTo>
                    <a:lnTo>
                      <a:pt x="309" y="518"/>
                    </a:lnTo>
                    <a:lnTo>
                      <a:pt x="311" y="518"/>
                    </a:lnTo>
                    <a:lnTo>
                      <a:pt x="313" y="519"/>
                    </a:lnTo>
                    <a:lnTo>
                      <a:pt x="313" y="519"/>
                    </a:lnTo>
                    <a:lnTo>
                      <a:pt x="315" y="523"/>
                    </a:lnTo>
                    <a:lnTo>
                      <a:pt x="316" y="524"/>
                    </a:lnTo>
                    <a:lnTo>
                      <a:pt x="318" y="526"/>
                    </a:lnTo>
                    <a:lnTo>
                      <a:pt x="318" y="526"/>
                    </a:lnTo>
                    <a:lnTo>
                      <a:pt x="321" y="527"/>
                    </a:lnTo>
                    <a:lnTo>
                      <a:pt x="325" y="528"/>
                    </a:lnTo>
                    <a:lnTo>
                      <a:pt x="329" y="528"/>
                    </a:lnTo>
                    <a:lnTo>
                      <a:pt x="334" y="527"/>
                    </a:lnTo>
                    <a:lnTo>
                      <a:pt x="334" y="527"/>
                    </a:lnTo>
                    <a:lnTo>
                      <a:pt x="341" y="525"/>
                    </a:lnTo>
                    <a:lnTo>
                      <a:pt x="345" y="521"/>
                    </a:lnTo>
                    <a:lnTo>
                      <a:pt x="345" y="521"/>
                    </a:lnTo>
                    <a:lnTo>
                      <a:pt x="346" y="518"/>
                    </a:lnTo>
                    <a:lnTo>
                      <a:pt x="347" y="517"/>
                    </a:lnTo>
                    <a:lnTo>
                      <a:pt x="349" y="516"/>
                    </a:lnTo>
                    <a:lnTo>
                      <a:pt x="349" y="516"/>
                    </a:lnTo>
                    <a:lnTo>
                      <a:pt x="354" y="516"/>
                    </a:lnTo>
                    <a:lnTo>
                      <a:pt x="358" y="516"/>
                    </a:lnTo>
                    <a:lnTo>
                      <a:pt x="358" y="516"/>
                    </a:lnTo>
                    <a:lnTo>
                      <a:pt x="361" y="515"/>
                    </a:lnTo>
                    <a:lnTo>
                      <a:pt x="365" y="516"/>
                    </a:lnTo>
                    <a:lnTo>
                      <a:pt x="365" y="516"/>
                    </a:lnTo>
                    <a:lnTo>
                      <a:pt x="369" y="520"/>
                    </a:lnTo>
                    <a:lnTo>
                      <a:pt x="371" y="521"/>
                    </a:lnTo>
                    <a:lnTo>
                      <a:pt x="373" y="522"/>
                    </a:lnTo>
                    <a:lnTo>
                      <a:pt x="373" y="522"/>
                    </a:lnTo>
                    <a:lnTo>
                      <a:pt x="375" y="522"/>
                    </a:lnTo>
                    <a:lnTo>
                      <a:pt x="375" y="524"/>
                    </a:lnTo>
                    <a:lnTo>
                      <a:pt x="375" y="524"/>
                    </a:lnTo>
                    <a:lnTo>
                      <a:pt x="376" y="526"/>
                    </a:lnTo>
                    <a:lnTo>
                      <a:pt x="378" y="527"/>
                    </a:lnTo>
                    <a:lnTo>
                      <a:pt x="378" y="527"/>
                    </a:lnTo>
                    <a:lnTo>
                      <a:pt x="386" y="526"/>
                    </a:lnTo>
                    <a:lnTo>
                      <a:pt x="386" y="526"/>
                    </a:lnTo>
                    <a:lnTo>
                      <a:pt x="387" y="527"/>
                    </a:lnTo>
                    <a:lnTo>
                      <a:pt x="389" y="528"/>
                    </a:lnTo>
                    <a:lnTo>
                      <a:pt x="389" y="528"/>
                    </a:lnTo>
                    <a:lnTo>
                      <a:pt x="390" y="529"/>
                    </a:lnTo>
                    <a:lnTo>
                      <a:pt x="390" y="530"/>
                    </a:lnTo>
                    <a:lnTo>
                      <a:pt x="390" y="533"/>
                    </a:lnTo>
                    <a:lnTo>
                      <a:pt x="390" y="533"/>
                    </a:lnTo>
                    <a:lnTo>
                      <a:pt x="390" y="535"/>
                    </a:lnTo>
                    <a:lnTo>
                      <a:pt x="391" y="536"/>
                    </a:lnTo>
                    <a:lnTo>
                      <a:pt x="394" y="537"/>
                    </a:lnTo>
                    <a:lnTo>
                      <a:pt x="394" y="537"/>
                    </a:lnTo>
                    <a:lnTo>
                      <a:pt x="398" y="538"/>
                    </a:lnTo>
                    <a:lnTo>
                      <a:pt x="401" y="538"/>
                    </a:lnTo>
                    <a:lnTo>
                      <a:pt x="401" y="538"/>
                    </a:lnTo>
                    <a:lnTo>
                      <a:pt x="402" y="537"/>
                    </a:lnTo>
                    <a:lnTo>
                      <a:pt x="403" y="538"/>
                    </a:lnTo>
                    <a:lnTo>
                      <a:pt x="403" y="538"/>
                    </a:lnTo>
                    <a:lnTo>
                      <a:pt x="404" y="541"/>
                    </a:lnTo>
                    <a:lnTo>
                      <a:pt x="405" y="543"/>
                    </a:lnTo>
                    <a:lnTo>
                      <a:pt x="407" y="543"/>
                    </a:lnTo>
                    <a:lnTo>
                      <a:pt x="407" y="543"/>
                    </a:lnTo>
                    <a:lnTo>
                      <a:pt x="410" y="541"/>
                    </a:lnTo>
                    <a:lnTo>
                      <a:pt x="414" y="538"/>
                    </a:lnTo>
                    <a:lnTo>
                      <a:pt x="414" y="538"/>
                    </a:lnTo>
                    <a:lnTo>
                      <a:pt x="419" y="532"/>
                    </a:lnTo>
                    <a:lnTo>
                      <a:pt x="421" y="530"/>
                    </a:lnTo>
                    <a:lnTo>
                      <a:pt x="424" y="528"/>
                    </a:lnTo>
                    <a:lnTo>
                      <a:pt x="424" y="528"/>
                    </a:lnTo>
                    <a:lnTo>
                      <a:pt x="432" y="526"/>
                    </a:lnTo>
                    <a:lnTo>
                      <a:pt x="434" y="524"/>
                    </a:lnTo>
                    <a:lnTo>
                      <a:pt x="436" y="523"/>
                    </a:lnTo>
                    <a:lnTo>
                      <a:pt x="436" y="523"/>
                    </a:lnTo>
                    <a:lnTo>
                      <a:pt x="437" y="520"/>
                    </a:lnTo>
                    <a:lnTo>
                      <a:pt x="438" y="519"/>
                    </a:lnTo>
                    <a:lnTo>
                      <a:pt x="439" y="519"/>
                    </a:lnTo>
                    <a:lnTo>
                      <a:pt x="439" y="519"/>
                    </a:lnTo>
                    <a:lnTo>
                      <a:pt x="447" y="519"/>
                    </a:lnTo>
                    <a:lnTo>
                      <a:pt x="447" y="519"/>
                    </a:lnTo>
                    <a:lnTo>
                      <a:pt x="449" y="519"/>
                    </a:lnTo>
                    <a:lnTo>
                      <a:pt x="452" y="516"/>
                    </a:lnTo>
                    <a:lnTo>
                      <a:pt x="452" y="516"/>
                    </a:lnTo>
                    <a:lnTo>
                      <a:pt x="451" y="512"/>
                    </a:lnTo>
                    <a:lnTo>
                      <a:pt x="450" y="510"/>
                    </a:lnTo>
                    <a:lnTo>
                      <a:pt x="451" y="509"/>
                    </a:lnTo>
                    <a:lnTo>
                      <a:pt x="451" y="509"/>
                    </a:lnTo>
                    <a:lnTo>
                      <a:pt x="452" y="508"/>
                    </a:lnTo>
                    <a:lnTo>
                      <a:pt x="454" y="507"/>
                    </a:lnTo>
                    <a:lnTo>
                      <a:pt x="456" y="506"/>
                    </a:lnTo>
                    <a:lnTo>
                      <a:pt x="461" y="502"/>
                    </a:lnTo>
                    <a:lnTo>
                      <a:pt x="461" y="502"/>
                    </a:lnTo>
                    <a:lnTo>
                      <a:pt x="463" y="500"/>
                    </a:lnTo>
                    <a:lnTo>
                      <a:pt x="464" y="498"/>
                    </a:lnTo>
                    <a:lnTo>
                      <a:pt x="465" y="494"/>
                    </a:lnTo>
                    <a:lnTo>
                      <a:pt x="465" y="483"/>
                    </a:lnTo>
                    <a:lnTo>
                      <a:pt x="465" y="483"/>
                    </a:lnTo>
                    <a:lnTo>
                      <a:pt x="464" y="479"/>
                    </a:lnTo>
                    <a:lnTo>
                      <a:pt x="462" y="476"/>
                    </a:lnTo>
                    <a:lnTo>
                      <a:pt x="459" y="474"/>
                    </a:lnTo>
                    <a:lnTo>
                      <a:pt x="457" y="470"/>
                    </a:lnTo>
                    <a:lnTo>
                      <a:pt x="457" y="470"/>
                    </a:lnTo>
                    <a:lnTo>
                      <a:pt x="457" y="469"/>
                    </a:lnTo>
                    <a:lnTo>
                      <a:pt x="458" y="468"/>
                    </a:lnTo>
                    <a:lnTo>
                      <a:pt x="462" y="469"/>
                    </a:lnTo>
                    <a:lnTo>
                      <a:pt x="462" y="469"/>
                    </a:lnTo>
                    <a:lnTo>
                      <a:pt x="469" y="472"/>
                    </a:lnTo>
                    <a:lnTo>
                      <a:pt x="473" y="472"/>
                    </a:lnTo>
                    <a:lnTo>
                      <a:pt x="475" y="470"/>
                    </a:lnTo>
                    <a:lnTo>
                      <a:pt x="475" y="470"/>
                    </a:lnTo>
                    <a:lnTo>
                      <a:pt x="477" y="467"/>
                    </a:lnTo>
                    <a:lnTo>
                      <a:pt x="477" y="466"/>
                    </a:lnTo>
                    <a:lnTo>
                      <a:pt x="477" y="465"/>
                    </a:lnTo>
                    <a:lnTo>
                      <a:pt x="477" y="465"/>
                    </a:lnTo>
                    <a:lnTo>
                      <a:pt x="474" y="462"/>
                    </a:lnTo>
                    <a:lnTo>
                      <a:pt x="472" y="457"/>
                    </a:lnTo>
                    <a:lnTo>
                      <a:pt x="472" y="457"/>
                    </a:lnTo>
                    <a:lnTo>
                      <a:pt x="470" y="455"/>
                    </a:lnTo>
                    <a:lnTo>
                      <a:pt x="468" y="452"/>
                    </a:lnTo>
                    <a:lnTo>
                      <a:pt x="467" y="449"/>
                    </a:lnTo>
                    <a:lnTo>
                      <a:pt x="466" y="447"/>
                    </a:lnTo>
                    <a:lnTo>
                      <a:pt x="466" y="447"/>
                    </a:lnTo>
                    <a:lnTo>
                      <a:pt x="468" y="443"/>
                    </a:lnTo>
                    <a:lnTo>
                      <a:pt x="472" y="438"/>
                    </a:lnTo>
                    <a:lnTo>
                      <a:pt x="472" y="438"/>
                    </a:lnTo>
                    <a:lnTo>
                      <a:pt x="475" y="437"/>
                    </a:lnTo>
                    <a:lnTo>
                      <a:pt x="476" y="436"/>
                    </a:lnTo>
                    <a:lnTo>
                      <a:pt x="476" y="434"/>
                    </a:lnTo>
                    <a:lnTo>
                      <a:pt x="476" y="434"/>
                    </a:lnTo>
                    <a:lnTo>
                      <a:pt x="475" y="430"/>
                    </a:lnTo>
                    <a:lnTo>
                      <a:pt x="474" y="427"/>
                    </a:lnTo>
                    <a:lnTo>
                      <a:pt x="474" y="425"/>
                    </a:lnTo>
                    <a:lnTo>
                      <a:pt x="474" y="425"/>
                    </a:lnTo>
                    <a:lnTo>
                      <a:pt x="476" y="421"/>
                    </a:lnTo>
                    <a:lnTo>
                      <a:pt x="476" y="418"/>
                    </a:lnTo>
                    <a:lnTo>
                      <a:pt x="476" y="418"/>
                    </a:lnTo>
                    <a:lnTo>
                      <a:pt x="472" y="414"/>
                    </a:lnTo>
                    <a:lnTo>
                      <a:pt x="469" y="411"/>
                    </a:lnTo>
                    <a:lnTo>
                      <a:pt x="465" y="409"/>
                    </a:lnTo>
                    <a:lnTo>
                      <a:pt x="465" y="409"/>
                    </a:lnTo>
                    <a:lnTo>
                      <a:pt x="462" y="407"/>
                    </a:lnTo>
                    <a:lnTo>
                      <a:pt x="457" y="404"/>
                    </a:lnTo>
                    <a:lnTo>
                      <a:pt x="454" y="401"/>
                    </a:lnTo>
                    <a:lnTo>
                      <a:pt x="453" y="397"/>
                    </a:lnTo>
                    <a:lnTo>
                      <a:pt x="453" y="397"/>
                    </a:lnTo>
                    <a:lnTo>
                      <a:pt x="453" y="394"/>
                    </a:lnTo>
                    <a:lnTo>
                      <a:pt x="454" y="391"/>
                    </a:lnTo>
                    <a:lnTo>
                      <a:pt x="455" y="389"/>
                    </a:lnTo>
                    <a:lnTo>
                      <a:pt x="454" y="388"/>
                    </a:lnTo>
                    <a:lnTo>
                      <a:pt x="454" y="388"/>
                    </a:lnTo>
                    <a:lnTo>
                      <a:pt x="447" y="388"/>
                    </a:lnTo>
                    <a:lnTo>
                      <a:pt x="444" y="388"/>
                    </a:lnTo>
                    <a:lnTo>
                      <a:pt x="442" y="387"/>
                    </a:lnTo>
                    <a:lnTo>
                      <a:pt x="442" y="387"/>
                    </a:lnTo>
                    <a:lnTo>
                      <a:pt x="437" y="381"/>
                    </a:lnTo>
                    <a:lnTo>
                      <a:pt x="435" y="377"/>
                    </a:lnTo>
                    <a:lnTo>
                      <a:pt x="434" y="375"/>
                    </a:lnTo>
                    <a:lnTo>
                      <a:pt x="435" y="373"/>
                    </a:lnTo>
                    <a:lnTo>
                      <a:pt x="435" y="373"/>
                    </a:lnTo>
                    <a:lnTo>
                      <a:pt x="438" y="368"/>
                    </a:lnTo>
                    <a:lnTo>
                      <a:pt x="439" y="365"/>
                    </a:lnTo>
                    <a:lnTo>
                      <a:pt x="440" y="363"/>
                    </a:lnTo>
                    <a:lnTo>
                      <a:pt x="440" y="363"/>
                    </a:lnTo>
                    <a:lnTo>
                      <a:pt x="444" y="360"/>
                    </a:lnTo>
                    <a:lnTo>
                      <a:pt x="445" y="358"/>
                    </a:lnTo>
                    <a:lnTo>
                      <a:pt x="443" y="355"/>
                    </a:lnTo>
                    <a:lnTo>
                      <a:pt x="443" y="355"/>
                    </a:lnTo>
                    <a:lnTo>
                      <a:pt x="431" y="339"/>
                    </a:lnTo>
                    <a:lnTo>
                      <a:pt x="431" y="339"/>
                    </a:lnTo>
                    <a:lnTo>
                      <a:pt x="427" y="333"/>
                    </a:lnTo>
                    <a:lnTo>
                      <a:pt x="425" y="328"/>
                    </a:lnTo>
                    <a:lnTo>
                      <a:pt x="425" y="328"/>
                    </a:lnTo>
                    <a:lnTo>
                      <a:pt x="424" y="326"/>
                    </a:lnTo>
                    <a:lnTo>
                      <a:pt x="421" y="324"/>
                    </a:lnTo>
                    <a:lnTo>
                      <a:pt x="419" y="321"/>
                    </a:lnTo>
                    <a:lnTo>
                      <a:pt x="418" y="319"/>
                    </a:lnTo>
                    <a:lnTo>
                      <a:pt x="418" y="319"/>
                    </a:lnTo>
                    <a:lnTo>
                      <a:pt x="417" y="314"/>
                    </a:lnTo>
                    <a:lnTo>
                      <a:pt x="417" y="311"/>
                    </a:lnTo>
                    <a:lnTo>
                      <a:pt x="415" y="310"/>
                    </a:lnTo>
                    <a:lnTo>
                      <a:pt x="415" y="310"/>
                    </a:lnTo>
                    <a:lnTo>
                      <a:pt x="411" y="311"/>
                    </a:lnTo>
                    <a:lnTo>
                      <a:pt x="409" y="310"/>
                    </a:lnTo>
                    <a:lnTo>
                      <a:pt x="408" y="309"/>
                    </a:lnTo>
                    <a:lnTo>
                      <a:pt x="408" y="309"/>
                    </a:lnTo>
                    <a:lnTo>
                      <a:pt x="406" y="307"/>
                    </a:lnTo>
                    <a:lnTo>
                      <a:pt x="404" y="306"/>
                    </a:lnTo>
                    <a:lnTo>
                      <a:pt x="401" y="304"/>
                    </a:lnTo>
                    <a:lnTo>
                      <a:pt x="398" y="303"/>
                    </a:lnTo>
                    <a:lnTo>
                      <a:pt x="398" y="303"/>
                    </a:lnTo>
                    <a:lnTo>
                      <a:pt x="394" y="302"/>
                    </a:lnTo>
                    <a:lnTo>
                      <a:pt x="393" y="301"/>
                    </a:lnTo>
                    <a:lnTo>
                      <a:pt x="393" y="297"/>
                    </a:lnTo>
                    <a:lnTo>
                      <a:pt x="393" y="297"/>
                    </a:lnTo>
                    <a:lnTo>
                      <a:pt x="392" y="296"/>
                    </a:lnTo>
                    <a:lnTo>
                      <a:pt x="389" y="295"/>
                    </a:lnTo>
                    <a:lnTo>
                      <a:pt x="383" y="294"/>
                    </a:lnTo>
                    <a:lnTo>
                      <a:pt x="383" y="294"/>
                    </a:lnTo>
                    <a:lnTo>
                      <a:pt x="376" y="294"/>
                    </a:lnTo>
                    <a:lnTo>
                      <a:pt x="373" y="293"/>
                    </a:lnTo>
                    <a:lnTo>
                      <a:pt x="372" y="292"/>
                    </a:lnTo>
                    <a:lnTo>
                      <a:pt x="371" y="291"/>
                    </a:lnTo>
                    <a:lnTo>
                      <a:pt x="371" y="291"/>
                    </a:lnTo>
                    <a:lnTo>
                      <a:pt x="370" y="287"/>
                    </a:lnTo>
                    <a:lnTo>
                      <a:pt x="370" y="282"/>
                    </a:lnTo>
                    <a:lnTo>
                      <a:pt x="371" y="276"/>
                    </a:lnTo>
                    <a:lnTo>
                      <a:pt x="372" y="275"/>
                    </a:lnTo>
                    <a:lnTo>
                      <a:pt x="372" y="275"/>
                    </a:lnTo>
                    <a:lnTo>
                      <a:pt x="372" y="275"/>
                    </a:lnTo>
                    <a:lnTo>
                      <a:pt x="377" y="274"/>
                    </a:lnTo>
                    <a:lnTo>
                      <a:pt x="379" y="274"/>
                    </a:lnTo>
                    <a:lnTo>
                      <a:pt x="381" y="273"/>
                    </a:lnTo>
                    <a:lnTo>
                      <a:pt x="381" y="273"/>
                    </a:lnTo>
                    <a:lnTo>
                      <a:pt x="382" y="269"/>
                    </a:lnTo>
                    <a:lnTo>
                      <a:pt x="383" y="264"/>
                    </a:lnTo>
                    <a:lnTo>
                      <a:pt x="384" y="258"/>
                    </a:lnTo>
                    <a:lnTo>
                      <a:pt x="386" y="255"/>
                    </a:lnTo>
                    <a:lnTo>
                      <a:pt x="386" y="255"/>
                    </a:lnTo>
                    <a:lnTo>
                      <a:pt x="394" y="250"/>
                    </a:lnTo>
                    <a:lnTo>
                      <a:pt x="401" y="247"/>
                    </a:lnTo>
                    <a:lnTo>
                      <a:pt x="403" y="247"/>
                    </a:lnTo>
                    <a:lnTo>
                      <a:pt x="405" y="247"/>
                    </a:lnTo>
                    <a:lnTo>
                      <a:pt x="405" y="247"/>
                    </a:lnTo>
                    <a:lnTo>
                      <a:pt x="413" y="253"/>
                    </a:lnTo>
                    <a:lnTo>
                      <a:pt x="416" y="255"/>
                    </a:lnTo>
                    <a:lnTo>
                      <a:pt x="418" y="255"/>
                    </a:lnTo>
                    <a:lnTo>
                      <a:pt x="420" y="254"/>
                    </a:lnTo>
                    <a:lnTo>
                      <a:pt x="422" y="252"/>
                    </a:lnTo>
                    <a:lnTo>
                      <a:pt x="422" y="252"/>
                    </a:lnTo>
                    <a:lnTo>
                      <a:pt x="424" y="246"/>
                    </a:lnTo>
                    <a:lnTo>
                      <a:pt x="425" y="243"/>
                    </a:lnTo>
                    <a:lnTo>
                      <a:pt x="426" y="240"/>
                    </a:lnTo>
                    <a:lnTo>
                      <a:pt x="427" y="238"/>
                    </a:lnTo>
                    <a:lnTo>
                      <a:pt x="427" y="238"/>
                    </a:lnTo>
                    <a:lnTo>
                      <a:pt x="430" y="236"/>
                    </a:lnTo>
                    <a:lnTo>
                      <a:pt x="431" y="234"/>
                    </a:lnTo>
                    <a:lnTo>
                      <a:pt x="432" y="233"/>
                    </a:lnTo>
                    <a:lnTo>
                      <a:pt x="434" y="232"/>
                    </a:lnTo>
                    <a:lnTo>
                      <a:pt x="434" y="232"/>
                    </a:lnTo>
                    <a:lnTo>
                      <a:pt x="437" y="231"/>
                    </a:lnTo>
                    <a:lnTo>
                      <a:pt x="439" y="229"/>
                    </a:lnTo>
                    <a:lnTo>
                      <a:pt x="442" y="222"/>
                    </a:lnTo>
                    <a:lnTo>
                      <a:pt x="442" y="222"/>
                    </a:lnTo>
                    <a:lnTo>
                      <a:pt x="446" y="215"/>
                    </a:lnTo>
                    <a:lnTo>
                      <a:pt x="448" y="212"/>
                    </a:lnTo>
                    <a:lnTo>
                      <a:pt x="451" y="210"/>
                    </a:lnTo>
                    <a:lnTo>
                      <a:pt x="451" y="210"/>
                    </a:lnTo>
                    <a:lnTo>
                      <a:pt x="455" y="207"/>
                    </a:lnTo>
                    <a:lnTo>
                      <a:pt x="459" y="204"/>
                    </a:lnTo>
                    <a:lnTo>
                      <a:pt x="464" y="200"/>
                    </a:lnTo>
                    <a:lnTo>
                      <a:pt x="465" y="198"/>
                    </a:lnTo>
                    <a:lnTo>
                      <a:pt x="466" y="195"/>
                    </a:lnTo>
                    <a:lnTo>
                      <a:pt x="466" y="195"/>
                    </a:lnTo>
                    <a:lnTo>
                      <a:pt x="467" y="191"/>
                    </a:lnTo>
                    <a:lnTo>
                      <a:pt x="468" y="187"/>
                    </a:lnTo>
                    <a:lnTo>
                      <a:pt x="469" y="179"/>
                    </a:lnTo>
                    <a:lnTo>
                      <a:pt x="469" y="179"/>
                    </a:lnTo>
                    <a:lnTo>
                      <a:pt x="470" y="174"/>
                    </a:lnTo>
                    <a:lnTo>
                      <a:pt x="471" y="172"/>
                    </a:lnTo>
                    <a:lnTo>
                      <a:pt x="469" y="171"/>
                    </a:lnTo>
                    <a:lnTo>
                      <a:pt x="469" y="171"/>
                    </a:lnTo>
                    <a:lnTo>
                      <a:pt x="462" y="167"/>
                    </a:lnTo>
                    <a:lnTo>
                      <a:pt x="453" y="163"/>
                    </a:lnTo>
                    <a:lnTo>
                      <a:pt x="453" y="163"/>
                    </a:lnTo>
                    <a:lnTo>
                      <a:pt x="450" y="160"/>
                    </a:lnTo>
                    <a:lnTo>
                      <a:pt x="449" y="159"/>
                    </a:lnTo>
                    <a:lnTo>
                      <a:pt x="449" y="157"/>
                    </a:lnTo>
                    <a:lnTo>
                      <a:pt x="449" y="157"/>
                    </a:lnTo>
                    <a:lnTo>
                      <a:pt x="449" y="155"/>
                    </a:lnTo>
                    <a:lnTo>
                      <a:pt x="451" y="151"/>
                    </a:lnTo>
                    <a:lnTo>
                      <a:pt x="452" y="149"/>
                    </a:lnTo>
                    <a:lnTo>
                      <a:pt x="451" y="147"/>
                    </a:lnTo>
                    <a:lnTo>
                      <a:pt x="451" y="147"/>
                    </a:lnTo>
                    <a:lnTo>
                      <a:pt x="450" y="145"/>
                    </a:lnTo>
                    <a:lnTo>
                      <a:pt x="450" y="144"/>
                    </a:lnTo>
                    <a:lnTo>
                      <a:pt x="452" y="142"/>
                    </a:lnTo>
                    <a:lnTo>
                      <a:pt x="452" y="142"/>
                    </a:lnTo>
                    <a:lnTo>
                      <a:pt x="453" y="140"/>
                    </a:lnTo>
                    <a:lnTo>
                      <a:pt x="454" y="139"/>
                    </a:lnTo>
                    <a:lnTo>
                      <a:pt x="455" y="137"/>
                    </a:lnTo>
                    <a:lnTo>
                      <a:pt x="455" y="137"/>
                    </a:lnTo>
                    <a:lnTo>
                      <a:pt x="461" y="134"/>
                    </a:lnTo>
                    <a:lnTo>
                      <a:pt x="463" y="132"/>
                    </a:lnTo>
                    <a:lnTo>
                      <a:pt x="464" y="129"/>
                    </a:lnTo>
                    <a:lnTo>
                      <a:pt x="464" y="129"/>
                    </a:lnTo>
                    <a:lnTo>
                      <a:pt x="464" y="125"/>
                    </a:lnTo>
                    <a:lnTo>
                      <a:pt x="463" y="121"/>
                    </a:lnTo>
                    <a:lnTo>
                      <a:pt x="463" y="121"/>
                    </a:lnTo>
                    <a:lnTo>
                      <a:pt x="458" y="117"/>
                    </a:lnTo>
                    <a:lnTo>
                      <a:pt x="456" y="115"/>
                    </a:lnTo>
                    <a:lnTo>
                      <a:pt x="456" y="114"/>
                    </a:lnTo>
                    <a:lnTo>
                      <a:pt x="456" y="113"/>
                    </a:lnTo>
                    <a:lnTo>
                      <a:pt x="456" y="113"/>
                    </a:lnTo>
                    <a:lnTo>
                      <a:pt x="462" y="106"/>
                    </a:lnTo>
                    <a:lnTo>
                      <a:pt x="465" y="101"/>
                    </a:lnTo>
                    <a:lnTo>
                      <a:pt x="468" y="96"/>
                    </a:lnTo>
                    <a:lnTo>
                      <a:pt x="468" y="96"/>
                    </a:lnTo>
                    <a:lnTo>
                      <a:pt x="470" y="92"/>
                    </a:lnTo>
                    <a:lnTo>
                      <a:pt x="472" y="87"/>
                    </a:lnTo>
                    <a:lnTo>
                      <a:pt x="477" y="82"/>
                    </a:lnTo>
                    <a:lnTo>
                      <a:pt x="477" y="82"/>
                    </a:lnTo>
                    <a:lnTo>
                      <a:pt x="481" y="78"/>
                    </a:lnTo>
                    <a:lnTo>
                      <a:pt x="483" y="75"/>
                    </a:lnTo>
                    <a:lnTo>
                      <a:pt x="484" y="70"/>
                    </a:lnTo>
                    <a:lnTo>
                      <a:pt x="484" y="70"/>
                    </a:lnTo>
                    <a:lnTo>
                      <a:pt x="484" y="61"/>
                    </a:lnTo>
                    <a:lnTo>
                      <a:pt x="483" y="56"/>
                    </a:lnTo>
                    <a:lnTo>
                      <a:pt x="481" y="52"/>
                    </a:lnTo>
                    <a:lnTo>
                      <a:pt x="481" y="52"/>
                    </a:lnTo>
                    <a:lnTo>
                      <a:pt x="475" y="45"/>
                    </a:lnTo>
                    <a:lnTo>
                      <a:pt x="469" y="41"/>
                    </a:lnTo>
                    <a:lnTo>
                      <a:pt x="469" y="41"/>
                    </a:lnTo>
                    <a:lnTo>
                      <a:pt x="466" y="39"/>
                    </a:lnTo>
                    <a:lnTo>
                      <a:pt x="465" y="36"/>
                    </a:lnTo>
                    <a:lnTo>
                      <a:pt x="465" y="32"/>
                    </a:lnTo>
                    <a:lnTo>
                      <a:pt x="465" y="32"/>
                    </a:lnTo>
                    <a:lnTo>
                      <a:pt x="464" y="32"/>
                    </a:lnTo>
                    <a:lnTo>
                      <a:pt x="462" y="32"/>
                    </a:lnTo>
                    <a:lnTo>
                      <a:pt x="462" y="3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7" name="フリーフォーム 76">
                <a:extLst>
                  <a:ext uri="{FF2B5EF4-FFF2-40B4-BE49-F238E27FC236}">
                    <a16:creationId xmlns:a16="http://schemas.microsoft.com/office/drawing/2014/main" id="{00000000-0008-0000-0000-000099050000}"/>
                  </a:ext>
                </a:extLst>
              </p:cNvPr>
              <p:cNvSpPr>
                <a:spLocks/>
              </p:cNvSpPr>
              <p:nvPr/>
            </p:nvSpPr>
            <p:spPr bwMode="auto">
              <a:xfrm>
                <a:off x="341" y="603"/>
                <a:ext cx="39" cy="35"/>
              </a:xfrm>
              <a:custGeom>
                <a:avLst/>
                <a:gdLst>
                  <a:gd name="T0" fmla="*/ 341 w 353"/>
                  <a:gd name="T1" fmla="*/ 50 h 312"/>
                  <a:gd name="T2" fmla="*/ 336 w 353"/>
                  <a:gd name="T3" fmla="*/ 23 h 312"/>
                  <a:gd name="T4" fmla="*/ 306 w 353"/>
                  <a:gd name="T5" fmla="*/ 0 h 312"/>
                  <a:gd name="T6" fmla="*/ 281 w 353"/>
                  <a:gd name="T7" fmla="*/ 10 h 312"/>
                  <a:gd name="T8" fmla="*/ 244 w 353"/>
                  <a:gd name="T9" fmla="*/ 20 h 312"/>
                  <a:gd name="T10" fmla="*/ 228 w 353"/>
                  <a:gd name="T11" fmla="*/ 40 h 312"/>
                  <a:gd name="T12" fmla="*/ 225 w 353"/>
                  <a:gd name="T13" fmla="*/ 62 h 312"/>
                  <a:gd name="T14" fmla="*/ 213 w 353"/>
                  <a:gd name="T15" fmla="*/ 84 h 312"/>
                  <a:gd name="T16" fmla="*/ 187 w 353"/>
                  <a:gd name="T17" fmla="*/ 99 h 312"/>
                  <a:gd name="T18" fmla="*/ 133 w 353"/>
                  <a:gd name="T19" fmla="*/ 92 h 312"/>
                  <a:gd name="T20" fmla="*/ 102 w 353"/>
                  <a:gd name="T21" fmla="*/ 78 h 312"/>
                  <a:gd name="T22" fmla="*/ 85 w 353"/>
                  <a:gd name="T23" fmla="*/ 64 h 312"/>
                  <a:gd name="T24" fmla="*/ 75 w 353"/>
                  <a:gd name="T25" fmla="*/ 49 h 312"/>
                  <a:gd name="T26" fmla="*/ 92 w 353"/>
                  <a:gd name="T27" fmla="*/ 29 h 312"/>
                  <a:gd name="T28" fmla="*/ 95 w 353"/>
                  <a:gd name="T29" fmla="*/ 7 h 312"/>
                  <a:gd name="T30" fmla="*/ 73 w 353"/>
                  <a:gd name="T31" fmla="*/ 15 h 312"/>
                  <a:gd name="T32" fmla="*/ 53 w 353"/>
                  <a:gd name="T33" fmla="*/ 21 h 312"/>
                  <a:gd name="T34" fmla="*/ 40 w 353"/>
                  <a:gd name="T35" fmla="*/ 42 h 312"/>
                  <a:gd name="T36" fmla="*/ 31 w 353"/>
                  <a:gd name="T37" fmla="*/ 69 h 312"/>
                  <a:gd name="T38" fmla="*/ 26 w 353"/>
                  <a:gd name="T39" fmla="*/ 96 h 312"/>
                  <a:gd name="T40" fmla="*/ 14 w 353"/>
                  <a:gd name="T41" fmla="*/ 121 h 312"/>
                  <a:gd name="T42" fmla="*/ 19 w 353"/>
                  <a:gd name="T43" fmla="*/ 135 h 312"/>
                  <a:gd name="T44" fmla="*/ 7 w 353"/>
                  <a:gd name="T45" fmla="*/ 167 h 312"/>
                  <a:gd name="T46" fmla="*/ 17 w 353"/>
                  <a:gd name="T47" fmla="*/ 191 h 312"/>
                  <a:gd name="T48" fmla="*/ 11 w 353"/>
                  <a:gd name="T49" fmla="*/ 224 h 312"/>
                  <a:gd name="T50" fmla="*/ 6 w 353"/>
                  <a:gd name="T51" fmla="*/ 242 h 312"/>
                  <a:gd name="T52" fmla="*/ 11 w 353"/>
                  <a:gd name="T53" fmla="*/ 266 h 312"/>
                  <a:gd name="T54" fmla="*/ 4 w 353"/>
                  <a:gd name="T55" fmla="*/ 289 h 312"/>
                  <a:gd name="T56" fmla="*/ 15 w 353"/>
                  <a:gd name="T57" fmla="*/ 301 h 312"/>
                  <a:gd name="T58" fmla="*/ 27 w 353"/>
                  <a:gd name="T59" fmla="*/ 279 h 312"/>
                  <a:gd name="T60" fmla="*/ 38 w 353"/>
                  <a:gd name="T61" fmla="*/ 272 h 312"/>
                  <a:gd name="T62" fmla="*/ 47 w 353"/>
                  <a:gd name="T63" fmla="*/ 278 h 312"/>
                  <a:gd name="T64" fmla="*/ 63 w 353"/>
                  <a:gd name="T65" fmla="*/ 280 h 312"/>
                  <a:gd name="T66" fmla="*/ 69 w 353"/>
                  <a:gd name="T67" fmla="*/ 294 h 312"/>
                  <a:gd name="T68" fmla="*/ 69 w 353"/>
                  <a:gd name="T69" fmla="*/ 312 h 312"/>
                  <a:gd name="T70" fmla="*/ 91 w 353"/>
                  <a:gd name="T71" fmla="*/ 296 h 312"/>
                  <a:gd name="T72" fmla="*/ 101 w 353"/>
                  <a:gd name="T73" fmla="*/ 279 h 312"/>
                  <a:gd name="T74" fmla="*/ 106 w 353"/>
                  <a:gd name="T75" fmla="*/ 268 h 312"/>
                  <a:gd name="T76" fmla="*/ 117 w 353"/>
                  <a:gd name="T77" fmla="*/ 259 h 312"/>
                  <a:gd name="T78" fmla="*/ 125 w 353"/>
                  <a:gd name="T79" fmla="*/ 249 h 312"/>
                  <a:gd name="T80" fmla="*/ 135 w 353"/>
                  <a:gd name="T81" fmla="*/ 236 h 312"/>
                  <a:gd name="T82" fmla="*/ 153 w 353"/>
                  <a:gd name="T83" fmla="*/ 237 h 312"/>
                  <a:gd name="T84" fmla="*/ 163 w 353"/>
                  <a:gd name="T85" fmla="*/ 237 h 312"/>
                  <a:gd name="T86" fmla="*/ 176 w 353"/>
                  <a:gd name="T87" fmla="*/ 234 h 312"/>
                  <a:gd name="T88" fmla="*/ 187 w 353"/>
                  <a:gd name="T89" fmla="*/ 231 h 312"/>
                  <a:gd name="T90" fmla="*/ 197 w 353"/>
                  <a:gd name="T91" fmla="*/ 233 h 312"/>
                  <a:gd name="T92" fmla="*/ 194 w 353"/>
                  <a:gd name="T93" fmla="*/ 246 h 312"/>
                  <a:gd name="T94" fmla="*/ 212 w 353"/>
                  <a:gd name="T95" fmla="*/ 236 h 312"/>
                  <a:gd name="T96" fmla="*/ 224 w 353"/>
                  <a:gd name="T97" fmla="*/ 238 h 312"/>
                  <a:gd name="T98" fmla="*/ 244 w 353"/>
                  <a:gd name="T99" fmla="*/ 250 h 312"/>
                  <a:gd name="T100" fmla="*/ 262 w 353"/>
                  <a:gd name="T101" fmla="*/ 246 h 312"/>
                  <a:gd name="T102" fmla="*/ 282 w 353"/>
                  <a:gd name="T103" fmla="*/ 263 h 312"/>
                  <a:gd name="T104" fmla="*/ 300 w 353"/>
                  <a:gd name="T105" fmla="*/ 248 h 312"/>
                  <a:gd name="T106" fmla="*/ 314 w 353"/>
                  <a:gd name="T107" fmla="*/ 224 h 312"/>
                  <a:gd name="T108" fmla="*/ 322 w 353"/>
                  <a:gd name="T109" fmla="*/ 207 h 312"/>
                  <a:gd name="T110" fmla="*/ 334 w 353"/>
                  <a:gd name="T111" fmla="*/ 197 h 312"/>
                  <a:gd name="T112" fmla="*/ 336 w 353"/>
                  <a:gd name="T113" fmla="*/ 176 h 312"/>
                  <a:gd name="T114" fmla="*/ 346 w 353"/>
                  <a:gd name="T115" fmla="*/ 160 h 312"/>
                  <a:gd name="T116" fmla="*/ 348 w 353"/>
                  <a:gd name="T117" fmla="*/ 113 h 312"/>
                  <a:gd name="T118" fmla="*/ 347 w 353"/>
                  <a:gd name="T119" fmla="*/ 8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312">
                    <a:moveTo>
                      <a:pt x="347" y="82"/>
                    </a:moveTo>
                    <a:lnTo>
                      <a:pt x="347" y="82"/>
                    </a:lnTo>
                    <a:lnTo>
                      <a:pt x="347" y="78"/>
                    </a:lnTo>
                    <a:lnTo>
                      <a:pt x="345" y="75"/>
                    </a:lnTo>
                    <a:lnTo>
                      <a:pt x="343" y="73"/>
                    </a:lnTo>
                    <a:lnTo>
                      <a:pt x="342" y="70"/>
                    </a:lnTo>
                    <a:lnTo>
                      <a:pt x="342" y="70"/>
                    </a:lnTo>
                    <a:lnTo>
                      <a:pt x="341" y="59"/>
                    </a:lnTo>
                    <a:lnTo>
                      <a:pt x="341" y="54"/>
                    </a:lnTo>
                    <a:lnTo>
                      <a:pt x="341" y="50"/>
                    </a:lnTo>
                    <a:lnTo>
                      <a:pt x="341" y="50"/>
                    </a:lnTo>
                    <a:lnTo>
                      <a:pt x="339" y="46"/>
                    </a:lnTo>
                    <a:lnTo>
                      <a:pt x="337" y="43"/>
                    </a:lnTo>
                    <a:lnTo>
                      <a:pt x="335" y="40"/>
                    </a:lnTo>
                    <a:lnTo>
                      <a:pt x="334" y="38"/>
                    </a:lnTo>
                    <a:lnTo>
                      <a:pt x="334" y="38"/>
                    </a:lnTo>
                    <a:lnTo>
                      <a:pt x="335" y="34"/>
                    </a:lnTo>
                    <a:lnTo>
                      <a:pt x="336" y="30"/>
                    </a:lnTo>
                    <a:lnTo>
                      <a:pt x="337" y="27"/>
                    </a:lnTo>
                    <a:lnTo>
                      <a:pt x="336" y="23"/>
                    </a:lnTo>
                    <a:lnTo>
                      <a:pt x="336" y="23"/>
                    </a:lnTo>
                    <a:lnTo>
                      <a:pt x="334" y="21"/>
                    </a:lnTo>
                    <a:lnTo>
                      <a:pt x="330" y="20"/>
                    </a:lnTo>
                    <a:lnTo>
                      <a:pt x="327" y="19"/>
                    </a:lnTo>
                    <a:lnTo>
                      <a:pt x="323" y="17"/>
                    </a:lnTo>
                    <a:lnTo>
                      <a:pt x="323" y="17"/>
                    </a:lnTo>
                    <a:lnTo>
                      <a:pt x="320" y="15"/>
                    </a:lnTo>
                    <a:lnTo>
                      <a:pt x="315" y="10"/>
                    </a:lnTo>
                    <a:lnTo>
                      <a:pt x="306" y="0"/>
                    </a:lnTo>
                    <a:lnTo>
                      <a:pt x="306" y="0"/>
                    </a:lnTo>
                    <a:lnTo>
                      <a:pt x="304" y="1"/>
                    </a:lnTo>
                    <a:lnTo>
                      <a:pt x="304" y="1"/>
                    </a:lnTo>
                    <a:lnTo>
                      <a:pt x="298" y="4"/>
                    </a:lnTo>
                    <a:lnTo>
                      <a:pt x="293" y="5"/>
                    </a:lnTo>
                    <a:lnTo>
                      <a:pt x="293" y="5"/>
                    </a:lnTo>
                    <a:lnTo>
                      <a:pt x="290" y="6"/>
                    </a:lnTo>
                    <a:lnTo>
                      <a:pt x="284" y="9"/>
                    </a:lnTo>
                    <a:lnTo>
                      <a:pt x="284" y="9"/>
                    </a:lnTo>
                    <a:lnTo>
                      <a:pt x="283" y="10"/>
                    </a:lnTo>
                    <a:lnTo>
                      <a:pt x="281" y="10"/>
                    </a:lnTo>
                    <a:lnTo>
                      <a:pt x="279" y="10"/>
                    </a:lnTo>
                    <a:lnTo>
                      <a:pt x="276" y="10"/>
                    </a:lnTo>
                    <a:lnTo>
                      <a:pt x="276" y="10"/>
                    </a:lnTo>
                    <a:lnTo>
                      <a:pt x="267" y="12"/>
                    </a:lnTo>
                    <a:lnTo>
                      <a:pt x="262" y="12"/>
                    </a:lnTo>
                    <a:lnTo>
                      <a:pt x="259" y="13"/>
                    </a:lnTo>
                    <a:lnTo>
                      <a:pt x="259" y="13"/>
                    </a:lnTo>
                    <a:lnTo>
                      <a:pt x="252" y="16"/>
                    </a:lnTo>
                    <a:lnTo>
                      <a:pt x="244" y="20"/>
                    </a:lnTo>
                    <a:lnTo>
                      <a:pt x="244" y="20"/>
                    </a:lnTo>
                    <a:lnTo>
                      <a:pt x="239" y="22"/>
                    </a:lnTo>
                    <a:lnTo>
                      <a:pt x="237" y="23"/>
                    </a:lnTo>
                    <a:lnTo>
                      <a:pt x="236" y="23"/>
                    </a:lnTo>
                    <a:lnTo>
                      <a:pt x="236" y="23"/>
                    </a:lnTo>
                    <a:lnTo>
                      <a:pt x="232" y="30"/>
                    </a:lnTo>
                    <a:lnTo>
                      <a:pt x="232" y="30"/>
                    </a:lnTo>
                    <a:lnTo>
                      <a:pt x="229" y="34"/>
                    </a:lnTo>
                    <a:lnTo>
                      <a:pt x="228" y="39"/>
                    </a:lnTo>
                    <a:lnTo>
                      <a:pt x="228" y="39"/>
                    </a:lnTo>
                    <a:lnTo>
                      <a:pt x="228" y="40"/>
                    </a:lnTo>
                    <a:lnTo>
                      <a:pt x="228" y="41"/>
                    </a:lnTo>
                    <a:lnTo>
                      <a:pt x="231" y="43"/>
                    </a:lnTo>
                    <a:lnTo>
                      <a:pt x="231" y="43"/>
                    </a:lnTo>
                    <a:lnTo>
                      <a:pt x="231" y="45"/>
                    </a:lnTo>
                    <a:lnTo>
                      <a:pt x="231" y="47"/>
                    </a:lnTo>
                    <a:lnTo>
                      <a:pt x="230" y="53"/>
                    </a:lnTo>
                    <a:lnTo>
                      <a:pt x="230" y="53"/>
                    </a:lnTo>
                    <a:lnTo>
                      <a:pt x="229" y="55"/>
                    </a:lnTo>
                    <a:lnTo>
                      <a:pt x="228" y="58"/>
                    </a:lnTo>
                    <a:lnTo>
                      <a:pt x="225" y="62"/>
                    </a:lnTo>
                    <a:lnTo>
                      <a:pt x="225" y="62"/>
                    </a:lnTo>
                    <a:lnTo>
                      <a:pt x="223" y="67"/>
                    </a:lnTo>
                    <a:lnTo>
                      <a:pt x="221" y="72"/>
                    </a:lnTo>
                    <a:lnTo>
                      <a:pt x="221" y="72"/>
                    </a:lnTo>
                    <a:lnTo>
                      <a:pt x="220" y="75"/>
                    </a:lnTo>
                    <a:lnTo>
                      <a:pt x="220" y="77"/>
                    </a:lnTo>
                    <a:lnTo>
                      <a:pt x="220" y="78"/>
                    </a:lnTo>
                    <a:lnTo>
                      <a:pt x="219" y="80"/>
                    </a:lnTo>
                    <a:lnTo>
                      <a:pt x="219" y="80"/>
                    </a:lnTo>
                    <a:lnTo>
                      <a:pt x="213" y="84"/>
                    </a:lnTo>
                    <a:lnTo>
                      <a:pt x="207" y="87"/>
                    </a:lnTo>
                    <a:lnTo>
                      <a:pt x="207" y="87"/>
                    </a:lnTo>
                    <a:lnTo>
                      <a:pt x="206" y="88"/>
                    </a:lnTo>
                    <a:lnTo>
                      <a:pt x="206" y="90"/>
                    </a:lnTo>
                    <a:lnTo>
                      <a:pt x="205" y="92"/>
                    </a:lnTo>
                    <a:lnTo>
                      <a:pt x="202" y="95"/>
                    </a:lnTo>
                    <a:lnTo>
                      <a:pt x="202" y="95"/>
                    </a:lnTo>
                    <a:lnTo>
                      <a:pt x="200" y="97"/>
                    </a:lnTo>
                    <a:lnTo>
                      <a:pt x="196" y="99"/>
                    </a:lnTo>
                    <a:lnTo>
                      <a:pt x="187" y="99"/>
                    </a:lnTo>
                    <a:lnTo>
                      <a:pt x="180" y="97"/>
                    </a:lnTo>
                    <a:lnTo>
                      <a:pt x="174" y="96"/>
                    </a:lnTo>
                    <a:lnTo>
                      <a:pt x="174" y="96"/>
                    </a:lnTo>
                    <a:lnTo>
                      <a:pt x="166" y="96"/>
                    </a:lnTo>
                    <a:lnTo>
                      <a:pt x="159" y="97"/>
                    </a:lnTo>
                    <a:lnTo>
                      <a:pt x="159" y="97"/>
                    </a:lnTo>
                    <a:lnTo>
                      <a:pt x="146" y="95"/>
                    </a:lnTo>
                    <a:lnTo>
                      <a:pt x="138" y="94"/>
                    </a:lnTo>
                    <a:lnTo>
                      <a:pt x="133" y="92"/>
                    </a:lnTo>
                    <a:lnTo>
                      <a:pt x="133" y="92"/>
                    </a:lnTo>
                    <a:lnTo>
                      <a:pt x="122" y="88"/>
                    </a:lnTo>
                    <a:lnTo>
                      <a:pt x="122" y="88"/>
                    </a:lnTo>
                    <a:lnTo>
                      <a:pt x="116" y="87"/>
                    </a:lnTo>
                    <a:lnTo>
                      <a:pt x="112" y="86"/>
                    </a:lnTo>
                    <a:lnTo>
                      <a:pt x="109" y="85"/>
                    </a:lnTo>
                    <a:lnTo>
                      <a:pt x="109" y="85"/>
                    </a:lnTo>
                    <a:lnTo>
                      <a:pt x="106" y="82"/>
                    </a:lnTo>
                    <a:lnTo>
                      <a:pt x="104" y="80"/>
                    </a:lnTo>
                    <a:lnTo>
                      <a:pt x="102" y="78"/>
                    </a:lnTo>
                    <a:lnTo>
                      <a:pt x="102" y="78"/>
                    </a:lnTo>
                    <a:lnTo>
                      <a:pt x="101" y="76"/>
                    </a:lnTo>
                    <a:lnTo>
                      <a:pt x="100" y="75"/>
                    </a:lnTo>
                    <a:lnTo>
                      <a:pt x="99" y="75"/>
                    </a:lnTo>
                    <a:lnTo>
                      <a:pt x="98" y="74"/>
                    </a:lnTo>
                    <a:lnTo>
                      <a:pt x="98" y="74"/>
                    </a:lnTo>
                    <a:lnTo>
                      <a:pt x="95" y="72"/>
                    </a:lnTo>
                    <a:lnTo>
                      <a:pt x="92" y="71"/>
                    </a:lnTo>
                    <a:lnTo>
                      <a:pt x="92" y="71"/>
                    </a:lnTo>
                    <a:lnTo>
                      <a:pt x="89" y="69"/>
                    </a:lnTo>
                    <a:lnTo>
                      <a:pt x="85" y="64"/>
                    </a:lnTo>
                    <a:lnTo>
                      <a:pt x="85" y="64"/>
                    </a:lnTo>
                    <a:lnTo>
                      <a:pt x="83" y="62"/>
                    </a:lnTo>
                    <a:lnTo>
                      <a:pt x="80" y="60"/>
                    </a:lnTo>
                    <a:lnTo>
                      <a:pt x="80" y="60"/>
                    </a:lnTo>
                    <a:lnTo>
                      <a:pt x="79" y="58"/>
                    </a:lnTo>
                    <a:lnTo>
                      <a:pt x="78" y="56"/>
                    </a:lnTo>
                    <a:lnTo>
                      <a:pt x="77" y="52"/>
                    </a:lnTo>
                    <a:lnTo>
                      <a:pt x="77" y="52"/>
                    </a:lnTo>
                    <a:lnTo>
                      <a:pt x="76" y="51"/>
                    </a:lnTo>
                    <a:lnTo>
                      <a:pt x="75" y="49"/>
                    </a:lnTo>
                    <a:lnTo>
                      <a:pt x="75" y="49"/>
                    </a:lnTo>
                    <a:lnTo>
                      <a:pt x="76" y="47"/>
                    </a:lnTo>
                    <a:lnTo>
                      <a:pt x="78" y="46"/>
                    </a:lnTo>
                    <a:lnTo>
                      <a:pt x="83" y="42"/>
                    </a:lnTo>
                    <a:lnTo>
                      <a:pt x="83" y="42"/>
                    </a:lnTo>
                    <a:lnTo>
                      <a:pt x="85" y="40"/>
                    </a:lnTo>
                    <a:lnTo>
                      <a:pt x="87" y="37"/>
                    </a:lnTo>
                    <a:lnTo>
                      <a:pt x="91" y="31"/>
                    </a:lnTo>
                    <a:lnTo>
                      <a:pt x="91" y="31"/>
                    </a:lnTo>
                    <a:lnTo>
                      <a:pt x="92" y="29"/>
                    </a:lnTo>
                    <a:lnTo>
                      <a:pt x="93" y="25"/>
                    </a:lnTo>
                    <a:lnTo>
                      <a:pt x="93" y="18"/>
                    </a:lnTo>
                    <a:lnTo>
                      <a:pt x="93" y="18"/>
                    </a:lnTo>
                    <a:lnTo>
                      <a:pt x="97" y="14"/>
                    </a:lnTo>
                    <a:lnTo>
                      <a:pt x="102" y="9"/>
                    </a:lnTo>
                    <a:lnTo>
                      <a:pt x="102" y="9"/>
                    </a:lnTo>
                    <a:lnTo>
                      <a:pt x="102" y="9"/>
                    </a:lnTo>
                    <a:lnTo>
                      <a:pt x="98" y="9"/>
                    </a:lnTo>
                    <a:lnTo>
                      <a:pt x="95" y="7"/>
                    </a:lnTo>
                    <a:lnTo>
                      <a:pt x="95" y="7"/>
                    </a:lnTo>
                    <a:lnTo>
                      <a:pt x="92" y="7"/>
                    </a:lnTo>
                    <a:lnTo>
                      <a:pt x="90" y="7"/>
                    </a:lnTo>
                    <a:lnTo>
                      <a:pt x="88" y="8"/>
                    </a:lnTo>
                    <a:lnTo>
                      <a:pt x="85" y="9"/>
                    </a:lnTo>
                    <a:lnTo>
                      <a:pt x="85" y="9"/>
                    </a:lnTo>
                    <a:lnTo>
                      <a:pt x="81" y="8"/>
                    </a:lnTo>
                    <a:lnTo>
                      <a:pt x="78" y="8"/>
                    </a:lnTo>
                    <a:lnTo>
                      <a:pt x="76" y="10"/>
                    </a:lnTo>
                    <a:lnTo>
                      <a:pt x="76" y="10"/>
                    </a:lnTo>
                    <a:lnTo>
                      <a:pt x="73" y="15"/>
                    </a:lnTo>
                    <a:lnTo>
                      <a:pt x="72" y="16"/>
                    </a:lnTo>
                    <a:lnTo>
                      <a:pt x="71" y="16"/>
                    </a:lnTo>
                    <a:lnTo>
                      <a:pt x="71" y="16"/>
                    </a:lnTo>
                    <a:lnTo>
                      <a:pt x="66" y="13"/>
                    </a:lnTo>
                    <a:lnTo>
                      <a:pt x="61" y="12"/>
                    </a:lnTo>
                    <a:lnTo>
                      <a:pt x="60" y="12"/>
                    </a:lnTo>
                    <a:lnTo>
                      <a:pt x="59" y="12"/>
                    </a:lnTo>
                    <a:lnTo>
                      <a:pt x="59" y="12"/>
                    </a:lnTo>
                    <a:lnTo>
                      <a:pt x="55" y="18"/>
                    </a:lnTo>
                    <a:lnTo>
                      <a:pt x="53" y="21"/>
                    </a:lnTo>
                    <a:lnTo>
                      <a:pt x="50" y="23"/>
                    </a:lnTo>
                    <a:lnTo>
                      <a:pt x="50" y="23"/>
                    </a:lnTo>
                    <a:lnTo>
                      <a:pt x="47" y="24"/>
                    </a:lnTo>
                    <a:lnTo>
                      <a:pt x="44" y="26"/>
                    </a:lnTo>
                    <a:lnTo>
                      <a:pt x="41" y="29"/>
                    </a:lnTo>
                    <a:lnTo>
                      <a:pt x="40" y="31"/>
                    </a:lnTo>
                    <a:lnTo>
                      <a:pt x="39" y="34"/>
                    </a:lnTo>
                    <a:lnTo>
                      <a:pt x="39" y="34"/>
                    </a:lnTo>
                    <a:lnTo>
                      <a:pt x="39" y="39"/>
                    </a:lnTo>
                    <a:lnTo>
                      <a:pt x="40" y="42"/>
                    </a:lnTo>
                    <a:lnTo>
                      <a:pt x="41" y="45"/>
                    </a:lnTo>
                    <a:lnTo>
                      <a:pt x="40" y="47"/>
                    </a:lnTo>
                    <a:lnTo>
                      <a:pt x="40" y="47"/>
                    </a:lnTo>
                    <a:lnTo>
                      <a:pt x="36" y="52"/>
                    </a:lnTo>
                    <a:lnTo>
                      <a:pt x="32" y="58"/>
                    </a:lnTo>
                    <a:lnTo>
                      <a:pt x="32" y="58"/>
                    </a:lnTo>
                    <a:lnTo>
                      <a:pt x="32" y="60"/>
                    </a:lnTo>
                    <a:lnTo>
                      <a:pt x="32" y="63"/>
                    </a:lnTo>
                    <a:lnTo>
                      <a:pt x="31" y="65"/>
                    </a:lnTo>
                    <a:lnTo>
                      <a:pt x="31" y="69"/>
                    </a:lnTo>
                    <a:lnTo>
                      <a:pt x="31" y="69"/>
                    </a:lnTo>
                    <a:lnTo>
                      <a:pt x="29" y="75"/>
                    </a:lnTo>
                    <a:lnTo>
                      <a:pt x="28" y="82"/>
                    </a:lnTo>
                    <a:lnTo>
                      <a:pt x="28" y="82"/>
                    </a:lnTo>
                    <a:lnTo>
                      <a:pt x="28" y="86"/>
                    </a:lnTo>
                    <a:lnTo>
                      <a:pt x="29" y="89"/>
                    </a:lnTo>
                    <a:lnTo>
                      <a:pt x="29" y="89"/>
                    </a:lnTo>
                    <a:lnTo>
                      <a:pt x="29" y="92"/>
                    </a:lnTo>
                    <a:lnTo>
                      <a:pt x="26" y="96"/>
                    </a:lnTo>
                    <a:lnTo>
                      <a:pt x="26" y="96"/>
                    </a:lnTo>
                    <a:lnTo>
                      <a:pt x="20" y="108"/>
                    </a:lnTo>
                    <a:lnTo>
                      <a:pt x="20" y="108"/>
                    </a:lnTo>
                    <a:lnTo>
                      <a:pt x="18" y="111"/>
                    </a:lnTo>
                    <a:lnTo>
                      <a:pt x="15" y="112"/>
                    </a:lnTo>
                    <a:lnTo>
                      <a:pt x="15" y="112"/>
                    </a:lnTo>
                    <a:lnTo>
                      <a:pt x="10" y="114"/>
                    </a:lnTo>
                    <a:lnTo>
                      <a:pt x="9" y="115"/>
                    </a:lnTo>
                    <a:lnTo>
                      <a:pt x="9" y="116"/>
                    </a:lnTo>
                    <a:lnTo>
                      <a:pt x="9" y="116"/>
                    </a:lnTo>
                    <a:lnTo>
                      <a:pt x="14" y="121"/>
                    </a:lnTo>
                    <a:lnTo>
                      <a:pt x="16" y="123"/>
                    </a:lnTo>
                    <a:lnTo>
                      <a:pt x="17" y="124"/>
                    </a:lnTo>
                    <a:lnTo>
                      <a:pt x="17" y="125"/>
                    </a:lnTo>
                    <a:lnTo>
                      <a:pt x="17" y="125"/>
                    </a:lnTo>
                    <a:lnTo>
                      <a:pt x="15" y="129"/>
                    </a:lnTo>
                    <a:lnTo>
                      <a:pt x="15" y="131"/>
                    </a:lnTo>
                    <a:lnTo>
                      <a:pt x="17" y="131"/>
                    </a:lnTo>
                    <a:lnTo>
                      <a:pt x="17" y="131"/>
                    </a:lnTo>
                    <a:lnTo>
                      <a:pt x="18" y="133"/>
                    </a:lnTo>
                    <a:lnTo>
                      <a:pt x="19" y="135"/>
                    </a:lnTo>
                    <a:lnTo>
                      <a:pt x="19" y="138"/>
                    </a:lnTo>
                    <a:lnTo>
                      <a:pt x="18" y="141"/>
                    </a:lnTo>
                    <a:lnTo>
                      <a:pt x="18" y="141"/>
                    </a:lnTo>
                    <a:lnTo>
                      <a:pt x="11" y="152"/>
                    </a:lnTo>
                    <a:lnTo>
                      <a:pt x="11" y="152"/>
                    </a:lnTo>
                    <a:lnTo>
                      <a:pt x="8" y="155"/>
                    </a:lnTo>
                    <a:lnTo>
                      <a:pt x="7" y="158"/>
                    </a:lnTo>
                    <a:lnTo>
                      <a:pt x="6" y="161"/>
                    </a:lnTo>
                    <a:lnTo>
                      <a:pt x="6" y="161"/>
                    </a:lnTo>
                    <a:lnTo>
                      <a:pt x="7" y="167"/>
                    </a:lnTo>
                    <a:lnTo>
                      <a:pt x="8" y="173"/>
                    </a:lnTo>
                    <a:lnTo>
                      <a:pt x="10" y="181"/>
                    </a:lnTo>
                    <a:lnTo>
                      <a:pt x="10" y="181"/>
                    </a:lnTo>
                    <a:lnTo>
                      <a:pt x="11" y="182"/>
                    </a:lnTo>
                    <a:lnTo>
                      <a:pt x="12" y="182"/>
                    </a:lnTo>
                    <a:lnTo>
                      <a:pt x="13" y="182"/>
                    </a:lnTo>
                    <a:lnTo>
                      <a:pt x="15" y="184"/>
                    </a:lnTo>
                    <a:lnTo>
                      <a:pt x="15" y="184"/>
                    </a:lnTo>
                    <a:lnTo>
                      <a:pt x="16" y="188"/>
                    </a:lnTo>
                    <a:lnTo>
                      <a:pt x="17" y="191"/>
                    </a:lnTo>
                    <a:lnTo>
                      <a:pt x="15" y="198"/>
                    </a:lnTo>
                    <a:lnTo>
                      <a:pt x="15" y="198"/>
                    </a:lnTo>
                    <a:lnTo>
                      <a:pt x="11" y="204"/>
                    </a:lnTo>
                    <a:lnTo>
                      <a:pt x="9" y="208"/>
                    </a:lnTo>
                    <a:lnTo>
                      <a:pt x="9" y="210"/>
                    </a:lnTo>
                    <a:lnTo>
                      <a:pt x="9" y="212"/>
                    </a:lnTo>
                    <a:lnTo>
                      <a:pt x="9" y="212"/>
                    </a:lnTo>
                    <a:lnTo>
                      <a:pt x="11" y="218"/>
                    </a:lnTo>
                    <a:lnTo>
                      <a:pt x="11" y="221"/>
                    </a:lnTo>
                    <a:lnTo>
                      <a:pt x="11" y="224"/>
                    </a:lnTo>
                    <a:lnTo>
                      <a:pt x="11" y="224"/>
                    </a:lnTo>
                    <a:lnTo>
                      <a:pt x="10" y="228"/>
                    </a:lnTo>
                    <a:lnTo>
                      <a:pt x="10" y="230"/>
                    </a:lnTo>
                    <a:lnTo>
                      <a:pt x="10" y="232"/>
                    </a:lnTo>
                    <a:lnTo>
                      <a:pt x="9" y="235"/>
                    </a:lnTo>
                    <a:lnTo>
                      <a:pt x="9" y="235"/>
                    </a:lnTo>
                    <a:lnTo>
                      <a:pt x="8" y="239"/>
                    </a:lnTo>
                    <a:lnTo>
                      <a:pt x="7" y="240"/>
                    </a:lnTo>
                    <a:lnTo>
                      <a:pt x="6" y="242"/>
                    </a:lnTo>
                    <a:lnTo>
                      <a:pt x="6" y="242"/>
                    </a:lnTo>
                    <a:lnTo>
                      <a:pt x="1" y="244"/>
                    </a:lnTo>
                    <a:lnTo>
                      <a:pt x="0" y="246"/>
                    </a:lnTo>
                    <a:lnTo>
                      <a:pt x="1" y="248"/>
                    </a:lnTo>
                    <a:lnTo>
                      <a:pt x="1" y="248"/>
                    </a:lnTo>
                    <a:lnTo>
                      <a:pt x="3" y="250"/>
                    </a:lnTo>
                    <a:lnTo>
                      <a:pt x="6" y="252"/>
                    </a:lnTo>
                    <a:lnTo>
                      <a:pt x="8" y="253"/>
                    </a:lnTo>
                    <a:lnTo>
                      <a:pt x="9" y="256"/>
                    </a:lnTo>
                    <a:lnTo>
                      <a:pt x="9" y="256"/>
                    </a:lnTo>
                    <a:lnTo>
                      <a:pt x="11" y="266"/>
                    </a:lnTo>
                    <a:lnTo>
                      <a:pt x="13" y="273"/>
                    </a:lnTo>
                    <a:lnTo>
                      <a:pt x="13" y="273"/>
                    </a:lnTo>
                    <a:lnTo>
                      <a:pt x="14" y="274"/>
                    </a:lnTo>
                    <a:lnTo>
                      <a:pt x="13" y="276"/>
                    </a:lnTo>
                    <a:lnTo>
                      <a:pt x="10" y="278"/>
                    </a:lnTo>
                    <a:lnTo>
                      <a:pt x="10" y="278"/>
                    </a:lnTo>
                    <a:lnTo>
                      <a:pt x="8" y="279"/>
                    </a:lnTo>
                    <a:lnTo>
                      <a:pt x="6" y="282"/>
                    </a:lnTo>
                    <a:lnTo>
                      <a:pt x="4" y="285"/>
                    </a:lnTo>
                    <a:lnTo>
                      <a:pt x="4" y="289"/>
                    </a:lnTo>
                    <a:lnTo>
                      <a:pt x="4" y="289"/>
                    </a:lnTo>
                    <a:lnTo>
                      <a:pt x="5" y="296"/>
                    </a:lnTo>
                    <a:lnTo>
                      <a:pt x="8" y="303"/>
                    </a:lnTo>
                    <a:lnTo>
                      <a:pt x="8" y="303"/>
                    </a:lnTo>
                    <a:lnTo>
                      <a:pt x="9" y="301"/>
                    </a:lnTo>
                    <a:lnTo>
                      <a:pt x="10" y="299"/>
                    </a:lnTo>
                    <a:lnTo>
                      <a:pt x="11" y="300"/>
                    </a:lnTo>
                    <a:lnTo>
                      <a:pt x="11" y="300"/>
                    </a:lnTo>
                    <a:lnTo>
                      <a:pt x="13" y="301"/>
                    </a:lnTo>
                    <a:lnTo>
                      <a:pt x="15" y="301"/>
                    </a:lnTo>
                    <a:lnTo>
                      <a:pt x="17" y="300"/>
                    </a:lnTo>
                    <a:lnTo>
                      <a:pt x="20" y="298"/>
                    </a:lnTo>
                    <a:lnTo>
                      <a:pt x="20" y="298"/>
                    </a:lnTo>
                    <a:lnTo>
                      <a:pt x="23" y="293"/>
                    </a:lnTo>
                    <a:lnTo>
                      <a:pt x="24" y="287"/>
                    </a:lnTo>
                    <a:lnTo>
                      <a:pt x="24" y="287"/>
                    </a:lnTo>
                    <a:lnTo>
                      <a:pt x="25" y="283"/>
                    </a:lnTo>
                    <a:lnTo>
                      <a:pt x="26" y="279"/>
                    </a:lnTo>
                    <a:lnTo>
                      <a:pt x="26" y="279"/>
                    </a:lnTo>
                    <a:lnTo>
                      <a:pt x="27" y="279"/>
                    </a:lnTo>
                    <a:lnTo>
                      <a:pt x="27" y="279"/>
                    </a:lnTo>
                    <a:lnTo>
                      <a:pt x="28" y="279"/>
                    </a:lnTo>
                    <a:lnTo>
                      <a:pt x="31" y="279"/>
                    </a:lnTo>
                    <a:lnTo>
                      <a:pt x="31" y="279"/>
                    </a:lnTo>
                    <a:lnTo>
                      <a:pt x="33" y="278"/>
                    </a:lnTo>
                    <a:lnTo>
                      <a:pt x="35" y="277"/>
                    </a:lnTo>
                    <a:lnTo>
                      <a:pt x="36" y="274"/>
                    </a:lnTo>
                    <a:lnTo>
                      <a:pt x="36" y="274"/>
                    </a:lnTo>
                    <a:lnTo>
                      <a:pt x="37" y="272"/>
                    </a:lnTo>
                    <a:lnTo>
                      <a:pt x="38" y="272"/>
                    </a:lnTo>
                    <a:lnTo>
                      <a:pt x="38" y="272"/>
                    </a:lnTo>
                    <a:lnTo>
                      <a:pt x="39" y="275"/>
                    </a:lnTo>
                    <a:lnTo>
                      <a:pt x="39" y="278"/>
                    </a:lnTo>
                    <a:lnTo>
                      <a:pt x="39" y="278"/>
                    </a:lnTo>
                    <a:lnTo>
                      <a:pt x="39" y="280"/>
                    </a:lnTo>
                    <a:lnTo>
                      <a:pt x="40" y="281"/>
                    </a:lnTo>
                    <a:lnTo>
                      <a:pt x="40" y="281"/>
                    </a:lnTo>
                    <a:lnTo>
                      <a:pt x="43" y="280"/>
                    </a:lnTo>
                    <a:lnTo>
                      <a:pt x="47" y="278"/>
                    </a:lnTo>
                    <a:lnTo>
                      <a:pt x="47" y="278"/>
                    </a:lnTo>
                    <a:lnTo>
                      <a:pt x="49" y="276"/>
                    </a:lnTo>
                    <a:lnTo>
                      <a:pt x="50" y="275"/>
                    </a:lnTo>
                    <a:lnTo>
                      <a:pt x="51" y="276"/>
                    </a:lnTo>
                    <a:lnTo>
                      <a:pt x="51" y="276"/>
                    </a:lnTo>
                    <a:lnTo>
                      <a:pt x="55" y="278"/>
                    </a:lnTo>
                    <a:lnTo>
                      <a:pt x="57" y="279"/>
                    </a:lnTo>
                    <a:lnTo>
                      <a:pt x="59" y="279"/>
                    </a:lnTo>
                    <a:lnTo>
                      <a:pt x="59" y="279"/>
                    </a:lnTo>
                    <a:lnTo>
                      <a:pt x="61" y="279"/>
                    </a:lnTo>
                    <a:lnTo>
                      <a:pt x="63" y="280"/>
                    </a:lnTo>
                    <a:lnTo>
                      <a:pt x="65" y="281"/>
                    </a:lnTo>
                    <a:lnTo>
                      <a:pt x="65" y="282"/>
                    </a:lnTo>
                    <a:lnTo>
                      <a:pt x="65" y="282"/>
                    </a:lnTo>
                    <a:lnTo>
                      <a:pt x="64" y="284"/>
                    </a:lnTo>
                    <a:lnTo>
                      <a:pt x="63" y="285"/>
                    </a:lnTo>
                    <a:lnTo>
                      <a:pt x="64" y="285"/>
                    </a:lnTo>
                    <a:lnTo>
                      <a:pt x="64" y="285"/>
                    </a:lnTo>
                    <a:lnTo>
                      <a:pt x="67" y="290"/>
                    </a:lnTo>
                    <a:lnTo>
                      <a:pt x="68" y="292"/>
                    </a:lnTo>
                    <a:lnTo>
                      <a:pt x="69" y="294"/>
                    </a:lnTo>
                    <a:lnTo>
                      <a:pt x="69" y="294"/>
                    </a:lnTo>
                    <a:lnTo>
                      <a:pt x="69" y="296"/>
                    </a:lnTo>
                    <a:lnTo>
                      <a:pt x="69" y="299"/>
                    </a:lnTo>
                    <a:lnTo>
                      <a:pt x="69" y="299"/>
                    </a:lnTo>
                    <a:lnTo>
                      <a:pt x="68" y="307"/>
                    </a:lnTo>
                    <a:lnTo>
                      <a:pt x="68" y="307"/>
                    </a:lnTo>
                    <a:lnTo>
                      <a:pt x="68" y="310"/>
                    </a:lnTo>
                    <a:lnTo>
                      <a:pt x="69" y="312"/>
                    </a:lnTo>
                    <a:lnTo>
                      <a:pt x="69" y="312"/>
                    </a:lnTo>
                    <a:lnTo>
                      <a:pt x="69" y="312"/>
                    </a:lnTo>
                    <a:lnTo>
                      <a:pt x="72" y="312"/>
                    </a:lnTo>
                    <a:lnTo>
                      <a:pt x="76" y="310"/>
                    </a:lnTo>
                    <a:lnTo>
                      <a:pt x="76" y="310"/>
                    </a:lnTo>
                    <a:lnTo>
                      <a:pt x="80" y="308"/>
                    </a:lnTo>
                    <a:lnTo>
                      <a:pt x="82" y="308"/>
                    </a:lnTo>
                    <a:lnTo>
                      <a:pt x="82" y="308"/>
                    </a:lnTo>
                    <a:lnTo>
                      <a:pt x="87" y="298"/>
                    </a:lnTo>
                    <a:lnTo>
                      <a:pt x="87" y="298"/>
                    </a:lnTo>
                    <a:lnTo>
                      <a:pt x="89" y="297"/>
                    </a:lnTo>
                    <a:lnTo>
                      <a:pt x="91" y="296"/>
                    </a:lnTo>
                    <a:lnTo>
                      <a:pt x="96" y="295"/>
                    </a:lnTo>
                    <a:lnTo>
                      <a:pt x="96" y="295"/>
                    </a:lnTo>
                    <a:lnTo>
                      <a:pt x="98" y="291"/>
                    </a:lnTo>
                    <a:lnTo>
                      <a:pt x="101" y="285"/>
                    </a:lnTo>
                    <a:lnTo>
                      <a:pt x="101" y="285"/>
                    </a:lnTo>
                    <a:lnTo>
                      <a:pt x="103" y="283"/>
                    </a:lnTo>
                    <a:lnTo>
                      <a:pt x="104" y="282"/>
                    </a:lnTo>
                    <a:lnTo>
                      <a:pt x="103" y="281"/>
                    </a:lnTo>
                    <a:lnTo>
                      <a:pt x="103" y="281"/>
                    </a:lnTo>
                    <a:lnTo>
                      <a:pt x="101" y="279"/>
                    </a:lnTo>
                    <a:lnTo>
                      <a:pt x="100" y="279"/>
                    </a:lnTo>
                    <a:lnTo>
                      <a:pt x="101" y="278"/>
                    </a:lnTo>
                    <a:lnTo>
                      <a:pt x="101" y="278"/>
                    </a:lnTo>
                    <a:lnTo>
                      <a:pt x="105" y="275"/>
                    </a:lnTo>
                    <a:lnTo>
                      <a:pt x="106" y="273"/>
                    </a:lnTo>
                    <a:lnTo>
                      <a:pt x="106" y="271"/>
                    </a:lnTo>
                    <a:lnTo>
                      <a:pt x="106" y="271"/>
                    </a:lnTo>
                    <a:lnTo>
                      <a:pt x="104" y="269"/>
                    </a:lnTo>
                    <a:lnTo>
                      <a:pt x="106" y="268"/>
                    </a:lnTo>
                    <a:lnTo>
                      <a:pt x="106" y="268"/>
                    </a:lnTo>
                    <a:lnTo>
                      <a:pt x="107" y="267"/>
                    </a:lnTo>
                    <a:lnTo>
                      <a:pt x="109" y="266"/>
                    </a:lnTo>
                    <a:lnTo>
                      <a:pt x="110" y="265"/>
                    </a:lnTo>
                    <a:lnTo>
                      <a:pt x="111" y="264"/>
                    </a:lnTo>
                    <a:lnTo>
                      <a:pt x="111" y="264"/>
                    </a:lnTo>
                    <a:lnTo>
                      <a:pt x="116" y="264"/>
                    </a:lnTo>
                    <a:lnTo>
                      <a:pt x="117" y="263"/>
                    </a:lnTo>
                    <a:lnTo>
                      <a:pt x="117" y="262"/>
                    </a:lnTo>
                    <a:lnTo>
                      <a:pt x="117" y="262"/>
                    </a:lnTo>
                    <a:lnTo>
                      <a:pt x="117" y="259"/>
                    </a:lnTo>
                    <a:lnTo>
                      <a:pt x="118" y="258"/>
                    </a:lnTo>
                    <a:lnTo>
                      <a:pt x="120" y="256"/>
                    </a:lnTo>
                    <a:lnTo>
                      <a:pt x="120" y="256"/>
                    </a:lnTo>
                    <a:lnTo>
                      <a:pt x="121" y="255"/>
                    </a:lnTo>
                    <a:lnTo>
                      <a:pt x="121" y="253"/>
                    </a:lnTo>
                    <a:lnTo>
                      <a:pt x="122" y="251"/>
                    </a:lnTo>
                    <a:lnTo>
                      <a:pt x="123" y="249"/>
                    </a:lnTo>
                    <a:lnTo>
                      <a:pt x="123" y="249"/>
                    </a:lnTo>
                    <a:lnTo>
                      <a:pt x="124" y="249"/>
                    </a:lnTo>
                    <a:lnTo>
                      <a:pt x="125" y="249"/>
                    </a:lnTo>
                    <a:lnTo>
                      <a:pt x="125" y="250"/>
                    </a:lnTo>
                    <a:lnTo>
                      <a:pt x="127" y="249"/>
                    </a:lnTo>
                    <a:lnTo>
                      <a:pt x="127" y="249"/>
                    </a:lnTo>
                    <a:lnTo>
                      <a:pt x="130" y="244"/>
                    </a:lnTo>
                    <a:lnTo>
                      <a:pt x="131" y="242"/>
                    </a:lnTo>
                    <a:lnTo>
                      <a:pt x="132" y="240"/>
                    </a:lnTo>
                    <a:lnTo>
                      <a:pt x="132" y="240"/>
                    </a:lnTo>
                    <a:lnTo>
                      <a:pt x="134" y="239"/>
                    </a:lnTo>
                    <a:lnTo>
                      <a:pt x="134" y="238"/>
                    </a:lnTo>
                    <a:lnTo>
                      <a:pt x="135" y="236"/>
                    </a:lnTo>
                    <a:lnTo>
                      <a:pt x="135" y="236"/>
                    </a:lnTo>
                    <a:lnTo>
                      <a:pt x="138" y="234"/>
                    </a:lnTo>
                    <a:lnTo>
                      <a:pt x="141" y="233"/>
                    </a:lnTo>
                    <a:lnTo>
                      <a:pt x="141" y="233"/>
                    </a:lnTo>
                    <a:lnTo>
                      <a:pt x="148" y="234"/>
                    </a:lnTo>
                    <a:lnTo>
                      <a:pt x="148" y="234"/>
                    </a:lnTo>
                    <a:lnTo>
                      <a:pt x="150" y="234"/>
                    </a:lnTo>
                    <a:lnTo>
                      <a:pt x="152" y="234"/>
                    </a:lnTo>
                    <a:lnTo>
                      <a:pt x="152" y="234"/>
                    </a:lnTo>
                    <a:lnTo>
                      <a:pt x="153" y="237"/>
                    </a:lnTo>
                    <a:lnTo>
                      <a:pt x="154" y="240"/>
                    </a:lnTo>
                    <a:lnTo>
                      <a:pt x="154" y="240"/>
                    </a:lnTo>
                    <a:lnTo>
                      <a:pt x="155" y="242"/>
                    </a:lnTo>
                    <a:lnTo>
                      <a:pt x="155" y="243"/>
                    </a:lnTo>
                    <a:lnTo>
                      <a:pt x="155" y="243"/>
                    </a:lnTo>
                    <a:lnTo>
                      <a:pt x="155" y="243"/>
                    </a:lnTo>
                    <a:lnTo>
                      <a:pt x="157" y="241"/>
                    </a:lnTo>
                    <a:lnTo>
                      <a:pt x="160" y="238"/>
                    </a:lnTo>
                    <a:lnTo>
                      <a:pt x="160" y="238"/>
                    </a:lnTo>
                    <a:lnTo>
                      <a:pt x="163" y="237"/>
                    </a:lnTo>
                    <a:lnTo>
                      <a:pt x="165" y="236"/>
                    </a:lnTo>
                    <a:lnTo>
                      <a:pt x="167" y="235"/>
                    </a:lnTo>
                    <a:lnTo>
                      <a:pt x="167" y="235"/>
                    </a:lnTo>
                    <a:lnTo>
                      <a:pt x="169" y="232"/>
                    </a:lnTo>
                    <a:lnTo>
                      <a:pt x="169" y="230"/>
                    </a:lnTo>
                    <a:lnTo>
                      <a:pt x="170" y="230"/>
                    </a:lnTo>
                    <a:lnTo>
                      <a:pt x="170" y="230"/>
                    </a:lnTo>
                    <a:lnTo>
                      <a:pt x="173" y="233"/>
                    </a:lnTo>
                    <a:lnTo>
                      <a:pt x="175" y="234"/>
                    </a:lnTo>
                    <a:lnTo>
                      <a:pt x="176" y="234"/>
                    </a:lnTo>
                    <a:lnTo>
                      <a:pt x="176" y="234"/>
                    </a:lnTo>
                    <a:lnTo>
                      <a:pt x="178" y="231"/>
                    </a:lnTo>
                    <a:lnTo>
                      <a:pt x="179" y="230"/>
                    </a:lnTo>
                    <a:lnTo>
                      <a:pt x="181" y="230"/>
                    </a:lnTo>
                    <a:lnTo>
                      <a:pt x="181" y="230"/>
                    </a:lnTo>
                    <a:lnTo>
                      <a:pt x="184" y="229"/>
                    </a:lnTo>
                    <a:lnTo>
                      <a:pt x="185" y="229"/>
                    </a:lnTo>
                    <a:lnTo>
                      <a:pt x="186" y="230"/>
                    </a:lnTo>
                    <a:lnTo>
                      <a:pt x="186" y="230"/>
                    </a:lnTo>
                    <a:lnTo>
                      <a:pt x="187" y="231"/>
                    </a:lnTo>
                    <a:lnTo>
                      <a:pt x="188" y="232"/>
                    </a:lnTo>
                    <a:lnTo>
                      <a:pt x="189" y="231"/>
                    </a:lnTo>
                    <a:lnTo>
                      <a:pt x="189" y="231"/>
                    </a:lnTo>
                    <a:lnTo>
                      <a:pt x="189" y="231"/>
                    </a:lnTo>
                    <a:lnTo>
                      <a:pt x="191" y="230"/>
                    </a:lnTo>
                    <a:lnTo>
                      <a:pt x="191" y="229"/>
                    </a:lnTo>
                    <a:lnTo>
                      <a:pt x="192" y="230"/>
                    </a:lnTo>
                    <a:lnTo>
                      <a:pt x="192" y="230"/>
                    </a:lnTo>
                    <a:lnTo>
                      <a:pt x="196" y="232"/>
                    </a:lnTo>
                    <a:lnTo>
                      <a:pt x="197" y="233"/>
                    </a:lnTo>
                    <a:lnTo>
                      <a:pt x="196" y="235"/>
                    </a:lnTo>
                    <a:lnTo>
                      <a:pt x="196" y="235"/>
                    </a:lnTo>
                    <a:lnTo>
                      <a:pt x="194" y="238"/>
                    </a:lnTo>
                    <a:lnTo>
                      <a:pt x="194" y="238"/>
                    </a:lnTo>
                    <a:lnTo>
                      <a:pt x="192" y="240"/>
                    </a:lnTo>
                    <a:lnTo>
                      <a:pt x="192" y="240"/>
                    </a:lnTo>
                    <a:lnTo>
                      <a:pt x="192" y="242"/>
                    </a:lnTo>
                    <a:lnTo>
                      <a:pt x="192" y="242"/>
                    </a:lnTo>
                    <a:lnTo>
                      <a:pt x="193" y="245"/>
                    </a:lnTo>
                    <a:lnTo>
                      <a:pt x="194" y="246"/>
                    </a:lnTo>
                    <a:lnTo>
                      <a:pt x="196" y="246"/>
                    </a:lnTo>
                    <a:lnTo>
                      <a:pt x="196" y="246"/>
                    </a:lnTo>
                    <a:lnTo>
                      <a:pt x="200" y="244"/>
                    </a:lnTo>
                    <a:lnTo>
                      <a:pt x="204" y="242"/>
                    </a:lnTo>
                    <a:lnTo>
                      <a:pt x="204" y="242"/>
                    </a:lnTo>
                    <a:lnTo>
                      <a:pt x="208" y="241"/>
                    </a:lnTo>
                    <a:lnTo>
                      <a:pt x="211" y="239"/>
                    </a:lnTo>
                    <a:lnTo>
                      <a:pt x="211" y="239"/>
                    </a:lnTo>
                    <a:lnTo>
                      <a:pt x="211" y="237"/>
                    </a:lnTo>
                    <a:lnTo>
                      <a:pt x="212" y="236"/>
                    </a:lnTo>
                    <a:lnTo>
                      <a:pt x="213" y="235"/>
                    </a:lnTo>
                    <a:lnTo>
                      <a:pt x="213" y="235"/>
                    </a:lnTo>
                    <a:lnTo>
                      <a:pt x="217" y="233"/>
                    </a:lnTo>
                    <a:lnTo>
                      <a:pt x="220" y="232"/>
                    </a:lnTo>
                    <a:lnTo>
                      <a:pt x="220" y="232"/>
                    </a:lnTo>
                    <a:lnTo>
                      <a:pt x="221" y="231"/>
                    </a:lnTo>
                    <a:lnTo>
                      <a:pt x="223" y="232"/>
                    </a:lnTo>
                    <a:lnTo>
                      <a:pt x="223" y="234"/>
                    </a:lnTo>
                    <a:lnTo>
                      <a:pt x="223" y="234"/>
                    </a:lnTo>
                    <a:lnTo>
                      <a:pt x="224" y="238"/>
                    </a:lnTo>
                    <a:lnTo>
                      <a:pt x="225" y="241"/>
                    </a:lnTo>
                    <a:lnTo>
                      <a:pt x="227" y="243"/>
                    </a:lnTo>
                    <a:lnTo>
                      <a:pt x="227" y="243"/>
                    </a:lnTo>
                    <a:lnTo>
                      <a:pt x="231" y="246"/>
                    </a:lnTo>
                    <a:lnTo>
                      <a:pt x="235" y="248"/>
                    </a:lnTo>
                    <a:lnTo>
                      <a:pt x="235" y="248"/>
                    </a:lnTo>
                    <a:lnTo>
                      <a:pt x="239" y="249"/>
                    </a:lnTo>
                    <a:lnTo>
                      <a:pt x="242" y="250"/>
                    </a:lnTo>
                    <a:lnTo>
                      <a:pt x="242" y="250"/>
                    </a:lnTo>
                    <a:lnTo>
                      <a:pt x="244" y="250"/>
                    </a:lnTo>
                    <a:lnTo>
                      <a:pt x="246" y="250"/>
                    </a:lnTo>
                    <a:lnTo>
                      <a:pt x="247" y="250"/>
                    </a:lnTo>
                    <a:lnTo>
                      <a:pt x="247" y="250"/>
                    </a:lnTo>
                    <a:lnTo>
                      <a:pt x="249" y="248"/>
                    </a:lnTo>
                    <a:lnTo>
                      <a:pt x="251" y="247"/>
                    </a:lnTo>
                    <a:lnTo>
                      <a:pt x="251" y="247"/>
                    </a:lnTo>
                    <a:lnTo>
                      <a:pt x="254" y="246"/>
                    </a:lnTo>
                    <a:lnTo>
                      <a:pt x="259" y="245"/>
                    </a:lnTo>
                    <a:lnTo>
                      <a:pt x="259" y="245"/>
                    </a:lnTo>
                    <a:lnTo>
                      <a:pt x="262" y="246"/>
                    </a:lnTo>
                    <a:lnTo>
                      <a:pt x="263" y="248"/>
                    </a:lnTo>
                    <a:lnTo>
                      <a:pt x="265" y="250"/>
                    </a:lnTo>
                    <a:lnTo>
                      <a:pt x="267" y="252"/>
                    </a:lnTo>
                    <a:lnTo>
                      <a:pt x="267" y="252"/>
                    </a:lnTo>
                    <a:lnTo>
                      <a:pt x="270" y="254"/>
                    </a:lnTo>
                    <a:lnTo>
                      <a:pt x="273" y="259"/>
                    </a:lnTo>
                    <a:lnTo>
                      <a:pt x="273" y="259"/>
                    </a:lnTo>
                    <a:lnTo>
                      <a:pt x="278" y="262"/>
                    </a:lnTo>
                    <a:lnTo>
                      <a:pt x="280" y="263"/>
                    </a:lnTo>
                    <a:lnTo>
                      <a:pt x="282" y="263"/>
                    </a:lnTo>
                    <a:lnTo>
                      <a:pt x="282" y="263"/>
                    </a:lnTo>
                    <a:lnTo>
                      <a:pt x="286" y="262"/>
                    </a:lnTo>
                    <a:lnTo>
                      <a:pt x="289" y="261"/>
                    </a:lnTo>
                    <a:lnTo>
                      <a:pt x="289" y="261"/>
                    </a:lnTo>
                    <a:lnTo>
                      <a:pt x="291" y="261"/>
                    </a:lnTo>
                    <a:lnTo>
                      <a:pt x="292" y="261"/>
                    </a:lnTo>
                    <a:lnTo>
                      <a:pt x="292" y="261"/>
                    </a:lnTo>
                    <a:lnTo>
                      <a:pt x="295" y="255"/>
                    </a:lnTo>
                    <a:lnTo>
                      <a:pt x="297" y="251"/>
                    </a:lnTo>
                    <a:lnTo>
                      <a:pt x="300" y="248"/>
                    </a:lnTo>
                    <a:lnTo>
                      <a:pt x="300" y="248"/>
                    </a:lnTo>
                    <a:lnTo>
                      <a:pt x="305" y="246"/>
                    </a:lnTo>
                    <a:lnTo>
                      <a:pt x="306" y="245"/>
                    </a:lnTo>
                    <a:lnTo>
                      <a:pt x="308" y="242"/>
                    </a:lnTo>
                    <a:lnTo>
                      <a:pt x="308" y="242"/>
                    </a:lnTo>
                    <a:lnTo>
                      <a:pt x="311" y="236"/>
                    </a:lnTo>
                    <a:lnTo>
                      <a:pt x="313" y="231"/>
                    </a:lnTo>
                    <a:lnTo>
                      <a:pt x="313" y="231"/>
                    </a:lnTo>
                    <a:lnTo>
                      <a:pt x="314" y="229"/>
                    </a:lnTo>
                    <a:lnTo>
                      <a:pt x="314" y="224"/>
                    </a:lnTo>
                    <a:lnTo>
                      <a:pt x="314" y="219"/>
                    </a:lnTo>
                    <a:lnTo>
                      <a:pt x="314" y="219"/>
                    </a:lnTo>
                    <a:lnTo>
                      <a:pt x="314" y="218"/>
                    </a:lnTo>
                    <a:lnTo>
                      <a:pt x="316" y="217"/>
                    </a:lnTo>
                    <a:lnTo>
                      <a:pt x="320" y="214"/>
                    </a:lnTo>
                    <a:lnTo>
                      <a:pt x="320" y="214"/>
                    </a:lnTo>
                    <a:lnTo>
                      <a:pt x="320" y="213"/>
                    </a:lnTo>
                    <a:lnTo>
                      <a:pt x="320" y="210"/>
                    </a:lnTo>
                    <a:lnTo>
                      <a:pt x="321" y="208"/>
                    </a:lnTo>
                    <a:lnTo>
                      <a:pt x="322" y="207"/>
                    </a:lnTo>
                    <a:lnTo>
                      <a:pt x="322" y="207"/>
                    </a:lnTo>
                    <a:lnTo>
                      <a:pt x="325" y="207"/>
                    </a:lnTo>
                    <a:lnTo>
                      <a:pt x="328" y="207"/>
                    </a:lnTo>
                    <a:lnTo>
                      <a:pt x="330" y="206"/>
                    </a:lnTo>
                    <a:lnTo>
                      <a:pt x="332" y="205"/>
                    </a:lnTo>
                    <a:lnTo>
                      <a:pt x="332" y="205"/>
                    </a:lnTo>
                    <a:lnTo>
                      <a:pt x="334" y="202"/>
                    </a:lnTo>
                    <a:lnTo>
                      <a:pt x="336" y="201"/>
                    </a:lnTo>
                    <a:lnTo>
                      <a:pt x="336" y="199"/>
                    </a:lnTo>
                    <a:lnTo>
                      <a:pt x="334" y="197"/>
                    </a:lnTo>
                    <a:lnTo>
                      <a:pt x="334" y="197"/>
                    </a:lnTo>
                    <a:lnTo>
                      <a:pt x="329" y="194"/>
                    </a:lnTo>
                    <a:lnTo>
                      <a:pt x="328" y="191"/>
                    </a:lnTo>
                    <a:lnTo>
                      <a:pt x="328" y="188"/>
                    </a:lnTo>
                    <a:lnTo>
                      <a:pt x="328" y="188"/>
                    </a:lnTo>
                    <a:lnTo>
                      <a:pt x="328" y="185"/>
                    </a:lnTo>
                    <a:lnTo>
                      <a:pt x="330" y="183"/>
                    </a:lnTo>
                    <a:lnTo>
                      <a:pt x="333" y="180"/>
                    </a:lnTo>
                    <a:lnTo>
                      <a:pt x="333" y="180"/>
                    </a:lnTo>
                    <a:lnTo>
                      <a:pt x="336" y="176"/>
                    </a:lnTo>
                    <a:lnTo>
                      <a:pt x="338" y="174"/>
                    </a:lnTo>
                    <a:lnTo>
                      <a:pt x="340" y="174"/>
                    </a:lnTo>
                    <a:lnTo>
                      <a:pt x="340" y="174"/>
                    </a:lnTo>
                    <a:lnTo>
                      <a:pt x="347" y="174"/>
                    </a:lnTo>
                    <a:lnTo>
                      <a:pt x="349" y="173"/>
                    </a:lnTo>
                    <a:lnTo>
                      <a:pt x="349" y="170"/>
                    </a:lnTo>
                    <a:lnTo>
                      <a:pt x="349" y="170"/>
                    </a:lnTo>
                    <a:lnTo>
                      <a:pt x="349" y="167"/>
                    </a:lnTo>
                    <a:lnTo>
                      <a:pt x="347" y="164"/>
                    </a:lnTo>
                    <a:lnTo>
                      <a:pt x="346" y="160"/>
                    </a:lnTo>
                    <a:lnTo>
                      <a:pt x="346" y="157"/>
                    </a:lnTo>
                    <a:lnTo>
                      <a:pt x="346" y="157"/>
                    </a:lnTo>
                    <a:lnTo>
                      <a:pt x="349" y="149"/>
                    </a:lnTo>
                    <a:lnTo>
                      <a:pt x="352" y="143"/>
                    </a:lnTo>
                    <a:lnTo>
                      <a:pt x="353" y="137"/>
                    </a:lnTo>
                    <a:lnTo>
                      <a:pt x="353" y="137"/>
                    </a:lnTo>
                    <a:lnTo>
                      <a:pt x="352" y="131"/>
                    </a:lnTo>
                    <a:lnTo>
                      <a:pt x="350" y="123"/>
                    </a:lnTo>
                    <a:lnTo>
                      <a:pt x="348" y="117"/>
                    </a:lnTo>
                    <a:lnTo>
                      <a:pt x="348" y="113"/>
                    </a:lnTo>
                    <a:lnTo>
                      <a:pt x="348" y="113"/>
                    </a:lnTo>
                    <a:lnTo>
                      <a:pt x="350" y="104"/>
                    </a:lnTo>
                    <a:lnTo>
                      <a:pt x="352" y="97"/>
                    </a:lnTo>
                    <a:lnTo>
                      <a:pt x="353" y="94"/>
                    </a:lnTo>
                    <a:lnTo>
                      <a:pt x="353" y="94"/>
                    </a:lnTo>
                    <a:lnTo>
                      <a:pt x="352" y="91"/>
                    </a:lnTo>
                    <a:lnTo>
                      <a:pt x="349" y="89"/>
                    </a:lnTo>
                    <a:lnTo>
                      <a:pt x="348" y="86"/>
                    </a:lnTo>
                    <a:lnTo>
                      <a:pt x="347" y="82"/>
                    </a:lnTo>
                    <a:lnTo>
                      <a:pt x="347" y="8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8" name="フリーフォーム 77">
                <a:extLst>
                  <a:ext uri="{FF2B5EF4-FFF2-40B4-BE49-F238E27FC236}">
                    <a16:creationId xmlns:a16="http://schemas.microsoft.com/office/drawing/2014/main" id="{00000000-0008-0000-0000-00009A050000}"/>
                  </a:ext>
                </a:extLst>
              </p:cNvPr>
              <p:cNvSpPr>
                <a:spLocks/>
              </p:cNvSpPr>
              <p:nvPr/>
            </p:nvSpPr>
            <p:spPr bwMode="auto">
              <a:xfrm>
                <a:off x="368" y="669"/>
                <a:ext cx="66" cy="50"/>
              </a:xfrm>
              <a:custGeom>
                <a:avLst/>
                <a:gdLst>
                  <a:gd name="T0" fmla="*/ 474 w 593"/>
                  <a:gd name="T1" fmla="*/ 118 h 453"/>
                  <a:gd name="T2" fmla="*/ 414 w 593"/>
                  <a:gd name="T3" fmla="*/ 107 h 453"/>
                  <a:gd name="T4" fmla="*/ 384 w 593"/>
                  <a:gd name="T5" fmla="*/ 94 h 453"/>
                  <a:gd name="T6" fmla="*/ 372 w 593"/>
                  <a:gd name="T7" fmla="*/ 143 h 453"/>
                  <a:gd name="T8" fmla="*/ 375 w 593"/>
                  <a:gd name="T9" fmla="*/ 182 h 453"/>
                  <a:gd name="T10" fmla="*/ 364 w 593"/>
                  <a:gd name="T11" fmla="*/ 203 h 453"/>
                  <a:gd name="T12" fmla="*/ 330 w 593"/>
                  <a:gd name="T13" fmla="*/ 193 h 453"/>
                  <a:gd name="T14" fmla="*/ 319 w 593"/>
                  <a:gd name="T15" fmla="*/ 151 h 453"/>
                  <a:gd name="T16" fmla="*/ 290 w 593"/>
                  <a:gd name="T17" fmla="*/ 146 h 453"/>
                  <a:gd name="T18" fmla="*/ 270 w 593"/>
                  <a:gd name="T19" fmla="*/ 117 h 453"/>
                  <a:gd name="T20" fmla="*/ 273 w 593"/>
                  <a:gd name="T21" fmla="*/ 83 h 453"/>
                  <a:gd name="T22" fmla="*/ 278 w 593"/>
                  <a:gd name="T23" fmla="*/ 40 h 453"/>
                  <a:gd name="T24" fmla="*/ 269 w 593"/>
                  <a:gd name="T25" fmla="*/ 8 h 453"/>
                  <a:gd name="T26" fmla="*/ 260 w 593"/>
                  <a:gd name="T27" fmla="*/ 13 h 453"/>
                  <a:gd name="T28" fmla="*/ 239 w 593"/>
                  <a:gd name="T29" fmla="*/ 39 h 453"/>
                  <a:gd name="T30" fmla="*/ 238 w 593"/>
                  <a:gd name="T31" fmla="*/ 63 h 453"/>
                  <a:gd name="T32" fmla="*/ 230 w 593"/>
                  <a:gd name="T33" fmla="*/ 85 h 453"/>
                  <a:gd name="T34" fmla="*/ 237 w 593"/>
                  <a:gd name="T35" fmla="*/ 120 h 453"/>
                  <a:gd name="T36" fmla="*/ 214 w 593"/>
                  <a:gd name="T37" fmla="*/ 130 h 453"/>
                  <a:gd name="T38" fmla="*/ 196 w 593"/>
                  <a:gd name="T39" fmla="*/ 146 h 453"/>
                  <a:gd name="T40" fmla="*/ 173 w 593"/>
                  <a:gd name="T41" fmla="*/ 158 h 453"/>
                  <a:gd name="T42" fmla="*/ 146 w 593"/>
                  <a:gd name="T43" fmla="*/ 180 h 453"/>
                  <a:gd name="T44" fmla="*/ 110 w 593"/>
                  <a:gd name="T45" fmla="*/ 193 h 453"/>
                  <a:gd name="T46" fmla="*/ 125 w 593"/>
                  <a:gd name="T47" fmla="*/ 211 h 453"/>
                  <a:gd name="T48" fmla="*/ 113 w 593"/>
                  <a:gd name="T49" fmla="*/ 222 h 453"/>
                  <a:gd name="T50" fmla="*/ 91 w 593"/>
                  <a:gd name="T51" fmla="*/ 259 h 453"/>
                  <a:gd name="T52" fmla="*/ 63 w 593"/>
                  <a:gd name="T53" fmla="*/ 311 h 453"/>
                  <a:gd name="T54" fmla="*/ 25 w 593"/>
                  <a:gd name="T55" fmla="*/ 346 h 453"/>
                  <a:gd name="T56" fmla="*/ 0 w 593"/>
                  <a:gd name="T57" fmla="*/ 385 h 453"/>
                  <a:gd name="T58" fmla="*/ 119 w 593"/>
                  <a:gd name="T59" fmla="*/ 431 h 453"/>
                  <a:gd name="T60" fmla="*/ 259 w 593"/>
                  <a:gd name="T61" fmla="*/ 453 h 453"/>
                  <a:gd name="T62" fmla="*/ 257 w 593"/>
                  <a:gd name="T63" fmla="*/ 439 h 453"/>
                  <a:gd name="T64" fmla="*/ 290 w 593"/>
                  <a:gd name="T65" fmla="*/ 381 h 453"/>
                  <a:gd name="T66" fmla="*/ 305 w 593"/>
                  <a:gd name="T67" fmla="*/ 334 h 453"/>
                  <a:gd name="T68" fmla="*/ 342 w 593"/>
                  <a:gd name="T69" fmla="*/ 303 h 453"/>
                  <a:gd name="T70" fmla="*/ 371 w 593"/>
                  <a:gd name="T71" fmla="*/ 274 h 453"/>
                  <a:gd name="T72" fmla="*/ 366 w 593"/>
                  <a:gd name="T73" fmla="*/ 264 h 453"/>
                  <a:gd name="T74" fmla="*/ 399 w 593"/>
                  <a:gd name="T75" fmla="*/ 230 h 453"/>
                  <a:gd name="T76" fmla="*/ 424 w 593"/>
                  <a:gd name="T77" fmla="*/ 223 h 453"/>
                  <a:gd name="T78" fmla="*/ 496 w 593"/>
                  <a:gd name="T79" fmla="*/ 253 h 453"/>
                  <a:gd name="T80" fmla="*/ 500 w 593"/>
                  <a:gd name="T81" fmla="*/ 271 h 453"/>
                  <a:gd name="T82" fmla="*/ 464 w 593"/>
                  <a:gd name="T83" fmla="*/ 270 h 453"/>
                  <a:gd name="T84" fmla="*/ 459 w 593"/>
                  <a:gd name="T85" fmla="*/ 302 h 453"/>
                  <a:gd name="T86" fmla="*/ 454 w 593"/>
                  <a:gd name="T87" fmla="*/ 336 h 453"/>
                  <a:gd name="T88" fmla="*/ 459 w 593"/>
                  <a:gd name="T89" fmla="*/ 361 h 453"/>
                  <a:gd name="T90" fmla="*/ 456 w 593"/>
                  <a:gd name="T91" fmla="*/ 387 h 453"/>
                  <a:gd name="T92" fmla="*/ 450 w 593"/>
                  <a:gd name="T93" fmla="*/ 413 h 453"/>
                  <a:gd name="T94" fmla="*/ 466 w 593"/>
                  <a:gd name="T95" fmla="*/ 436 h 453"/>
                  <a:gd name="T96" fmla="*/ 490 w 593"/>
                  <a:gd name="T97" fmla="*/ 447 h 453"/>
                  <a:gd name="T98" fmla="*/ 513 w 593"/>
                  <a:gd name="T99" fmla="*/ 430 h 453"/>
                  <a:gd name="T100" fmla="*/ 535 w 593"/>
                  <a:gd name="T101" fmla="*/ 429 h 453"/>
                  <a:gd name="T102" fmla="*/ 536 w 593"/>
                  <a:gd name="T103" fmla="*/ 407 h 453"/>
                  <a:gd name="T104" fmla="*/ 558 w 593"/>
                  <a:gd name="T105" fmla="*/ 378 h 453"/>
                  <a:gd name="T106" fmla="*/ 571 w 593"/>
                  <a:gd name="T107" fmla="*/ 346 h 453"/>
                  <a:gd name="T108" fmla="*/ 590 w 593"/>
                  <a:gd name="T109" fmla="*/ 317 h 453"/>
                  <a:gd name="T110" fmla="*/ 585 w 593"/>
                  <a:gd name="T111" fmla="*/ 290 h 453"/>
                  <a:gd name="T112" fmla="*/ 575 w 593"/>
                  <a:gd name="T113" fmla="*/ 273 h 453"/>
                  <a:gd name="T114" fmla="*/ 569 w 593"/>
                  <a:gd name="T115" fmla="*/ 246 h 453"/>
                  <a:gd name="T116" fmla="*/ 574 w 593"/>
                  <a:gd name="T117" fmla="*/ 217 h 453"/>
                  <a:gd name="T118" fmla="*/ 532 w 593"/>
                  <a:gd name="T119" fmla="*/ 167 h 453"/>
                  <a:gd name="T120" fmla="*/ 541 w 593"/>
                  <a:gd name="T121" fmla="*/ 116 h 453"/>
                  <a:gd name="T122" fmla="*/ 501 w 593"/>
                  <a:gd name="T123" fmla="*/ 11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 h="453">
                    <a:moveTo>
                      <a:pt x="497" y="115"/>
                    </a:moveTo>
                    <a:lnTo>
                      <a:pt x="497" y="115"/>
                    </a:lnTo>
                    <a:lnTo>
                      <a:pt x="496" y="114"/>
                    </a:lnTo>
                    <a:lnTo>
                      <a:pt x="494" y="113"/>
                    </a:lnTo>
                    <a:lnTo>
                      <a:pt x="494" y="113"/>
                    </a:lnTo>
                    <a:lnTo>
                      <a:pt x="493" y="113"/>
                    </a:lnTo>
                    <a:lnTo>
                      <a:pt x="492" y="113"/>
                    </a:lnTo>
                    <a:lnTo>
                      <a:pt x="492" y="113"/>
                    </a:lnTo>
                    <a:lnTo>
                      <a:pt x="488" y="113"/>
                    </a:lnTo>
                    <a:lnTo>
                      <a:pt x="485" y="114"/>
                    </a:lnTo>
                    <a:lnTo>
                      <a:pt x="485" y="114"/>
                    </a:lnTo>
                    <a:lnTo>
                      <a:pt x="483" y="116"/>
                    </a:lnTo>
                    <a:lnTo>
                      <a:pt x="481" y="118"/>
                    </a:lnTo>
                    <a:lnTo>
                      <a:pt x="481" y="118"/>
                    </a:lnTo>
                    <a:lnTo>
                      <a:pt x="479" y="119"/>
                    </a:lnTo>
                    <a:lnTo>
                      <a:pt x="477" y="119"/>
                    </a:lnTo>
                    <a:lnTo>
                      <a:pt x="474" y="118"/>
                    </a:lnTo>
                    <a:lnTo>
                      <a:pt x="474" y="118"/>
                    </a:lnTo>
                    <a:lnTo>
                      <a:pt x="455" y="121"/>
                    </a:lnTo>
                    <a:lnTo>
                      <a:pt x="455" y="121"/>
                    </a:lnTo>
                    <a:lnTo>
                      <a:pt x="445" y="123"/>
                    </a:lnTo>
                    <a:lnTo>
                      <a:pt x="440" y="124"/>
                    </a:lnTo>
                    <a:lnTo>
                      <a:pt x="437" y="125"/>
                    </a:lnTo>
                    <a:lnTo>
                      <a:pt x="437" y="125"/>
                    </a:lnTo>
                    <a:lnTo>
                      <a:pt x="435" y="126"/>
                    </a:lnTo>
                    <a:lnTo>
                      <a:pt x="433" y="126"/>
                    </a:lnTo>
                    <a:lnTo>
                      <a:pt x="429" y="125"/>
                    </a:lnTo>
                    <a:lnTo>
                      <a:pt x="429" y="125"/>
                    </a:lnTo>
                    <a:lnTo>
                      <a:pt x="428" y="119"/>
                    </a:lnTo>
                    <a:lnTo>
                      <a:pt x="426" y="111"/>
                    </a:lnTo>
                    <a:lnTo>
                      <a:pt x="426" y="111"/>
                    </a:lnTo>
                    <a:lnTo>
                      <a:pt x="424" y="109"/>
                    </a:lnTo>
                    <a:lnTo>
                      <a:pt x="423" y="108"/>
                    </a:lnTo>
                    <a:lnTo>
                      <a:pt x="418" y="107"/>
                    </a:lnTo>
                    <a:lnTo>
                      <a:pt x="418" y="107"/>
                    </a:lnTo>
                    <a:lnTo>
                      <a:pt x="414" y="107"/>
                    </a:lnTo>
                    <a:lnTo>
                      <a:pt x="411" y="108"/>
                    </a:lnTo>
                    <a:lnTo>
                      <a:pt x="406" y="111"/>
                    </a:lnTo>
                    <a:lnTo>
                      <a:pt x="406" y="111"/>
                    </a:lnTo>
                    <a:lnTo>
                      <a:pt x="404" y="109"/>
                    </a:lnTo>
                    <a:lnTo>
                      <a:pt x="403" y="107"/>
                    </a:lnTo>
                    <a:lnTo>
                      <a:pt x="402" y="102"/>
                    </a:lnTo>
                    <a:lnTo>
                      <a:pt x="402" y="102"/>
                    </a:lnTo>
                    <a:lnTo>
                      <a:pt x="401" y="97"/>
                    </a:lnTo>
                    <a:lnTo>
                      <a:pt x="400" y="93"/>
                    </a:lnTo>
                    <a:lnTo>
                      <a:pt x="400" y="93"/>
                    </a:lnTo>
                    <a:lnTo>
                      <a:pt x="395" y="88"/>
                    </a:lnTo>
                    <a:lnTo>
                      <a:pt x="395" y="88"/>
                    </a:lnTo>
                    <a:lnTo>
                      <a:pt x="394" y="88"/>
                    </a:lnTo>
                    <a:lnTo>
                      <a:pt x="391" y="89"/>
                    </a:lnTo>
                    <a:lnTo>
                      <a:pt x="386" y="91"/>
                    </a:lnTo>
                    <a:lnTo>
                      <a:pt x="386" y="91"/>
                    </a:lnTo>
                    <a:lnTo>
                      <a:pt x="385" y="93"/>
                    </a:lnTo>
                    <a:lnTo>
                      <a:pt x="384" y="94"/>
                    </a:lnTo>
                    <a:lnTo>
                      <a:pt x="383" y="96"/>
                    </a:lnTo>
                    <a:lnTo>
                      <a:pt x="382" y="98"/>
                    </a:lnTo>
                    <a:lnTo>
                      <a:pt x="382" y="98"/>
                    </a:lnTo>
                    <a:lnTo>
                      <a:pt x="379" y="101"/>
                    </a:lnTo>
                    <a:lnTo>
                      <a:pt x="377" y="103"/>
                    </a:lnTo>
                    <a:lnTo>
                      <a:pt x="377" y="103"/>
                    </a:lnTo>
                    <a:lnTo>
                      <a:pt x="376" y="107"/>
                    </a:lnTo>
                    <a:lnTo>
                      <a:pt x="376" y="114"/>
                    </a:lnTo>
                    <a:lnTo>
                      <a:pt x="375" y="125"/>
                    </a:lnTo>
                    <a:lnTo>
                      <a:pt x="375" y="125"/>
                    </a:lnTo>
                    <a:lnTo>
                      <a:pt x="376" y="130"/>
                    </a:lnTo>
                    <a:lnTo>
                      <a:pt x="377" y="134"/>
                    </a:lnTo>
                    <a:lnTo>
                      <a:pt x="377" y="134"/>
                    </a:lnTo>
                    <a:lnTo>
                      <a:pt x="377" y="136"/>
                    </a:lnTo>
                    <a:lnTo>
                      <a:pt x="376" y="137"/>
                    </a:lnTo>
                    <a:lnTo>
                      <a:pt x="374" y="140"/>
                    </a:lnTo>
                    <a:lnTo>
                      <a:pt x="374" y="140"/>
                    </a:lnTo>
                    <a:lnTo>
                      <a:pt x="372" y="143"/>
                    </a:lnTo>
                    <a:lnTo>
                      <a:pt x="370" y="146"/>
                    </a:lnTo>
                    <a:lnTo>
                      <a:pt x="370" y="146"/>
                    </a:lnTo>
                    <a:lnTo>
                      <a:pt x="369" y="150"/>
                    </a:lnTo>
                    <a:lnTo>
                      <a:pt x="370" y="153"/>
                    </a:lnTo>
                    <a:lnTo>
                      <a:pt x="372" y="158"/>
                    </a:lnTo>
                    <a:lnTo>
                      <a:pt x="372" y="158"/>
                    </a:lnTo>
                    <a:lnTo>
                      <a:pt x="372" y="160"/>
                    </a:lnTo>
                    <a:lnTo>
                      <a:pt x="371" y="162"/>
                    </a:lnTo>
                    <a:lnTo>
                      <a:pt x="370" y="164"/>
                    </a:lnTo>
                    <a:lnTo>
                      <a:pt x="370" y="165"/>
                    </a:lnTo>
                    <a:lnTo>
                      <a:pt x="370" y="165"/>
                    </a:lnTo>
                    <a:lnTo>
                      <a:pt x="370" y="167"/>
                    </a:lnTo>
                    <a:lnTo>
                      <a:pt x="370" y="168"/>
                    </a:lnTo>
                    <a:lnTo>
                      <a:pt x="372" y="171"/>
                    </a:lnTo>
                    <a:lnTo>
                      <a:pt x="372" y="171"/>
                    </a:lnTo>
                    <a:lnTo>
                      <a:pt x="374" y="177"/>
                    </a:lnTo>
                    <a:lnTo>
                      <a:pt x="375" y="182"/>
                    </a:lnTo>
                    <a:lnTo>
                      <a:pt x="375" y="182"/>
                    </a:lnTo>
                    <a:lnTo>
                      <a:pt x="376" y="184"/>
                    </a:lnTo>
                    <a:lnTo>
                      <a:pt x="375" y="186"/>
                    </a:lnTo>
                    <a:lnTo>
                      <a:pt x="375" y="187"/>
                    </a:lnTo>
                    <a:lnTo>
                      <a:pt x="375" y="188"/>
                    </a:lnTo>
                    <a:lnTo>
                      <a:pt x="375" y="188"/>
                    </a:lnTo>
                    <a:lnTo>
                      <a:pt x="376" y="190"/>
                    </a:lnTo>
                    <a:lnTo>
                      <a:pt x="376" y="192"/>
                    </a:lnTo>
                    <a:lnTo>
                      <a:pt x="375" y="193"/>
                    </a:lnTo>
                    <a:lnTo>
                      <a:pt x="375" y="193"/>
                    </a:lnTo>
                    <a:lnTo>
                      <a:pt x="373" y="194"/>
                    </a:lnTo>
                    <a:lnTo>
                      <a:pt x="371" y="194"/>
                    </a:lnTo>
                    <a:lnTo>
                      <a:pt x="371" y="194"/>
                    </a:lnTo>
                    <a:lnTo>
                      <a:pt x="370" y="196"/>
                    </a:lnTo>
                    <a:lnTo>
                      <a:pt x="368" y="199"/>
                    </a:lnTo>
                    <a:lnTo>
                      <a:pt x="368" y="199"/>
                    </a:lnTo>
                    <a:lnTo>
                      <a:pt x="366" y="201"/>
                    </a:lnTo>
                    <a:lnTo>
                      <a:pt x="364" y="203"/>
                    </a:lnTo>
                    <a:lnTo>
                      <a:pt x="364" y="203"/>
                    </a:lnTo>
                    <a:lnTo>
                      <a:pt x="362" y="206"/>
                    </a:lnTo>
                    <a:lnTo>
                      <a:pt x="358" y="204"/>
                    </a:lnTo>
                    <a:lnTo>
                      <a:pt x="358" y="204"/>
                    </a:lnTo>
                    <a:lnTo>
                      <a:pt x="355" y="203"/>
                    </a:lnTo>
                    <a:lnTo>
                      <a:pt x="351" y="202"/>
                    </a:lnTo>
                    <a:lnTo>
                      <a:pt x="351" y="202"/>
                    </a:lnTo>
                    <a:lnTo>
                      <a:pt x="349" y="202"/>
                    </a:lnTo>
                    <a:lnTo>
                      <a:pt x="347" y="202"/>
                    </a:lnTo>
                    <a:lnTo>
                      <a:pt x="342" y="203"/>
                    </a:lnTo>
                    <a:lnTo>
                      <a:pt x="342" y="203"/>
                    </a:lnTo>
                    <a:lnTo>
                      <a:pt x="340" y="202"/>
                    </a:lnTo>
                    <a:lnTo>
                      <a:pt x="338" y="199"/>
                    </a:lnTo>
                    <a:lnTo>
                      <a:pt x="337" y="196"/>
                    </a:lnTo>
                    <a:lnTo>
                      <a:pt x="335" y="193"/>
                    </a:lnTo>
                    <a:lnTo>
                      <a:pt x="335" y="193"/>
                    </a:lnTo>
                    <a:lnTo>
                      <a:pt x="333" y="192"/>
                    </a:lnTo>
                    <a:lnTo>
                      <a:pt x="332" y="192"/>
                    </a:lnTo>
                    <a:lnTo>
                      <a:pt x="330" y="193"/>
                    </a:lnTo>
                    <a:lnTo>
                      <a:pt x="330" y="193"/>
                    </a:lnTo>
                    <a:lnTo>
                      <a:pt x="327" y="192"/>
                    </a:lnTo>
                    <a:lnTo>
                      <a:pt x="326" y="189"/>
                    </a:lnTo>
                    <a:lnTo>
                      <a:pt x="325" y="184"/>
                    </a:lnTo>
                    <a:lnTo>
                      <a:pt x="325" y="184"/>
                    </a:lnTo>
                    <a:lnTo>
                      <a:pt x="325" y="181"/>
                    </a:lnTo>
                    <a:lnTo>
                      <a:pt x="324" y="177"/>
                    </a:lnTo>
                    <a:lnTo>
                      <a:pt x="324" y="177"/>
                    </a:lnTo>
                    <a:lnTo>
                      <a:pt x="320" y="167"/>
                    </a:lnTo>
                    <a:lnTo>
                      <a:pt x="320" y="167"/>
                    </a:lnTo>
                    <a:lnTo>
                      <a:pt x="317" y="162"/>
                    </a:lnTo>
                    <a:lnTo>
                      <a:pt x="316" y="158"/>
                    </a:lnTo>
                    <a:lnTo>
                      <a:pt x="316" y="158"/>
                    </a:lnTo>
                    <a:lnTo>
                      <a:pt x="317" y="156"/>
                    </a:lnTo>
                    <a:lnTo>
                      <a:pt x="318" y="154"/>
                    </a:lnTo>
                    <a:lnTo>
                      <a:pt x="318" y="153"/>
                    </a:lnTo>
                    <a:lnTo>
                      <a:pt x="319" y="151"/>
                    </a:lnTo>
                    <a:lnTo>
                      <a:pt x="319" y="151"/>
                    </a:lnTo>
                    <a:lnTo>
                      <a:pt x="318" y="149"/>
                    </a:lnTo>
                    <a:lnTo>
                      <a:pt x="317" y="147"/>
                    </a:lnTo>
                    <a:lnTo>
                      <a:pt x="314" y="144"/>
                    </a:lnTo>
                    <a:lnTo>
                      <a:pt x="314" y="144"/>
                    </a:lnTo>
                    <a:lnTo>
                      <a:pt x="313" y="143"/>
                    </a:lnTo>
                    <a:lnTo>
                      <a:pt x="312" y="143"/>
                    </a:lnTo>
                    <a:lnTo>
                      <a:pt x="310" y="144"/>
                    </a:lnTo>
                    <a:lnTo>
                      <a:pt x="310" y="144"/>
                    </a:lnTo>
                    <a:lnTo>
                      <a:pt x="309" y="144"/>
                    </a:lnTo>
                    <a:lnTo>
                      <a:pt x="308" y="144"/>
                    </a:lnTo>
                    <a:lnTo>
                      <a:pt x="305" y="140"/>
                    </a:lnTo>
                    <a:lnTo>
                      <a:pt x="305" y="140"/>
                    </a:lnTo>
                    <a:lnTo>
                      <a:pt x="303" y="139"/>
                    </a:lnTo>
                    <a:lnTo>
                      <a:pt x="300" y="140"/>
                    </a:lnTo>
                    <a:lnTo>
                      <a:pt x="300" y="140"/>
                    </a:lnTo>
                    <a:lnTo>
                      <a:pt x="292" y="144"/>
                    </a:lnTo>
                    <a:lnTo>
                      <a:pt x="292" y="144"/>
                    </a:lnTo>
                    <a:lnTo>
                      <a:pt x="290" y="146"/>
                    </a:lnTo>
                    <a:lnTo>
                      <a:pt x="288" y="148"/>
                    </a:lnTo>
                    <a:lnTo>
                      <a:pt x="288" y="148"/>
                    </a:lnTo>
                    <a:lnTo>
                      <a:pt x="286" y="148"/>
                    </a:lnTo>
                    <a:lnTo>
                      <a:pt x="285" y="148"/>
                    </a:lnTo>
                    <a:lnTo>
                      <a:pt x="282" y="146"/>
                    </a:lnTo>
                    <a:lnTo>
                      <a:pt x="282" y="146"/>
                    </a:lnTo>
                    <a:lnTo>
                      <a:pt x="278" y="143"/>
                    </a:lnTo>
                    <a:lnTo>
                      <a:pt x="276" y="138"/>
                    </a:lnTo>
                    <a:lnTo>
                      <a:pt x="276" y="138"/>
                    </a:lnTo>
                    <a:lnTo>
                      <a:pt x="277" y="127"/>
                    </a:lnTo>
                    <a:lnTo>
                      <a:pt x="277" y="127"/>
                    </a:lnTo>
                    <a:lnTo>
                      <a:pt x="276" y="125"/>
                    </a:lnTo>
                    <a:lnTo>
                      <a:pt x="275" y="123"/>
                    </a:lnTo>
                    <a:lnTo>
                      <a:pt x="272" y="121"/>
                    </a:lnTo>
                    <a:lnTo>
                      <a:pt x="272" y="121"/>
                    </a:lnTo>
                    <a:lnTo>
                      <a:pt x="271" y="120"/>
                    </a:lnTo>
                    <a:lnTo>
                      <a:pt x="270" y="118"/>
                    </a:lnTo>
                    <a:lnTo>
                      <a:pt x="270" y="117"/>
                    </a:lnTo>
                    <a:lnTo>
                      <a:pt x="270" y="115"/>
                    </a:lnTo>
                    <a:lnTo>
                      <a:pt x="270" y="115"/>
                    </a:lnTo>
                    <a:lnTo>
                      <a:pt x="274" y="108"/>
                    </a:lnTo>
                    <a:lnTo>
                      <a:pt x="274" y="108"/>
                    </a:lnTo>
                    <a:lnTo>
                      <a:pt x="276" y="105"/>
                    </a:lnTo>
                    <a:lnTo>
                      <a:pt x="279" y="102"/>
                    </a:lnTo>
                    <a:lnTo>
                      <a:pt x="279" y="102"/>
                    </a:lnTo>
                    <a:lnTo>
                      <a:pt x="279" y="99"/>
                    </a:lnTo>
                    <a:lnTo>
                      <a:pt x="279" y="95"/>
                    </a:lnTo>
                    <a:lnTo>
                      <a:pt x="278" y="88"/>
                    </a:lnTo>
                    <a:lnTo>
                      <a:pt x="278" y="88"/>
                    </a:lnTo>
                    <a:lnTo>
                      <a:pt x="278" y="87"/>
                    </a:lnTo>
                    <a:lnTo>
                      <a:pt x="277" y="87"/>
                    </a:lnTo>
                    <a:lnTo>
                      <a:pt x="276" y="86"/>
                    </a:lnTo>
                    <a:lnTo>
                      <a:pt x="274" y="85"/>
                    </a:lnTo>
                    <a:lnTo>
                      <a:pt x="274" y="85"/>
                    </a:lnTo>
                    <a:lnTo>
                      <a:pt x="273" y="84"/>
                    </a:lnTo>
                    <a:lnTo>
                      <a:pt x="273" y="83"/>
                    </a:lnTo>
                    <a:lnTo>
                      <a:pt x="274" y="81"/>
                    </a:lnTo>
                    <a:lnTo>
                      <a:pt x="277" y="75"/>
                    </a:lnTo>
                    <a:lnTo>
                      <a:pt x="277" y="75"/>
                    </a:lnTo>
                    <a:lnTo>
                      <a:pt x="278" y="70"/>
                    </a:lnTo>
                    <a:lnTo>
                      <a:pt x="279" y="65"/>
                    </a:lnTo>
                    <a:lnTo>
                      <a:pt x="279" y="65"/>
                    </a:lnTo>
                    <a:lnTo>
                      <a:pt x="280" y="61"/>
                    </a:lnTo>
                    <a:lnTo>
                      <a:pt x="282" y="59"/>
                    </a:lnTo>
                    <a:lnTo>
                      <a:pt x="282" y="59"/>
                    </a:lnTo>
                    <a:lnTo>
                      <a:pt x="282" y="57"/>
                    </a:lnTo>
                    <a:lnTo>
                      <a:pt x="282" y="56"/>
                    </a:lnTo>
                    <a:lnTo>
                      <a:pt x="280" y="53"/>
                    </a:lnTo>
                    <a:lnTo>
                      <a:pt x="280" y="53"/>
                    </a:lnTo>
                    <a:lnTo>
                      <a:pt x="279" y="51"/>
                    </a:lnTo>
                    <a:lnTo>
                      <a:pt x="278" y="48"/>
                    </a:lnTo>
                    <a:lnTo>
                      <a:pt x="278" y="48"/>
                    </a:lnTo>
                    <a:lnTo>
                      <a:pt x="278" y="44"/>
                    </a:lnTo>
                    <a:lnTo>
                      <a:pt x="278" y="40"/>
                    </a:lnTo>
                    <a:lnTo>
                      <a:pt x="278" y="40"/>
                    </a:lnTo>
                    <a:lnTo>
                      <a:pt x="277" y="38"/>
                    </a:lnTo>
                    <a:lnTo>
                      <a:pt x="276" y="37"/>
                    </a:lnTo>
                    <a:lnTo>
                      <a:pt x="275" y="37"/>
                    </a:lnTo>
                    <a:lnTo>
                      <a:pt x="275" y="37"/>
                    </a:lnTo>
                    <a:lnTo>
                      <a:pt x="274" y="31"/>
                    </a:lnTo>
                    <a:lnTo>
                      <a:pt x="274" y="31"/>
                    </a:lnTo>
                    <a:lnTo>
                      <a:pt x="273" y="24"/>
                    </a:lnTo>
                    <a:lnTo>
                      <a:pt x="271" y="18"/>
                    </a:lnTo>
                    <a:lnTo>
                      <a:pt x="271" y="18"/>
                    </a:lnTo>
                    <a:lnTo>
                      <a:pt x="270" y="17"/>
                    </a:lnTo>
                    <a:lnTo>
                      <a:pt x="270" y="14"/>
                    </a:lnTo>
                    <a:lnTo>
                      <a:pt x="270" y="13"/>
                    </a:lnTo>
                    <a:lnTo>
                      <a:pt x="270" y="13"/>
                    </a:lnTo>
                    <a:lnTo>
                      <a:pt x="271" y="11"/>
                    </a:lnTo>
                    <a:lnTo>
                      <a:pt x="270" y="9"/>
                    </a:lnTo>
                    <a:lnTo>
                      <a:pt x="270" y="9"/>
                    </a:lnTo>
                    <a:lnTo>
                      <a:pt x="269" y="8"/>
                    </a:lnTo>
                    <a:lnTo>
                      <a:pt x="269" y="6"/>
                    </a:lnTo>
                    <a:lnTo>
                      <a:pt x="270" y="3"/>
                    </a:lnTo>
                    <a:lnTo>
                      <a:pt x="270" y="3"/>
                    </a:lnTo>
                    <a:lnTo>
                      <a:pt x="270" y="1"/>
                    </a:lnTo>
                    <a:lnTo>
                      <a:pt x="270" y="0"/>
                    </a:lnTo>
                    <a:lnTo>
                      <a:pt x="269" y="0"/>
                    </a:lnTo>
                    <a:lnTo>
                      <a:pt x="269" y="0"/>
                    </a:lnTo>
                    <a:lnTo>
                      <a:pt x="266" y="0"/>
                    </a:lnTo>
                    <a:lnTo>
                      <a:pt x="265" y="1"/>
                    </a:lnTo>
                    <a:lnTo>
                      <a:pt x="265" y="1"/>
                    </a:lnTo>
                    <a:lnTo>
                      <a:pt x="263" y="2"/>
                    </a:lnTo>
                    <a:lnTo>
                      <a:pt x="262" y="4"/>
                    </a:lnTo>
                    <a:lnTo>
                      <a:pt x="262" y="4"/>
                    </a:lnTo>
                    <a:lnTo>
                      <a:pt x="260" y="5"/>
                    </a:lnTo>
                    <a:lnTo>
                      <a:pt x="259" y="8"/>
                    </a:lnTo>
                    <a:lnTo>
                      <a:pt x="259" y="8"/>
                    </a:lnTo>
                    <a:lnTo>
                      <a:pt x="259" y="12"/>
                    </a:lnTo>
                    <a:lnTo>
                      <a:pt x="260" y="13"/>
                    </a:lnTo>
                    <a:lnTo>
                      <a:pt x="259" y="16"/>
                    </a:lnTo>
                    <a:lnTo>
                      <a:pt x="259" y="16"/>
                    </a:lnTo>
                    <a:lnTo>
                      <a:pt x="255" y="27"/>
                    </a:lnTo>
                    <a:lnTo>
                      <a:pt x="255" y="27"/>
                    </a:lnTo>
                    <a:lnTo>
                      <a:pt x="254" y="30"/>
                    </a:lnTo>
                    <a:lnTo>
                      <a:pt x="253" y="31"/>
                    </a:lnTo>
                    <a:lnTo>
                      <a:pt x="252" y="31"/>
                    </a:lnTo>
                    <a:lnTo>
                      <a:pt x="252" y="31"/>
                    </a:lnTo>
                    <a:lnTo>
                      <a:pt x="248" y="28"/>
                    </a:lnTo>
                    <a:lnTo>
                      <a:pt x="247" y="28"/>
                    </a:lnTo>
                    <a:lnTo>
                      <a:pt x="246" y="28"/>
                    </a:lnTo>
                    <a:lnTo>
                      <a:pt x="246" y="28"/>
                    </a:lnTo>
                    <a:lnTo>
                      <a:pt x="241" y="34"/>
                    </a:lnTo>
                    <a:lnTo>
                      <a:pt x="241" y="34"/>
                    </a:lnTo>
                    <a:lnTo>
                      <a:pt x="239" y="37"/>
                    </a:lnTo>
                    <a:lnTo>
                      <a:pt x="239" y="38"/>
                    </a:lnTo>
                    <a:lnTo>
                      <a:pt x="239" y="39"/>
                    </a:lnTo>
                    <a:lnTo>
                      <a:pt x="239" y="39"/>
                    </a:lnTo>
                    <a:lnTo>
                      <a:pt x="244" y="41"/>
                    </a:lnTo>
                    <a:lnTo>
                      <a:pt x="244" y="41"/>
                    </a:lnTo>
                    <a:lnTo>
                      <a:pt x="244" y="43"/>
                    </a:lnTo>
                    <a:lnTo>
                      <a:pt x="243" y="45"/>
                    </a:lnTo>
                    <a:lnTo>
                      <a:pt x="243" y="45"/>
                    </a:lnTo>
                    <a:lnTo>
                      <a:pt x="239" y="52"/>
                    </a:lnTo>
                    <a:lnTo>
                      <a:pt x="239" y="52"/>
                    </a:lnTo>
                    <a:lnTo>
                      <a:pt x="238" y="54"/>
                    </a:lnTo>
                    <a:lnTo>
                      <a:pt x="239" y="55"/>
                    </a:lnTo>
                    <a:lnTo>
                      <a:pt x="239" y="55"/>
                    </a:lnTo>
                    <a:lnTo>
                      <a:pt x="240" y="56"/>
                    </a:lnTo>
                    <a:lnTo>
                      <a:pt x="241" y="57"/>
                    </a:lnTo>
                    <a:lnTo>
                      <a:pt x="240" y="58"/>
                    </a:lnTo>
                    <a:lnTo>
                      <a:pt x="240" y="58"/>
                    </a:lnTo>
                    <a:lnTo>
                      <a:pt x="238" y="61"/>
                    </a:lnTo>
                    <a:lnTo>
                      <a:pt x="238" y="62"/>
                    </a:lnTo>
                    <a:lnTo>
                      <a:pt x="238" y="63"/>
                    </a:lnTo>
                    <a:lnTo>
                      <a:pt x="238" y="63"/>
                    </a:lnTo>
                    <a:lnTo>
                      <a:pt x="242" y="65"/>
                    </a:lnTo>
                    <a:lnTo>
                      <a:pt x="244" y="66"/>
                    </a:lnTo>
                    <a:lnTo>
                      <a:pt x="245" y="67"/>
                    </a:lnTo>
                    <a:lnTo>
                      <a:pt x="245" y="67"/>
                    </a:lnTo>
                    <a:lnTo>
                      <a:pt x="244" y="70"/>
                    </a:lnTo>
                    <a:lnTo>
                      <a:pt x="243" y="73"/>
                    </a:lnTo>
                    <a:lnTo>
                      <a:pt x="244" y="74"/>
                    </a:lnTo>
                    <a:lnTo>
                      <a:pt x="244" y="74"/>
                    </a:lnTo>
                    <a:lnTo>
                      <a:pt x="245" y="77"/>
                    </a:lnTo>
                    <a:lnTo>
                      <a:pt x="244" y="80"/>
                    </a:lnTo>
                    <a:lnTo>
                      <a:pt x="244" y="81"/>
                    </a:lnTo>
                    <a:lnTo>
                      <a:pt x="244" y="81"/>
                    </a:lnTo>
                    <a:lnTo>
                      <a:pt x="236" y="83"/>
                    </a:lnTo>
                    <a:lnTo>
                      <a:pt x="236" y="83"/>
                    </a:lnTo>
                    <a:lnTo>
                      <a:pt x="233" y="84"/>
                    </a:lnTo>
                    <a:lnTo>
                      <a:pt x="231" y="84"/>
                    </a:lnTo>
                    <a:lnTo>
                      <a:pt x="230" y="85"/>
                    </a:lnTo>
                    <a:lnTo>
                      <a:pt x="230" y="85"/>
                    </a:lnTo>
                    <a:lnTo>
                      <a:pt x="231" y="89"/>
                    </a:lnTo>
                    <a:lnTo>
                      <a:pt x="234" y="94"/>
                    </a:lnTo>
                    <a:lnTo>
                      <a:pt x="234" y="94"/>
                    </a:lnTo>
                    <a:lnTo>
                      <a:pt x="236" y="96"/>
                    </a:lnTo>
                    <a:lnTo>
                      <a:pt x="237" y="98"/>
                    </a:lnTo>
                    <a:lnTo>
                      <a:pt x="237" y="99"/>
                    </a:lnTo>
                    <a:lnTo>
                      <a:pt x="237" y="99"/>
                    </a:lnTo>
                    <a:lnTo>
                      <a:pt x="236" y="102"/>
                    </a:lnTo>
                    <a:lnTo>
                      <a:pt x="236" y="103"/>
                    </a:lnTo>
                    <a:lnTo>
                      <a:pt x="237" y="104"/>
                    </a:lnTo>
                    <a:lnTo>
                      <a:pt x="237" y="104"/>
                    </a:lnTo>
                    <a:lnTo>
                      <a:pt x="240" y="106"/>
                    </a:lnTo>
                    <a:lnTo>
                      <a:pt x="242" y="107"/>
                    </a:lnTo>
                    <a:lnTo>
                      <a:pt x="242" y="109"/>
                    </a:lnTo>
                    <a:lnTo>
                      <a:pt x="242" y="109"/>
                    </a:lnTo>
                    <a:lnTo>
                      <a:pt x="239" y="119"/>
                    </a:lnTo>
                    <a:lnTo>
                      <a:pt x="239" y="119"/>
                    </a:lnTo>
                    <a:lnTo>
                      <a:pt x="237" y="120"/>
                    </a:lnTo>
                    <a:lnTo>
                      <a:pt x="234" y="121"/>
                    </a:lnTo>
                    <a:lnTo>
                      <a:pt x="234" y="121"/>
                    </a:lnTo>
                    <a:lnTo>
                      <a:pt x="229" y="122"/>
                    </a:lnTo>
                    <a:lnTo>
                      <a:pt x="226" y="124"/>
                    </a:lnTo>
                    <a:lnTo>
                      <a:pt x="226" y="124"/>
                    </a:lnTo>
                    <a:lnTo>
                      <a:pt x="224" y="125"/>
                    </a:lnTo>
                    <a:lnTo>
                      <a:pt x="222" y="126"/>
                    </a:lnTo>
                    <a:lnTo>
                      <a:pt x="222" y="127"/>
                    </a:lnTo>
                    <a:lnTo>
                      <a:pt x="222" y="127"/>
                    </a:lnTo>
                    <a:lnTo>
                      <a:pt x="222" y="129"/>
                    </a:lnTo>
                    <a:lnTo>
                      <a:pt x="222" y="130"/>
                    </a:lnTo>
                    <a:lnTo>
                      <a:pt x="221" y="130"/>
                    </a:lnTo>
                    <a:lnTo>
                      <a:pt x="221" y="130"/>
                    </a:lnTo>
                    <a:lnTo>
                      <a:pt x="220" y="133"/>
                    </a:lnTo>
                    <a:lnTo>
                      <a:pt x="219" y="134"/>
                    </a:lnTo>
                    <a:lnTo>
                      <a:pt x="217" y="133"/>
                    </a:lnTo>
                    <a:lnTo>
                      <a:pt x="217" y="133"/>
                    </a:lnTo>
                    <a:lnTo>
                      <a:pt x="214" y="130"/>
                    </a:lnTo>
                    <a:lnTo>
                      <a:pt x="213" y="129"/>
                    </a:lnTo>
                    <a:lnTo>
                      <a:pt x="211" y="129"/>
                    </a:lnTo>
                    <a:lnTo>
                      <a:pt x="211" y="129"/>
                    </a:lnTo>
                    <a:lnTo>
                      <a:pt x="209" y="131"/>
                    </a:lnTo>
                    <a:lnTo>
                      <a:pt x="207" y="132"/>
                    </a:lnTo>
                    <a:lnTo>
                      <a:pt x="207" y="132"/>
                    </a:lnTo>
                    <a:lnTo>
                      <a:pt x="206" y="133"/>
                    </a:lnTo>
                    <a:lnTo>
                      <a:pt x="205" y="134"/>
                    </a:lnTo>
                    <a:lnTo>
                      <a:pt x="205" y="134"/>
                    </a:lnTo>
                    <a:lnTo>
                      <a:pt x="203" y="134"/>
                    </a:lnTo>
                    <a:lnTo>
                      <a:pt x="202" y="136"/>
                    </a:lnTo>
                    <a:lnTo>
                      <a:pt x="202" y="136"/>
                    </a:lnTo>
                    <a:lnTo>
                      <a:pt x="199" y="138"/>
                    </a:lnTo>
                    <a:lnTo>
                      <a:pt x="197" y="141"/>
                    </a:lnTo>
                    <a:lnTo>
                      <a:pt x="197" y="141"/>
                    </a:lnTo>
                    <a:lnTo>
                      <a:pt x="196" y="143"/>
                    </a:lnTo>
                    <a:lnTo>
                      <a:pt x="195" y="144"/>
                    </a:lnTo>
                    <a:lnTo>
                      <a:pt x="196" y="146"/>
                    </a:lnTo>
                    <a:lnTo>
                      <a:pt x="196" y="146"/>
                    </a:lnTo>
                    <a:lnTo>
                      <a:pt x="196" y="147"/>
                    </a:lnTo>
                    <a:lnTo>
                      <a:pt x="195" y="149"/>
                    </a:lnTo>
                    <a:lnTo>
                      <a:pt x="194" y="150"/>
                    </a:lnTo>
                    <a:lnTo>
                      <a:pt x="194" y="150"/>
                    </a:lnTo>
                    <a:lnTo>
                      <a:pt x="186" y="150"/>
                    </a:lnTo>
                    <a:lnTo>
                      <a:pt x="186" y="150"/>
                    </a:lnTo>
                    <a:lnTo>
                      <a:pt x="185" y="150"/>
                    </a:lnTo>
                    <a:lnTo>
                      <a:pt x="185" y="152"/>
                    </a:lnTo>
                    <a:lnTo>
                      <a:pt x="184" y="153"/>
                    </a:lnTo>
                    <a:lnTo>
                      <a:pt x="182" y="154"/>
                    </a:lnTo>
                    <a:lnTo>
                      <a:pt x="182" y="154"/>
                    </a:lnTo>
                    <a:lnTo>
                      <a:pt x="179" y="154"/>
                    </a:lnTo>
                    <a:lnTo>
                      <a:pt x="177" y="156"/>
                    </a:lnTo>
                    <a:lnTo>
                      <a:pt x="177" y="156"/>
                    </a:lnTo>
                    <a:lnTo>
                      <a:pt x="175" y="157"/>
                    </a:lnTo>
                    <a:lnTo>
                      <a:pt x="173" y="158"/>
                    </a:lnTo>
                    <a:lnTo>
                      <a:pt x="173" y="158"/>
                    </a:lnTo>
                    <a:lnTo>
                      <a:pt x="165" y="160"/>
                    </a:lnTo>
                    <a:lnTo>
                      <a:pt x="165" y="160"/>
                    </a:lnTo>
                    <a:lnTo>
                      <a:pt x="163" y="161"/>
                    </a:lnTo>
                    <a:lnTo>
                      <a:pt x="161" y="163"/>
                    </a:lnTo>
                    <a:lnTo>
                      <a:pt x="161" y="163"/>
                    </a:lnTo>
                    <a:lnTo>
                      <a:pt x="160" y="166"/>
                    </a:lnTo>
                    <a:lnTo>
                      <a:pt x="159" y="168"/>
                    </a:lnTo>
                    <a:lnTo>
                      <a:pt x="158" y="168"/>
                    </a:lnTo>
                    <a:lnTo>
                      <a:pt x="158" y="168"/>
                    </a:lnTo>
                    <a:lnTo>
                      <a:pt x="154" y="168"/>
                    </a:lnTo>
                    <a:lnTo>
                      <a:pt x="150" y="167"/>
                    </a:lnTo>
                    <a:lnTo>
                      <a:pt x="150" y="167"/>
                    </a:lnTo>
                    <a:lnTo>
                      <a:pt x="146" y="169"/>
                    </a:lnTo>
                    <a:lnTo>
                      <a:pt x="145" y="171"/>
                    </a:lnTo>
                    <a:lnTo>
                      <a:pt x="145" y="172"/>
                    </a:lnTo>
                    <a:lnTo>
                      <a:pt x="145" y="172"/>
                    </a:lnTo>
                    <a:lnTo>
                      <a:pt x="146" y="176"/>
                    </a:lnTo>
                    <a:lnTo>
                      <a:pt x="146" y="180"/>
                    </a:lnTo>
                    <a:lnTo>
                      <a:pt x="146" y="180"/>
                    </a:lnTo>
                    <a:lnTo>
                      <a:pt x="144" y="185"/>
                    </a:lnTo>
                    <a:lnTo>
                      <a:pt x="144" y="185"/>
                    </a:lnTo>
                    <a:lnTo>
                      <a:pt x="142" y="186"/>
                    </a:lnTo>
                    <a:lnTo>
                      <a:pt x="140" y="188"/>
                    </a:lnTo>
                    <a:lnTo>
                      <a:pt x="140" y="188"/>
                    </a:lnTo>
                    <a:lnTo>
                      <a:pt x="138" y="187"/>
                    </a:lnTo>
                    <a:lnTo>
                      <a:pt x="134" y="187"/>
                    </a:lnTo>
                    <a:lnTo>
                      <a:pt x="134" y="187"/>
                    </a:lnTo>
                    <a:lnTo>
                      <a:pt x="126" y="187"/>
                    </a:lnTo>
                    <a:lnTo>
                      <a:pt x="126" y="187"/>
                    </a:lnTo>
                    <a:lnTo>
                      <a:pt x="120" y="188"/>
                    </a:lnTo>
                    <a:lnTo>
                      <a:pt x="115" y="189"/>
                    </a:lnTo>
                    <a:lnTo>
                      <a:pt x="115" y="189"/>
                    </a:lnTo>
                    <a:lnTo>
                      <a:pt x="112" y="190"/>
                    </a:lnTo>
                    <a:lnTo>
                      <a:pt x="108" y="192"/>
                    </a:lnTo>
                    <a:lnTo>
                      <a:pt x="108" y="192"/>
                    </a:lnTo>
                    <a:lnTo>
                      <a:pt x="110" y="193"/>
                    </a:lnTo>
                    <a:lnTo>
                      <a:pt x="112" y="193"/>
                    </a:lnTo>
                    <a:lnTo>
                      <a:pt x="114" y="193"/>
                    </a:lnTo>
                    <a:lnTo>
                      <a:pt x="116" y="193"/>
                    </a:lnTo>
                    <a:lnTo>
                      <a:pt x="116" y="193"/>
                    </a:lnTo>
                    <a:lnTo>
                      <a:pt x="117" y="194"/>
                    </a:lnTo>
                    <a:lnTo>
                      <a:pt x="117" y="196"/>
                    </a:lnTo>
                    <a:lnTo>
                      <a:pt x="117" y="198"/>
                    </a:lnTo>
                    <a:lnTo>
                      <a:pt x="118" y="200"/>
                    </a:lnTo>
                    <a:lnTo>
                      <a:pt x="118" y="200"/>
                    </a:lnTo>
                    <a:lnTo>
                      <a:pt x="121" y="202"/>
                    </a:lnTo>
                    <a:lnTo>
                      <a:pt x="123" y="203"/>
                    </a:lnTo>
                    <a:lnTo>
                      <a:pt x="123" y="203"/>
                    </a:lnTo>
                    <a:lnTo>
                      <a:pt x="125" y="204"/>
                    </a:lnTo>
                    <a:lnTo>
                      <a:pt x="125" y="206"/>
                    </a:lnTo>
                    <a:lnTo>
                      <a:pt x="124" y="208"/>
                    </a:lnTo>
                    <a:lnTo>
                      <a:pt x="124" y="208"/>
                    </a:lnTo>
                    <a:lnTo>
                      <a:pt x="124" y="210"/>
                    </a:lnTo>
                    <a:lnTo>
                      <a:pt x="125" y="211"/>
                    </a:lnTo>
                    <a:lnTo>
                      <a:pt x="127" y="212"/>
                    </a:lnTo>
                    <a:lnTo>
                      <a:pt x="127" y="212"/>
                    </a:lnTo>
                    <a:lnTo>
                      <a:pt x="127" y="213"/>
                    </a:lnTo>
                    <a:lnTo>
                      <a:pt x="125" y="213"/>
                    </a:lnTo>
                    <a:lnTo>
                      <a:pt x="122" y="213"/>
                    </a:lnTo>
                    <a:lnTo>
                      <a:pt x="122" y="213"/>
                    </a:lnTo>
                    <a:lnTo>
                      <a:pt x="120" y="214"/>
                    </a:lnTo>
                    <a:lnTo>
                      <a:pt x="120" y="215"/>
                    </a:lnTo>
                    <a:lnTo>
                      <a:pt x="119" y="221"/>
                    </a:lnTo>
                    <a:lnTo>
                      <a:pt x="119" y="221"/>
                    </a:lnTo>
                    <a:lnTo>
                      <a:pt x="118" y="222"/>
                    </a:lnTo>
                    <a:lnTo>
                      <a:pt x="117" y="222"/>
                    </a:lnTo>
                    <a:lnTo>
                      <a:pt x="116" y="222"/>
                    </a:lnTo>
                    <a:lnTo>
                      <a:pt x="114" y="220"/>
                    </a:lnTo>
                    <a:lnTo>
                      <a:pt x="114" y="220"/>
                    </a:lnTo>
                    <a:lnTo>
                      <a:pt x="113" y="220"/>
                    </a:lnTo>
                    <a:lnTo>
                      <a:pt x="113" y="220"/>
                    </a:lnTo>
                    <a:lnTo>
                      <a:pt x="113" y="222"/>
                    </a:lnTo>
                    <a:lnTo>
                      <a:pt x="114" y="224"/>
                    </a:lnTo>
                    <a:lnTo>
                      <a:pt x="115" y="226"/>
                    </a:lnTo>
                    <a:lnTo>
                      <a:pt x="117" y="230"/>
                    </a:lnTo>
                    <a:lnTo>
                      <a:pt x="117" y="230"/>
                    </a:lnTo>
                    <a:lnTo>
                      <a:pt x="117" y="233"/>
                    </a:lnTo>
                    <a:lnTo>
                      <a:pt x="116" y="234"/>
                    </a:lnTo>
                    <a:lnTo>
                      <a:pt x="113" y="236"/>
                    </a:lnTo>
                    <a:lnTo>
                      <a:pt x="113" y="236"/>
                    </a:lnTo>
                    <a:lnTo>
                      <a:pt x="111" y="238"/>
                    </a:lnTo>
                    <a:lnTo>
                      <a:pt x="110" y="238"/>
                    </a:lnTo>
                    <a:lnTo>
                      <a:pt x="109" y="238"/>
                    </a:lnTo>
                    <a:lnTo>
                      <a:pt x="108" y="241"/>
                    </a:lnTo>
                    <a:lnTo>
                      <a:pt x="108" y="241"/>
                    </a:lnTo>
                    <a:lnTo>
                      <a:pt x="107" y="244"/>
                    </a:lnTo>
                    <a:lnTo>
                      <a:pt x="106" y="246"/>
                    </a:lnTo>
                    <a:lnTo>
                      <a:pt x="101" y="250"/>
                    </a:lnTo>
                    <a:lnTo>
                      <a:pt x="101" y="250"/>
                    </a:lnTo>
                    <a:lnTo>
                      <a:pt x="91" y="259"/>
                    </a:lnTo>
                    <a:lnTo>
                      <a:pt x="86" y="265"/>
                    </a:lnTo>
                    <a:lnTo>
                      <a:pt x="83" y="271"/>
                    </a:lnTo>
                    <a:lnTo>
                      <a:pt x="83" y="271"/>
                    </a:lnTo>
                    <a:lnTo>
                      <a:pt x="82" y="275"/>
                    </a:lnTo>
                    <a:lnTo>
                      <a:pt x="83" y="278"/>
                    </a:lnTo>
                    <a:lnTo>
                      <a:pt x="83" y="281"/>
                    </a:lnTo>
                    <a:lnTo>
                      <a:pt x="84" y="285"/>
                    </a:lnTo>
                    <a:lnTo>
                      <a:pt x="84" y="285"/>
                    </a:lnTo>
                    <a:lnTo>
                      <a:pt x="83" y="289"/>
                    </a:lnTo>
                    <a:lnTo>
                      <a:pt x="81" y="293"/>
                    </a:lnTo>
                    <a:lnTo>
                      <a:pt x="76" y="299"/>
                    </a:lnTo>
                    <a:lnTo>
                      <a:pt x="76" y="299"/>
                    </a:lnTo>
                    <a:lnTo>
                      <a:pt x="74" y="302"/>
                    </a:lnTo>
                    <a:lnTo>
                      <a:pt x="70" y="303"/>
                    </a:lnTo>
                    <a:lnTo>
                      <a:pt x="68" y="304"/>
                    </a:lnTo>
                    <a:lnTo>
                      <a:pt x="65" y="306"/>
                    </a:lnTo>
                    <a:lnTo>
                      <a:pt x="65" y="306"/>
                    </a:lnTo>
                    <a:lnTo>
                      <a:pt x="63" y="311"/>
                    </a:lnTo>
                    <a:lnTo>
                      <a:pt x="61" y="317"/>
                    </a:lnTo>
                    <a:lnTo>
                      <a:pt x="60" y="323"/>
                    </a:lnTo>
                    <a:lnTo>
                      <a:pt x="57" y="328"/>
                    </a:lnTo>
                    <a:lnTo>
                      <a:pt x="57" y="328"/>
                    </a:lnTo>
                    <a:lnTo>
                      <a:pt x="54" y="330"/>
                    </a:lnTo>
                    <a:lnTo>
                      <a:pt x="51" y="331"/>
                    </a:lnTo>
                    <a:lnTo>
                      <a:pt x="47" y="333"/>
                    </a:lnTo>
                    <a:lnTo>
                      <a:pt x="45" y="334"/>
                    </a:lnTo>
                    <a:lnTo>
                      <a:pt x="45" y="334"/>
                    </a:lnTo>
                    <a:lnTo>
                      <a:pt x="43" y="339"/>
                    </a:lnTo>
                    <a:lnTo>
                      <a:pt x="41" y="342"/>
                    </a:lnTo>
                    <a:lnTo>
                      <a:pt x="36" y="343"/>
                    </a:lnTo>
                    <a:lnTo>
                      <a:pt x="36" y="343"/>
                    </a:lnTo>
                    <a:lnTo>
                      <a:pt x="33" y="344"/>
                    </a:lnTo>
                    <a:lnTo>
                      <a:pt x="30" y="344"/>
                    </a:lnTo>
                    <a:lnTo>
                      <a:pt x="28" y="344"/>
                    </a:lnTo>
                    <a:lnTo>
                      <a:pt x="25" y="346"/>
                    </a:lnTo>
                    <a:lnTo>
                      <a:pt x="25" y="346"/>
                    </a:lnTo>
                    <a:lnTo>
                      <a:pt x="22" y="347"/>
                    </a:lnTo>
                    <a:lnTo>
                      <a:pt x="18" y="348"/>
                    </a:lnTo>
                    <a:lnTo>
                      <a:pt x="15" y="349"/>
                    </a:lnTo>
                    <a:lnTo>
                      <a:pt x="12" y="350"/>
                    </a:lnTo>
                    <a:lnTo>
                      <a:pt x="12" y="350"/>
                    </a:lnTo>
                    <a:lnTo>
                      <a:pt x="9" y="352"/>
                    </a:lnTo>
                    <a:lnTo>
                      <a:pt x="7" y="354"/>
                    </a:lnTo>
                    <a:lnTo>
                      <a:pt x="6" y="358"/>
                    </a:lnTo>
                    <a:lnTo>
                      <a:pt x="6" y="358"/>
                    </a:lnTo>
                    <a:lnTo>
                      <a:pt x="5" y="360"/>
                    </a:lnTo>
                    <a:lnTo>
                      <a:pt x="5" y="362"/>
                    </a:lnTo>
                    <a:lnTo>
                      <a:pt x="5" y="369"/>
                    </a:lnTo>
                    <a:lnTo>
                      <a:pt x="5" y="369"/>
                    </a:lnTo>
                    <a:lnTo>
                      <a:pt x="5" y="372"/>
                    </a:lnTo>
                    <a:lnTo>
                      <a:pt x="3" y="375"/>
                    </a:lnTo>
                    <a:lnTo>
                      <a:pt x="0" y="383"/>
                    </a:lnTo>
                    <a:lnTo>
                      <a:pt x="0" y="383"/>
                    </a:lnTo>
                    <a:lnTo>
                      <a:pt x="0" y="385"/>
                    </a:lnTo>
                    <a:lnTo>
                      <a:pt x="1" y="388"/>
                    </a:lnTo>
                    <a:lnTo>
                      <a:pt x="2" y="393"/>
                    </a:lnTo>
                    <a:lnTo>
                      <a:pt x="4" y="400"/>
                    </a:lnTo>
                    <a:lnTo>
                      <a:pt x="5" y="405"/>
                    </a:lnTo>
                    <a:lnTo>
                      <a:pt x="5" y="405"/>
                    </a:lnTo>
                    <a:lnTo>
                      <a:pt x="4" y="419"/>
                    </a:lnTo>
                    <a:lnTo>
                      <a:pt x="4" y="419"/>
                    </a:lnTo>
                    <a:lnTo>
                      <a:pt x="22" y="419"/>
                    </a:lnTo>
                    <a:lnTo>
                      <a:pt x="38" y="418"/>
                    </a:lnTo>
                    <a:lnTo>
                      <a:pt x="38" y="418"/>
                    </a:lnTo>
                    <a:lnTo>
                      <a:pt x="54" y="419"/>
                    </a:lnTo>
                    <a:lnTo>
                      <a:pt x="71" y="421"/>
                    </a:lnTo>
                    <a:lnTo>
                      <a:pt x="71" y="421"/>
                    </a:lnTo>
                    <a:lnTo>
                      <a:pt x="91" y="426"/>
                    </a:lnTo>
                    <a:lnTo>
                      <a:pt x="108" y="432"/>
                    </a:lnTo>
                    <a:lnTo>
                      <a:pt x="108" y="432"/>
                    </a:lnTo>
                    <a:lnTo>
                      <a:pt x="114" y="432"/>
                    </a:lnTo>
                    <a:lnTo>
                      <a:pt x="119" y="431"/>
                    </a:lnTo>
                    <a:lnTo>
                      <a:pt x="122" y="430"/>
                    </a:lnTo>
                    <a:lnTo>
                      <a:pt x="122" y="430"/>
                    </a:lnTo>
                    <a:lnTo>
                      <a:pt x="131" y="426"/>
                    </a:lnTo>
                    <a:lnTo>
                      <a:pt x="150" y="423"/>
                    </a:lnTo>
                    <a:lnTo>
                      <a:pt x="150" y="423"/>
                    </a:lnTo>
                    <a:lnTo>
                      <a:pt x="162" y="423"/>
                    </a:lnTo>
                    <a:lnTo>
                      <a:pt x="176" y="424"/>
                    </a:lnTo>
                    <a:lnTo>
                      <a:pt x="187" y="426"/>
                    </a:lnTo>
                    <a:lnTo>
                      <a:pt x="197" y="429"/>
                    </a:lnTo>
                    <a:lnTo>
                      <a:pt x="197" y="429"/>
                    </a:lnTo>
                    <a:lnTo>
                      <a:pt x="209" y="432"/>
                    </a:lnTo>
                    <a:lnTo>
                      <a:pt x="221" y="437"/>
                    </a:lnTo>
                    <a:lnTo>
                      <a:pt x="238" y="445"/>
                    </a:lnTo>
                    <a:lnTo>
                      <a:pt x="238" y="445"/>
                    </a:lnTo>
                    <a:lnTo>
                      <a:pt x="248" y="449"/>
                    </a:lnTo>
                    <a:lnTo>
                      <a:pt x="257" y="452"/>
                    </a:lnTo>
                    <a:lnTo>
                      <a:pt x="257" y="452"/>
                    </a:lnTo>
                    <a:lnTo>
                      <a:pt x="259" y="453"/>
                    </a:lnTo>
                    <a:lnTo>
                      <a:pt x="262" y="453"/>
                    </a:lnTo>
                    <a:lnTo>
                      <a:pt x="268" y="452"/>
                    </a:lnTo>
                    <a:lnTo>
                      <a:pt x="268" y="452"/>
                    </a:lnTo>
                    <a:lnTo>
                      <a:pt x="268" y="451"/>
                    </a:lnTo>
                    <a:lnTo>
                      <a:pt x="267" y="450"/>
                    </a:lnTo>
                    <a:lnTo>
                      <a:pt x="265" y="449"/>
                    </a:lnTo>
                    <a:lnTo>
                      <a:pt x="265" y="448"/>
                    </a:lnTo>
                    <a:lnTo>
                      <a:pt x="265" y="448"/>
                    </a:lnTo>
                    <a:lnTo>
                      <a:pt x="265" y="444"/>
                    </a:lnTo>
                    <a:lnTo>
                      <a:pt x="265" y="444"/>
                    </a:lnTo>
                    <a:lnTo>
                      <a:pt x="263" y="442"/>
                    </a:lnTo>
                    <a:lnTo>
                      <a:pt x="262" y="442"/>
                    </a:lnTo>
                    <a:lnTo>
                      <a:pt x="261" y="442"/>
                    </a:lnTo>
                    <a:lnTo>
                      <a:pt x="261" y="442"/>
                    </a:lnTo>
                    <a:lnTo>
                      <a:pt x="259" y="443"/>
                    </a:lnTo>
                    <a:lnTo>
                      <a:pt x="258" y="442"/>
                    </a:lnTo>
                    <a:lnTo>
                      <a:pt x="257" y="439"/>
                    </a:lnTo>
                    <a:lnTo>
                      <a:pt x="257" y="439"/>
                    </a:lnTo>
                    <a:lnTo>
                      <a:pt x="257" y="431"/>
                    </a:lnTo>
                    <a:lnTo>
                      <a:pt x="257" y="425"/>
                    </a:lnTo>
                    <a:lnTo>
                      <a:pt x="258" y="422"/>
                    </a:lnTo>
                    <a:lnTo>
                      <a:pt x="258" y="422"/>
                    </a:lnTo>
                    <a:lnTo>
                      <a:pt x="261" y="415"/>
                    </a:lnTo>
                    <a:lnTo>
                      <a:pt x="262" y="409"/>
                    </a:lnTo>
                    <a:lnTo>
                      <a:pt x="262" y="409"/>
                    </a:lnTo>
                    <a:lnTo>
                      <a:pt x="265" y="404"/>
                    </a:lnTo>
                    <a:lnTo>
                      <a:pt x="265" y="400"/>
                    </a:lnTo>
                    <a:lnTo>
                      <a:pt x="266" y="398"/>
                    </a:lnTo>
                    <a:lnTo>
                      <a:pt x="266" y="398"/>
                    </a:lnTo>
                    <a:lnTo>
                      <a:pt x="272" y="392"/>
                    </a:lnTo>
                    <a:lnTo>
                      <a:pt x="279" y="387"/>
                    </a:lnTo>
                    <a:lnTo>
                      <a:pt x="279" y="387"/>
                    </a:lnTo>
                    <a:lnTo>
                      <a:pt x="282" y="385"/>
                    </a:lnTo>
                    <a:lnTo>
                      <a:pt x="286" y="384"/>
                    </a:lnTo>
                    <a:lnTo>
                      <a:pt x="286" y="384"/>
                    </a:lnTo>
                    <a:lnTo>
                      <a:pt x="290" y="381"/>
                    </a:lnTo>
                    <a:lnTo>
                      <a:pt x="292" y="378"/>
                    </a:lnTo>
                    <a:lnTo>
                      <a:pt x="292" y="378"/>
                    </a:lnTo>
                    <a:lnTo>
                      <a:pt x="292" y="375"/>
                    </a:lnTo>
                    <a:lnTo>
                      <a:pt x="294" y="371"/>
                    </a:lnTo>
                    <a:lnTo>
                      <a:pt x="294" y="371"/>
                    </a:lnTo>
                    <a:lnTo>
                      <a:pt x="300" y="361"/>
                    </a:lnTo>
                    <a:lnTo>
                      <a:pt x="306" y="352"/>
                    </a:lnTo>
                    <a:lnTo>
                      <a:pt x="306" y="352"/>
                    </a:lnTo>
                    <a:lnTo>
                      <a:pt x="306" y="348"/>
                    </a:lnTo>
                    <a:lnTo>
                      <a:pt x="304" y="345"/>
                    </a:lnTo>
                    <a:lnTo>
                      <a:pt x="304" y="345"/>
                    </a:lnTo>
                    <a:lnTo>
                      <a:pt x="303" y="342"/>
                    </a:lnTo>
                    <a:lnTo>
                      <a:pt x="303" y="338"/>
                    </a:lnTo>
                    <a:lnTo>
                      <a:pt x="303" y="338"/>
                    </a:lnTo>
                    <a:lnTo>
                      <a:pt x="303" y="336"/>
                    </a:lnTo>
                    <a:lnTo>
                      <a:pt x="304" y="335"/>
                    </a:lnTo>
                    <a:lnTo>
                      <a:pt x="305" y="334"/>
                    </a:lnTo>
                    <a:lnTo>
                      <a:pt x="305" y="334"/>
                    </a:lnTo>
                    <a:lnTo>
                      <a:pt x="306" y="333"/>
                    </a:lnTo>
                    <a:lnTo>
                      <a:pt x="307" y="329"/>
                    </a:lnTo>
                    <a:lnTo>
                      <a:pt x="307" y="329"/>
                    </a:lnTo>
                    <a:lnTo>
                      <a:pt x="311" y="322"/>
                    </a:lnTo>
                    <a:lnTo>
                      <a:pt x="315" y="317"/>
                    </a:lnTo>
                    <a:lnTo>
                      <a:pt x="318" y="314"/>
                    </a:lnTo>
                    <a:lnTo>
                      <a:pt x="318" y="314"/>
                    </a:lnTo>
                    <a:lnTo>
                      <a:pt x="324" y="310"/>
                    </a:lnTo>
                    <a:lnTo>
                      <a:pt x="324" y="310"/>
                    </a:lnTo>
                    <a:lnTo>
                      <a:pt x="325" y="309"/>
                    </a:lnTo>
                    <a:lnTo>
                      <a:pt x="326" y="309"/>
                    </a:lnTo>
                    <a:lnTo>
                      <a:pt x="328" y="309"/>
                    </a:lnTo>
                    <a:lnTo>
                      <a:pt x="328" y="309"/>
                    </a:lnTo>
                    <a:lnTo>
                      <a:pt x="330" y="309"/>
                    </a:lnTo>
                    <a:lnTo>
                      <a:pt x="331" y="309"/>
                    </a:lnTo>
                    <a:lnTo>
                      <a:pt x="332" y="307"/>
                    </a:lnTo>
                    <a:lnTo>
                      <a:pt x="332" y="307"/>
                    </a:lnTo>
                    <a:lnTo>
                      <a:pt x="342" y="303"/>
                    </a:lnTo>
                    <a:lnTo>
                      <a:pt x="354" y="297"/>
                    </a:lnTo>
                    <a:lnTo>
                      <a:pt x="354" y="297"/>
                    </a:lnTo>
                    <a:lnTo>
                      <a:pt x="364" y="291"/>
                    </a:lnTo>
                    <a:lnTo>
                      <a:pt x="369" y="286"/>
                    </a:lnTo>
                    <a:lnTo>
                      <a:pt x="369" y="286"/>
                    </a:lnTo>
                    <a:lnTo>
                      <a:pt x="372" y="282"/>
                    </a:lnTo>
                    <a:lnTo>
                      <a:pt x="372" y="282"/>
                    </a:lnTo>
                    <a:lnTo>
                      <a:pt x="374" y="278"/>
                    </a:lnTo>
                    <a:lnTo>
                      <a:pt x="375" y="274"/>
                    </a:lnTo>
                    <a:lnTo>
                      <a:pt x="375" y="274"/>
                    </a:lnTo>
                    <a:lnTo>
                      <a:pt x="375" y="273"/>
                    </a:lnTo>
                    <a:lnTo>
                      <a:pt x="373" y="272"/>
                    </a:lnTo>
                    <a:lnTo>
                      <a:pt x="370" y="271"/>
                    </a:lnTo>
                    <a:lnTo>
                      <a:pt x="370" y="271"/>
                    </a:lnTo>
                    <a:lnTo>
                      <a:pt x="370" y="271"/>
                    </a:lnTo>
                    <a:lnTo>
                      <a:pt x="370" y="271"/>
                    </a:lnTo>
                    <a:lnTo>
                      <a:pt x="371" y="274"/>
                    </a:lnTo>
                    <a:lnTo>
                      <a:pt x="371" y="274"/>
                    </a:lnTo>
                    <a:lnTo>
                      <a:pt x="372" y="275"/>
                    </a:lnTo>
                    <a:lnTo>
                      <a:pt x="371" y="276"/>
                    </a:lnTo>
                    <a:lnTo>
                      <a:pt x="370" y="275"/>
                    </a:lnTo>
                    <a:lnTo>
                      <a:pt x="370" y="275"/>
                    </a:lnTo>
                    <a:lnTo>
                      <a:pt x="368" y="274"/>
                    </a:lnTo>
                    <a:lnTo>
                      <a:pt x="365" y="274"/>
                    </a:lnTo>
                    <a:lnTo>
                      <a:pt x="365" y="274"/>
                    </a:lnTo>
                    <a:lnTo>
                      <a:pt x="364" y="274"/>
                    </a:lnTo>
                    <a:lnTo>
                      <a:pt x="363" y="273"/>
                    </a:lnTo>
                    <a:lnTo>
                      <a:pt x="364" y="271"/>
                    </a:lnTo>
                    <a:lnTo>
                      <a:pt x="364" y="271"/>
                    </a:lnTo>
                    <a:lnTo>
                      <a:pt x="364" y="270"/>
                    </a:lnTo>
                    <a:lnTo>
                      <a:pt x="364" y="267"/>
                    </a:lnTo>
                    <a:lnTo>
                      <a:pt x="364" y="267"/>
                    </a:lnTo>
                    <a:lnTo>
                      <a:pt x="364" y="265"/>
                    </a:lnTo>
                    <a:lnTo>
                      <a:pt x="364" y="265"/>
                    </a:lnTo>
                    <a:lnTo>
                      <a:pt x="364" y="265"/>
                    </a:lnTo>
                    <a:lnTo>
                      <a:pt x="366" y="264"/>
                    </a:lnTo>
                    <a:lnTo>
                      <a:pt x="367" y="263"/>
                    </a:lnTo>
                    <a:lnTo>
                      <a:pt x="367" y="263"/>
                    </a:lnTo>
                    <a:lnTo>
                      <a:pt x="368" y="262"/>
                    </a:lnTo>
                    <a:lnTo>
                      <a:pt x="369" y="262"/>
                    </a:lnTo>
                    <a:lnTo>
                      <a:pt x="369" y="262"/>
                    </a:lnTo>
                    <a:lnTo>
                      <a:pt x="374" y="259"/>
                    </a:lnTo>
                    <a:lnTo>
                      <a:pt x="380" y="253"/>
                    </a:lnTo>
                    <a:lnTo>
                      <a:pt x="380" y="253"/>
                    </a:lnTo>
                    <a:lnTo>
                      <a:pt x="382" y="250"/>
                    </a:lnTo>
                    <a:lnTo>
                      <a:pt x="384" y="244"/>
                    </a:lnTo>
                    <a:lnTo>
                      <a:pt x="385" y="239"/>
                    </a:lnTo>
                    <a:lnTo>
                      <a:pt x="388" y="234"/>
                    </a:lnTo>
                    <a:lnTo>
                      <a:pt x="388" y="234"/>
                    </a:lnTo>
                    <a:lnTo>
                      <a:pt x="390" y="233"/>
                    </a:lnTo>
                    <a:lnTo>
                      <a:pt x="394" y="232"/>
                    </a:lnTo>
                    <a:lnTo>
                      <a:pt x="397" y="231"/>
                    </a:lnTo>
                    <a:lnTo>
                      <a:pt x="399" y="230"/>
                    </a:lnTo>
                    <a:lnTo>
                      <a:pt x="399" y="230"/>
                    </a:lnTo>
                    <a:lnTo>
                      <a:pt x="401" y="229"/>
                    </a:lnTo>
                    <a:lnTo>
                      <a:pt x="402" y="230"/>
                    </a:lnTo>
                    <a:lnTo>
                      <a:pt x="404" y="231"/>
                    </a:lnTo>
                    <a:lnTo>
                      <a:pt x="404" y="231"/>
                    </a:lnTo>
                    <a:lnTo>
                      <a:pt x="406" y="232"/>
                    </a:lnTo>
                    <a:lnTo>
                      <a:pt x="406" y="231"/>
                    </a:lnTo>
                    <a:lnTo>
                      <a:pt x="407" y="230"/>
                    </a:lnTo>
                    <a:lnTo>
                      <a:pt x="407" y="230"/>
                    </a:lnTo>
                    <a:lnTo>
                      <a:pt x="412" y="225"/>
                    </a:lnTo>
                    <a:lnTo>
                      <a:pt x="412" y="225"/>
                    </a:lnTo>
                    <a:lnTo>
                      <a:pt x="412" y="225"/>
                    </a:lnTo>
                    <a:lnTo>
                      <a:pt x="413" y="225"/>
                    </a:lnTo>
                    <a:lnTo>
                      <a:pt x="416" y="227"/>
                    </a:lnTo>
                    <a:lnTo>
                      <a:pt x="416" y="227"/>
                    </a:lnTo>
                    <a:lnTo>
                      <a:pt x="418" y="227"/>
                    </a:lnTo>
                    <a:lnTo>
                      <a:pt x="420" y="226"/>
                    </a:lnTo>
                    <a:lnTo>
                      <a:pt x="424" y="223"/>
                    </a:lnTo>
                    <a:lnTo>
                      <a:pt x="424" y="223"/>
                    </a:lnTo>
                    <a:lnTo>
                      <a:pt x="429" y="222"/>
                    </a:lnTo>
                    <a:lnTo>
                      <a:pt x="436" y="220"/>
                    </a:lnTo>
                    <a:lnTo>
                      <a:pt x="436" y="220"/>
                    </a:lnTo>
                    <a:lnTo>
                      <a:pt x="443" y="221"/>
                    </a:lnTo>
                    <a:lnTo>
                      <a:pt x="456" y="224"/>
                    </a:lnTo>
                    <a:lnTo>
                      <a:pt x="475" y="229"/>
                    </a:lnTo>
                    <a:lnTo>
                      <a:pt x="475" y="229"/>
                    </a:lnTo>
                    <a:lnTo>
                      <a:pt x="478" y="230"/>
                    </a:lnTo>
                    <a:lnTo>
                      <a:pt x="480" y="233"/>
                    </a:lnTo>
                    <a:lnTo>
                      <a:pt x="480" y="233"/>
                    </a:lnTo>
                    <a:lnTo>
                      <a:pt x="482" y="235"/>
                    </a:lnTo>
                    <a:lnTo>
                      <a:pt x="485" y="236"/>
                    </a:lnTo>
                    <a:lnTo>
                      <a:pt x="485" y="236"/>
                    </a:lnTo>
                    <a:lnTo>
                      <a:pt x="488" y="242"/>
                    </a:lnTo>
                    <a:lnTo>
                      <a:pt x="491" y="245"/>
                    </a:lnTo>
                    <a:lnTo>
                      <a:pt x="491" y="245"/>
                    </a:lnTo>
                    <a:lnTo>
                      <a:pt x="496" y="253"/>
                    </a:lnTo>
                    <a:lnTo>
                      <a:pt x="496" y="253"/>
                    </a:lnTo>
                    <a:lnTo>
                      <a:pt x="501" y="260"/>
                    </a:lnTo>
                    <a:lnTo>
                      <a:pt x="501" y="260"/>
                    </a:lnTo>
                    <a:lnTo>
                      <a:pt x="503" y="260"/>
                    </a:lnTo>
                    <a:lnTo>
                      <a:pt x="505" y="259"/>
                    </a:lnTo>
                    <a:lnTo>
                      <a:pt x="505" y="259"/>
                    </a:lnTo>
                    <a:lnTo>
                      <a:pt x="505" y="259"/>
                    </a:lnTo>
                    <a:lnTo>
                      <a:pt x="505" y="260"/>
                    </a:lnTo>
                    <a:lnTo>
                      <a:pt x="504" y="261"/>
                    </a:lnTo>
                    <a:lnTo>
                      <a:pt x="504" y="261"/>
                    </a:lnTo>
                    <a:lnTo>
                      <a:pt x="503" y="263"/>
                    </a:lnTo>
                    <a:lnTo>
                      <a:pt x="503" y="265"/>
                    </a:lnTo>
                    <a:lnTo>
                      <a:pt x="503" y="265"/>
                    </a:lnTo>
                    <a:lnTo>
                      <a:pt x="503" y="267"/>
                    </a:lnTo>
                    <a:lnTo>
                      <a:pt x="503" y="271"/>
                    </a:lnTo>
                    <a:lnTo>
                      <a:pt x="503" y="271"/>
                    </a:lnTo>
                    <a:lnTo>
                      <a:pt x="502" y="272"/>
                    </a:lnTo>
                    <a:lnTo>
                      <a:pt x="500" y="271"/>
                    </a:lnTo>
                    <a:lnTo>
                      <a:pt x="500" y="271"/>
                    </a:lnTo>
                    <a:lnTo>
                      <a:pt x="499" y="270"/>
                    </a:lnTo>
                    <a:lnTo>
                      <a:pt x="497" y="270"/>
                    </a:lnTo>
                    <a:lnTo>
                      <a:pt x="497" y="270"/>
                    </a:lnTo>
                    <a:lnTo>
                      <a:pt x="494" y="270"/>
                    </a:lnTo>
                    <a:lnTo>
                      <a:pt x="490" y="271"/>
                    </a:lnTo>
                    <a:lnTo>
                      <a:pt x="490" y="271"/>
                    </a:lnTo>
                    <a:lnTo>
                      <a:pt x="488" y="271"/>
                    </a:lnTo>
                    <a:lnTo>
                      <a:pt x="485" y="271"/>
                    </a:lnTo>
                    <a:lnTo>
                      <a:pt x="481" y="269"/>
                    </a:lnTo>
                    <a:lnTo>
                      <a:pt x="481" y="269"/>
                    </a:lnTo>
                    <a:lnTo>
                      <a:pt x="477" y="269"/>
                    </a:lnTo>
                    <a:lnTo>
                      <a:pt x="474" y="270"/>
                    </a:lnTo>
                    <a:lnTo>
                      <a:pt x="474" y="270"/>
                    </a:lnTo>
                    <a:lnTo>
                      <a:pt x="470" y="270"/>
                    </a:lnTo>
                    <a:lnTo>
                      <a:pt x="467" y="267"/>
                    </a:lnTo>
                    <a:lnTo>
                      <a:pt x="467" y="267"/>
                    </a:lnTo>
                    <a:lnTo>
                      <a:pt x="465" y="269"/>
                    </a:lnTo>
                    <a:lnTo>
                      <a:pt x="464" y="270"/>
                    </a:lnTo>
                    <a:lnTo>
                      <a:pt x="463" y="274"/>
                    </a:lnTo>
                    <a:lnTo>
                      <a:pt x="463" y="274"/>
                    </a:lnTo>
                    <a:lnTo>
                      <a:pt x="462" y="278"/>
                    </a:lnTo>
                    <a:lnTo>
                      <a:pt x="461" y="282"/>
                    </a:lnTo>
                    <a:lnTo>
                      <a:pt x="461" y="282"/>
                    </a:lnTo>
                    <a:lnTo>
                      <a:pt x="461" y="284"/>
                    </a:lnTo>
                    <a:lnTo>
                      <a:pt x="461" y="286"/>
                    </a:lnTo>
                    <a:lnTo>
                      <a:pt x="462" y="290"/>
                    </a:lnTo>
                    <a:lnTo>
                      <a:pt x="462" y="290"/>
                    </a:lnTo>
                    <a:lnTo>
                      <a:pt x="461" y="291"/>
                    </a:lnTo>
                    <a:lnTo>
                      <a:pt x="460" y="291"/>
                    </a:lnTo>
                    <a:lnTo>
                      <a:pt x="458" y="291"/>
                    </a:lnTo>
                    <a:lnTo>
                      <a:pt x="458" y="291"/>
                    </a:lnTo>
                    <a:lnTo>
                      <a:pt x="456" y="292"/>
                    </a:lnTo>
                    <a:lnTo>
                      <a:pt x="456" y="294"/>
                    </a:lnTo>
                    <a:lnTo>
                      <a:pt x="458" y="298"/>
                    </a:lnTo>
                    <a:lnTo>
                      <a:pt x="458" y="298"/>
                    </a:lnTo>
                    <a:lnTo>
                      <a:pt x="459" y="302"/>
                    </a:lnTo>
                    <a:lnTo>
                      <a:pt x="462" y="306"/>
                    </a:lnTo>
                    <a:lnTo>
                      <a:pt x="462" y="306"/>
                    </a:lnTo>
                    <a:lnTo>
                      <a:pt x="463" y="310"/>
                    </a:lnTo>
                    <a:lnTo>
                      <a:pt x="464" y="311"/>
                    </a:lnTo>
                    <a:lnTo>
                      <a:pt x="465" y="312"/>
                    </a:lnTo>
                    <a:lnTo>
                      <a:pt x="465" y="312"/>
                    </a:lnTo>
                    <a:lnTo>
                      <a:pt x="466" y="314"/>
                    </a:lnTo>
                    <a:lnTo>
                      <a:pt x="465" y="315"/>
                    </a:lnTo>
                    <a:lnTo>
                      <a:pt x="465" y="318"/>
                    </a:lnTo>
                    <a:lnTo>
                      <a:pt x="465" y="318"/>
                    </a:lnTo>
                    <a:lnTo>
                      <a:pt x="464" y="319"/>
                    </a:lnTo>
                    <a:lnTo>
                      <a:pt x="463" y="321"/>
                    </a:lnTo>
                    <a:lnTo>
                      <a:pt x="459" y="323"/>
                    </a:lnTo>
                    <a:lnTo>
                      <a:pt x="459" y="323"/>
                    </a:lnTo>
                    <a:lnTo>
                      <a:pt x="456" y="325"/>
                    </a:lnTo>
                    <a:lnTo>
                      <a:pt x="455" y="328"/>
                    </a:lnTo>
                    <a:lnTo>
                      <a:pt x="455" y="328"/>
                    </a:lnTo>
                    <a:lnTo>
                      <a:pt x="454" y="336"/>
                    </a:lnTo>
                    <a:lnTo>
                      <a:pt x="454" y="336"/>
                    </a:lnTo>
                    <a:lnTo>
                      <a:pt x="454" y="337"/>
                    </a:lnTo>
                    <a:lnTo>
                      <a:pt x="456" y="338"/>
                    </a:lnTo>
                    <a:lnTo>
                      <a:pt x="461" y="341"/>
                    </a:lnTo>
                    <a:lnTo>
                      <a:pt x="461" y="341"/>
                    </a:lnTo>
                    <a:lnTo>
                      <a:pt x="462" y="343"/>
                    </a:lnTo>
                    <a:lnTo>
                      <a:pt x="461" y="344"/>
                    </a:lnTo>
                    <a:lnTo>
                      <a:pt x="458" y="349"/>
                    </a:lnTo>
                    <a:lnTo>
                      <a:pt x="458" y="349"/>
                    </a:lnTo>
                    <a:lnTo>
                      <a:pt x="454" y="354"/>
                    </a:lnTo>
                    <a:lnTo>
                      <a:pt x="453" y="359"/>
                    </a:lnTo>
                    <a:lnTo>
                      <a:pt x="453" y="359"/>
                    </a:lnTo>
                    <a:lnTo>
                      <a:pt x="453" y="359"/>
                    </a:lnTo>
                    <a:lnTo>
                      <a:pt x="453" y="360"/>
                    </a:lnTo>
                    <a:lnTo>
                      <a:pt x="455" y="360"/>
                    </a:lnTo>
                    <a:lnTo>
                      <a:pt x="458" y="361"/>
                    </a:lnTo>
                    <a:lnTo>
                      <a:pt x="459" y="361"/>
                    </a:lnTo>
                    <a:lnTo>
                      <a:pt x="459" y="361"/>
                    </a:lnTo>
                    <a:lnTo>
                      <a:pt x="458" y="362"/>
                    </a:lnTo>
                    <a:lnTo>
                      <a:pt x="454" y="365"/>
                    </a:lnTo>
                    <a:lnTo>
                      <a:pt x="454" y="365"/>
                    </a:lnTo>
                    <a:lnTo>
                      <a:pt x="454" y="365"/>
                    </a:lnTo>
                    <a:lnTo>
                      <a:pt x="454" y="366"/>
                    </a:lnTo>
                    <a:lnTo>
                      <a:pt x="455" y="369"/>
                    </a:lnTo>
                    <a:lnTo>
                      <a:pt x="455" y="369"/>
                    </a:lnTo>
                    <a:lnTo>
                      <a:pt x="456" y="374"/>
                    </a:lnTo>
                    <a:lnTo>
                      <a:pt x="458" y="377"/>
                    </a:lnTo>
                    <a:lnTo>
                      <a:pt x="458" y="377"/>
                    </a:lnTo>
                    <a:lnTo>
                      <a:pt x="458" y="378"/>
                    </a:lnTo>
                    <a:lnTo>
                      <a:pt x="459" y="379"/>
                    </a:lnTo>
                    <a:lnTo>
                      <a:pt x="461" y="382"/>
                    </a:lnTo>
                    <a:lnTo>
                      <a:pt x="461" y="382"/>
                    </a:lnTo>
                    <a:lnTo>
                      <a:pt x="461" y="384"/>
                    </a:lnTo>
                    <a:lnTo>
                      <a:pt x="460" y="385"/>
                    </a:lnTo>
                    <a:lnTo>
                      <a:pt x="456" y="387"/>
                    </a:lnTo>
                    <a:lnTo>
                      <a:pt x="456" y="387"/>
                    </a:lnTo>
                    <a:lnTo>
                      <a:pt x="455" y="389"/>
                    </a:lnTo>
                    <a:lnTo>
                      <a:pt x="455" y="390"/>
                    </a:lnTo>
                    <a:lnTo>
                      <a:pt x="455" y="390"/>
                    </a:lnTo>
                    <a:lnTo>
                      <a:pt x="455" y="391"/>
                    </a:lnTo>
                    <a:lnTo>
                      <a:pt x="453" y="393"/>
                    </a:lnTo>
                    <a:lnTo>
                      <a:pt x="453" y="393"/>
                    </a:lnTo>
                    <a:lnTo>
                      <a:pt x="450" y="396"/>
                    </a:lnTo>
                    <a:lnTo>
                      <a:pt x="450" y="396"/>
                    </a:lnTo>
                    <a:lnTo>
                      <a:pt x="449" y="398"/>
                    </a:lnTo>
                    <a:lnTo>
                      <a:pt x="449" y="401"/>
                    </a:lnTo>
                    <a:lnTo>
                      <a:pt x="450" y="404"/>
                    </a:lnTo>
                    <a:lnTo>
                      <a:pt x="450" y="406"/>
                    </a:lnTo>
                    <a:lnTo>
                      <a:pt x="450" y="406"/>
                    </a:lnTo>
                    <a:lnTo>
                      <a:pt x="450" y="410"/>
                    </a:lnTo>
                    <a:lnTo>
                      <a:pt x="449" y="413"/>
                    </a:lnTo>
                    <a:lnTo>
                      <a:pt x="449" y="413"/>
                    </a:lnTo>
                    <a:lnTo>
                      <a:pt x="449" y="413"/>
                    </a:lnTo>
                    <a:lnTo>
                      <a:pt x="450" y="413"/>
                    </a:lnTo>
                    <a:lnTo>
                      <a:pt x="453" y="413"/>
                    </a:lnTo>
                    <a:lnTo>
                      <a:pt x="453" y="413"/>
                    </a:lnTo>
                    <a:lnTo>
                      <a:pt x="456" y="415"/>
                    </a:lnTo>
                    <a:lnTo>
                      <a:pt x="459" y="417"/>
                    </a:lnTo>
                    <a:lnTo>
                      <a:pt x="459" y="417"/>
                    </a:lnTo>
                    <a:lnTo>
                      <a:pt x="463" y="422"/>
                    </a:lnTo>
                    <a:lnTo>
                      <a:pt x="463" y="422"/>
                    </a:lnTo>
                    <a:lnTo>
                      <a:pt x="465" y="423"/>
                    </a:lnTo>
                    <a:lnTo>
                      <a:pt x="466" y="424"/>
                    </a:lnTo>
                    <a:lnTo>
                      <a:pt x="466" y="424"/>
                    </a:lnTo>
                    <a:lnTo>
                      <a:pt x="466" y="425"/>
                    </a:lnTo>
                    <a:lnTo>
                      <a:pt x="464" y="428"/>
                    </a:lnTo>
                    <a:lnTo>
                      <a:pt x="461" y="432"/>
                    </a:lnTo>
                    <a:lnTo>
                      <a:pt x="461" y="432"/>
                    </a:lnTo>
                    <a:lnTo>
                      <a:pt x="461" y="433"/>
                    </a:lnTo>
                    <a:lnTo>
                      <a:pt x="463" y="434"/>
                    </a:lnTo>
                    <a:lnTo>
                      <a:pt x="466" y="436"/>
                    </a:lnTo>
                    <a:lnTo>
                      <a:pt x="466" y="436"/>
                    </a:lnTo>
                    <a:lnTo>
                      <a:pt x="468" y="439"/>
                    </a:lnTo>
                    <a:lnTo>
                      <a:pt x="470" y="442"/>
                    </a:lnTo>
                    <a:lnTo>
                      <a:pt x="470" y="442"/>
                    </a:lnTo>
                    <a:lnTo>
                      <a:pt x="471" y="443"/>
                    </a:lnTo>
                    <a:lnTo>
                      <a:pt x="472" y="442"/>
                    </a:lnTo>
                    <a:lnTo>
                      <a:pt x="474" y="440"/>
                    </a:lnTo>
                    <a:lnTo>
                      <a:pt x="474" y="440"/>
                    </a:lnTo>
                    <a:lnTo>
                      <a:pt x="476" y="443"/>
                    </a:lnTo>
                    <a:lnTo>
                      <a:pt x="478" y="447"/>
                    </a:lnTo>
                    <a:lnTo>
                      <a:pt x="478" y="447"/>
                    </a:lnTo>
                    <a:lnTo>
                      <a:pt x="480" y="449"/>
                    </a:lnTo>
                    <a:lnTo>
                      <a:pt x="484" y="451"/>
                    </a:lnTo>
                    <a:lnTo>
                      <a:pt x="484" y="451"/>
                    </a:lnTo>
                    <a:lnTo>
                      <a:pt x="485" y="451"/>
                    </a:lnTo>
                    <a:lnTo>
                      <a:pt x="486" y="451"/>
                    </a:lnTo>
                    <a:lnTo>
                      <a:pt x="488" y="448"/>
                    </a:lnTo>
                    <a:lnTo>
                      <a:pt x="488" y="448"/>
                    </a:lnTo>
                    <a:lnTo>
                      <a:pt x="490" y="447"/>
                    </a:lnTo>
                    <a:lnTo>
                      <a:pt x="492" y="446"/>
                    </a:lnTo>
                    <a:lnTo>
                      <a:pt x="492" y="446"/>
                    </a:lnTo>
                    <a:lnTo>
                      <a:pt x="496" y="444"/>
                    </a:lnTo>
                    <a:lnTo>
                      <a:pt x="500" y="442"/>
                    </a:lnTo>
                    <a:lnTo>
                      <a:pt x="500" y="442"/>
                    </a:lnTo>
                    <a:lnTo>
                      <a:pt x="502" y="441"/>
                    </a:lnTo>
                    <a:lnTo>
                      <a:pt x="502" y="440"/>
                    </a:lnTo>
                    <a:lnTo>
                      <a:pt x="502" y="440"/>
                    </a:lnTo>
                    <a:lnTo>
                      <a:pt x="502" y="439"/>
                    </a:lnTo>
                    <a:lnTo>
                      <a:pt x="503" y="439"/>
                    </a:lnTo>
                    <a:lnTo>
                      <a:pt x="505" y="438"/>
                    </a:lnTo>
                    <a:lnTo>
                      <a:pt x="505" y="438"/>
                    </a:lnTo>
                    <a:lnTo>
                      <a:pt x="507" y="438"/>
                    </a:lnTo>
                    <a:lnTo>
                      <a:pt x="508" y="437"/>
                    </a:lnTo>
                    <a:lnTo>
                      <a:pt x="508" y="437"/>
                    </a:lnTo>
                    <a:lnTo>
                      <a:pt x="510" y="434"/>
                    </a:lnTo>
                    <a:lnTo>
                      <a:pt x="513" y="430"/>
                    </a:lnTo>
                    <a:lnTo>
                      <a:pt x="513" y="430"/>
                    </a:lnTo>
                    <a:lnTo>
                      <a:pt x="513" y="429"/>
                    </a:lnTo>
                    <a:lnTo>
                      <a:pt x="515" y="428"/>
                    </a:lnTo>
                    <a:lnTo>
                      <a:pt x="515" y="428"/>
                    </a:lnTo>
                    <a:lnTo>
                      <a:pt x="519" y="425"/>
                    </a:lnTo>
                    <a:lnTo>
                      <a:pt x="522" y="425"/>
                    </a:lnTo>
                    <a:lnTo>
                      <a:pt x="522" y="425"/>
                    </a:lnTo>
                    <a:lnTo>
                      <a:pt x="524" y="423"/>
                    </a:lnTo>
                    <a:lnTo>
                      <a:pt x="526" y="421"/>
                    </a:lnTo>
                    <a:lnTo>
                      <a:pt x="526" y="421"/>
                    </a:lnTo>
                    <a:lnTo>
                      <a:pt x="527" y="421"/>
                    </a:lnTo>
                    <a:lnTo>
                      <a:pt x="527" y="423"/>
                    </a:lnTo>
                    <a:lnTo>
                      <a:pt x="527" y="428"/>
                    </a:lnTo>
                    <a:lnTo>
                      <a:pt x="527" y="428"/>
                    </a:lnTo>
                    <a:lnTo>
                      <a:pt x="528" y="429"/>
                    </a:lnTo>
                    <a:lnTo>
                      <a:pt x="529" y="430"/>
                    </a:lnTo>
                    <a:lnTo>
                      <a:pt x="533" y="429"/>
                    </a:lnTo>
                    <a:lnTo>
                      <a:pt x="533" y="429"/>
                    </a:lnTo>
                    <a:lnTo>
                      <a:pt x="535" y="429"/>
                    </a:lnTo>
                    <a:lnTo>
                      <a:pt x="535" y="428"/>
                    </a:lnTo>
                    <a:lnTo>
                      <a:pt x="535" y="424"/>
                    </a:lnTo>
                    <a:lnTo>
                      <a:pt x="535" y="424"/>
                    </a:lnTo>
                    <a:lnTo>
                      <a:pt x="535" y="422"/>
                    </a:lnTo>
                    <a:lnTo>
                      <a:pt x="533" y="422"/>
                    </a:lnTo>
                    <a:lnTo>
                      <a:pt x="533" y="422"/>
                    </a:lnTo>
                    <a:lnTo>
                      <a:pt x="533" y="421"/>
                    </a:lnTo>
                    <a:lnTo>
                      <a:pt x="533" y="420"/>
                    </a:lnTo>
                    <a:lnTo>
                      <a:pt x="534" y="417"/>
                    </a:lnTo>
                    <a:lnTo>
                      <a:pt x="534" y="417"/>
                    </a:lnTo>
                    <a:lnTo>
                      <a:pt x="535" y="414"/>
                    </a:lnTo>
                    <a:lnTo>
                      <a:pt x="534" y="410"/>
                    </a:lnTo>
                    <a:lnTo>
                      <a:pt x="534" y="410"/>
                    </a:lnTo>
                    <a:lnTo>
                      <a:pt x="534" y="409"/>
                    </a:lnTo>
                    <a:lnTo>
                      <a:pt x="535" y="409"/>
                    </a:lnTo>
                    <a:lnTo>
                      <a:pt x="536" y="408"/>
                    </a:lnTo>
                    <a:lnTo>
                      <a:pt x="536" y="408"/>
                    </a:lnTo>
                    <a:lnTo>
                      <a:pt x="536" y="407"/>
                    </a:lnTo>
                    <a:lnTo>
                      <a:pt x="537" y="405"/>
                    </a:lnTo>
                    <a:lnTo>
                      <a:pt x="537" y="405"/>
                    </a:lnTo>
                    <a:lnTo>
                      <a:pt x="539" y="400"/>
                    </a:lnTo>
                    <a:lnTo>
                      <a:pt x="539" y="400"/>
                    </a:lnTo>
                    <a:lnTo>
                      <a:pt x="543" y="392"/>
                    </a:lnTo>
                    <a:lnTo>
                      <a:pt x="543" y="392"/>
                    </a:lnTo>
                    <a:lnTo>
                      <a:pt x="545" y="389"/>
                    </a:lnTo>
                    <a:lnTo>
                      <a:pt x="547" y="387"/>
                    </a:lnTo>
                    <a:lnTo>
                      <a:pt x="547" y="387"/>
                    </a:lnTo>
                    <a:lnTo>
                      <a:pt x="549" y="386"/>
                    </a:lnTo>
                    <a:lnTo>
                      <a:pt x="549" y="384"/>
                    </a:lnTo>
                    <a:lnTo>
                      <a:pt x="549" y="384"/>
                    </a:lnTo>
                    <a:lnTo>
                      <a:pt x="552" y="382"/>
                    </a:lnTo>
                    <a:lnTo>
                      <a:pt x="556" y="381"/>
                    </a:lnTo>
                    <a:lnTo>
                      <a:pt x="556" y="381"/>
                    </a:lnTo>
                    <a:lnTo>
                      <a:pt x="557" y="380"/>
                    </a:lnTo>
                    <a:lnTo>
                      <a:pt x="557" y="380"/>
                    </a:lnTo>
                    <a:lnTo>
                      <a:pt x="558" y="378"/>
                    </a:lnTo>
                    <a:lnTo>
                      <a:pt x="558" y="378"/>
                    </a:lnTo>
                    <a:lnTo>
                      <a:pt x="561" y="374"/>
                    </a:lnTo>
                    <a:lnTo>
                      <a:pt x="561" y="374"/>
                    </a:lnTo>
                    <a:lnTo>
                      <a:pt x="562" y="373"/>
                    </a:lnTo>
                    <a:lnTo>
                      <a:pt x="564" y="370"/>
                    </a:lnTo>
                    <a:lnTo>
                      <a:pt x="564" y="370"/>
                    </a:lnTo>
                    <a:lnTo>
                      <a:pt x="564" y="367"/>
                    </a:lnTo>
                    <a:lnTo>
                      <a:pt x="565" y="365"/>
                    </a:lnTo>
                    <a:lnTo>
                      <a:pt x="565" y="365"/>
                    </a:lnTo>
                    <a:lnTo>
                      <a:pt x="567" y="362"/>
                    </a:lnTo>
                    <a:lnTo>
                      <a:pt x="568" y="360"/>
                    </a:lnTo>
                    <a:lnTo>
                      <a:pt x="568" y="360"/>
                    </a:lnTo>
                    <a:lnTo>
                      <a:pt x="568" y="358"/>
                    </a:lnTo>
                    <a:lnTo>
                      <a:pt x="569" y="357"/>
                    </a:lnTo>
                    <a:lnTo>
                      <a:pt x="569" y="357"/>
                    </a:lnTo>
                    <a:lnTo>
                      <a:pt x="571" y="351"/>
                    </a:lnTo>
                    <a:lnTo>
                      <a:pt x="571" y="346"/>
                    </a:lnTo>
                    <a:lnTo>
                      <a:pt x="571" y="346"/>
                    </a:lnTo>
                    <a:lnTo>
                      <a:pt x="572" y="343"/>
                    </a:lnTo>
                    <a:lnTo>
                      <a:pt x="574" y="341"/>
                    </a:lnTo>
                    <a:lnTo>
                      <a:pt x="574" y="341"/>
                    </a:lnTo>
                    <a:lnTo>
                      <a:pt x="576" y="339"/>
                    </a:lnTo>
                    <a:lnTo>
                      <a:pt x="578" y="336"/>
                    </a:lnTo>
                    <a:lnTo>
                      <a:pt x="578" y="336"/>
                    </a:lnTo>
                    <a:lnTo>
                      <a:pt x="579" y="335"/>
                    </a:lnTo>
                    <a:lnTo>
                      <a:pt x="581" y="334"/>
                    </a:lnTo>
                    <a:lnTo>
                      <a:pt x="587" y="331"/>
                    </a:lnTo>
                    <a:lnTo>
                      <a:pt x="587" y="331"/>
                    </a:lnTo>
                    <a:lnTo>
                      <a:pt x="589" y="329"/>
                    </a:lnTo>
                    <a:lnTo>
                      <a:pt x="590" y="326"/>
                    </a:lnTo>
                    <a:lnTo>
                      <a:pt x="590" y="324"/>
                    </a:lnTo>
                    <a:lnTo>
                      <a:pt x="589" y="323"/>
                    </a:lnTo>
                    <a:lnTo>
                      <a:pt x="589" y="323"/>
                    </a:lnTo>
                    <a:lnTo>
                      <a:pt x="588" y="323"/>
                    </a:lnTo>
                    <a:lnTo>
                      <a:pt x="588" y="321"/>
                    </a:lnTo>
                    <a:lnTo>
                      <a:pt x="590" y="317"/>
                    </a:lnTo>
                    <a:lnTo>
                      <a:pt x="590" y="317"/>
                    </a:lnTo>
                    <a:lnTo>
                      <a:pt x="591" y="313"/>
                    </a:lnTo>
                    <a:lnTo>
                      <a:pt x="592" y="310"/>
                    </a:lnTo>
                    <a:lnTo>
                      <a:pt x="592" y="310"/>
                    </a:lnTo>
                    <a:lnTo>
                      <a:pt x="593" y="305"/>
                    </a:lnTo>
                    <a:lnTo>
                      <a:pt x="593" y="298"/>
                    </a:lnTo>
                    <a:lnTo>
                      <a:pt x="593" y="298"/>
                    </a:lnTo>
                    <a:lnTo>
                      <a:pt x="592" y="297"/>
                    </a:lnTo>
                    <a:lnTo>
                      <a:pt x="590" y="298"/>
                    </a:lnTo>
                    <a:lnTo>
                      <a:pt x="587" y="299"/>
                    </a:lnTo>
                    <a:lnTo>
                      <a:pt x="587" y="299"/>
                    </a:lnTo>
                    <a:lnTo>
                      <a:pt x="585" y="298"/>
                    </a:lnTo>
                    <a:lnTo>
                      <a:pt x="585" y="296"/>
                    </a:lnTo>
                    <a:lnTo>
                      <a:pt x="588" y="291"/>
                    </a:lnTo>
                    <a:lnTo>
                      <a:pt x="588" y="291"/>
                    </a:lnTo>
                    <a:lnTo>
                      <a:pt x="588" y="291"/>
                    </a:lnTo>
                    <a:lnTo>
                      <a:pt x="588" y="290"/>
                    </a:lnTo>
                    <a:lnTo>
                      <a:pt x="585" y="290"/>
                    </a:lnTo>
                    <a:lnTo>
                      <a:pt x="578" y="289"/>
                    </a:lnTo>
                    <a:lnTo>
                      <a:pt x="578" y="289"/>
                    </a:lnTo>
                    <a:lnTo>
                      <a:pt x="576" y="288"/>
                    </a:lnTo>
                    <a:lnTo>
                      <a:pt x="576" y="287"/>
                    </a:lnTo>
                    <a:lnTo>
                      <a:pt x="576" y="284"/>
                    </a:lnTo>
                    <a:lnTo>
                      <a:pt x="576" y="284"/>
                    </a:lnTo>
                    <a:lnTo>
                      <a:pt x="576" y="283"/>
                    </a:lnTo>
                    <a:lnTo>
                      <a:pt x="574" y="282"/>
                    </a:lnTo>
                    <a:lnTo>
                      <a:pt x="573" y="280"/>
                    </a:lnTo>
                    <a:lnTo>
                      <a:pt x="572" y="279"/>
                    </a:lnTo>
                    <a:lnTo>
                      <a:pt x="572" y="279"/>
                    </a:lnTo>
                    <a:lnTo>
                      <a:pt x="573" y="278"/>
                    </a:lnTo>
                    <a:lnTo>
                      <a:pt x="573" y="276"/>
                    </a:lnTo>
                    <a:lnTo>
                      <a:pt x="575" y="275"/>
                    </a:lnTo>
                    <a:lnTo>
                      <a:pt x="575" y="275"/>
                    </a:lnTo>
                    <a:lnTo>
                      <a:pt x="576" y="275"/>
                    </a:lnTo>
                    <a:lnTo>
                      <a:pt x="576" y="275"/>
                    </a:lnTo>
                    <a:lnTo>
                      <a:pt x="575" y="273"/>
                    </a:lnTo>
                    <a:lnTo>
                      <a:pt x="575" y="273"/>
                    </a:lnTo>
                    <a:lnTo>
                      <a:pt x="577" y="267"/>
                    </a:lnTo>
                    <a:lnTo>
                      <a:pt x="577" y="265"/>
                    </a:lnTo>
                    <a:lnTo>
                      <a:pt x="578" y="262"/>
                    </a:lnTo>
                    <a:lnTo>
                      <a:pt x="578" y="262"/>
                    </a:lnTo>
                    <a:lnTo>
                      <a:pt x="576" y="259"/>
                    </a:lnTo>
                    <a:lnTo>
                      <a:pt x="575" y="258"/>
                    </a:lnTo>
                    <a:lnTo>
                      <a:pt x="574" y="258"/>
                    </a:lnTo>
                    <a:lnTo>
                      <a:pt x="574" y="258"/>
                    </a:lnTo>
                    <a:lnTo>
                      <a:pt x="572" y="258"/>
                    </a:lnTo>
                    <a:lnTo>
                      <a:pt x="569" y="257"/>
                    </a:lnTo>
                    <a:lnTo>
                      <a:pt x="569" y="257"/>
                    </a:lnTo>
                    <a:lnTo>
                      <a:pt x="569" y="256"/>
                    </a:lnTo>
                    <a:lnTo>
                      <a:pt x="569" y="255"/>
                    </a:lnTo>
                    <a:lnTo>
                      <a:pt x="570" y="253"/>
                    </a:lnTo>
                    <a:lnTo>
                      <a:pt x="570" y="253"/>
                    </a:lnTo>
                    <a:lnTo>
                      <a:pt x="570" y="250"/>
                    </a:lnTo>
                    <a:lnTo>
                      <a:pt x="569" y="246"/>
                    </a:lnTo>
                    <a:lnTo>
                      <a:pt x="569" y="246"/>
                    </a:lnTo>
                    <a:lnTo>
                      <a:pt x="570" y="243"/>
                    </a:lnTo>
                    <a:lnTo>
                      <a:pt x="570" y="242"/>
                    </a:lnTo>
                    <a:lnTo>
                      <a:pt x="570" y="241"/>
                    </a:lnTo>
                    <a:lnTo>
                      <a:pt x="570" y="241"/>
                    </a:lnTo>
                    <a:lnTo>
                      <a:pt x="570" y="239"/>
                    </a:lnTo>
                    <a:lnTo>
                      <a:pt x="570" y="238"/>
                    </a:lnTo>
                    <a:lnTo>
                      <a:pt x="571" y="234"/>
                    </a:lnTo>
                    <a:lnTo>
                      <a:pt x="571" y="234"/>
                    </a:lnTo>
                    <a:lnTo>
                      <a:pt x="574" y="230"/>
                    </a:lnTo>
                    <a:lnTo>
                      <a:pt x="578" y="224"/>
                    </a:lnTo>
                    <a:lnTo>
                      <a:pt x="578" y="224"/>
                    </a:lnTo>
                    <a:lnTo>
                      <a:pt x="581" y="219"/>
                    </a:lnTo>
                    <a:lnTo>
                      <a:pt x="581" y="219"/>
                    </a:lnTo>
                    <a:lnTo>
                      <a:pt x="582" y="218"/>
                    </a:lnTo>
                    <a:lnTo>
                      <a:pt x="582" y="218"/>
                    </a:lnTo>
                    <a:lnTo>
                      <a:pt x="582" y="218"/>
                    </a:lnTo>
                    <a:lnTo>
                      <a:pt x="574" y="217"/>
                    </a:lnTo>
                    <a:lnTo>
                      <a:pt x="565" y="216"/>
                    </a:lnTo>
                    <a:lnTo>
                      <a:pt x="551" y="214"/>
                    </a:lnTo>
                    <a:lnTo>
                      <a:pt x="551" y="214"/>
                    </a:lnTo>
                    <a:lnTo>
                      <a:pt x="550" y="214"/>
                    </a:lnTo>
                    <a:lnTo>
                      <a:pt x="550" y="213"/>
                    </a:lnTo>
                    <a:lnTo>
                      <a:pt x="549" y="209"/>
                    </a:lnTo>
                    <a:lnTo>
                      <a:pt x="549" y="203"/>
                    </a:lnTo>
                    <a:lnTo>
                      <a:pt x="549" y="203"/>
                    </a:lnTo>
                    <a:lnTo>
                      <a:pt x="544" y="199"/>
                    </a:lnTo>
                    <a:lnTo>
                      <a:pt x="541" y="196"/>
                    </a:lnTo>
                    <a:lnTo>
                      <a:pt x="537" y="193"/>
                    </a:lnTo>
                    <a:lnTo>
                      <a:pt x="537" y="193"/>
                    </a:lnTo>
                    <a:lnTo>
                      <a:pt x="535" y="188"/>
                    </a:lnTo>
                    <a:lnTo>
                      <a:pt x="533" y="181"/>
                    </a:lnTo>
                    <a:lnTo>
                      <a:pt x="532" y="174"/>
                    </a:lnTo>
                    <a:lnTo>
                      <a:pt x="532" y="168"/>
                    </a:lnTo>
                    <a:lnTo>
                      <a:pt x="532" y="168"/>
                    </a:lnTo>
                    <a:lnTo>
                      <a:pt x="532" y="167"/>
                    </a:lnTo>
                    <a:lnTo>
                      <a:pt x="533" y="165"/>
                    </a:lnTo>
                    <a:lnTo>
                      <a:pt x="537" y="161"/>
                    </a:lnTo>
                    <a:lnTo>
                      <a:pt x="543" y="156"/>
                    </a:lnTo>
                    <a:lnTo>
                      <a:pt x="543" y="156"/>
                    </a:lnTo>
                    <a:lnTo>
                      <a:pt x="543" y="154"/>
                    </a:lnTo>
                    <a:lnTo>
                      <a:pt x="544" y="151"/>
                    </a:lnTo>
                    <a:lnTo>
                      <a:pt x="544" y="148"/>
                    </a:lnTo>
                    <a:lnTo>
                      <a:pt x="545" y="145"/>
                    </a:lnTo>
                    <a:lnTo>
                      <a:pt x="545" y="145"/>
                    </a:lnTo>
                    <a:lnTo>
                      <a:pt x="546" y="141"/>
                    </a:lnTo>
                    <a:lnTo>
                      <a:pt x="546" y="139"/>
                    </a:lnTo>
                    <a:lnTo>
                      <a:pt x="546" y="138"/>
                    </a:lnTo>
                    <a:lnTo>
                      <a:pt x="546" y="138"/>
                    </a:lnTo>
                    <a:lnTo>
                      <a:pt x="545" y="132"/>
                    </a:lnTo>
                    <a:lnTo>
                      <a:pt x="544" y="124"/>
                    </a:lnTo>
                    <a:lnTo>
                      <a:pt x="544" y="124"/>
                    </a:lnTo>
                    <a:lnTo>
                      <a:pt x="542" y="119"/>
                    </a:lnTo>
                    <a:lnTo>
                      <a:pt x="541" y="116"/>
                    </a:lnTo>
                    <a:lnTo>
                      <a:pt x="540" y="113"/>
                    </a:lnTo>
                    <a:lnTo>
                      <a:pt x="540" y="113"/>
                    </a:lnTo>
                    <a:lnTo>
                      <a:pt x="540" y="107"/>
                    </a:lnTo>
                    <a:lnTo>
                      <a:pt x="540" y="106"/>
                    </a:lnTo>
                    <a:lnTo>
                      <a:pt x="538" y="106"/>
                    </a:lnTo>
                    <a:lnTo>
                      <a:pt x="538" y="106"/>
                    </a:lnTo>
                    <a:lnTo>
                      <a:pt x="530" y="106"/>
                    </a:lnTo>
                    <a:lnTo>
                      <a:pt x="525" y="107"/>
                    </a:lnTo>
                    <a:lnTo>
                      <a:pt x="522" y="107"/>
                    </a:lnTo>
                    <a:lnTo>
                      <a:pt x="522" y="107"/>
                    </a:lnTo>
                    <a:lnTo>
                      <a:pt x="518" y="108"/>
                    </a:lnTo>
                    <a:lnTo>
                      <a:pt x="515" y="107"/>
                    </a:lnTo>
                    <a:lnTo>
                      <a:pt x="511" y="107"/>
                    </a:lnTo>
                    <a:lnTo>
                      <a:pt x="511" y="107"/>
                    </a:lnTo>
                    <a:lnTo>
                      <a:pt x="507" y="108"/>
                    </a:lnTo>
                    <a:lnTo>
                      <a:pt x="505" y="111"/>
                    </a:lnTo>
                    <a:lnTo>
                      <a:pt x="505" y="111"/>
                    </a:lnTo>
                    <a:lnTo>
                      <a:pt x="501" y="114"/>
                    </a:lnTo>
                    <a:lnTo>
                      <a:pt x="497" y="115"/>
                    </a:lnTo>
                    <a:lnTo>
                      <a:pt x="497" y="11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79" name="フリーフォーム 78">
                <a:extLst>
                  <a:ext uri="{FF2B5EF4-FFF2-40B4-BE49-F238E27FC236}">
                    <a16:creationId xmlns:a16="http://schemas.microsoft.com/office/drawing/2014/main" id="{00000000-0008-0000-0000-00009B050000}"/>
                  </a:ext>
                </a:extLst>
              </p:cNvPr>
              <p:cNvSpPr>
                <a:spLocks/>
              </p:cNvSpPr>
              <p:nvPr/>
            </p:nvSpPr>
            <p:spPr bwMode="auto">
              <a:xfrm>
                <a:off x="396" y="653"/>
                <a:ext cx="38" cy="39"/>
              </a:xfrm>
              <a:custGeom>
                <a:avLst/>
                <a:gdLst>
                  <a:gd name="T0" fmla="*/ 320 w 338"/>
                  <a:gd name="T1" fmla="*/ 120 h 348"/>
                  <a:gd name="T2" fmla="*/ 299 w 338"/>
                  <a:gd name="T3" fmla="*/ 109 h 348"/>
                  <a:gd name="T4" fmla="*/ 285 w 338"/>
                  <a:gd name="T5" fmla="*/ 89 h 348"/>
                  <a:gd name="T6" fmla="*/ 281 w 338"/>
                  <a:gd name="T7" fmla="*/ 72 h 348"/>
                  <a:gd name="T8" fmla="*/ 279 w 338"/>
                  <a:gd name="T9" fmla="*/ 63 h 348"/>
                  <a:gd name="T10" fmla="*/ 268 w 338"/>
                  <a:gd name="T11" fmla="*/ 53 h 348"/>
                  <a:gd name="T12" fmla="*/ 254 w 338"/>
                  <a:gd name="T13" fmla="*/ 56 h 348"/>
                  <a:gd name="T14" fmla="*/ 247 w 338"/>
                  <a:gd name="T15" fmla="*/ 53 h 348"/>
                  <a:gd name="T16" fmla="*/ 226 w 338"/>
                  <a:gd name="T17" fmla="*/ 47 h 348"/>
                  <a:gd name="T18" fmla="*/ 217 w 338"/>
                  <a:gd name="T19" fmla="*/ 36 h 348"/>
                  <a:gd name="T20" fmla="*/ 190 w 338"/>
                  <a:gd name="T21" fmla="*/ 27 h 348"/>
                  <a:gd name="T22" fmla="*/ 175 w 338"/>
                  <a:gd name="T23" fmla="*/ 43 h 348"/>
                  <a:gd name="T24" fmla="*/ 151 w 338"/>
                  <a:gd name="T25" fmla="*/ 35 h 348"/>
                  <a:gd name="T26" fmla="*/ 141 w 338"/>
                  <a:gd name="T27" fmla="*/ 25 h 348"/>
                  <a:gd name="T28" fmla="*/ 124 w 338"/>
                  <a:gd name="T29" fmla="*/ 24 h 348"/>
                  <a:gd name="T30" fmla="*/ 107 w 338"/>
                  <a:gd name="T31" fmla="*/ 33 h 348"/>
                  <a:gd name="T32" fmla="*/ 95 w 338"/>
                  <a:gd name="T33" fmla="*/ 19 h 348"/>
                  <a:gd name="T34" fmla="*/ 74 w 338"/>
                  <a:gd name="T35" fmla="*/ 1 h 348"/>
                  <a:gd name="T36" fmla="*/ 64 w 338"/>
                  <a:gd name="T37" fmla="*/ 7 h 348"/>
                  <a:gd name="T38" fmla="*/ 54 w 338"/>
                  <a:gd name="T39" fmla="*/ 25 h 348"/>
                  <a:gd name="T40" fmla="*/ 40 w 338"/>
                  <a:gd name="T41" fmla="*/ 46 h 348"/>
                  <a:gd name="T42" fmla="*/ 23 w 338"/>
                  <a:gd name="T43" fmla="*/ 38 h 348"/>
                  <a:gd name="T44" fmla="*/ 8 w 338"/>
                  <a:gd name="T45" fmla="*/ 65 h 348"/>
                  <a:gd name="T46" fmla="*/ 8 w 338"/>
                  <a:gd name="T47" fmla="*/ 83 h 348"/>
                  <a:gd name="T48" fmla="*/ 17 w 338"/>
                  <a:gd name="T49" fmla="*/ 96 h 348"/>
                  <a:gd name="T50" fmla="*/ 1 w 338"/>
                  <a:gd name="T51" fmla="*/ 110 h 348"/>
                  <a:gd name="T52" fmla="*/ 5 w 338"/>
                  <a:gd name="T53" fmla="*/ 128 h 348"/>
                  <a:gd name="T54" fmla="*/ 18 w 338"/>
                  <a:gd name="T55" fmla="*/ 142 h 348"/>
                  <a:gd name="T56" fmla="*/ 20 w 338"/>
                  <a:gd name="T57" fmla="*/ 153 h 348"/>
                  <a:gd name="T58" fmla="*/ 24 w 338"/>
                  <a:gd name="T59" fmla="*/ 179 h 348"/>
                  <a:gd name="T60" fmla="*/ 29 w 338"/>
                  <a:gd name="T61" fmla="*/ 195 h 348"/>
                  <a:gd name="T62" fmla="*/ 26 w 338"/>
                  <a:gd name="T63" fmla="*/ 217 h 348"/>
                  <a:gd name="T64" fmla="*/ 27 w 338"/>
                  <a:gd name="T65" fmla="*/ 230 h 348"/>
                  <a:gd name="T66" fmla="*/ 19 w 338"/>
                  <a:gd name="T67" fmla="*/ 257 h 348"/>
                  <a:gd name="T68" fmla="*/ 25 w 338"/>
                  <a:gd name="T69" fmla="*/ 280 h 348"/>
                  <a:gd name="T70" fmla="*/ 41 w 338"/>
                  <a:gd name="T71" fmla="*/ 286 h 348"/>
                  <a:gd name="T72" fmla="*/ 59 w 338"/>
                  <a:gd name="T73" fmla="*/ 286 h 348"/>
                  <a:gd name="T74" fmla="*/ 67 w 338"/>
                  <a:gd name="T75" fmla="*/ 296 h 348"/>
                  <a:gd name="T76" fmla="*/ 74 w 338"/>
                  <a:gd name="T77" fmla="*/ 326 h 348"/>
                  <a:gd name="T78" fmla="*/ 86 w 338"/>
                  <a:gd name="T79" fmla="*/ 338 h 348"/>
                  <a:gd name="T80" fmla="*/ 107 w 338"/>
                  <a:gd name="T81" fmla="*/ 346 h 348"/>
                  <a:gd name="T82" fmla="*/ 120 w 338"/>
                  <a:gd name="T83" fmla="*/ 336 h 348"/>
                  <a:gd name="T84" fmla="*/ 125 w 338"/>
                  <a:gd name="T85" fmla="*/ 326 h 348"/>
                  <a:gd name="T86" fmla="*/ 119 w 338"/>
                  <a:gd name="T87" fmla="*/ 306 h 348"/>
                  <a:gd name="T88" fmla="*/ 123 w 338"/>
                  <a:gd name="T89" fmla="*/ 282 h 348"/>
                  <a:gd name="T90" fmla="*/ 125 w 338"/>
                  <a:gd name="T91" fmla="*/ 249 h 348"/>
                  <a:gd name="T92" fmla="*/ 135 w 338"/>
                  <a:gd name="T93" fmla="*/ 233 h 348"/>
                  <a:gd name="T94" fmla="*/ 152 w 338"/>
                  <a:gd name="T95" fmla="*/ 249 h 348"/>
                  <a:gd name="T96" fmla="*/ 175 w 338"/>
                  <a:gd name="T97" fmla="*/ 253 h 348"/>
                  <a:gd name="T98" fmla="*/ 194 w 338"/>
                  <a:gd name="T99" fmla="*/ 265 h 348"/>
                  <a:gd name="T100" fmla="*/ 234 w 338"/>
                  <a:gd name="T101" fmla="*/ 256 h 348"/>
                  <a:gd name="T102" fmla="*/ 246 w 338"/>
                  <a:gd name="T103" fmla="*/ 257 h 348"/>
                  <a:gd name="T104" fmla="*/ 264 w 338"/>
                  <a:gd name="T105" fmla="*/ 240 h 348"/>
                  <a:gd name="T106" fmla="*/ 282 w 338"/>
                  <a:gd name="T107" fmla="*/ 219 h 348"/>
                  <a:gd name="T108" fmla="*/ 313 w 338"/>
                  <a:gd name="T109" fmla="*/ 202 h 348"/>
                  <a:gd name="T110" fmla="*/ 336 w 338"/>
                  <a:gd name="T111" fmla="*/ 177 h 348"/>
                  <a:gd name="T112" fmla="*/ 336 w 338"/>
                  <a:gd name="T113" fmla="*/ 153 h 348"/>
                  <a:gd name="T114" fmla="*/ 333 w 338"/>
                  <a:gd name="T115" fmla="*/ 13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8" h="348">
                    <a:moveTo>
                      <a:pt x="338" y="131"/>
                    </a:moveTo>
                    <a:lnTo>
                      <a:pt x="338" y="131"/>
                    </a:lnTo>
                    <a:lnTo>
                      <a:pt x="332" y="127"/>
                    </a:lnTo>
                    <a:lnTo>
                      <a:pt x="332" y="127"/>
                    </a:lnTo>
                    <a:lnTo>
                      <a:pt x="329" y="123"/>
                    </a:lnTo>
                    <a:lnTo>
                      <a:pt x="327" y="122"/>
                    </a:lnTo>
                    <a:lnTo>
                      <a:pt x="325" y="121"/>
                    </a:lnTo>
                    <a:lnTo>
                      <a:pt x="325" y="121"/>
                    </a:lnTo>
                    <a:lnTo>
                      <a:pt x="322" y="122"/>
                    </a:lnTo>
                    <a:lnTo>
                      <a:pt x="320" y="120"/>
                    </a:lnTo>
                    <a:lnTo>
                      <a:pt x="320" y="120"/>
                    </a:lnTo>
                    <a:lnTo>
                      <a:pt x="317" y="119"/>
                    </a:lnTo>
                    <a:lnTo>
                      <a:pt x="314" y="118"/>
                    </a:lnTo>
                    <a:lnTo>
                      <a:pt x="311" y="117"/>
                    </a:lnTo>
                    <a:lnTo>
                      <a:pt x="309" y="116"/>
                    </a:lnTo>
                    <a:lnTo>
                      <a:pt x="309" y="116"/>
                    </a:lnTo>
                    <a:lnTo>
                      <a:pt x="305" y="113"/>
                    </a:lnTo>
                    <a:lnTo>
                      <a:pt x="300" y="111"/>
                    </a:lnTo>
                    <a:lnTo>
                      <a:pt x="300" y="111"/>
                    </a:lnTo>
                    <a:lnTo>
                      <a:pt x="299" y="109"/>
                    </a:lnTo>
                    <a:lnTo>
                      <a:pt x="298" y="107"/>
                    </a:lnTo>
                    <a:lnTo>
                      <a:pt x="298" y="107"/>
                    </a:lnTo>
                    <a:lnTo>
                      <a:pt x="297" y="104"/>
                    </a:lnTo>
                    <a:lnTo>
                      <a:pt x="294" y="100"/>
                    </a:lnTo>
                    <a:lnTo>
                      <a:pt x="294" y="100"/>
                    </a:lnTo>
                    <a:lnTo>
                      <a:pt x="292" y="98"/>
                    </a:lnTo>
                    <a:lnTo>
                      <a:pt x="289" y="96"/>
                    </a:lnTo>
                    <a:lnTo>
                      <a:pt x="289" y="96"/>
                    </a:lnTo>
                    <a:lnTo>
                      <a:pt x="286" y="91"/>
                    </a:lnTo>
                    <a:lnTo>
                      <a:pt x="285" y="89"/>
                    </a:lnTo>
                    <a:lnTo>
                      <a:pt x="285" y="87"/>
                    </a:lnTo>
                    <a:lnTo>
                      <a:pt x="285" y="87"/>
                    </a:lnTo>
                    <a:lnTo>
                      <a:pt x="286" y="86"/>
                    </a:lnTo>
                    <a:lnTo>
                      <a:pt x="286" y="84"/>
                    </a:lnTo>
                    <a:lnTo>
                      <a:pt x="286" y="84"/>
                    </a:lnTo>
                    <a:lnTo>
                      <a:pt x="283" y="79"/>
                    </a:lnTo>
                    <a:lnTo>
                      <a:pt x="281" y="76"/>
                    </a:lnTo>
                    <a:lnTo>
                      <a:pt x="280" y="73"/>
                    </a:lnTo>
                    <a:lnTo>
                      <a:pt x="280" y="73"/>
                    </a:lnTo>
                    <a:lnTo>
                      <a:pt x="281" y="72"/>
                    </a:lnTo>
                    <a:lnTo>
                      <a:pt x="282" y="71"/>
                    </a:lnTo>
                    <a:lnTo>
                      <a:pt x="282" y="70"/>
                    </a:lnTo>
                    <a:lnTo>
                      <a:pt x="282" y="69"/>
                    </a:lnTo>
                    <a:lnTo>
                      <a:pt x="282" y="69"/>
                    </a:lnTo>
                    <a:lnTo>
                      <a:pt x="281" y="68"/>
                    </a:lnTo>
                    <a:lnTo>
                      <a:pt x="280" y="67"/>
                    </a:lnTo>
                    <a:lnTo>
                      <a:pt x="280" y="65"/>
                    </a:lnTo>
                    <a:lnTo>
                      <a:pt x="280" y="65"/>
                    </a:lnTo>
                    <a:lnTo>
                      <a:pt x="280" y="63"/>
                    </a:lnTo>
                    <a:lnTo>
                      <a:pt x="279" y="63"/>
                    </a:lnTo>
                    <a:lnTo>
                      <a:pt x="277" y="61"/>
                    </a:lnTo>
                    <a:lnTo>
                      <a:pt x="277" y="61"/>
                    </a:lnTo>
                    <a:lnTo>
                      <a:pt x="275" y="60"/>
                    </a:lnTo>
                    <a:lnTo>
                      <a:pt x="274" y="58"/>
                    </a:lnTo>
                    <a:lnTo>
                      <a:pt x="273" y="56"/>
                    </a:lnTo>
                    <a:lnTo>
                      <a:pt x="273" y="56"/>
                    </a:lnTo>
                    <a:lnTo>
                      <a:pt x="272" y="52"/>
                    </a:lnTo>
                    <a:lnTo>
                      <a:pt x="271" y="51"/>
                    </a:lnTo>
                    <a:lnTo>
                      <a:pt x="271" y="51"/>
                    </a:lnTo>
                    <a:lnTo>
                      <a:pt x="268" y="53"/>
                    </a:lnTo>
                    <a:lnTo>
                      <a:pt x="265" y="54"/>
                    </a:lnTo>
                    <a:lnTo>
                      <a:pt x="263" y="54"/>
                    </a:lnTo>
                    <a:lnTo>
                      <a:pt x="263" y="54"/>
                    </a:lnTo>
                    <a:lnTo>
                      <a:pt x="261" y="53"/>
                    </a:lnTo>
                    <a:lnTo>
                      <a:pt x="261" y="52"/>
                    </a:lnTo>
                    <a:lnTo>
                      <a:pt x="260" y="51"/>
                    </a:lnTo>
                    <a:lnTo>
                      <a:pt x="258" y="53"/>
                    </a:lnTo>
                    <a:lnTo>
                      <a:pt x="258" y="53"/>
                    </a:lnTo>
                    <a:lnTo>
                      <a:pt x="255" y="55"/>
                    </a:lnTo>
                    <a:lnTo>
                      <a:pt x="254" y="56"/>
                    </a:lnTo>
                    <a:lnTo>
                      <a:pt x="254" y="56"/>
                    </a:lnTo>
                    <a:lnTo>
                      <a:pt x="252" y="57"/>
                    </a:lnTo>
                    <a:lnTo>
                      <a:pt x="251" y="58"/>
                    </a:lnTo>
                    <a:lnTo>
                      <a:pt x="251" y="58"/>
                    </a:lnTo>
                    <a:lnTo>
                      <a:pt x="251" y="56"/>
                    </a:lnTo>
                    <a:lnTo>
                      <a:pt x="251" y="55"/>
                    </a:lnTo>
                    <a:lnTo>
                      <a:pt x="250" y="54"/>
                    </a:lnTo>
                    <a:lnTo>
                      <a:pt x="250" y="54"/>
                    </a:lnTo>
                    <a:lnTo>
                      <a:pt x="248" y="54"/>
                    </a:lnTo>
                    <a:lnTo>
                      <a:pt x="247" y="53"/>
                    </a:lnTo>
                    <a:lnTo>
                      <a:pt x="247" y="53"/>
                    </a:lnTo>
                    <a:lnTo>
                      <a:pt x="242" y="49"/>
                    </a:lnTo>
                    <a:lnTo>
                      <a:pt x="242" y="49"/>
                    </a:lnTo>
                    <a:lnTo>
                      <a:pt x="240" y="47"/>
                    </a:lnTo>
                    <a:lnTo>
                      <a:pt x="236" y="46"/>
                    </a:lnTo>
                    <a:lnTo>
                      <a:pt x="236" y="46"/>
                    </a:lnTo>
                    <a:lnTo>
                      <a:pt x="231" y="46"/>
                    </a:lnTo>
                    <a:lnTo>
                      <a:pt x="228" y="47"/>
                    </a:lnTo>
                    <a:lnTo>
                      <a:pt x="228" y="47"/>
                    </a:lnTo>
                    <a:lnTo>
                      <a:pt x="226" y="47"/>
                    </a:lnTo>
                    <a:lnTo>
                      <a:pt x="224" y="46"/>
                    </a:lnTo>
                    <a:lnTo>
                      <a:pt x="224" y="46"/>
                    </a:lnTo>
                    <a:lnTo>
                      <a:pt x="222" y="45"/>
                    </a:lnTo>
                    <a:lnTo>
                      <a:pt x="220" y="44"/>
                    </a:lnTo>
                    <a:lnTo>
                      <a:pt x="220" y="44"/>
                    </a:lnTo>
                    <a:lnTo>
                      <a:pt x="218" y="43"/>
                    </a:lnTo>
                    <a:lnTo>
                      <a:pt x="218" y="41"/>
                    </a:lnTo>
                    <a:lnTo>
                      <a:pt x="218" y="41"/>
                    </a:lnTo>
                    <a:lnTo>
                      <a:pt x="218" y="38"/>
                    </a:lnTo>
                    <a:lnTo>
                      <a:pt x="217" y="36"/>
                    </a:lnTo>
                    <a:lnTo>
                      <a:pt x="216" y="34"/>
                    </a:lnTo>
                    <a:lnTo>
                      <a:pt x="216" y="34"/>
                    </a:lnTo>
                    <a:lnTo>
                      <a:pt x="213" y="33"/>
                    </a:lnTo>
                    <a:lnTo>
                      <a:pt x="210" y="32"/>
                    </a:lnTo>
                    <a:lnTo>
                      <a:pt x="203" y="31"/>
                    </a:lnTo>
                    <a:lnTo>
                      <a:pt x="203" y="31"/>
                    </a:lnTo>
                    <a:lnTo>
                      <a:pt x="198" y="28"/>
                    </a:lnTo>
                    <a:lnTo>
                      <a:pt x="194" y="27"/>
                    </a:lnTo>
                    <a:lnTo>
                      <a:pt x="194" y="27"/>
                    </a:lnTo>
                    <a:lnTo>
                      <a:pt x="190" y="27"/>
                    </a:lnTo>
                    <a:lnTo>
                      <a:pt x="187" y="28"/>
                    </a:lnTo>
                    <a:lnTo>
                      <a:pt x="187" y="28"/>
                    </a:lnTo>
                    <a:lnTo>
                      <a:pt x="184" y="32"/>
                    </a:lnTo>
                    <a:lnTo>
                      <a:pt x="181" y="34"/>
                    </a:lnTo>
                    <a:lnTo>
                      <a:pt x="181" y="34"/>
                    </a:lnTo>
                    <a:lnTo>
                      <a:pt x="179" y="39"/>
                    </a:lnTo>
                    <a:lnTo>
                      <a:pt x="178" y="42"/>
                    </a:lnTo>
                    <a:lnTo>
                      <a:pt x="176" y="44"/>
                    </a:lnTo>
                    <a:lnTo>
                      <a:pt x="176" y="44"/>
                    </a:lnTo>
                    <a:lnTo>
                      <a:pt x="175" y="43"/>
                    </a:lnTo>
                    <a:lnTo>
                      <a:pt x="171" y="43"/>
                    </a:lnTo>
                    <a:lnTo>
                      <a:pt x="171" y="43"/>
                    </a:lnTo>
                    <a:lnTo>
                      <a:pt x="163" y="44"/>
                    </a:lnTo>
                    <a:lnTo>
                      <a:pt x="160" y="45"/>
                    </a:lnTo>
                    <a:lnTo>
                      <a:pt x="157" y="45"/>
                    </a:lnTo>
                    <a:lnTo>
                      <a:pt x="157" y="45"/>
                    </a:lnTo>
                    <a:lnTo>
                      <a:pt x="155" y="43"/>
                    </a:lnTo>
                    <a:lnTo>
                      <a:pt x="153" y="40"/>
                    </a:lnTo>
                    <a:lnTo>
                      <a:pt x="152" y="37"/>
                    </a:lnTo>
                    <a:lnTo>
                      <a:pt x="151" y="35"/>
                    </a:lnTo>
                    <a:lnTo>
                      <a:pt x="151" y="35"/>
                    </a:lnTo>
                    <a:lnTo>
                      <a:pt x="153" y="31"/>
                    </a:lnTo>
                    <a:lnTo>
                      <a:pt x="153" y="28"/>
                    </a:lnTo>
                    <a:lnTo>
                      <a:pt x="153" y="27"/>
                    </a:lnTo>
                    <a:lnTo>
                      <a:pt x="153" y="27"/>
                    </a:lnTo>
                    <a:lnTo>
                      <a:pt x="149" y="25"/>
                    </a:lnTo>
                    <a:lnTo>
                      <a:pt x="145" y="24"/>
                    </a:lnTo>
                    <a:lnTo>
                      <a:pt x="145" y="24"/>
                    </a:lnTo>
                    <a:lnTo>
                      <a:pt x="143" y="24"/>
                    </a:lnTo>
                    <a:lnTo>
                      <a:pt x="141" y="25"/>
                    </a:lnTo>
                    <a:lnTo>
                      <a:pt x="140" y="26"/>
                    </a:lnTo>
                    <a:lnTo>
                      <a:pt x="139" y="26"/>
                    </a:lnTo>
                    <a:lnTo>
                      <a:pt x="139" y="26"/>
                    </a:lnTo>
                    <a:lnTo>
                      <a:pt x="137" y="24"/>
                    </a:lnTo>
                    <a:lnTo>
                      <a:pt x="135" y="23"/>
                    </a:lnTo>
                    <a:lnTo>
                      <a:pt x="135" y="23"/>
                    </a:lnTo>
                    <a:lnTo>
                      <a:pt x="130" y="24"/>
                    </a:lnTo>
                    <a:lnTo>
                      <a:pt x="127" y="25"/>
                    </a:lnTo>
                    <a:lnTo>
                      <a:pt x="124" y="24"/>
                    </a:lnTo>
                    <a:lnTo>
                      <a:pt x="124" y="24"/>
                    </a:lnTo>
                    <a:lnTo>
                      <a:pt x="120" y="22"/>
                    </a:lnTo>
                    <a:lnTo>
                      <a:pt x="119" y="22"/>
                    </a:lnTo>
                    <a:lnTo>
                      <a:pt x="117" y="22"/>
                    </a:lnTo>
                    <a:lnTo>
                      <a:pt x="117" y="22"/>
                    </a:lnTo>
                    <a:lnTo>
                      <a:pt x="115" y="25"/>
                    </a:lnTo>
                    <a:lnTo>
                      <a:pt x="112" y="28"/>
                    </a:lnTo>
                    <a:lnTo>
                      <a:pt x="112" y="28"/>
                    </a:lnTo>
                    <a:lnTo>
                      <a:pt x="111" y="32"/>
                    </a:lnTo>
                    <a:lnTo>
                      <a:pt x="109" y="32"/>
                    </a:lnTo>
                    <a:lnTo>
                      <a:pt x="107" y="33"/>
                    </a:lnTo>
                    <a:lnTo>
                      <a:pt x="107" y="33"/>
                    </a:lnTo>
                    <a:lnTo>
                      <a:pt x="102" y="32"/>
                    </a:lnTo>
                    <a:lnTo>
                      <a:pt x="99" y="31"/>
                    </a:lnTo>
                    <a:lnTo>
                      <a:pt x="98" y="29"/>
                    </a:lnTo>
                    <a:lnTo>
                      <a:pt x="98" y="29"/>
                    </a:lnTo>
                    <a:lnTo>
                      <a:pt x="96" y="25"/>
                    </a:lnTo>
                    <a:lnTo>
                      <a:pt x="95" y="23"/>
                    </a:lnTo>
                    <a:lnTo>
                      <a:pt x="95" y="21"/>
                    </a:lnTo>
                    <a:lnTo>
                      <a:pt x="95" y="21"/>
                    </a:lnTo>
                    <a:lnTo>
                      <a:pt x="95" y="19"/>
                    </a:lnTo>
                    <a:lnTo>
                      <a:pt x="97" y="17"/>
                    </a:lnTo>
                    <a:lnTo>
                      <a:pt x="97" y="15"/>
                    </a:lnTo>
                    <a:lnTo>
                      <a:pt x="96" y="13"/>
                    </a:lnTo>
                    <a:lnTo>
                      <a:pt x="96" y="13"/>
                    </a:lnTo>
                    <a:lnTo>
                      <a:pt x="92" y="8"/>
                    </a:lnTo>
                    <a:lnTo>
                      <a:pt x="89" y="7"/>
                    </a:lnTo>
                    <a:lnTo>
                      <a:pt x="86" y="5"/>
                    </a:lnTo>
                    <a:lnTo>
                      <a:pt x="86" y="5"/>
                    </a:lnTo>
                    <a:lnTo>
                      <a:pt x="79" y="3"/>
                    </a:lnTo>
                    <a:lnTo>
                      <a:pt x="74" y="1"/>
                    </a:lnTo>
                    <a:lnTo>
                      <a:pt x="74" y="1"/>
                    </a:lnTo>
                    <a:lnTo>
                      <a:pt x="71" y="0"/>
                    </a:lnTo>
                    <a:lnTo>
                      <a:pt x="69" y="0"/>
                    </a:lnTo>
                    <a:lnTo>
                      <a:pt x="69" y="0"/>
                    </a:lnTo>
                    <a:lnTo>
                      <a:pt x="67" y="2"/>
                    </a:lnTo>
                    <a:lnTo>
                      <a:pt x="65" y="3"/>
                    </a:lnTo>
                    <a:lnTo>
                      <a:pt x="65" y="3"/>
                    </a:lnTo>
                    <a:lnTo>
                      <a:pt x="65" y="4"/>
                    </a:lnTo>
                    <a:lnTo>
                      <a:pt x="64" y="7"/>
                    </a:lnTo>
                    <a:lnTo>
                      <a:pt x="64" y="7"/>
                    </a:lnTo>
                    <a:lnTo>
                      <a:pt x="63" y="9"/>
                    </a:lnTo>
                    <a:lnTo>
                      <a:pt x="61" y="11"/>
                    </a:lnTo>
                    <a:lnTo>
                      <a:pt x="59" y="12"/>
                    </a:lnTo>
                    <a:lnTo>
                      <a:pt x="59" y="13"/>
                    </a:lnTo>
                    <a:lnTo>
                      <a:pt x="59" y="13"/>
                    </a:lnTo>
                    <a:lnTo>
                      <a:pt x="59" y="15"/>
                    </a:lnTo>
                    <a:lnTo>
                      <a:pt x="59" y="16"/>
                    </a:lnTo>
                    <a:lnTo>
                      <a:pt x="59" y="18"/>
                    </a:lnTo>
                    <a:lnTo>
                      <a:pt x="59" y="18"/>
                    </a:lnTo>
                    <a:lnTo>
                      <a:pt x="54" y="25"/>
                    </a:lnTo>
                    <a:lnTo>
                      <a:pt x="54" y="25"/>
                    </a:lnTo>
                    <a:lnTo>
                      <a:pt x="52" y="28"/>
                    </a:lnTo>
                    <a:lnTo>
                      <a:pt x="49" y="34"/>
                    </a:lnTo>
                    <a:lnTo>
                      <a:pt x="49" y="34"/>
                    </a:lnTo>
                    <a:lnTo>
                      <a:pt x="47" y="36"/>
                    </a:lnTo>
                    <a:lnTo>
                      <a:pt x="44" y="37"/>
                    </a:lnTo>
                    <a:lnTo>
                      <a:pt x="44" y="37"/>
                    </a:lnTo>
                    <a:lnTo>
                      <a:pt x="43" y="42"/>
                    </a:lnTo>
                    <a:lnTo>
                      <a:pt x="40" y="46"/>
                    </a:lnTo>
                    <a:lnTo>
                      <a:pt x="40" y="46"/>
                    </a:lnTo>
                    <a:lnTo>
                      <a:pt x="38" y="48"/>
                    </a:lnTo>
                    <a:lnTo>
                      <a:pt x="37" y="49"/>
                    </a:lnTo>
                    <a:lnTo>
                      <a:pt x="35" y="48"/>
                    </a:lnTo>
                    <a:lnTo>
                      <a:pt x="35" y="48"/>
                    </a:lnTo>
                    <a:lnTo>
                      <a:pt x="32" y="46"/>
                    </a:lnTo>
                    <a:lnTo>
                      <a:pt x="30" y="43"/>
                    </a:lnTo>
                    <a:lnTo>
                      <a:pt x="30" y="43"/>
                    </a:lnTo>
                    <a:lnTo>
                      <a:pt x="27" y="40"/>
                    </a:lnTo>
                    <a:lnTo>
                      <a:pt x="25" y="38"/>
                    </a:lnTo>
                    <a:lnTo>
                      <a:pt x="23" y="38"/>
                    </a:lnTo>
                    <a:lnTo>
                      <a:pt x="23" y="38"/>
                    </a:lnTo>
                    <a:lnTo>
                      <a:pt x="22" y="39"/>
                    </a:lnTo>
                    <a:lnTo>
                      <a:pt x="21" y="40"/>
                    </a:lnTo>
                    <a:lnTo>
                      <a:pt x="18" y="44"/>
                    </a:lnTo>
                    <a:lnTo>
                      <a:pt x="18" y="44"/>
                    </a:lnTo>
                    <a:lnTo>
                      <a:pt x="16" y="49"/>
                    </a:lnTo>
                    <a:lnTo>
                      <a:pt x="12" y="55"/>
                    </a:lnTo>
                    <a:lnTo>
                      <a:pt x="12" y="55"/>
                    </a:lnTo>
                    <a:lnTo>
                      <a:pt x="9" y="60"/>
                    </a:lnTo>
                    <a:lnTo>
                      <a:pt x="8" y="65"/>
                    </a:lnTo>
                    <a:lnTo>
                      <a:pt x="8" y="65"/>
                    </a:lnTo>
                    <a:lnTo>
                      <a:pt x="8" y="68"/>
                    </a:lnTo>
                    <a:lnTo>
                      <a:pt x="7" y="70"/>
                    </a:lnTo>
                    <a:lnTo>
                      <a:pt x="7" y="70"/>
                    </a:lnTo>
                    <a:lnTo>
                      <a:pt x="3" y="74"/>
                    </a:lnTo>
                    <a:lnTo>
                      <a:pt x="2" y="77"/>
                    </a:lnTo>
                    <a:lnTo>
                      <a:pt x="2" y="79"/>
                    </a:lnTo>
                    <a:lnTo>
                      <a:pt x="2" y="79"/>
                    </a:lnTo>
                    <a:lnTo>
                      <a:pt x="5" y="82"/>
                    </a:lnTo>
                    <a:lnTo>
                      <a:pt x="8" y="83"/>
                    </a:lnTo>
                    <a:lnTo>
                      <a:pt x="8" y="83"/>
                    </a:lnTo>
                    <a:lnTo>
                      <a:pt x="10" y="84"/>
                    </a:lnTo>
                    <a:lnTo>
                      <a:pt x="14" y="87"/>
                    </a:lnTo>
                    <a:lnTo>
                      <a:pt x="14" y="87"/>
                    </a:lnTo>
                    <a:lnTo>
                      <a:pt x="17" y="90"/>
                    </a:lnTo>
                    <a:lnTo>
                      <a:pt x="19" y="92"/>
                    </a:lnTo>
                    <a:lnTo>
                      <a:pt x="19" y="92"/>
                    </a:lnTo>
                    <a:lnTo>
                      <a:pt x="19" y="93"/>
                    </a:lnTo>
                    <a:lnTo>
                      <a:pt x="19" y="95"/>
                    </a:lnTo>
                    <a:lnTo>
                      <a:pt x="17" y="96"/>
                    </a:lnTo>
                    <a:lnTo>
                      <a:pt x="17" y="96"/>
                    </a:lnTo>
                    <a:lnTo>
                      <a:pt x="14" y="99"/>
                    </a:lnTo>
                    <a:lnTo>
                      <a:pt x="11" y="101"/>
                    </a:lnTo>
                    <a:lnTo>
                      <a:pt x="11" y="101"/>
                    </a:lnTo>
                    <a:lnTo>
                      <a:pt x="9" y="103"/>
                    </a:lnTo>
                    <a:lnTo>
                      <a:pt x="7" y="105"/>
                    </a:lnTo>
                    <a:lnTo>
                      <a:pt x="7" y="105"/>
                    </a:lnTo>
                    <a:lnTo>
                      <a:pt x="4" y="107"/>
                    </a:lnTo>
                    <a:lnTo>
                      <a:pt x="2" y="108"/>
                    </a:lnTo>
                    <a:lnTo>
                      <a:pt x="1" y="110"/>
                    </a:lnTo>
                    <a:lnTo>
                      <a:pt x="1" y="110"/>
                    </a:lnTo>
                    <a:lnTo>
                      <a:pt x="0" y="112"/>
                    </a:lnTo>
                    <a:lnTo>
                      <a:pt x="0" y="114"/>
                    </a:lnTo>
                    <a:lnTo>
                      <a:pt x="1" y="115"/>
                    </a:lnTo>
                    <a:lnTo>
                      <a:pt x="1" y="115"/>
                    </a:lnTo>
                    <a:lnTo>
                      <a:pt x="2" y="116"/>
                    </a:lnTo>
                    <a:lnTo>
                      <a:pt x="3" y="118"/>
                    </a:lnTo>
                    <a:lnTo>
                      <a:pt x="4" y="122"/>
                    </a:lnTo>
                    <a:lnTo>
                      <a:pt x="4" y="122"/>
                    </a:lnTo>
                    <a:lnTo>
                      <a:pt x="5" y="128"/>
                    </a:lnTo>
                    <a:lnTo>
                      <a:pt x="5" y="130"/>
                    </a:lnTo>
                    <a:lnTo>
                      <a:pt x="6" y="132"/>
                    </a:lnTo>
                    <a:lnTo>
                      <a:pt x="6" y="132"/>
                    </a:lnTo>
                    <a:lnTo>
                      <a:pt x="8" y="134"/>
                    </a:lnTo>
                    <a:lnTo>
                      <a:pt x="10" y="138"/>
                    </a:lnTo>
                    <a:lnTo>
                      <a:pt x="12" y="142"/>
                    </a:lnTo>
                    <a:lnTo>
                      <a:pt x="14" y="143"/>
                    </a:lnTo>
                    <a:lnTo>
                      <a:pt x="14" y="143"/>
                    </a:lnTo>
                    <a:lnTo>
                      <a:pt x="15" y="142"/>
                    </a:lnTo>
                    <a:lnTo>
                      <a:pt x="18" y="142"/>
                    </a:lnTo>
                    <a:lnTo>
                      <a:pt x="18" y="142"/>
                    </a:lnTo>
                    <a:lnTo>
                      <a:pt x="19" y="142"/>
                    </a:lnTo>
                    <a:lnTo>
                      <a:pt x="19" y="143"/>
                    </a:lnTo>
                    <a:lnTo>
                      <a:pt x="19" y="145"/>
                    </a:lnTo>
                    <a:lnTo>
                      <a:pt x="19" y="145"/>
                    </a:lnTo>
                    <a:lnTo>
                      <a:pt x="18" y="148"/>
                    </a:lnTo>
                    <a:lnTo>
                      <a:pt x="18" y="150"/>
                    </a:lnTo>
                    <a:lnTo>
                      <a:pt x="19" y="151"/>
                    </a:lnTo>
                    <a:lnTo>
                      <a:pt x="19" y="151"/>
                    </a:lnTo>
                    <a:lnTo>
                      <a:pt x="20" y="153"/>
                    </a:lnTo>
                    <a:lnTo>
                      <a:pt x="19" y="155"/>
                    </a:lnTo>
                    <a:lnTo>
                      <a:pt x="19" y="155"/>
                    </a:lnTo>
                    <a:lnTo>
                      <a:pt x="19" y="156"/>
                    </a:lnTo>
                    <a:lnTo>
                      <a:pt x="19" y="159"/>
                    </a:lnTo>
                    <a:lnTo>
                      <a:pt x="20" y="160"/>
                    </a:lnTo>
                    <a:lnTo>
                      <a:pt x="20" y="160"/>
                    </a:lnTo>
                    <a:lnTo>
                      <a:pt x="22" y="166"/>
                    </a:lnTo>
                    <a:lnTo>
                      <a:pt x="23" y="173"/>
                    </a:lnTo>
                    <a:lnTo>
                      <a:pt x="23" y="173"/>
                    </a:lnTo>
                    <a:lnTo>
                      <a:pt x="24" y="179"/>
                    </a:lnTo>
                    <a:lnTo>
                      <a:pt x="24" y="179"/>
                    </a:lnTo>
                    <a:lnTo>
                      <a:pt x="25" y="179"/>
                    </a:lnTo>
                    <a:lnTo>
                      <a:pt x="26" y="180"/>
                    </a:lnTo>
                    <a:lnTo>
                      <a:pt x="27" y="182"/>
                    </a:lnTo>
                    <a:lnTo>
                      <a:pt x="27" y="182"/>
                    </a:lnTo>
                    <a:lnTo>
                      <a:pt x="27" y="186"/>
                    </a:lnTo>
                    <a:lnTo>
                      <a:pt x="27" y="190"/>
                    </a:lnTo>
                    <a:lnTo>
                      <a:pt x="27" y="190"/>
                    </a:lnTo>
                    <a:lnTo>
                      <a:pt x="28" y="193"/>
                    </a:lnTo>
                    <a:lnTo>
                      <a:pt x="29" y="195"/>
                    </a:lnTo>
                    <a:lnTo>
                      <a:pt x="29" y="195"/>
                    </a:lnTo>
                    <a:lnTo>
                      <a:pt x="31" y="198"/>
                    </a:lnTo>
                    <a:lnTo>
                      <a:pt x="31" y="199"/>
                    </a:lnTo>
                    <a:lnTo>
                      <a:pt x="31" y="201"/>
                    </a:lnTo>
                    <a:lnTo>
                      <a:pt x="31" y="201"/>
                    </a:lnTo>
                    <a:lnTo>
                      <a:pt x="29" y="203"/>
                    </a:lnTo>
                    <a:lnTo>
                      <a:pt x="28" y="207"/>
                    </a:lnTo>
                    <a:lnTo>
                      <a:pt x="28" y="207"/>
                    </a:lnTo>
                    <a:lnTo>
                      <a:pt x="27" y="212"/>
                    </a:lnTo>
                    <a:lnTo>
                      <a:pt x="26" y="217"/>
                    </a:lnTo>
                    <a:lnTo>
                      <a:pt x="26" y="217"/>
                    </a:lnTo>
                    <a:lnTo>
                      <a:pt x="23" y="223"/>
                    </a:lnTo>
                    <a:lnTo>
                      <a:pt x="22" y="225"/>
                    </a:lnTo>
                    <a:lnTo>
                      <a:pt x="22" y="226"/>
                    </a:lnTo>
                    <a:lnTo>
                      <a:pt x="23" y="227"/>
                    </a:lnTo>
                    <a:lnTo>
                      <a:pt x="23" y="227"/>
                    </a:lnTo>
                    <a:lnTo>
                      <a:pt x="25" y="228"/>
                    </a:lnTo>
                    <a:lnTo>
                      <a:pt x="26" y="229"/>
                    </a:lnTo>
                    <a:lnTo>
                      <a:pt x="27" y="229"/>
                    </a:lnTo>
                    <a:lnTo>
                      <a:pt x="27" y="230"/>
                    </a:lnTo>
                    <a:lnTo>
                      <a:pt x="27" y="230"/>
                    </a:lnTo>
                    <a:lnTo>
                      <a:pt x="28" y="237"/>
                    </a:lnTo>
                    <a:lnTo>
                      <a:pt x="28" y="241"/>
                    </a:lnTo>
                    <a:lnTo>
                      <a:pt x="28" y="244"/>
                    </a:lnTo>
                    <a:lnTo>
                      <a:pt x="28" y="244"/>
                    </a:lnTo>
                    <a:lnTo>
                      <a:pt x="25" y="247"/>
                    </a:lnTo>
                    <a:lnTo>
                      <a:pt x="23" y="250"/>
                    </a:lnTo>
                    <a:lnTo>
                      <a:pt x="23" y="250"/>
                    </a:lnTo>
                    <a:lnTo>
                      <a:pt x="19" y="257"/>
                    </a:lnTo>
                    <a:lnTo>
                      <a:pt x="19" y="257"/>
                    </a:lnTo>
                    <a:lnTo>
                      <a:pt x="19" y="259"/>
                    </a:lnTo>
                    <a:lnTo>
                      <a:pt x="19" y="260"/>
                    </a:lnTo>
                    <a:lnTo>
                      <a:pt x="20" y="262"/>
                    </a:lnTo>
                    <a:lnTo>
                      <a:pt x="21" y="263"/>
                    </a:lnTo>
                    <a:lnTo>
                      <a:pt x="21" y="263"/>
                    </a:lnTo>
                    <a:lnTo>
                      <a:pt x="24" y="265"/>
                    </a:lnTo>
                    <a:lnTo>
                      <a:pt x="25" y="267"/>
                    </a:lnTo>
                    <a:lnTo>
                      <a:pt x="26" y="269"/>
                    </a:lnTo>
                    <a:lnTo>
                      <a:pt x="26" y="269"/>
                    </a:lnTo>
                    <a:lnTo>
                      <a:pt x="25" y="280"/>
                    </a:lnTo>
                    <a:lnTo>
                      <a:pt x="25" y="280"/>
                    </a:lnTo>
                    <a:lnTo>
                      <a:pt x="27" y="285"/>
                    </a:lnTo>
                    <a:lnTo>
                      <a:pt x="31" y="288"/>
                    </a:lnTo>
                    <a:lnTo>
                      <a:pt x="31" y="288"/>
                    </a:lnTo>
                    <a:lnTo>
                      <a:pt x="34" y="290"/>
                    </a:lnTo>
                    <a:lnTo>
                      <a:pt x="35" y="290"/>
                    </a:lnTo>
                    <a:lnTo>
                      <a:pt x="37" y="290"/>
                    </a:lnTo>
                    <a:lnTo>
                      <a:pt x="37" y="290"/>
                    </a:lnTo>
                    <a:lnTo>
                      <a:pt x="39" y="288"/>
                    </a:lnTo>
                    <a:lnTo>
                      <a:pt x="41" y="286"/>
                    </a:lnTo>
                    <a:lnTo>
                      <a:pt x="41" y="286"/>
                    </a:lnTo>
                    <a:lnTo>
                      <a:pt x="49" y="282"/>
                    </a:lnTo>
                    <a:lnTo>
                      <a:pt x="49" y="282"/>
                    </a:lnTo>
                    <a:lnTo>
                      <a:pt x="52" y="281"/>
                    </a:lnTo>
                    <a:lnTo>
                      <a:pt x="54" y="282"/>
                    </a:lnTo>
                    <a:lnTo>
                      <a:pt x="54" y="282"/>
                    </a:lnTo>
                    <a:lnTo>
                      <a:pt x="57" y="286"/>
                    </a:lnTo>
                    <a:lnTo>
                      <a:pt x="58" y="286"/>
                    </a:lnTo>
                    <a:lnTo>
                      <a:pt x="59" y="286"/>
                    </a:lnTo>
                    <a:lnTo>
                      <a:pt x="59" y="286"/>
                    </a:lnTo>
                    <a:lnTo>
                      <a:pt x="61" y="285"/>
                    </a:lnTo>
                    <a:lnTo>
                      <a:pt x="62" y="285"/>
                    </a:lnTo>
                    <a:lnTo>
                      <a:pt x="63" y="286"/>
                    </a:lnTo>
                    <a:lnTo>
                      <a:pt x="63" y="286"/>
                    </a:lnTo>
                    <a:lnTo>
                      <a:pt x="66" y="289"/>
                    </a:lnTo>
                    <a:lnTo>
                      <a:pt x="67" y="291"/>
                    </a:lnTo>
                    <a:lnTo>
                      <a:pt x="68" y="293"/>
                    </a:lnTo>
                    <a:lnTo>
                      <a:pt x="68" y="293"/>
                    </a:lnTo>
                    <a:lnTo>
                      <a:pt x="67" y="295"/>
                    </a:lnTo>
                    <a:lnTo>
                      <a:pt x="67" y="296"/>
                    </a:lnTo>
                    <a:lnTo>
                      <a:pt x="66" y="298"/>
                    </a:lnTo>
                    <a:lnTo>
                      <a:pt x="65" y="300"/>
                    </a:lnTo>
                    <a:lnTo>
                      <a:pt x="65" y="300"/>
                    </a:lnTo>
                    <a:lnTo>
                      <a:pt x="66" y="304"/>
                    </a:lnTo>
                    <a:lnTo>
                      <a:pt x="69" y="309"/>
                    </a:lnTo>
                    <a:lnTo>
                      <a:pt x="69" y="309"/>
                    </a:lnTo>
                    <a:lnTo>
                      <a:pt x="73" y="319"/>
                    </a:lnTo>
                    <a:lnTo>
                      <a:pt x="73" y="319"/>
                    </a:lnTo>
                    <a:lnTo>
                      <a:pt x="74" y="323"/>
                    </a:lnTo>
                    <a:lnTo>
                      <a:pt x="74" y="326"/>
                    </a:lnTo>
                    <a:lnTo>
                      <a:pt x="74" y="326"/>
                    </a:lnTo>
                    <a:lnTo>
                      <a:pt x="75" y="331"/>
                    </a:lnTo>
                    <a:lnTo>
                      <a:pt x="76" y="334"/>
                    </a:lnTo>
                    <a:lnTo>
                      <a:pt x="79" y="335"/>
                    </a:lnTo>
                    <a:lnTo>
                      <a:pt x="79" y="335"/>
                    </a:lnTo>
                    <a:lnTo>
                      <a:pt x="81" y="334"/>
                    </a:lnTo>
                    <a:lnTo>
                      <a:pt x="82" y="334"/>
                    </a:lnTo>
                    <a:lnTo>
                      <a:pt x="84" y="335"/>
                    </a:lnTo>
                    <a:lnTo>
                      <a:pt x="84" y="335"/>
                    </a:lnTo>
                    <a:lnTo>
                      <a:pt x="86" y="338"/>
                    </a:lnTo>
                    <a:lnTo>
                      <a:pt x="87" y="341"/>
                    </a:lnTo>
                    <a:lnTo>
                      <a:pt x="89" y="344"/>
                    </a:lnTo>
                    <a:lnTo>
                      <a:pt x="91" y="345"/>
                    </a:lnTo>
                    <a:lnTo>
                      <a:pt x="91" y="345"/>
                    </a:lnTo>
                    <a:lnTo>
                      <a:pt x="96" y="344"/>
                    </a:lnTo>
                    <a:lnTo>
                      <a:pt x="98" y="344"/>
                    </a:lnTo>
                    <a:lnTo>
                      <a:pt x="100" y="344"/>
                    </a:lnTo>
                    <a:lnTo>
                      <a:pt x="100" y="344"/>
                    </a:lnTo>
                    <a:lnTo>
                      <a:pt x="104" y="345"/>
                    </a:lnTo>
                    <a:lnTo>
                      <a:pt x="107" y="346"/>
                    </a:lnTo>
                    <a:lnTo>
                      <a:pt x="107" y="346"/>
                    </a:lnTo>
                    <a:lnTo>
                      <a:pt x="111" y="348"/>
                    </a:lnTo>
                    <a:lnTo>
                      <a:pt x="113" y="345"/>
                    </a:lnTo>
                    <a:lnTo>
                      <a:pt x="113" y="345"/>
                    </a:lnTo>
                    <a:lnTo>
                      <a:pt x="115" y="343"/>
                    </a:lnTo>
                    <a:lnTo>
                      <a:pt x="117" y="341"/>
                    </a:lnTo>
                    <a:lnTo>
                      <a:pt x="117" y="341"/>
                    </a:lnTo>
                    <a:lnTo>
                      <a:pt x="119" y="338"/>
                    </a:lnTo>
                    <a:lnTo>
                      <a:pt x="120" y="336"/>
                    </a:lnTo>
                    <a:lnTo>
                      <a:pt x="120" y="336"/>
                    </a:lnTo>
                    <a:lnTo>
                      <a:pt x="122" y="336"/>
                    </a:lnTo>
                    <a:lnTo>
                      <a:pt x="124" y="335"/>
                    </a:lnTo>
                    <a:lnTo>
                      <a:pt x="124" y="335"/>
                    </a:lnTo>
                    <a:lnTo>
                      <a:pt x="125" y="334"/>
                    </a:lnTo>
                    <a:lnTo>
                      <a:pt x="125" y="332"/>
                    </a:lnTo>
                    <a:lnTo>
                      <a:pt x="124" y="330"/>
                    </a:lnTo>
                    <a:lnTo>
                      <a:pt x="124" y="330"/>
                    </a:lnTo>
                    <a:lnTo>
                      <a:pt x="124" y="329"/>
                    </a:lnTo>
                    <a:lnTo>
                      <a:pt x="124" y="328"/>
                    </a:lnTo>
                    <a:lnTo>
                      <a:pt x="125" y="326"/>
                    </a:lnTo>
                    <a:lnTo>
                      <a:pt x="124" y="324"/>
                    </a:lnTo>
                    <a:lnTo>
                      <a:pt x="124" y="324"/>
                    </a:lnTo>
                    <a:lnTo>
                      <a:pt x="123" y="319"/>
                    </a:lnTo>
                    <a:lnTo>
                      <a:pt x="121" y="313"/>
                    </a:lnTo>
                    <a:lnTo>
                      <a:pt x="121" y="313"/>
                    </a:lnTo>
                    <a:lnTo>
                      <a:pt x="119" y="310"/>
                    </a:lnTo>
                    <a:lnTo>
                      <a:pt x="119" y="309"/>
                    </a:lnTo>
                    <a:lnTo>
                      <a:pt x="119" y="307"/>
                    </a:lnTo>
                    <a:lnTo>
                      <a:pt x="119" y="307"/>
                    </a:lnTo>
                    <a:lnTo>
                      <a:pt x="119" y="306"/>
                    </a:lnTo>
                    <a:lnTo>
                      <a:pt x="120" y="304"/>
                    </a:lnTo>
                    <a:lnTo>
                      <a:pt x="121" y="302"/>
                    </a:lnTo>
                    <a:lnTo>
                      <a:pt x="121" y="300"/>
                    </a:lnTo>
                    <a:lnTo>
                      <a:pt x="121" y="300"/>
                    </a:lnTo>
                    <a:lnTo>
                      <a:pt x="119" y="295"/>
                    </a:lnTo>
                    <a:lnTo>
                      <a:pt x="118" y="292"/>
                    </a:lnTo>
                    <a:lnTo>
                      <a:pt x="119" y="288"/>
                    </a:lnTo>
                    <a:lnTo>
                      <a:pt x="119" y="288"/>
                    </a:lnTo>
                    <a:lnTo>
                      <a:pt x="121" y="285"/>
                    </a:lnTo>
                    <a:lnTo>
                      <a:pt x="123" y="282"/>
                    </a:lnTo>
                    <a:lnTo>
                      <a:pt x="123" y="282"/>
                    </a:lnTo>
                    <a:lnTo>
                      <a:pt x="125" y="279"/>
                    </a:lnTo>
                    <a:lnTo>
                      <a:pt x="126" y="278"/>
                    </a:lnTo>
                    <a:lnTo>
                      <a:pt x="126" y="276"/>
                    </a:lnTo>
                    <a:lnTo>
                      <a:pt x="126" y="276"/>
                    </a:lnTo>
                    <a:lnTo>
                      <a:pt x="125" y="272"/>
                    </a:lnTo>
                    <a:lnTo>
                      <a:pt x="124" y="267"/>
                    </a:lnTo>
                    <a:lnTo>
                      <a:pt x="124" y="267"/>
                    </a:lnTo>
                    <a:lnTo>
                      <a:pt x="125" y="256"/>
                    </a:lnTo>
                    <a:lnTo>
                      <a:pt x="125" y="249"/>
                    </a:lnTo>
                    <a:lnTo>
                      <a:pt x="126" y="245"/>
                    </a:lnTo>
                    <a:lnTo>
                      <a:pt x="126" y="245"/>
                    </a:lnTo>
                    <a:lnTo>
                      <a:pt x="128" y="243"/>
                    </a:lnTo>
                    <a:lnTo>
                      <a:pt x="131" y="240"/>
                    </a:lnTo>
                    <a:lnTo>
                      <a:pt x="131" y="240"/>
                    </a:lnTo>
                    <a:lnTo>
                      <a:pt x="132" y="238"/>
                    </a:lnTo>
                    <a:lnTo>
                      <a:pt x="133" y="236"/>
                    </a:lnTo>
                    <a:lnTo>
                      <a:pt x="134" y="235"/>
                    </a:lnTo>
                    <a:lnTo>
                      <a:pt x="135" y="233"/>
                    </a:lnTo>
                    <a:lnTo>
                      <a:pt x="135" y="233"/>
                    </a:lnTo>
                    <a:lnTo>
                      <a:pt x="140" y="231"/>
                    </a:lnTo>
                    <a:lnTo>
                      <a:pt x="143" y="230"/>
                    </a:lnTo>
                    <a:lnTo>
                      <a:pt x="144" y="230"/>
                    </a:lnTo>
                    <a:lnTo>
                      <a:pt x="144" y="230"/>
                    </a:lnTo>
                    <a:lnTo>
                      <a:pt x="149" y="235"/>
                    </a:lnTo>
                    <a:lnTo>
                      <a:pt x="149" y="235"/>
                    </a:lnTo>
                    <a:lnTo>
                      <a:pt x="150" y="239"/>
                    </a:lnTo>
                    <a:lnTo>
                      <a:pt x="151" y="244"/>
                    </a:lnTo>
                    <a:lnTo>
                      <a:pt x="151" y="244"/>
                    </a:lnTo>
                    <a:lnTo>
                      <a:pt x="152" y="249"/>
                    </a:lnTo>
                    <a:lnTo>
                      <a:pt x="153" y="251"/>
                    </a:lnTo>
                    <a:lnTo>
                      <a:pt x="155" y="253"/>
                    </a:lnTo>
                    <a:lnTo>
                      <a:pt x="155" y="253"/>
                    </a:lnTo>
                    <a:lnTo>
                      <a:pt x="160" y="250"/>
                    </a:lnTo>
                    <a:lnTo>
                      <a:pt x="163" y="249"/>
                    </a:lnTo>
                    <a:lnTo>
                      <a:pt x="167" y="249"/>
                    </a:lnTo>
                    <a:lnTo>
                      <a:pt x="167" y="249"/>
                    </a:lnTo>
                    <a:lnTo>
                      <a:pt x="172" y="250"/>
                    </a:lnTo>
                    <a:lnTo>
                      <a:pt x="173" y="251"/>
                    </a:lnTo>
                    <a:lnTo>
                      <a:pt x="175" y="253"/>
                    </a:lnTo>
                    <a:lnTo>
                      <a:pt x="175" y="253"/>
                    </a:lnTo>
                    <a:lnTo>
                      <a:pt x="177" y="261"/>
                    </a:lnTo>
                    <a:lnTo>
                      <a:pt x="178" y="267"/>
                    </a:lnTo>
                    <a:lnTo>
                      <a:pt x="178" y="267"/>
                    </a:lnTo>
                    <a:lnTo>
                      <a:pt x="182" y="268"/>
                    </a:lnTo>
                    <a:lnTo>
                      <a:pt x="184" y="268"/>
                    </a:lnTo>
                    <a:lnTo>
                      <a:pt x="186" y="267"/>
                    </a:lnTo>
                    <a:lnTo>
                      <a:pt x="186" y="267"/>
                    </a:lnTo>
                    <a:lnTo>
                      <a:pt x="189" y="266"/>
                    </a:lnTo>
                    <a:lnTo>
                      <a:pt x="194" y="265"/>
                    </a:lnTo>
                    <a:lnTo>
                      <a:pt x="204" y="263"/>
                    </a:lnTo>
                    <a:lnTo>
                      <a:pt x="204" y="263"/>
                    </a:lnTo>
                    <a:lnTo>
                      <a:pt x="223" y="260"/>
                    </a:lnTo>
                    <a:lnTo>
                      <a:pt x="223" y="260"/>
                    </a:lnTo>
                    <a:lnTo>
                      <a:pt x="226" y="261"/>
                    </a:lnTo>
                    <a:lnTo>
                      <a:pt x="228" y="261"/>
                    </a:lnTo>
                    <a:lnTo>
                      <a:pt x="230" y="260"/>
                    </a:lnTo>
                    <a:lnTo>
                      <a:pt x="230" y="260"/>
                    </a:lnTo>
                    <a:lnTo>
                      <a:pt x="232" y="258"/>
                    </a:lnTo>
                    <a:lnTo>
                      <a:pt x="234" y="256"/>
                    </a:lnTo>
                    <a:lnTo>
                      <a:pt x="234" y="256"/>
                    </a:lnTo>
                    <a:lnTo>
                      <a:pt x="237" y="255"/>
                    </a:lnTo>
                    <a:lnTo>
                      <a:pt x="241" y="255"/>
                    </a:lnTo>
                    <a:lnTo>
                      <a:pt x="241" y="255"/>
                    </a:lnTo>
                    <a:lnTo>
                      <a:pt x="242" y="255"/>
                    </a:lnTo>
                    <a:lnTo>
                      <a:pt x="243" y="255"/>
                    </a:lnTo>
                    <a:lnTo>
                      <a:pt x="243" y="255"/>
                    </a:lnTo>
                    <a:lnTo>
                      <a:pt x="245" y="256"/>
                    </a:lnTo>
                    <a:lnTo>
                      <a:pt x="246" y="257"/>
                    </a:lnTo>
                    <a:lnTo>
                      <a:pt x="246" y="257"/>
                    </a:lnTo>
                    <a:lnTo>
                      <a:pt x="250" y="256"/>
                    </a:lnTo>
                    <a:lnTo>
                      <a:pt x="254" y="253"/>
                    </a:lnTo>
                    <a:lnTo>
                      <a:pt x="254" y="253"/>
                    </a:lnTo>
                    <a:lnTo>
                      <a:pt x="256" y="250"/>
                    </a:lnTo>
                    <a:lnTo>
                      <a:pt x="260" y="249"/>
                    </a:lnTo>
                    <a:lnTo>
                      <a:pt x="260" y="249"/>
                    </a:lnTo>
                    <a:lnTo>
                      <a:pt x="260" y="246"/>
                    </a:lnTo>
                    <a:lnTo>
                      <a:pt x="261" y="244"/>
                    </a:lnTo>
                    <a:lnTo>
                      <a:pt x="264" y="240"/>
                    </a:lnTo>
                    <a:lnTo>
                      <a:pt x="264" y="240"/>
                    </a:lnTo>
                    <a:lnTo>
                      <a:pt x="265" y="238"/>
                    </a:lnTo>
                    <a:lnTo>
                      <a:pt x="265" y="237"/>
                    </a:lnTo>
                    <a:lnTo>
                      <a:pt x="264" y="235"/>
                    </a:lnTo>
                    <a:lnTo>
                      <a:pt x="265" y="232"/>
                    </a:lnTo>
                    <a:lnTo>
                      <a:pt x="265" y="232"/>
                    </a:lnTo>
                    <a:lnTo>
                      <a:pt x="266" y="229"/>
                    </a:lnTo>
                    <a:lnTo>
                      <a:pt x="269" y="227"/>
                    </a:lnTo>
                    <a:lnTo>
                      <a:pt x="276" y="223"/>
                    </a:lnTo>
                    <a:lnTo>
                      <a:pt x="276" y="223"/>
                    </a:lnTo>
                    <a:lnTo>
                      <a:pt x="282" y="219"/>
                    </a:lnTo>
                    <a:lnTo>
                      <a:pt x="288" y="218"/>
                    </a:lnTo>
                    <a:lnTo>
                      <a:pt x="288" y="218"/>
                    </a:lnTo>
                    <a:lnTo>
                      <a:pt x="292" y="217"/>
                    </a:lnTo>
                    <a:lnTo>
                      <a:pt x="295" y="215"/>
                    </a:lnTo>
                    <a:lnTo>
                      <a:pt x="301" y="210"/>
                    </a:lnTo>
                    <a:lnTo>
                      <a:pt x="301" y="210"/>
                    </a:lnTo>
                    <a:lnTo>
                      <a:pt x="307" y="204"/>
                    </a:lnTo>
                    <a:lnTo>
                      <a:pt x="310" y="202"/>
                    </a:lnTo>
                    <a:lnTo>
                      <a:pt x="313" y="202"/>
                    </a:lnTo>
                    <a:lnTo>
                      <a:pt x="313" y="202"/>
                    </a:lnTo>
                    <a:lnTo>
                      <a:pt x="319" y="201"/>
                    </a:lnTo>
                    <a:lnTo>
                      <a:pt x="324" y="197"/>
                    </a:lnTo>
                    <a:lnTo>
                      <a:pt x="324" y="197"/>
                    </a:lnTo>
                    <a:lnTo>
                      <a:pt x="326" y="195"/>
                    </a:lnTo>
                    <a:lnTo>
                      <a:pt x="328" y="193"/>
                    </a:lnTo>
                    <a:lnTo>
                      <a:pt x="330" y="185"/>
                    </a:lnTo>
                    <a:lnTo>
                      <a:pt x="330" y="185"/>
                    </a:lnTo>
                    <a:lnTo>
                      <a:pt x="332" y="180"/>
                    </a:lnTo>
                    <a:lnTo>
                      <a:pt x="336" y="177"/>
                    </a:lnTo>
                    <a:lnTo>
                      <a:pt x="336" y="177"/>
                    </a:lnTo>
                    <a:lnTo>
                      <a:pt x="337" y="175"/>
                    </a:lnTo>
                    <a:lnTo>
                      <a:pt x="337" y="173"/>
                    </a:lnTo>
                    <a:lnTo>
                      <a:pt x="334" y="169"/>
                    </a:lnTo>
                    <a:lnTo>
                      <a:pt x="334" y="169"/>
                    </a:lnTo>
                    <a:lnTo>
                      <a:pt x="333" y="167"/>
                    </a:lnTo>
                    <a:lnTo>
                      <a:pt x="334" y="165"/>
                    </a:lnTo>
                    <a:lnTo>
                      <a:pt x="337" y="159"/>
                    </a:lnTo>
                    <a:lnTo>
                      <a:pt x="337" y="159"/>
                    </a:lnTo>
                    <a:lnTo>
                      <a:pt x="337" y="155"/>
                    </a:lnTo>
                    <a:lnTo>
                      <a:pt x="336" y="153"/>
                    </a:lnTo>
                    <a:lnTo>
                      <a:pt x="334" y="149"/>
                    </a:lnTo>
                    <a:lnTo>
                      <a:pt x="334" y="149"/>
                    </a:lnTo>
                    <a:lnTo>
                      <a:pt x="334" y="146"/>
                    </a:lnTo>
                    <a:lnTo>
                      <a:pt x="336" y="144"/>
                    </a:lnTo>
                    <a:lnTo>
                      <a:pt x="336" y="144"/>
                    </a:lnTo>
                    <a:lnTo>
                      <a:pt x="336" y="143"/>
                    </a:lnTo>
                    <a:lnTo>
                      <a:pt x="334" y="141"/>
                    </a:lnTo>
                    <a:lnTo>
                      <a:pt x="333" y="136"/>
                    </a:lnTo>
                    <a:lnTo>
                      <a:pt x="333" y="136"/>
                    </a:lnTo>
                    <a:lnTo>
                      <a:pt x="333" y="135"/>
                    </a:lnTo>
                    <a:lnTo>
                      <a:pt x="334" y="133"/>
                    </a:lnTo>
                    <a:lnTo>
                      <a:pt x="338" y="131"/>
                    </a:lnTo>
                    <a:lnTo>
                      <a:pt x="338" y="13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0" name="フリーフォーム 79">
                <a:extLst>
                  <a:ext uri="{FF2B5EF4-FFF2-40B4-BE49-F238E27FC236}">
                    <a16:creationId xmlns:a16="http://schemas.microsoft.com/office/drawing/2014/main" id="{00000000-0008-0000-0000-00009C050000}"/>
                  </a:ext>
                </a:extLst>
              </p:cNvPr>
              <p:cNvSpPr>
                <a:spLocks/>
              </p:cNvSpPr>
              <p:nvPr/>
            </p:nvSpPr>
            <p:spPr bwMode="auto">
              <a:xfrm>
                <a:off x="405" y="600"/>
                <a:ext cx="50" cy="52"/>
              </a:xfrm>
              <a:custGeom>
                <a:avLst/>
                <a:gdLst>
                  <a:gd name="T0" fmla="*/ 280 w 449"/>
                  <a:gd name="T1" fmla="*/ 44 h 475"/>
                  <a:gd name="T2" fmla="*/ 265 w 449"/>
                  <a:gd name="T3" fmla="*/ 21 h 475"/>
                  <a:gd name="T4" fmla="*/ 250 w 449"/>
                  <a:gd name="T5" fmla="*/ 2 h 475"/>
                  <a:gd name="T6" fmla="*/ 236 w 449"/>
                  <a:gd name="T7" fmla="*/ 24 h 475"/>
                  <a:gd name="T8" fmla="*/ 211 w 449"/>
                  <a:gd name="T9" fmla="*/ 35 h 475"/>
                  <a:gd name="T10" fmla="*/ 203 w 449"/>
                  <a:gd name="T11" fmla="*/ 65 h 475"/>
                  <a:gd name="T12" fmla="*/ 183 w 449"/>
                  <a:gd name="T13" fmla="*/ 80 h 475"/>
                  <a:gd name="T14" fmla="*/ 186 w 449"/>
                  <a:gd name="T15" fmla="*/ 100 h 475"/>
                  <a:gd name="T16" fmla="*/ 152 w 449"/>
                  <a:gd name="T17" fmla="*/ 108 h 475"/>
                  <a:gd name="T18" fmla="*/ 139 w 449"/>
                  <a:gd name="T19" fmla="*/ 135 h 475"/>
                  <a:gd name="T20" fmla="*/ 114 w 449"/>
                  <a:gd name="T21" fmla="*/ 133 h 475"/>
                  <a:gd name="T22" fmla="*/ 83 w 449"/>
                  <a:gd name="T23" fmla="*/ 150 h 475"/>
                  <a:gd name="T24" fmla="*/ 68 w 449"/>
                  <a:gd name="T25" fmla="*/ 154 h 475"/>
                  <a:gd name="T26" fmla="*/ 43 w 449"/>
                  <a:gd name="T27" fmla="*/ 162 h 475"/>
                  <a:gd name="T28" fmla="*/ 33 w 449"/>
                  <a:gd name="T29" fmla="*/ 183 h 475"/>
                  <a:gd name="T30" fmla="*/ 15 w 449"/>
                  <a:gd name="T31" fmla="*/ 200 h 475"/>
                  <a:gd name="T32" fmla="*/ 7 w 449"/>
                  <a:gd name="T33" fmla="*/ 230 h 475"/>
                  <a:gd name="T34" fmla="*/ 1 w 449"/>
                  <a:gd name="T35" fmla="*/ 273 h 475"/>
                  <a:gd name="T36" fmla="*/ 27 w 449"/>
                  <a:gd name="T37" fmla="*/ 289 h 475"/>
                  <a:gd name="T38" fmla="*/ 51 w 449"/>
                  <a:gd name="T39" fmla="*/ 282 h 475"/>
                  <a:gd name="T40" fmla="*/ 85 w 449"/>
                  <a:gd name="T41" fmla="*/ 285 h 475"/>
                  <a:gd name="T42" fmla="*/ 85 w 449"/>
                  <a:gd name="T43" fmla="*/ 334 h 475"/>
                  <a:gd name="T44" fmla="*/ 73 w 449"/>
                  <a:gd name="T45" fmla="*/ 363 h 475"/>
                  <a:gd name="T46" fmla="*/ 80 w 449"/>
                  <a:gd name="T47" fmla="*/ 384 h 475"/>
                  <a:gd name="T48" fmla="*/ 65 w 449"/>
                  <a:gd name="T49" fmla="*/ 388 h 475"/>
                  <a:gd name="T50" fmla="*/ 69 w 449"/>
                  <a:gd name="T51" fmla="*/ 404 h 475"/>
                  <a:gd name="T52" fmla="*/ 84 w 449"/>
                  <a:gd name="T53" fmla="*/ 418 h 475"/>
                  <a:gd name="T54" fmla="*/ 85 w 449"/>
                  <a:gd name="T55" fmla="*/ 457 h 475"/>
                  <a:gd name="T56" fmla="*/ 111 w 449"/>
                  <a:gd name="T57" fmla="*/ 475 h 475"/>
                  <a:gd name="T58" fmla="*/ 129 w 449"/>
                  <a:gd name="T59" fmla="*/ 452 h 475"/>
                  <a:gd name="T60" fmla="*/ 158 w 449"/>
                  <a:gd name="T61" fmla="*/ 439 h 475"/>
                  <a:gd name="T62" fmla="*/ 197 w 449"/>
                  <a:gd name="T63" fmla="*/ 415 h 475"/>
                  <a:gd name="T64" fmla="*/ 224 w 449"/>
                  <a:gd name="T65" fmla="*/ 412 h 475"/>
                  <a:gd name="T66" fmla="*/ 232 w 449"/>
                  <a:gd name="T67" fmla="*/ 389 h 475"/>
                  <a:gd name="T68" fmla="*/ 252 w 449"/>
                  <a:gd name="T69" fmla="*/ 351 h 475"/>
                  <a:gd name="T70" fmla="*/ 282 w 449"/>
                  <a:gd name="T71" fmla="*/ 351 h 475"/>
                  <a:gd name="T72" fmla="*/ 306 w 449"/>
                  <a:gd name="T73" fmla="*/ 361 h 475"/>
                  <a:gd name="T74" fmla="*/ 323 w 449"/>
                  <a:gd name="T75" fmla="*/ 365 h 475"/>
                  <a:gd name="T76" fmla="*/ 346 w 449"/>
                  <a:gd name="T77" fmla="*/ 362 h 475"/>
                  <a:gd name="T78" fmla="*/ 399 w 449"/>
                  <a:gd name="T79" fmla="*/ 382 h 475"/>
                  <a:gd name="T80" fmla="*/ 433 w 449"/>
                  <a:gd name="T81" fmla="*/ 383 h 475"/>
                  <a:gd name="T82" fmla="*/ 446 w 449"/>
                  <a:gd name="T83" fmla="*/ 377 h 475"/>
                  <a:gd name="T84" fmla="*/ 443 w 449"/>
                  <a:gd name="T85" fmla="*/ 364 h 475"/>
                  <a:gd name="T86" fmla="*/ 433 w 449"/>
                  <a:gd name="T87" fmla="*/ 347 h 475"/>
                  <a:gd name="T88" fmla="*/ 393 w 449"/>
                  <a:gd name="T89" fmla="*/ 344 h 475"/>
                  <a:gd name="T90" fmla="*/ 377 w 449"/>
                  <a:gd name="T91" fmla="*/ 344 h 475"/>
                  <a:gd name="T92" fmla="*/ 362 w 449"/>
                  <a:gd name="T93" fmla="*/ 324 h 475"/>
                  <a:gd name="T94" fmla="*/ 346 w 449"/>
                  <a:gd name="T95" fmla="*/ 287 h 475"/>
                  <a:gd name="T96" fmla="*/ 366 w 449"/>
                  <a:gd name="T97" fmla="*/ 260 h 475"/>
                  <a:gd name="T98" fmla="*/ 369 w 449"/>
                  <a:gd name="T99" fmla="*/ 224 h 475"/>
                  <a:gd name="T100" fmla="*/ 378 w 449"/>
                  <a:gd name="T101" fmla="*/ 207 h 475"/>
                  <a:gd name="T102" fmla="*/ 357 w 449"/>
                  <a:gd name="T103" fmla="*/ 200 h 475"/>
                  <a:gd name="T104" fmla="*/ 329 w 449"/>
                  <a:gd name="T105" fmla="*/ 189 h 475"/>
                  <a:gd name="T106" fmla="*/ 332 w 449"/>
                  <a:gd name="T107" fmla="*/ 161 h 475"/>
                  <a:gd name="T108" fmla="*/ 337 w 449"/>
                  <a:gd name="T109" fmla="*/ 128 h 475"/>
                  <a:gd name="T110" fmla="*/ 347 w 449"/>
                  <a:gd name="T111" fmla="*/ 112 h 475"/>
                  <a:gd name="T112" fmla="*/ 350 w 449"/>
                  <a:gd name="T113" fmla="*/ 100 h 475"/>
                  <a:gd name="T114" fmla="*/ 342 w 449"/>
                  <a:gd name="T115" fmla="*/ 80 h 475"/>
                  <a:gd name="T116" fmla="*/ 340 w 449"/>
                  <a:gd name="T117" fmla="*/ 63 h 475"/>
                  <a:gd name="T118" fmla="*/ 314 w 449"/>
                  <a:gd name="T119" fmla="*/ 56 h 475"/>
                  <a:gd name="T120" fmla="*/ 294 w 449"/>
                  <a:gd name="T121" fmla="*/ 5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 h="475">
                    <a:moveTo>
                      <a:pt x="295" y="50"/>
                    </a:moveTo>
                    <a:lnTo>
                      <a:pt x="295" y="50"/>
                    </a:lnTo>
                    <a:lnTo>
                      <a:pt x="295" y="48"/>
                    </a:lnTo>
                    <a:lnTo>
                      <a:pt x="294" y="47"/>
                    </a:lnTo>
                    <a:lnTo>
                      <a:pt x="294" y="47"/>
                    </a:lnTo>
                    <a:lnTo>
                      <a:pt x="293" y="45"/>
                    </a:lnTo>
                    <a:lnTo>
                      <a:pt x="292" y="44"/>
                    </a:lnTo>
                    <a:lnTo>
                      <a:pt x="292" y="44"/>
                    </a:lnTo>
                    <a:lnTo>
                      <a:pt x="289" y="46"/>
                    </a:lnTo>
                    <a:lnTo>
                      <a:pt x="286" y="46"/>
                    </a:lnTo>
                    <a:lnTo>
                      <a:pt x="284" y="47"/>
                    </a:lnTo>
                    <a:lnTo>
                      <a:pt x="284" y="47"/>
                    </a:lnTo>
                    <a:lnTo>
                      <a:pt x="282" y="45"/>
                    </a:lnTo>
                    <a:lnTo>
                      <a:pt x="280" y="44"/>
                    </a:lnTo>
                    <a:lnTo>
                      <a:pt x="280" y="44"/>
                    </a:lnTo>
                    <a:lnTo>
                      <a:pt x="280" y="44"/>
                    </a:lnTo>
                    <a:lnTo>
                      <a:pt x="278" y="44"/>
                    </a:lnTo>
                    <a:lnTo>
                      <a:pt x="276" y="43"/>
                    </a:lnTo>
                    <a:lnTo>
                      <a:pt x="276" y="43"/>
                    </a:lnTo>
                    <a:lnTo>
                      <a:pt x="275" y="40"/>
                    </a:lnTo>
                    <a:lnTo>
                      <a:pt x="275" y="37"/>
                    </a:lnTo>
                    <a:lnTo>
                      <a:pt x="275" y="37"/>
                    </a:lnTo>
                    <a:lnTo>
                      <a:pt x="276" y="34"/>
                    </a:lnTo>
                    <a:lnTo>
                      <a:pt x="276" y="33"/>
                    </a:lnTo>
                    <a:lnTo>
                      <a:pt x="275" y="31"/>
                    </a:lnTo>
                    <a:lnTo>
                      <a:pt x="275" y="31"/>
                    </a:lnTo>
                    <a:lnTo>
                      <a:pt x="273" y="27"/>
                    </a:lnTo>
                    <a:lnTo>
                      <a:pt x="270" y="25"/>
                    </a:lnTo>
                    <a:lnTo>
                      <a:pt x="270" y="25"/>
                    </a:lnTo>
                    <a:lnTo>
                      <a:pt x="267" y="23"/>
                    </a:lnTo>
                    <a:lnTo>
                      <a:pt x="265" y="21"/>
                    </a:lnTo>
                    <a:lnTo>
                      <a:pt x="265" y="21"/>
                    </a:lnTo>
                    <a:lnTo>
                      <a:pt x="264" y="19"/>
                    </a:lnTo>
                    <a:lnTo>
                      <a:pt x="264" y="18"/>
                    </a:lnTo>
                    <a:lnTo>
                      <a:pt x="264" y="18"/>
                    </a:lnTo>
                    <a:lnTo>
                      <a:pt x="261" y="17"/>
                    </a:lnTo>
                    <a:lnTo>
                      <a:pt x="260" y="16"/>
                    </a:lnTo>
                    <a:lnTo>
                      <a:pt x="259" y="15"/>
                    </a:lnTo>
                    <a:lnTo>
                      <a:pt x="259" y="15"/>
                    </a:lnTo>
                    <a:lnTo>
                      <a:pt x="258" y="11"/>
                    </a:lnTo>
                    <a:lnTo>
                      <a:pt x="257" y="7"/>
                    </a:lnTo>
                    <a:lnTo>
                      <a:pt x="257" y="7"/>
                    </a:lnTo>
                    <a:lnTo>
                      <a:pt x="254" y="6"/>
                    </a:lnTo>
                    <a:lnTo>
                      <a:pt x="252" y="6"/>
                    </a:lnTo>
                    <a:lnTo>
                      <a:pt x="252" y="6"/>
                    </a:lnTo>
                    <a:lnTo>
                      <a:pt x="251" y="3"/>
                    </a:lnTo>
                    <a:lnTo>
                      <a:pt x="250" y="2"/>
                    </a:lnTo>
                    <a:lnTo>
                      <a:pt x="250" y="2"/>
                    </a:lnTo>
                    <a:lnTo>
                      <a:pt x="248" y="1"/>
                    </a:lnTo>
                    <a:lnTo>
                      <a:pt x="247" y="0"/>
                    </a:lnTo>
                    <a:lnTo>
                      <a:pt x="246" y="1"/>
                    </a:lnTo>
                    <a:lnTo>
                      <a:pt x="246" y="1"/>
                    </a:lnTo>
                    <a:lnTo>
                      <a:pt x="245" y="5"/>
                    </a:lnTo>
                    <a:lnTo>
                      <a:pt x="244" y="9"/>
                    </a:lnTo>
                    <a:lnTo>
                      <a:pt x="244" y="9"/>
                    </a:lnTo>
                    <a:lnTo>
                      <a:pt x="243" y="14"/>
                    </a:lnTo>
                    <a:lnTo>
                      <a:pt x="243" y="14"/>
                    </a:lnTo>
                    <a:lnTo>
                      <a:pt x="243" y="16"/>
                    </a:lnTo>
                    <a:lnTo>
                      <a:pt x="243" y="19"/>
                    </a:lnTo>
                    <a:lnTo>
                      <a:pt x="243" y="19"/>
                    </a:lnTo>
                    <a:lnTo>
                      <a:pt x="242" y="20"/>
                    </a:lnTo>
                    <a:lnTo>
                      <a:pt x="241" y="22"/>
                    </a:lnTo>
                    <a:lnTo>
                      <a:pt x="236" y="24"/>
                    </a:lnTo>
                    <a:lnTo>
                      <a:pt x="236" y="24"/>
                    </a:lnTo>
                    <a:lnTo>
                      <a:pt x="233" y="26"/>
                    </a:lnTo>
                    <a:lnTo>
                      <a:pt x="231" y="28"/>
                    </a:lnTo>
                    <a:lnTo>
                      <a:pt x="231" y="28"/>
                    </a:lnTo>
                    <a:lnTo>
                      <a:pt x="229" y="30"/>
                    </a:lnTo>
                    <a:lnTo>
                      <a:pt x="227" y="32"/>
                    </a:lnTo>
                    <a:lnTo>
                      <a:pt x="227" y="32"/>
                    </a:lnTo>
                    <a:lnTo>
                      <a:pt x="225" y="33"/>
                    </a:lnTo>
                    <a:lnTo>
                      <a:pt x="224" y="34"/>
                    </a:lnTo>
                    <a:lnTo>
                      <a:pt x="222" y="33"/>
                    </a:lnTo>
                    <a:lnTo>
                      <a:pt x="222" y="33"/>
                    </a:lnTo>
                    <a:lnTo>
                      <a:pt x="219" y="32"/>
                    </a:lnTo>
                    <a:lnTo>
                      <a:pt x="216" y="31"/>
                    </a:lnTo>
                    <a:lnTo>
                      <a:pt x="216" y="31"/>
                    </a:lnTo>
                    <a:lnTo>
                      <a:pt x="214" y="33"/>
                    </a:lnTo>
                    <a:lnTo>
                      <a:pt x="212" y="34"/>
                    </a:lnTo>
                    <a:lnTo>
                      <a:pt x="211" y="35"/>
                    </a:lnTo>
                    <a:lnTo>
                      <a:pt x="211" y="35"/>
                    </a:lnTo>
                    <a:lnTo>
                      <a:pt x="205" y="35"/>
                    </a:lnTo>
                    <a:lnTo>
                      <a:pt x="201" y="35"/>
                    </a:lnTo>
                    <a:lnTo>
                      <a:pt x="201" y="35"/>
                    </a:lnTo>
                    <a:lnTo>
                      <a:pt x="200" y="42"/>
                    </a:lnTo>
                    <a:lnTo>
                      <a:pt x="199" y="49"/>
                    </a:lnTo>
                    <a:lnTo>
                      <a:pt x="199" y="49"/>
                    </a:lnTo>
                    <a:lnTo>
                      <a:pt x="200" y="54"/>
                    </a:lnTo>
                    <a:lnTo>
                      <a:pt x="200" y="57"/>
                    </a:lnTo>
                    <a:lnTo>
                      <a:pt x="201" y="59"/>
                    </a:lnTo>
                    <a:lnTo>
                      <a:pt x="201" y="59"/>
                    </a:lnTo>
                    <a:lnTo>
                      <a:pt x="203" y="62"/>
                    </a:lnTo>
                    <a:lnTo>
                      <a:pt x="203" y="63"/>
                    </a:lnTo>
                    <a:lnTo>
                      <a:pt x="203" y="63"/>
                    </a:lnTo>
                    <a:lnTo>
                      <a:pt x="202" y="64"/>
                    </a:lnTo>
                    <a:lnTo>
                      <a:pt x="203" y="65"/>
                    </a:lnTo>
                    <a:lnTo>
                      <a:pt x="203" y="65"/>
                    </a:lnTo>
                    <a:lnTo>
                      <a:pt x="204" y="70"/>
                    </a:lnTo>
                    <a:lnTo>
                      <a:pt x="205" y="73"/>
                    </a:lnTo>
                    <a:lnTo>
                      <a:pt x="205" y="73"/>
                    </a:lnTo>
                    <a:lnTo>
                      <a:pt x="204" y="76"/>
                    </a:lnTo>
                    <a:lnTo>
                      <a:pt x="204" y="77"/>
                    </a:lnTo>
                    <a:lnTo>
                      <a:pt x="202" y="77"/>
                    </a:lnTo>
                    <a:lnTo>
                      <a:pt x="202" y="77"/>
                    </a:lnTo>
                    <a:lnTo>
                      <a:pt x="199" y="75"/>
                    </a:lnTo>
                    <a:lnTo>
                      <a:pt x="195" y="74"/>
                    </a:lnTo>
                    <a:lnTo>
                      <a:pt x="195" y="74"/>
                    </a:lnTo>
                    <a:lnTo>
                      <a:pt x="189" y="75"/>
                    </a:lnTo>
                    <a:lnTo>
                      <a:pt x="186" y="76"/>
                    </a:lnTo>
                    <a:lnTo>
                      <a:pt x="186" y="76"/>
                    </a:lnTo>
                    <a:lnTo>
                      <a:pt x="184" y="79"/>
                    </a:lnTo>
                    <a:lnTo>
                      <a:pt x="183" y="80"/>
                    </a:lnTo>
                    <a:lnTo>
                      <a:pt x="182" y="82"/>
                    </a:lnTo>
                    <a:lnTo>
                      <a:pt x="182" y="82"/>
                    </a:lnTo>
                    <a:lnTo>
                      <a:pt x="183" y="86"/>
                    </a:lnTo>
                    <a:lnTo>
                      <a:pt x="184" y="87"/>
                    </a:lnTo>
                    <a:lnTo>
                      <a:pt x="183" y="89"/>
                    </a:lnTo>
                    <a:lnTo>
                      <a:pt x="183" y="89"/>
                    </a:lnTo>
                    <a:lnTo>
                      <a:pt x="182" y="91"/>
                    </a:lnTo>
                    <a:lnTo>
                      <a:pt x="182" y="92"/>
                    </a:lnTo>
                    <a:lnTo>
                      <a:pt x="182" y="93"/>
                    </a:lnTo>
                    <a:lnTo>
                      <a:pt x="182" y="93"/>
                    </a:lnTo>
                    <a:lnTo>
                      <a:pt x="183" y="94"/>
                    </a:lnTo>
                    <a:lnTo>
                      <a:pt x="185" y="94"/>
                    </a:lnTo>
                    <a:lnTo>
                      <a:pt x="186" y="94"/>
                    </a:lnTo>
                    <a:lnTo>
                      <a:pt x="186" y="95"/>
                    </a:lnTo>
                    <a:lnTo>
                      <a:pt x="186" y="95"/>
                    </a:lnTo>
                    <a:lnTo>
                      <a:pt x="186" y="100"/>
                    </a:lnTo>
                    <a:lnTo>
                      <a:pt x="186" y="101"/>
                    </a:lnTo>
                    <a:lnTo>
                      <a:pt x="185" y="101"/>
                    </a:lnTo>
                    <a:lnTo>
                      <a:pt x="185" y="101"/>
                    </a:lnTo>
                    <a:lnTo>
                      <a:pt x="175" y="103"/>
                    </a:lnTo>
                    <a:lnTo>
                      <a:pt x="175" y="103"/>
                    </a:lnTo>
                    <a:lnTo>
                      <a:pt x="172" y="104"/>
                    </a:lnTo>
                    <a:lnTo>
                      <a:pt x="169" y="105"/>
                    </a:lnTo>
                    <a:lnTo>
                      <a:pt x="169" y="105"/>
                    </a:lnTo>
                    <a:lnTo>
                      <a:pt x="164" y="108"/>
                    </a:lnTo>
                    <a:lnTo>
                      <a:pt x="164" y="108"/>
                    </a:lnTo>
                    <a:lnTo>
                      <a:pt x="161" y="109"/>
                    </a:lnTo>
                    <a:lnTo>
                      <a:pt x="160" y="109"/>
                    </a:lnTo>
                    <a:lnTo>
                      <a:pt x="157" y="109"/>
                    </a:lnTo>
                    <a:lnTo>
                      <a:pt x="157" y="109"/>
                    </a:lnTo>
                    <a:lnTo>
                      <a:pt x="155" y="108"/>
                    </a:lnTo>
                    <a:lnTo>
                      <a:pt x="152" y="108"/>
                    </a:lnTo>
                    <a:lnTo>
                      <a:pt x="152" y="108"/>
                    </a:lnTo>
                    <a:lnTo>
                      <a:pt x="150" y="108"/>
                    </a:lnTo>
                    <a:lnTo>
                      <a:pt x="149" y="108"/>
                    </a:lnTo>
                    <a:lnTo>
                      <a:pt x="149" y="110"/>
                    </a:lnTo>
                    <a:lnTo>
                      <a:pt x="149" y="110"/>
                    </a:lnTo>
                    <a:lnTo>
                      <a:pt x="150" y="116"/>
                    </a:lnTo>
                    <a:lnTo>
                      <a:pt x="151" y="121"/>
                    </a:lnTo>
                    <a:lnTo>
                      <a:pt x="151" y="121"/>
                    </a:lnTo>
                    <a:lnTo>
                      <a:pt x="150" y="125"/>
                    </a:lnTo>
                    <a:lnTo>
                      <a:pt x="150" y="128"/>
                    </a:lnTo>
                    <a:lnTo>
                      <a:pt x="149" y="129"/>
                    </a:lnTo>
                    <a:lnTo>
                      <a:pt x="149" y="129"/>
                    </a:lnTo>
                    <a:lnTo>
                      <a:pt x="143" y="130"/>
                    </a:lnTo>
                    <a:lnTo>
                      <a:pt x="143" y="130"/>
                    </a:lnTo>
                    <a:lnTo>
                      <a:pt x="141" y="133"/>
                    </a:lnTo>
                    <a:lnTo>
                      <a:pt x="139" y="135"/>
                    </a:lnTo>
                    <a:lnTo>
                      <a:pt x="139" y="135"/>
                    </a:lnTo>
                    <a:lnTo>
                      <a:pt x="139" y="137"/>
                    </a:lnTo>
                    <a:lnTo>
                      <a:pt x="138" y="138"/>
                    </a:lnTo>
                    <a:lnTo>
                      <a:pt x="138" y="139"/>
                    </a:lnTo>
                    <a:lnTo>
                      <a:pt x="138" y="139"/>
                    </a:lnTo>
                    <a:lnTo>
                      <a:pt x="133" y="139"/>
                    </a:lnTo>
                    <a:lnTo>
                      <a:pt x="133" y="139"/>
                    </a:lnTo>
                    <a:lnTo>
                      <a:pt x="131" y="139"/>
                    </a:lnTo>
                    <a:lnTo>
                      <a:pt x="130" y="139"/>
                    </a:lnTo>
                    <a:lnTo>
                      <a:pt x="130" y="139"/>
                    </a:lnTo>
                    <a:lnTo>
                      <a:pt x="126" y="137"/>
                    </a:lnTo>
                    <a:lnTo>
                      <a:pt x="122" y="134"/>
                    </a:lnTo>
                    <a:lnTo>
                      <a:pt x="122" y="134"/>
                    </a:lnTo>
                    <a:lnTo>
                      <a:pt x="117" y="133"/>
                    </a:lnTo>
                    <a:lnTo>
                      <a:pt x="115" y="133"/>
                    </a:lnTo>
                    <a:lnTo>
                      <a:pt x="114" y="133"/>
                    </a:lnTo>
                    <a:lnTo>
                      <a:pt x="114" y="133"/>
                    </a:lnTo>
                    <a:lnTo>
                      <a:pt x="113" y="135"/>
                    </a:lnTo>
                    <a:lnTo>
                      <a:pt x="113" y="137"/>
                    </a:lnTo>
                    <a:lnTo>
                      <a:pt x="112" y="140"/>
                    </a:lnTo>
                    <a:lnTo>
                      <a:pt x="111" y="141"/>
                    </a:lnTo>
                    <a:lnTo>
                      <a:pt x="111" y="141"/>
                    </a:lnTo>
                    <a:lnTo>
                      <a:pt x="108" y="142"/>
                    </a:lnTo>
                    <a:lnTo>
                      <a:pt x="106" y="142"/>
                    </a:lnTo>
                    <a:lnTo>
                      <a:pt x="106" y="142"/>
                    </a:lnTo>
                    <a:lnTo>
                      <a:pt x="104" y="142"/>
                    </a:lnTo>
                    <a:lnTo>
                      <a:pt x="101" y="143"/>
                    </a:lnTo>
                    <a:lnTo>
                      <a:pt x="97" y="145"/>
                    </a:lnTo>
                    <a:lnTo>
                      <a:pt x="97" y="145"/>
                    </a:lnTo>
                    <a:lnTo>
                      <a:pt x="88" y="146"/>
                    </a:lnTo>
                    <a:lnTo>
                      <a:pt x="88" y="146"/>
                    </a:lnTo>
                    <a:lnTo>
                      <a:pt x="83" y="150"/>
                    </a:lnTo>
                    <a:lnTo>
                      <a:pt x="83" y="150"/>
                    </a:lnTo>
                    <a:lnTo>
                      <a:pt x="81" y="150"/>
                    </a:lnTo>
                    <a:lnTo>
                      <a:pt x="79" y="150"/>
                    </a:lnTo>
                    <a:lnTo>
                      <a:pt x="79" y="150"/>
                    </a:lnTo>
                    <a:lnTo>
                      <a:pt x="77" y="152"/>
                    </a:lnTo>
                    <a:lnTo>
                      <a:pt x="76" y="153"/>
                    </a:lnTo>
                    <a:lnTo>
                      <a:pt x="76" y="153"/>
                    </a:lnTo>
                    <a:lnTo>
                      <a:pt x="74" y="155"/>
                    </a:lnTo>
                    <a:lnTo>
                      <a:pt x="73" y="156"/>
                    </a:lnTo>
                    <a:lnTo>
                      <a:pt x="73" y="156"/>
                    </a:lnTo>
                    <a:lnTo>
                      <a:pt x="73" y="156"/>
                    </a:lnTo>
                    <a:lnTo>
                      <a:pt x="72" y="155"/>
                    </a:lnTo>
                    <a:lnTo>
                      <a:pt x="71" y="153"/>
                    </a:lnTo>
                    <a:lnTo>
                      <a:pt x="71" y="153"/>
                    </a:lnTo>
                    <a:lnTo>
                      <a:pt x="69" y="153"/>
                    </a:lnTo>
                    <a:lnTo>
                      <a:pt x="68" y="154"/>
                    </a:lnTo>
                    <a:lnTo>
                      <a:pt x="68" y="154"/>
                    </a:lnTo>
                    <a:lnTo>
                      <a:pt x="68" y="156"/>
                    </a:lnTo>
                    <a:lnTo>
                      <a:pt x="67" y="157"/>
                    </a:lnTo>
                    <a:lnTo>
                      <a:pt x="66" y="157"/>
                    </a:lnTo>
                    <a:lnTo>
                      <a:pt x="66" y="157"/>
                    </a:lnTo>
                    <a:lnTo>
                      <a:pt x="64" y="157"/>
                    </a:lnTo>
                    <a:lnTo>
                      <a:pt x="60" y="156"/>
                    </a:lnTo>
                    <a:lnTo>
                      <a:pt x="60" y="156"/>
                    </a:lnTo>
                    <a:lnTo>
                      <a:pt x="57" y="155"/>
                    </a:lnTo>
                    <a:lnTo>
                      <a:pt x="55" y="156"/>
                    </a:lnTo>
                    <a:lnTo>
                      <a:pt x="51" y="157"/>
                    </a:lnTo>
                    <a:lnTo>
                      <a:pt x="51" y="157"/>
                    </a:lnTo>
                    <a:lnTo>
                      <a:pt x="46" y="159"/>
                    </a:lnTo>
                    <a:lnTo>
                      <a:pt x="44" y="160"/>
                    </a:lnTo>
                    <a:lnTo>
                      <a:pt x="43" y="162"/>
                    </a:lnTo>
                    <a:lnTo>
                      <a:pt x="43" y="162"/>
                    </a:lnTo>
                    <a:lnTo>
                      <a:pt x="43" y="167"/>
                    </a:lnTo>
                    <a:lnTo>
                      <a:pt x="43" y="169"/>
                    </a:lnTo>
                    <a:lnTo>
                      <a:pt x="44" y="171"/>
                    </a:lnTo>
                    <a:lnTo>
                      <a:pt x="44" y="171"/>
                    </a:lnTo>
                    <a:lnTo>
                      <a:pt x="48" y="172"/>
                    </a:lnTo>
                    <a:lnTo>
                      <a:pt x="48" y="173"/>
                    </a:lnTo>
                    <a:lnTo>
                      <a:pt x="48" y="174"/>
                    </a:lnTo>
                    <a:lnTo>
                      <a:pt x="48" y="174"/>
                    </a:lnTo>
                    <a:lnTo>
                      <a:pt x="47" y="177"/>
                    </a:lnTo>
                    <a:lnTo>
                      <a:pt x="47" y="179"/>
                    </a:lnTo>
                    <a:lnTo>
                      <a:pt x="45" y="179"/>
                    </a:lnTo>
                    <a:lnTo>
                      <a:pt x="45" y="179"/>
                    </a:lnTo>
                    <a:lnTo>
                      <a:pt x="39" y="182"/>
                    </a:lnTo>
                    <a:lnTo>
                      <a:pt x="36" y="183"/>
                    </a:lnTo>
                    <a:lnTo>
                      <a:pt x="33" y="183"/>
                    </a:lnTo>
                    <a:lnTo>
                      <a:pt x="33" y="183"/>
                    </a:lnTo>
                    <a:lnTo>
                      <a:pt x="29" y="182"/>
                    </a:lnTo>
                    <a:lnTo>
                      <a:pt x="27" y="183"/>
                    </a:lnTo>
                    <a:lnTo>
                      <a:pt x="27" y="183"/>
                    </a:lnTo>
                    <a:lnTo>
                      <a:pt x="25" y="184"/>
                    </a:lnTo>
                    <a:lnTo>
                      <a:pt x="24" y="185"/>
                    </a:lnTo>
                    <a:lnTo>
                      <a:pt x="24" y="185"/>
                    </a:lnTo>
                    <a:lnTo>
                      <a:pt x="22" y="186"/>
                    </a:lnTo>
                    <a:lnTo>
                      <a:pt x="22" y="188"/>
                    </a:lnTo>
                    <a:lnTo>
                      <a:pt x="22" y="188"/>
                    </a:lnTo>
                    <a:lnTo>
                      <a:pt x="20" y="194"/>
                    </a:lnTo>
                    <a:lnTo>
                      <a:pt x="20" y="194"/>
                    </a:lnTo>
                    <a:lnTo>
                      <a:pt x="19" y="197"/>
                    </a:lnTo>
                    <a:lnTo>
                      <a:pt x="18" y="197"/>
                    </a:lnTo>
                    <a:lnTo>
                      <a:pt x="16" y="198"/>
                    </a:lnTo>
                    <a:lnTo>
                      <a:pt x="15" y="200"/>
                    </a:lnTo>
                    <a:lnTo>
                      <a:pt x="15" y="200"/>
                    </a:lnTo>
                    <a:lnTo>
                      <a:pt x="14" y="202"/>
                    </a:lnTo>
                    <a:lnTo>
                      <a:pt x="12" y="204"/>
                    </a:lnTo>
                    <a:lnTo>
                      <a:pt x="12" y="204"/>
                    </a:lnTo>
                    <a:lnTo>
                      <a:pt x="10" y="205"/>
                    </a:lnTo>
                    <a:lnTo>
                      <a:pt x="9" y="208"/>
                    </a:lnTo>
                    <a:lnTo>
                      <a:pt x="8" y="214"/>
                    </a:lnTo>
                    <a:lnTo>
                      <a:pt x="8" y="214"/>
                    </a:lnTo>
                    <a:lnTo>
                      <a:pt x="9" y="215"/>
                    </a:lnTo>
                    <a:lnTo>
                      <a:pt x="10" y="216"/>
                    </a:lnTo>
                    <a:lnTo>
                      <a:pt x="11" y="217"/>
                    </a:lnTo>
                    <a:lnTo>
                      <a:pt x="12" y="219"/>
                    </a:lnTo>
                    <a:lnTo>
                      <a:pt x="12" y="219"/>
                    </a:lnTo>
                    <a:lnTo>
                      <a:pt x="11" y="222"/>
                    </a:lnTo>
                    <a:lnTo>
                      <a:pt x="8" y="227"/>
                    </a:lnTo>
                    <a:lnTo>
                      <a:pt x="8" y="227"/>
                    </a:lnTo>
                    <a:lnTo>
                      <a:pt x="7" y="230"/>
                    </a:lnTo>
                    <a:lnTo>
                      <a:pt x="6" y="233"/>
                    </a:lnTo>
                    <a:lnTo>
                      <a:pt x="6" y="233"/>
                    </a:lnTo>
                    <a:lnTo>
                      <a:pt x="5" y="235"/>
                    </a:lnTo>
                    <a:lnTo>
                      <a:pt x="3" y="237"/>
                    </a:lnTo>
                    <a:lnTo>
                      <a:pt x="2" y="239"/>
                    </a:lnTo>
                    <a:lnTo>
                      <a:pt x="1" y="241"/>
                    </a:lnTo>
                    <a:lnTo>
                      <a:pt x="1" y="241"/>
                    </a:lnTo>
                    <a:lnTo>
                      <a:pt x="1" y="245"/>
                    </a:lnTo>
                    <a:lnTo>
                      <a:pt x="0" y="250"/>
                    </a:lnTo>
                    <a:lnTo>
                      <a:pt x="0" y="250"/>
                    </a:lnTo>
                    <a:lnTo>
                      <a:pt x="0" y="254"/>
                    </a:lnTo>
                    <a:lnTo>
                      <a:pt x="0" y="256"/>
                    </a:lnTo>
                    <a:lnTo>
                      <a:pt x="0" y="256"/>
                    </a:lnTo>
                    <a:lnTo>
                      <a:pt x="1" y="269"/>
                    </a:lnTo>
                    <a:lnTo>
                      <a:pt x="1" y="269"/>
                    </a:lnTo>
                    <a:lnTo>
                      <a:pt x="1" y="273"/>
                    </a:lnTo>
                    <a:lnTo>
                      <a:pt x="1" y="275"/>
                    </a:lnTo>
                    <a:lnTo>
                      <a:pt x="3" y="276"/>
                    </a:lnTo>
                    <a:lnTo>
                      <a:pt x="3" y="276"/>
                    </a:lnTo>
                    <a:lnTo>
                      <a:pt x="10" y="279"/>
                    </a:lnTo>
                    <a:lnTo>
                      <a:pt x="13" y="280"/>
                    </a:lnTo>
                    <a:lnTo>
                      <a:pt x="15" y="280"/>
                    </a:lnTo>
                    <a:lnTo>
                      <a:pt x="15" y="280"/>
                    </a:lnTo>
                    <a:lnTo>
                      <a:pt x="17" y="280"/>
                    </a:lnTo>
                    <a:lnTo>
                      <a:pt x="18" y="281"/>
                    </a:lnTo>
                    <a:lnTo>
                      <a:pt x="18" y="281"/>
                    </a:lnTo>
                    <a:lnTo>
                      <a:pt x="20" y="285"/>
                    </a:lnTo>
                    <a:lnTo>
                      <a:pt x="21" y="286"/>
                    </a:lnTo>
                    <a:lnTo>
                      <a:pt x="23" y="287"/>
                    </a:lnTo>
                    <a:lnTo>
                      <a:pt x="23" y="287"/>
                    </a:lnTo>
                    <a:lnTo>
                      <a:pt x="26" y="288"/>
                    </a:lnTo>
                    <a:lnTo>
                      <a:pt x="27" y="289"/>
                    </a:lnTo>
                    <a:lnTo>
                      <a:pt x="28" y="288"/>
                    </a:lnTo>
                    <a:lnTo>
                      <a:pt x="28" y="288"/>
                    </a:lnTo>
                    <a:lnTo>
                      <a:pt x="28" y="287"/>
                    </a:lnTo>
                    <a:lnTo>
                      <a:pt x="28" y="286"/>
                    </a:lnTo>
                    <a:lnTo>
                      <a:pt x="28" y="285"/>
                    </a:lnTo>
                    <a:lnTo>
                      <a:pt x="30" y="284"/>
                    </a:lnTo>
                    <a:lnTo>
                      <a:pt x="30" y="284"/>
                    </a:lnTo>
                    <a:lnTo>
                      <a:pt x="37" y="285"/>
                    </a:lnTo>
                    <a:lnTo>
                      <a:pt x="41" y="286"/>
                    </a:lnTo>
                    <a:lnTo>
                      <a:pt x="41" y="286"/>
                    </a:lnTo>
                    <a:lnTo>
                      <a:pt x="45" y="287"/>
                    </a:lnTo>
                    <a:lnTo>
                      <a:pt x="47" y="287"/>
                    </a:lnTo>
                    <a:lnTo>
                      <a:pt x="48" y="286"/>
                    </a:lnTo>
                    <a:lnTo>
                      <a:pt x="48" y="286"/>
                    </a:lnTo>
                    <a:lnTo>
                      <a:pt x="50" y="282"/>
                    </a:lnTo>
                    <a:lnTo>
                      <a:pt x="51" y="282"/>
                    </a:lnTo>
                    <a:lnTo>
                      <a:pt x="53" y="281"/>
                    </a:lnTo>
                    <a:lnTo>
                      <a:pt x="53" y="281"/>
                    </a:lnTo>
                    <a:lnTo>
                      <a:pt x="60" y="280"/>
                    </a:lnTo>
                    <a:lnTo>
                      <a:pt x="67" y="279"/>
                    </a:lnTo>
                    <a:lnTo>
                      <a:pt x="67" y="279"/>
                    </a:lnTo>
                    <a:lnTo>
                      <a:pt x="70" y="278"/>
                    </a:lnTo>
                    <a:lnTo>
                      <a:pt x="71" y="278"/>
                    </a:lnTo>
                    <a:lnTo>
                      <a:pt x="73" y="279"/>
                    </a:lnTo>
                    <a:lnTo>
                      <a:pt x="73" y="279"/>
                    </a:lnTo>
                    <a:lnTo>
                      <a:pt x="77" y="282"/>
                    </a:lnTo>
                    <a:lnTo>
                      <a:pt x="80" y="282"/>
                    </a:lnTo>
                    <a:lnTo>
                      <a:pt x="80" y="282"/>
                    </a:lnTo>
                    <a:lnTo>
                      <a:pt x="83" y="282"/>
                    </a:lnTo>
                    <a:lnTo>
                      <a:pt x="84" y="283"/>
                    </a:lnTo>
                    <a:lnTo>
                      <a:pt x="85" y="285"/>
                    </a:lnTo>
                    <a:lnTo>
                      <a:pt x="85" y="285"/>
                    </a:lnTo>
                    <a:lnTo>
                      <a:pt x="87" y="291"/>
                    </a:lnTo>
                    <a:lnTo>
                      <a:pt x="87" y="291"/>
                    </a:lnTo>
                    <a:lnTo>
                      <a:pt x="87" y="293"/>
                    </a:lnTo>
                    <a:lnTo>
                      <a:pt x="87" y="297"/>
                    </a:lnTo>
                    <a:lnTo>
                      <a:pt x="87" y="297"/>
                    </a:lnTo>
                    <a:lnTo>
                      <a:pt x="87" y="301"/>
                    </a:lnTo>
                    <a:lnTo>
                      <a:pt x="87" y="304"/>
                    </a:lnTo>
                    <a:lnTo>
                      <a:pt x="87" y="304"/>
                    </a:lnTo>
                    <a:lnTo>
                      <a:pt x="86" y="315"/>
                    </a:lnTo>
                    <a:lnTo>
                      <a:pt x="86" y="315"/>
                    </a:lnTo>
                    <a:lnTo>
                      <a:pt x="86" y="319"/>
                    </a:lnTo>
                    <a:lnTo>
                      <a:pt x="87" y="326"/>
                    </a:lnTo>
                    <a:lnTo>
                      <a:pt x="87" y="326"/>
                    </a:lnTo>
                    <a:lnTo>
                      <a:pt x="87" y="332"/>
                    </a:lnTo>
                    <a:lnTo>
                      <a:pt x="87" y="333"/>
                    </a:lnTo>
                    <a:lnTo>
                      <a:pt x="85" y="334"/>
                    </a:lnTo>
                    <a:lnTo>
                      <a:pt x="85" y="334"/>
                    </a:lnTo>
                    <a:lnTo>
                      <a:pt x="80" y="336"/>
                    </a:lnTo>
                    <a:lnTo>
                      <a:pt x="76" y="337"/>
                    </a:lnTo>
                    <a:lnTo>
                      <a:pt x="76" y="337"/>
                    </a:lnTo>
                    <a:lnTo>
                      <a:pt x="72" y="339"/>
                    </a:lnTo>
                    <a:lnTo>
                      <a:pt x="70" y="340"/>
                    </a:lnTo>
                    <a:lnTo>
                      <a:pt x="69" y="342"/>
                    </a:lnTo>
                    <a:lnTo>
                      <a:pt x="69" y="342"/>
                    </a:lnTo>
                    <a:lnTo>
                      <a:pt x="70" y="348"/>
                    </a:lnTo>
                    <a:lnTo>
                      <a:pt x="70" y="348"/>
                    </a:lnTo>
                    <a:lnTo>
                      <a:pt x="70" y="351"/>
                    </a:lnTo>
                    <a:lnTo>
                      <a:pt x="69" y="355"/>
                    </a:lnTo>
                    <a:lnTo>
                      <a:pt x="70" y="357"/>
                    </a:lnTo>
                    <a:lnTo>
                      <a:pt x="70" y="357"/>
                    </a:lnTo>
                    <a:lnTo>
                      <a:pt x="73" y="360"/>
                    </a:lnTo>
                    <a:lnTo>
                      <a:pt x="73" y="363"/>
                    </a:lnTo>
                    <a:lnTo>
                      <a:pt x="73" y="363"/>
                    </a:lnTo>
                    <a:lnTo>
                      <a:pt x="75" y="367"/>
                    </a:lnTo>
                    <a:lnTo>
                      <a:pt x="77" y="369"/>
                    </a:lnTo>
                    <a:lnTo>
                      <a:pt x="78" y="370"/>
                    </a:lnTo>
                    <a:lnTo>
                      <a:pt x="78" y="370"/>
                    </a:lnTo>
                    <a:lnTo>
                      <a:pt x="79" y="369"/>
                    </a:lnTo>
                    <a:lnTo>
                      <a:pt x="80" y="369"/>
                    </a:lnTo>
                    <a:lnTo>
                      <a:pt x="80" y="371"/>
                    </a:lnTo>
                    <a:lnTo>
                      <a:pt x="80" y="371"/>
                    </a:lnTo>
                    <a:lnTo>
                      <a:pt x="81" y="373"/>
                    </a:lnTo>
                    <a:lnTo>
                      <a:pt x="79" y="375"/>
                    </a:lnTo>
                    <a:lnTo>
                      <a:pt x="79" y="375"/>
                    </a:lnTo>
                    <a:lnTo>
                      <a:pt x="78" y="377"/>
                    </a:lnTo>
                    <a:lnTo>
                      <a:pt x="78" y="379"/>
                    </a:lnTo>
                    <a:lnTo>
                      <a:pt x="78" y="379"/>
                    </a:lnTo>
                    <a:lnTo>
                      <a:pt x="80" y="384"/>
                    </a:lnTo>
                    <a:lnTo>
                      <a:pt x="81" y="387"/>
                    </a:lnTo>
                    <a:lnTo>
                      <a:pt x="81" y="389"/>
                    </a:lnTo>
                    <a:lnTo>
                      <a:pt x="81" y="389"/>
                    </a:lnTo>
                    <a:lnTo>
                      <a:pt x="78" y="389"/>
                    </a:lnTo>
                    <a:lnTo>
                      <a:pt x="74" y="390"/>
                    </a:lnTo>
                    <a:lnTo>
                      <a:pt x="74" y="390"/>
                    </a:lnTo>
                    <a:lnTo>
                      <a:pt x="73" y="391"/>
                    </a:lnTo>
                    <a:lnTo>
                      <a:pt x="72" y="392"/>
                    </a:lnTo>
                    <a:lnTo>
                      <a:pt x="71" y="394"/>
                    </a:lnTo>
                    <a:lnTo>
                      <a:pt x="71" y="394"/>
                    </a:lnTo>
                    <a:lnTo>
                      <a:pt x="69" y="393"/>
                    </a:lnTo>
                    <a:lnTo>
                      <a:pt x="68" y="393"/>
                    </a:lnTo>
                    <a:lnTo>
                      <a:pt x="67" y="392"/>
                    </a:lnTo>
                    <a:lnTo>
                      <a:pt x="67" y="392"/>
                    </a:lnTo>
                    <a:lnTo>
                      <a:pt x="66" y="390"/>
                    </a:lnTo>
                    <a:lnTo>
                      <a:pt x="65" y="388"/>
                    </a:lnTo>
                    <a:lnTo>
                      <a:pt x="65" y="388"/>
                    </a:lnTo>
                    <a:lnTo>
                      <a:pt x="64" y="386"/>
                    </a:lnTo>
                    <a:lnTo>
                      <a:pt x="62" y="387"/>
                    </a:lnTo>
                    <a:lnTo>
                      <a:pt x="62" y="387"/>
                    </a:lnTo>
                    <a:lnTo>
                      <a:pt x="61" y="389"/>
                    </a:lnTo>
                    <a:lnTo>
                      <a:pt x="60" y="391"/>
                    </a:lnTo>
                    <a:lnTo>
                      <a:pt x="60" y="391"/>
                    </a:lnTo>
                    <a:lnTo>
                      <a:pt x="61" y="393"/>
                    </a:lnTo>
                    <a:lnTo>
                      <a:pt x="62" y="395"/>
                    </a:lnTo>
                    <a:lnTo>
                      <a:pt x="62" y="395"/>
                    </a:lnTo>
                    <a:lnTo>
                      <a:pt x="64" y="395"/>
                    </a:lnTo>
                    <a:lnTo>
                      <a:pt x="65" y="395"/>
                    </a:lnTo>
                    <a:lnTo>
                      <a:pt x="66" y="396"/>
                    </a:lnTo>
                    <a:lnTo>
                      <a:pt x="66" y="396"/>
                    </a:lnTo>
                    <a:lnTo>
                      <a:pt x="67" y="400"/>
                    </a:lnTo>
                    <a:lnTo>
                      <a:pt x="69" y="404"/>
                    </a:lnTo>
                    <a:lnTo>
                      <a:pt x="69" y="404"/>
                    </a:lnTo>
                    <a:lnTo>
                      <a:pt x="71" y="406"/>
                    </a:lnTo>
                    <a:lnTo>
                      <a:pt x="74" y="407"/>
                    </a:lnTo>
                    <a:lnTo>
                      <a:pt x="74" y="407"/>
                    </a:lnTo>
                    <a:lnTo>
                      <a:pt x="77" y="406"/>
                    </a:lnTo>
                    <a:lnTo>
                      <a:pt x="79" y="406"/>
                    </a:lnTo>
                    <a:lnTo>
                      <a:pt x="81" y="406"/>
                    </a:lnTo>
                    <a:lnTo>
                      <a:pt x="81" y="406"/>
                    </a:lnTo>
                    <a:lnTo>
                      <a:pt x="82" y="408"/>
                    </a:lnTo>
                    <a:lnTo>
                      <a:pt x="83" y="410"/>
                    </a:lnTo>
                    <a:lnTo>
                      <a:pt x="83" y="410"/>
                    </a:lnTo>
                    <a:lnTo>
                      <a:pt x="83" y="411"/>
                    </a:lnTo>
                    <a:lnTo>
                      <a:pt x="83" y="413"/>
                    </a:lnTo>
                    <a:lnTo>
                      <a:pt x="83" y="413"/>
                    </a:lnTo>
                    <a:lnTo>
                      <a:pt x="85" y="415"/>
                    </a:lnTo>
                    <a:lnTo>
                      <a:pt x="84" y="418"/>
                    </a:lnTo>
                    <a:lnTo>
                      <a:pt x="84" y="418"/>
                    </a:lnTo>
                    <a:lnTo>
                      <a:pt x="83" y="421"/>
                    </a:lnTo>
                    <a:lnTo>
                      <a:pt x="83" y="424"/>
                    </a:lnTo>
                    <a:lnTo>
                      <a:pt x="83" y="424"/>
                    </a:lnTo>
                    <a:lnTo>
                      <a:pt x="84" y="430"/>
                    </a:lnTo>
                    <a:lnTo>
                      <a:pt x="85" y="438"/>
                    </a:lnTo>
                    <a:lnTo>
                      <a:pt x="85" y="438"/>
                    </a:lnTo>
                    <a:lnTo>
                      <a:pt x="85" y="444"/>
                    </a:lnTo>
                    <a:lnTo>
                      <a:pt x="85" y="446"/>
                    </a:lnTo>
                    <a:lnTo>
                      <a:pt x="84" y="449"/>
                    </a:lnTo>
                    <a:lnTo>
                      <a:pt x="84" y="449"/>
                    </a:lnTo>
                    <a:lnTo>
                      <a:pt x="82" y="453"/>
                    </a:lnTo>
                    <a:lnTo>
                      <a:pt x="81" y="455"/>
                    </a:lnTo>
                    <a:lnTo>
                      <a:pt x="82" y="456"/>
                    </a:lnTo>
                    <a:lnTo>
                      <a:pt x="82" y="456"/>
                    </a:lnTo>
                    <a:lnTo>
                      <a:pt x="85" y="457"/>
                    </a:lnTo>
                    <a:lnTo>
                      <a:pt x="87" y="458"/>
                    </a:lnTo>
                    <a:lnTo>
                      <a:pt x="87" y="458"/>
                    </a:lnTo>
                    <a:lnTo>
                      <a:pt x="88" y="460"/>
                    </a:lnTo>
                    <a:lnTo>
                      <a:pt x="91" y="462"/>
                    </a:lnTo>
                    <a:lnTo>
                      <a:pt x="91" y="462"/>
                    </a:lnTo>
                    <a:lnTo>
                      <a:pt x="94" y="463"/>
                    </a:lnTo>
                    <a:lnTo>
                      <a:pt x="97" y="463"/>
                    </a:lnTo>
                    <a:lnTo>
                      <a:pt x="99" y="464"/>
                    </a:lnTo>
                    <a:lnTo>
                      <a:pt x="99" y="464"/>
                    </a:lnTo>
                    <a:lnTo>
                      <a:pt x="100" y="465"/>
                    </a:lnTo>
                    <a:lnTo>
                      <a:pt x="101" y="468"/>
                    </a:lnTo>
                    <a:lnTo>
                      <a:pt x="101" y="470"/>
                    </a:lnTo>
                    <a:lnTo>
                      <a:pt x="103" y="472"/>
                    </a:lnTo>
                    <a:lnTo>
                      <a:pt x="103" y="472"/>
                    </a:lnTo>
                    <a:lnTo>
                      <a:pt x="106" y="474"/>
                    </a:lnTo>
                    <a:lnTo>
                      <a:pt x="111" y="475"/>
                    </a:lnTo>
                    <a:lnTo>
                      <a:pt x="111" y="475"/>
                    </a:lnTo>
                    <a:lnTo>
                      <a:pt x="111" y="474"/>
                    </a:lnTo>
                    <a:lnTo>
                      <a:pt x="111" y="474"/>
                    </a:lnTo>
                    <a:lnTo>
                      <a:pt x="112" y="472"/>
                    </a:lnTo>
                    <a:lnTo>
                      <a:pt x="112" y="471"/>
                    </a:lnTo>
                    <a:lnTo>
                      <a:pt x="115" y="471"/>
                    </a:lnTo>
                    <a:lnTo>
                      <a:pt x="115" y="471"/>
                    </a:lnTo>
                    <a:lnTo>
                      <a:pt x="116" y="470"/>
                    </a:lnTo>
                    <a:lnTo>
                      <a:pt x="117" y="469"/>
                    </a:lnTo>
                    <a:lnTo>
                      <a:pt x="119" y="466"/>
                    </a:lnTo>
                    <a:lnTo>
                      <a:pt x="119" y="466"/>
                    </a:lnTo>
                    <a:lnTo>
                      <a:pt x="122" y="461"/>
                    </a:lnTo>
                    <a:lnTo>
                      <a:pt x="125" y="456"/>
                    </a:lnTo>
                    <a:lnTo>
                      <a:pt x="125" y="456"/>
                    </a:lnTo>
                    <a:lnTo>
                      <a:pt x="126" y="454"/>
                    </a:lnTo>
                    <a:lnTo>
                      <a:pt x="129" y="452"/>
                    </a:lnTo>
                    <a:lnTo>
                      <a:pt x="129" y="452"/>
                    </a:lnTo>
                    <a:lnTo>
                      <a:pt x="131" y="452"/>
                    </a:lnTo>
                    <a:lnTo>
                      <a:pt x="134" y="453"/>
                    </a:lnTo>
                    <a:lnTo>
                      <a:pt x="138" y="454"/>
                    </a:lnTo>
                    <a:lnTo>
                      <a:pt x="138" y="454"/>
                    </a:lnTo>
                    <a:lnTo>
                      <a:pt x="139" y="455"/>
                    </a:lnTo>
                    <a:lnTo>
                      <a:pt x="140" y="455"/>
                    </a:lnTo>
                    <a:lnTo>
                      <a:pt x="145" y="453"/>
                    </a:lnTo>
                    <a:lnTo>
                      <a:pt x="145" y="453"/>
                    </a:lnTo>
                    <a:lnTo>
                      <a:pt x="150" y="451"/>
                    </a:lnTo>
                    <a:lnTo>
                      <a:pt x="153" y="447"/>
                    </a:lnTo>
                    <a:lnTo>
                      <a:pt x="153" y="447"/>
                    </a:lnTo>
                    <a:lnTo>
                      <a:pt x="155" y="444"/>
                    </a:lnTo>
                    <a:lnTo>
                      <a:pt x="157" y="441"/>
                    </a:lnTo>
                    <a:lnTo>
                      <a:pt x="157" y="441"/>
                    </a:lnTo>
                    <a:lnTo>
                      <a:pt x="158" y="439"/>
                    </a:lnTo>
                    <a:lnTo>
                      <a:pt x="161" y="437"/>
                    </a:lnTo>
                    <a:lnTo>
                      <a:pt x="161" y="437"/>
                    </a:lnTo>
                    <a:lnTo>
                      <a:pt x="170" y="432"/>
                    </a:lnTo>
                    <a:lnTo>
                      <a:pt x="170" y="432"/>
                    </a:lnTo>
                    <a:lnTo>
                      <a:pt x="175" y="429"/>
                    </a:lnTo>
                    <a:lnTo>
                      <a:pt x="180" y="428"/>
                    </a:lnTo>
                    <a:lnTo>
                      <a:pt x="180" y="428"/>
                    </a:lnTo>
                    <a:lnTo>
                      <a:pt x="183" y="428"/>
                    </a:lnTo>
                    <a:lnTo>
                      <a:pt x="186" y="429"/>
                    </a:lnTo>
                    <a:lnTo>
                      <a:pt x="186" y="429"/>
                    </a:lnTo>
                    <a:lnTo>
                      <a:pt x="188" y="429"/>
                    </a:lnTo>
                    <a:lnTo>
                      <a:pt x="190" y="427"/>
                    </a:lnTo>
                    <a:lnTo>
                      <a:pt x="194" y="424"/>
                    </a:lnTo>
                    <a:lnTo>
                      <a:pt x="194" y="424"/>
                    </a:lnTo>
                    <a:lnTo>
                      <a:pt x="196" y="420"/>
                    </a:lnTo>
                    <a:lnTo>
                      <a:pt x="197" y="415"/>
                    </a:lnTo>
                    <a:lnTo>
                      <a:pt x="197" y="415"/>
                    </a:lnTo>
                    <a:lnTo>
                      <a:pt x="198" y="413"/>
                    </a:lnTo>
                    <a:lnTo>
                      <a:pt x="198" y="413"/>
                    </a:lnTo>
                    <a:lnTo>
                      <a:pt x="201" y="415"/>
                    </a:lnTo>
                    <a:lnTo>
                      <a:pt x="201" y="415"/>
                    </a:lnTo>
                    <a:lnTo>
                      <a:pt x="205" y="418"/>
                    </a:lnTo>
                    <a:lnTo>
                      <a:pt x="207" y="418"/>
                    </a:lnTo>
                    <a:lnTo>
                      <a:pt x="208" y="417"/>
                    </a:lnTo>
                    <a:lnTo>
                      <a:pt x="208" y="417"/>
                    </a:lnTo>
                    <a:lnTo>
                      <a:pt x="212" y="412"/>
                    </a:lnTo>
                    <a:lnTo>
                      <a:pt x="214" y="411"/>
                    </a:lnTo>
                    <a:lnTo>
                      <a:pt x="217" y="410"/>
                    </a:lnTo>
                    <a:lnTo>
                      <a:pt x="217" y="410"/>
                    </a:lnTo>
                    <a:lnTo>
                      <a:pt x="220" y="410"/>
                    </a:lnTo>
                    <a:lnTo>
                      <a:pt x="222" y="411"/>
                    </a:lnTo>
                    <a:lnTo>
                      <a:pt x="224" y="412"/>
                    </a:lnTo>
                    <a:lnTo>
                      <a:pt x="225" y="413"/>
                    </a:lnTo>
                    <a:lnTo>
                      <a:pt x="225" y="413"/>
                    </a:lnTo>
                    <a:lnTo>
                      <a:pt x="227" y="412"/>
                    </a:lnTo>
                    <a:lnTo>
                      <a:pt x="227" y="408"/>
                    </a:lnTo>
                    <a:lnTo>
                      <a:pt x="229" y="402"/>
                    </a:lnTo>
                    <a:lnTo>
                      <a:pt x="229" y="402"/>
                    </a:lnTo>
                    <a:lnTo>
                      <a:pt x="229" y="401"/>
                    </a:lnTo>
                    <a:lnTo>
                      <a:pt x="231" y="401"/>
                    </a:lnTo>
                    <a:lnTo>
                      <a:pt x="232" y="401"/>
                    </a:lnTo>
                    <a:lnTo>
                      <a:pt x="233" y="401"/>
                    </a:lnTo>
                    <a:lnTo>
                      <a:pt x="233" y="401"/>
                    </a:lnTo>
                    <a:lnTo>
                      <a:pt x="234" y="399"/>
                    </a:lnTo>
                    <a:lnTo>
                      <a:pt x="234" y="397"/>
                    </a:lnTo>
                    <a:lnTo>
                      <a:pt x="233" y="391"/>
                    </a:lnTo>
                    <a:lnTo>
                      <a:pt x="233" y="391"/>
                    </a:lnTo>
                    <a:lnTo>
                      <a:pt x="232" y="389"/>
                    </a:lnTo>
                    <a:lnTo>
                      <a:pt x="233" y="388"/>
                    </a:lnTo>
                    <a:lnTo>
                      <a:pt x="233" y="387"/>
                    </a:lnTo>
                    <a:lnTo>
                      <a:pt x="234" y="384"/>
                    </a:lnTo>
                    <a:lnTo>
                      <a:pt x="234" y="384"/>
                    </a:lnTo>
                    <a:lnTo>
                      <a:pt x="236" y="380"/>
                    </a:lnTo>
                    <a:lnTo>
                      <a:pt x="239" y="376"/>
                    </a:lnTo>
                    <a:lnTo>
                      <a:pt x="239" y="376"/>
                    </a:lnTo>
                    <a:lnTo>
                      <a:pt x="244" y="368"/>
                    </a:lnTo>
                    <a:lnTo>
                      <a:pt x="248" y="360"/>
                    </a:lnTo>
                    <a:lnTo>
                      <a:pt x="248" y="360"/>
                    </a:lnTo>
                    <a:lnTo>
                      <a:pt x="249" y="357"/>
                    </a:lnTo>
                    <a:lnTo>
                      <a:pt x="250" y="355"/>
                    </a:lnTo>
                    <a:lnTo>
                      <a:pt x="250" y="355"/>
                    </a:lnTo>
                    <a:lnTo>
                      <a:pt x="250" y="352"/>
                    </a:lnTo>
                    <a:lnTo>
                      <a:pt x="252" y="351"/>
                    </a:lnTo>
                    <a:lnTo>
                      <a:pt x="252" y="351"/>
                    </a:lnTo>
                    <a:lnTo>
                      <a:pt x="255" y="348"/>
                    </a:lnTo>
                    <a:lnTo>
                      <a:pt x="259" y="345"/>
                    </a:lnTo>
                    <a:lnTo>
                      <a:pt x="259" y="345"/>
                    </a:lnTo>
                    <a:lnTo>
                      <a:pt x="260" y="344"/>
                    </a:lnTo>
                    <a:lnTo>
                      <a:pt x="261" y="344"/>
                    </a:lnTo>
                    <a:lnTo>
                      <a:pt x="266" y="346"/>
                    </a:lnTo>
                    <a:lnTo>
                      <a:pt x="266" y="346"/>
                    </a:lnTo>
                    <a:lnTo>
                      <a:pt x="268" y="347"/>
                    </a:lnTo>
                    <a:lnTo>
                      <a:pt x="269" y="346"/>
                    </a:lnTo>
                    <a:lnTo>
                      <a:pt x="270" y="346"/>
                    </a:lnTo>
                    <a:lnTo>
                      <a:pt x="271" y="346"/>
                    </a:lnTo>
                    <a:lnTo>
                      <a:pt x="271" y="346"/>
                    </a:lnTo>
                    <a:lnTo>
                      <a:pt x="274" y="348"/>
                    </a:lnTo>
                    <a:lnTo>
                      <a:pt x="279" y="350"/>
                    </a:lnTo>
                    <a:lnTo>
                      <a:pt x="279" y="350"/>
                    </a:lnTo>
                    <a:lnTo>
                      <a:pt x="282" y="351"/>
                    </a:lnTo>
                    <a:lnTo>
                      <a:pt x="285" y="352"/>
                    </a:lnTo>
                    <a:lnTo>
                      <a:pt x="285" y="352"/>
                    </a:lnTo>
                    <a:lnTo>
                      <a:pt x="287" y="354"/>
                    </a:lnTo>
                    <a:lnTo>
                      <a:pt x="290" y="352"/>
                    </a:lnTo>
                    <a:lnTo>
                      <a:pt x="290" y="352"/>
                    </a:lnTo>
                    <a:lnTo>
                      <a:pt x="291" y="352"/>
                    </a:lnTo>
                    <a:lnTo>
                      <a:pt x="292" y="355"/>
                    </a:lnTo>
                    <a:lnTo>
                      <a:pt x="294" y="358"/>
                    </a:lnTo>
                    <a:lnTo>
                      <a:pt x="294" y="358"/>
                    </a:lnTo>
                    <a:lnTo>
                      <a:pt x="297" y="359"/>
                    </a:lnTo>
                    <a:lnTo>
                      <a:pt x="300" y="359"/>
                    </a:lnTo>
                    <a:lnTo>
                      <a:pt x="300" y="359"/>
                    </a:lnTo>
                    <a:lnTo>
                      <a:pt x="302" y="360"/>
                    </a:lnTo>
                    <a:lnTo>
                      <a:pt x="305" y="361"/>
                    </a:lnTo>
                    <a:lnTo>
                      <a:pt x="305" y="361"/>
                    </a:lnTo>
                    <a:lnTo>
                      <a:pt x="306" y="361"/>
                    </a:lnTo>
                    <a:lnTo>
                      <a:pt x="306" y="360"/>
                    </a:lnTo>
                    <a:lnTo>
                      <a:pt x="307" y="358"/>
                    </a:lnTo>
                    <a:lnTo>
                      <a:pt x="307" y="358"/>
                    </a:lnTo>
                    <a:lnTo>
                      <a:pt x="307" y="358"/>
                    </a:lnTo>
                    <a:lnTo>
                      <a:pt x="308" y="358"/>
                    </a:lnTo>
                    <a:lnTo>
                      <a:pt x="312" y="360"/>
                    </a:lnTo>
                    <a:lnTo>
                      <a:pt x="312" y="360"/>
                    </a:lnTo>
                    <a:lnTo>
                      <a:pt x="315" y="361"/>
                    </a:lnTo>
                    <a:lnTo>
                      <a:pt x="316" y="361"/>
                    </a:lnTo>
                    <a:lnTo>
                      <a:pt x="318" y="359"/>
                    </a:lnTo>
                    <a:lnTo>
                      <a:pt x="318" y="359"/>
                    </a:lnTo>
                    <a:lnTo>
                      <a:pt x="319" y="359"/>
                    </a:lnTo>
                    <a:lnTo>
                      <a:pt x="319" y="361"/>
                    </a:lnTo>
                    <a:lnTo>
                      <a:pt x="321" y="364"/>
                    </a:lnTo>
                    <a:lnTo>
                      <a:pt x="321" y="364"/>
                    </a:lnTo>
                    <a:lnTo>
                      <a:pt x="323" y="365"/>
                    </a:lnTo>
                    <a:lnTo>
                      <a:pt x="325" y="365"/>
                    </a:lnTo>
                    <a:lnTo>
                      <a:pt x="328" y="365"/>
                    </a:lnTo>
                    <a:lnTo>
                      <a:pt x="328" y="365"/>
                    </a:lnTo>
                    <a:lnTo>
                      <a:pt x="328" y="364"/>
                    </a:lnTo>
                    <a:lnTo>
                      <a:pt x="328" y="362"/>
                    </a:lnTo>
                    <a:lnTo>
                      <a:pt x="328" y="362"/>
                    </a:lnTo>
                    <a:lnTo>
                      <a:pt x="328" y="362"/>
                    </a:lnTo>
                    <a:lnTo>
                      <a:pt x="329" y="361"/>
                    </a:lnTo>
                    <a:lnTo>
                      <a:pt x="332" y="360"/>
                    </a:lnTo>
                    <a:lnTo>
                      <a:pt x="332" y="360"/>
                    </a:lnTo>
                    <a:lnTo>
                      <a:pt x="334" y="359"/>
                    </a:lnTo>
                    <a:lnTo>
                      <a:pt x="335" y="358"/>
                    </a:lnTo>
                    <a:lnTo>
                      <a:pt x="336" y="356"/>
                    </a:lnTo>
                    <a:lnTo>
                      <a:pt x="336" y="356"/>
                    </a:lnTo>
                    <a:lnTo>
                      <a:pt x="341" y="358"/>
                    </a:lnTo>
                    <a:lnTo>
                      <a:pt x="346" y="362"/>
                    </a:lnTo>
                    <a:lnTo>
                      <a:pt x="346" y="362"/>
                    </a:lnTo>
                    <a:lnTo>
                      <a:pt x="349" y="366"/>
                    </a:lnTo>
                    <a:lnTo>
                      <a:pt x="351" y="367"/>
                    </a:lnTo>
                    <a:lnTo>
                      <a:pt x="355" y="368"/>
                    </a:lnTo>
                    <a:lnTo>
                      <a:pt x="355" y="368"/>
                    </a:lnTo>
                    <a:lnTo>
                      <a:pt x="357" y="369"/>
                    </a:lnTo>
                    <a:lnTo>
                      <a:pt x="359" y="370"/>
                    </a:lnTo>
                    <a:lnTo>
                      <a:pt x="362" y="375"/>
                    </a:lnTo>
                    <a:lnTo>
                      <a:pt x="362" y="375"/>
                    </a:lnTo>
                    <a:lnTo>
                      <a:pt x="370" y="380"/>
                    </a:lnTo>
                    <a:lnTo>
                      <a:pt x="376" y="383"/>
                    </a:lnTo>
                    <a:lnTo>
                      <a:pt x="376" y="383"/>
                    </a:lnTo>
                    <a:lnTo>
                      <a:pt x="385" y="383"/>
                    </a:lnTo>
                    <a:lnTo>
                      <a:pt x="394" y="383"/>
                    </a:lnTo>
                    <a:lnTo>
                      <a:pt x="394" y="383"/>
                    </a:lnTo>
                    <a:lnTo>
                      <a:pt x="399" y="382"/>
                    </a:lnTo>
                    <a:lnTo>
                      <a:pt x="404" y="380"/>
                    </a:lnTo>
                    <a:lnTo>
                      <a:pt x="404" y="380"/>
                    </a:lnTo>
                    <a:lnTo>
                      <a:pt x="418" y="376"/>
                    </a:lnTo>
                    <a:lnTo>
                      <a:pt x="418" y="376"/>
                    </a:lnTo>
                    <a:lnTo>
                      <a:pt x="419" y="375"/>
                    </a:lnTo>
                    <a:lnTo>
                      <a:pt x="421" y="376"/>
                    </a:lnTo>
                    <a:lnTo>
                      <a:pt x="424" y="377"/>
                    </a:lnTo>
                    <a:lnTo>
                      <a:pt x="424" y="377"/>
                    </a:lnTo>
                    <a:lnTo>
                      <a:pt x="427" y="380"/>
                    </a:lnTo>
                    <a:lnTo>
                      <a:pt x="428" y="382"/>
                    </a:lnTo>
                    <a:lnTo>
                      <a:pt x="428" y="382"/>
                    </a:lnTo>
                    <a:lnTo>
                      <a:pt x="430" y="383"/>
                    </a:lnTo>
                    <a:lnTo>
                      <a:pt x="432" y="384"/>
                    </a:lnTo>
                    <a:lnTo>
                      <a:pt x="432" y="384"/>
                    </a:lnTo>
                    <a:lnTo>
                      <a:pt x="432" y="384"/>
                    </a:lnTo>
                    <a:lnTo>
                      <a:pt x="433" y="383"/>
                    </a:lnTo>
                    <a:lnTo>
                      <a:pt x="434" y="381"/>
                    </a:lnTo>
                    <a:lnTo>
                      <a:pt x="434" y="381"/>
                    </a:lnTo>
                    <a:lnTo>
                      <a:pt x="435" y="380"/>
                    </a:lnTo>
                    <a:lnTo>
                      <a:pt x="437" y="380"/>
                    </a:lnTo>
                    <a:lnTo>
                      <a:pt x="440" y="380"/>
                    </a:lnTo>
                    <a:lnTo>
                      <a:pt x="440" y="380"/>
                    </a:lnTo>
                    <a:lnTo>
                      <a:pt x="441" y="379"/>
                    </a:lnTo>
                    <a:lnTo>
                      <a:pt x="441" y="378"/>
                    </a:lnTo>
                    <a:lnTo>
                      <a:pt x="442" y="374"/>
                    </a:lnTo>
                    <a:lnTo>
                      <a:pt x="442" y="374"/>
                    </a:lnTo>
                    <a:lnTo>
                      <a:pt x="443" y="374"/>
                    </a:lnTo>
                    <a:lnTo>
                      <a:pt x="444" y="375"/>
                    </a:lnTo>
                    <a:lnTo>
                      <a:pt x="445" y="377"/>
                    </a:lnTo>
                    <a:lnTo>
                      <a:pt x="445" y="377"/>
                    </a:lnTo>
                    <a:lnTo>
                      <a:pt x="445" y="377"/>
                    </a:lnTo>
                    <a:lnTo>
                      <a:pt x="446" y="377"/>
                    </a:lnTo>
                    <a:lnTo>
                      <a:pt x="446" y="376"/>
                    </a:lnTo>
                    <a:lnTo>
                      <a:pt x="447" y="376"/>
                    </a:lnTo>
                    <a:lnTo>
                      <a:pt x="447" y="376"/>
                    </a:lnTo>
                    <a:lnTo>
                      <a:pt x="449" y="376"/>
                    </a:lnTo>
                    <a:lnTo>
                      <a:pt x="449" y="376"/>
                    </a:lnTo>
                    <a:lnTo>
                      <a:pt x="449" y="375"/>
                    </a:lnTo>
                    <a:lnTo>
                      <a:pt x="449" y="375"/>
                    </a:lnTo>
                    <a:lnTo>
                      <a:pt x="447" y="370"/>
                    </a:lnTo>
                    <a:lnTo>
                      <a:pt x="447" y="370"/>
                    </a:lnTo>
                    <a:lnTo>
                      <a:pt x="446" y="369"/>
                    </a:lnTo>
                    <a:lnTo>
                      <a:pt x="445" y="369"/>
                    </a:lnTo>
                    <a:lnTo>
                      <a:pt x="445" y="368"/>
                    </a:lnTo>
                    <a:lnTo>
                      <a:pt x="445" y="368"/>
                    </a:lnTo>
                    <a:lnTo>
                      <a:pt x="445" y="368"/>
                    </a:lnTo>
                    <a:lnTo>
                      <a:pt x="445" y="366"/>
                    </a:lnTo>
                    <a:lnTo>
                      <a:pt x="443" y="364"/>
                    </a:lnTo>
                    <a:lnTo>
                      <a:pt x="443" y="364"/>
                    </a:lnTo>
                    <a:lnTo>
                      <a:pt x="441" y="363"/>
                    </a:lnTo>
                    <a:lnTo>
                      <a:pt x="439" y="363"/>
                    </a:lnTo>
                    <a:lnTo>
                      <a:pt x="439" y="363"/>
                    </a:lnTo>
                    <a:lnTo>
                      <a:pt x="438" y="363"/>
                    </a:lnTo>
                    <a:lnTo>
                      <a:pt x="437" y="361"/>
                    </a:lnTo>
                    <a:lnTo>
                      <a:pt x="437" y="360"/>
                    </a:lnTo>
                    <a:lnTo>
                      <a:pt x="436" y="358"/>
                    </a:lnTo>
                    <a:lnTo>
                      <a:pt x="436" y="358"/>
                    </a:lnTo>
                    <a:lnTo>
                      <a:pt x="435" y="355"/>
                    </a:lnTo>
                    <a:lnTo>
                      <a:pt x="436" y="352"/>
                    </a:lnTo>
                    <a:lnTo>
                      <a:pt x="436" y="352"/>
                    </a:lnTo>
                    <a:lnTo>
                      <a:pt x="437" y="350"/>
                    </a:lnTo>
                    <a:lnTo>
                      <a:pt x="436" y="349"/>
                    </a:lnTo>
                    <a:lnTo>
                      <a:pt x="436" y="349"/>
                    </a:lnTo>
                    <a:lnTo>
                      <a:pt x="433" y="347"/>
                    </a:lnTo>
                    <a:lnTo>
                      <a:pt x="430" y="347"/>
                    </a:lnTo>
                    <a:lnTo>
                      <a:pt x="430" y="347"/>
                    </a:lnTo>
                    <a:lnTo>
                      <a:pt x="429" y="347"/>
                    </a:lnTo>
                    <a:lnTo>
                      <a:pt x="428" y="348"/>
                    </a:lnTo>
                    <a:lnTo>
                      <a:pt x="427" y="349"/>
                    </a:lnTo>
                    <a:lnTo>
                      <a:pt x="427" y="349"/>
                    </a:lnTo>
                    <a:lnTo>
                      <a:pt x="418" y="349"/>
                    </a:lnTo>
                    <a:lnTo>
                      <a:pt x="412" y="348"/>
                    </a:lnTo>
                    <a:lnTo>
                      <a:pt x="408" y="346"/>
                    </a:lnTo>
                    <a:lnTo>
                      <a:pt x="408" y="346"/>
                    </a:lnTo>
                    <a:lnTo>
                      <a:pt x="404" y="344"/>
                    </a:lnTo>
                    <a:lnTo>
                      <a:pt x="401" y="343"/>
                    </a:lnTo>
                    <a:lnTo>
                      <a:pt x="401" y="343"/>
                    </a:lnTo>
                    <a:lnTo>
                      <a:pt x="398" y="343"/>
                    </a:lnTo>
                    <a:lnTo>
                      <a:pt x="396" y="343"/>
                    </a:lnTo>
                    <a:lnTo>
                      <a:pt x="393" y="344"/>
                    </a:lnTo>
                    <a:lnTo>
                      <a:pt x="393" y="344"/>
                    </a:lnTo>
                    <a:lnTo>
                      <a:pt x="387" y="346"/>
                    </a:lnTo>
                    <a:lnTo>
                      <a:pt x="380" y="346"/>
                    </a:lnTo>
                    <a:lnTo>
                      <a:pt x="380" y="346"/>
                    </a:lnTo>
                    <a:lnTo>
                      <a:pt x="378" y="346"/>
                    </a:lnTo>
                    <a:lnTo>
                      <a:pt x="378" y="347"/>
                    </a:lnTo>
                    <a:lnTo>
                      <a:pt x="378" y="347"/>
                    </a:lnTo>
                    <a:lnTo>
                      <a:pt x="378" y="348"/>
                    </a:lnTo>
                    <a:lnTo>
                      <a:pt x="378" y="348"/>
                    </a:lnTo>
                    <a:lnTo>
                      <a:pt x="376" y="347"/>
                    </a:lnTo>
                    <a:lnTo>
                      <a:pt x="375" y="345"/>
                    </a:lnTo>
                    <a:lnTo>
                      <a:pt x="375" y="345"/>
                    </a:lnTo>
                    <a:lnTo>
                      <a:pt x="375" y="345"/>
                    </a:lnTo>
                    <a:lnTo>
                      <a:pt x="375" y="344"/>
                    </a:lnTo>
                    <a:lnTo>
                      <a:pt x="377" y="344"/>
                    </a:lnTo>
                    <a:lnTo>
                      <a:pt x="377" y="344"/>
                    </a:lnTo>
                    <a:lnTo>
                      <a:pt x="377" y="343"/>
                    </a:lnTo>
                    <a:lnTo>
                      <a:pt x="376" y="342"/>
                    </a:lnTo>
                    <a:lnTo>
                      <a:pt x="372" y="341"/>
                    </a:lnTo>
                    <a:lnTo>
                      <a:pt x="372" y="341"/>
                    </a:lnTo>
                    <a:lnTo>
                      <a:pt x="369" y="340"/>
                    </a:lnTo>
                    <a:lnTo>
                      <a:pt x="368" y="338"/>
                    </a:lnTo>
                    <a:lnTo>
                      <a:pt x="368" y="338"/>
                    </a:lnTo>
                    <a:lnTo>
                      <a:pt x="367" y="337"/>
                    </a:lnTo>
                    <a:lnTo>
                      <a:pt x="366" y="338"/>
                    </a:lnTo>
                    <a:lnTo>
                      <a:pt x="366" y="338"/>
                    </a:lnTo>
                    <a:lnTo>
                      <a:pt x="363" y="333"/>
                    </a:lnTo>
                    <a:lnTo>
                      <a:pt x="360" y="326"/>
                    </a:lnTo>
                    <a:lnTo>
                      <a:pt x="360" y="326"/>
                    </a:lnTo>
                    <a:lnTo>
                      <a:pt x="360" y="325"/>
                    </a:lnTo>
                    <a:lnTo>
                      <a:pt x="360" y="325"/>
                    </a:lnTo>
                    <a:lnTo>
                      <a:pt x="362" y="324"/>
                    </a:lnTo>
                    <a:lnTo>
                      <a:pt x="362" y="324"/>
                    </a:lnTo>
                    <a:lnTo>
                      <a:pt x="362" y="323"/>
                    </a:lnTo>
                    <a:lnTo>
                      <a:pt x="361" y="322"/>
                    </a:lnTo>
                    <a:lnTo>
                      <a:pt x="358" y="319"/>
                    </a:lnTo>
                    <a:lnTo>
                      <a:pt x="358" y="319"/>
                    </a:lnTo>
                    <a:lnTo>
                      <a:pt x="353" y="317"/>
                    </a:lnTo>
                    <a:lnTo>
                      <a:pt x="346" y="314"/>
                    </a:lnTo>
                    <a:lnTo>
                      <a:pt x="346" y="314"/>
                    </a:lnTo>
                    <a:lnTo>
                      <a:pt x="344" y="312"/>
                    </a:lnTo>
                    <a:lnTo>
                      <a:pt x="343" y="310"/>
                    </a:lnTo>
                    <a:lnTo>
                      <a:pt x="341" y="305"/>
                    </a:lnTo>
                    <a:lnTo>
                      <a:pt x="341" y="299"/>
                    </a:lnTo>
                    <a:lnTo>
                      <a:pt x="342" y="296"/>
                    </a:lnTo>
                    <a:lnTo>
                      <a:pt x="342" y="296"/>
                    </a:lnTo>
                    <a:lnTo>
                      <a:pt x="344" y="292"/>
                    </a:lnTo>
                    <a:lnTo>
                      <a:pt x="346" y="287"/>
                    </a:lnTo>
                    <a:lnTo>
                      <a:pt x="346" y="287"/>
                    </a:lnTo>
                    <a:lnTo>
                      <a:pt x="348" y="283"/>
                    </a:lnTo>
                    <a:lnTo>
                      <a:pt x="350" y="281"/>
                    </a:lnTo>
                    <a:lnTo>
                      <a:pt x="350" y="281"/>
                    </a:lnTo>
                    <a:lnTo>
                      <a:pt x="354" y="276"/>
                    </a:lnTo>
                    <a:lnTo>
                      <a:pt x="354" y="276"/>
                    </a:lnTo>
                    <a:lnTo>
                      <a:pt x="356" y="271"/>
                    </a:lnTo>
                    <a:lnTo>
                      <a:pt x="357" y="267"/>
                    </a:lnTo>
                    <a:lnTo>
                      <a:pt x="358" y="266"/>
                    </a:lnTo>
                    <a:lnTo>
                      <a:pt x="358" y="266"/>
                    </a:lnTo>
                    <a:lnTo>
                      <a:pt x="361" y="265"/>
                    </a:lnTo>
                    <a:lnTo>
                      <a:pt x="363" y="266"/>
                    </a:lnTo>
                    <a:lnTo>
                      <a:pt x="363" y="266"/>
                    </a:lnTo>
                    <a:lnTo>
                      <a:pt x="365" y="264"/>
                    </a:lnTo>
                    <a:lnTo>
                      <a:pt x="366" y="262"/>
                    </a:lnTo>
                    <a:lnTo>
                      <a:pt x="366" y="260"/>
                    </a:lnTo>
                    <a:lnTo>
                      <a:pt x="366" y="260"/>
                    </a:lnTo>
                    <a:lnTo>
                      <a:pt x="365" y="257"/>
                    </a:lnTo>
                    <a:lnTo>
                      <a:pt x="363" y="255"/>
                    </a:lnTo>
                    <a:lnTo>
                      <a:pt x="360" y="251"/>
                    </a:lnTo>
                    <a:lnTo>
                      <a:pt x="360" y="251"/>
                    </a:lnTo>
                    <a:lnTo>
                      <a:pt x="361" y="248"/>
                    </a:lnTo>
                    <a:lnTo>
                      <a:pt x="362" y="245"/>
                    </a:lnTo>
                    <a:lnTo>
                      <a:pt x="366" y="239"/>
                    </a:lnTo>
                    <a:lnTo>
                      <a:pt x="366" y="239"/>
                    </a:lnTo>
                    <a:lnTo>
                      <a:pt x="367" y="236"/>
                    </a:lnTo>
                    <a:lnTo>
                      <a:pt x="367" y="234"/>
                    </a:lnTo>
                    <a:lnTo>
                      <a:pt x="367" y="234"/>
                    </a:lnTo>
                    <a:lnTo>
                      <a:pt x="367" y="230"/>
                    </a:lnTo>
                    <a:lnTo>
                      <a:pt x="368" y="225"/>
                    </a:lnTo>
                    <a:lnTo>
                      <a:pt x="368" y="225"/>
                    </a:lnTo>
                    <a:lnTo>
                      <a:pt x="369" y="224"/>
                    </a:lnTo>
                    <a:lnTo>
                      <a:pt x="370" y="224"/>
                    </a:lnTo>
                    <a:lnTo>
                      <a:pt x="372" y="225"/>
                    </a:lnTo>
                    <a:lnTo>
                      <a:pt x="372" y="225"/>
                    </a:lnTo>
                    <a:lnTo>
                      <a:pt x="374" y="225"/>
                    </a:lnTo>
                    <a:lnTo>
                      <a:pt x="375" y="223"/>
                    </a:lnTo>
                    <a:lnTo>
                      <a:pt x="378" y="219"/>
                    </a:lnTo>
                    <a:lnTo>
                      <a:pt x="378" y="219"/>
                    </a:lnTo>
                    <a:lnTo>
                      <a:pt x="380" y="217"/>
                    </a:lnTo>
                    <a:lnTo>
                      <a:pt x="382" y="215"/>
                    </a:lnTo>
                    <a:lnTo>
                      <a:pt x="382" y="215"/>
                    </a:lnTo>
                    <a:lnTo>
                      <a:pt x="383" y="214"/>
                    </a:lnTo>
                    <a:lnTo>
                      <a:pt x="383" y="212"/>
                    </a:lnTo>
                    <a:lnTo>
                      <a:pt x="383" y="211"/>
                    </a:lnTo>
                    <a:lnTo>
                      <a:pt x="380" y="209"/>
                    </a:lnTo>
                    <a:lnTo>
                      <a:pt x="380" y="209"/>
                    </a:lnTo>
                    <a:lnTo>
                      <a:pt x="378" y="207"/>
                    </a:lnTo>
                    <a:lnTo>
                      <a:pt x="378" y="205"/>
                    </a:lnTo>
                    <a:lnTo>
                      <a:pt x="378" y="204"/>
                    </a:lnTo>
                    <a:lnTo>
                      <a:pt x="377" y="202"/>
                    </a:lnTo>
                    <a:lnTo>
                      <a:pt x="377" y="202"/>
                    </a:lnTo>
                    <a:lnTo>
                      <a:pt x="376" y="201"/>
                    </a:lnTo>
                    <a:lnTo>
                      <a:pt x="374" y="201"/>
                    </a:lnTo>
                    <a:lnTo>
                      <a:pt x="373" y="202"/>
                    </a:lnTo>
                    <a:lnTo>
                      <a:pt x="371" y="202"/>
                    </a:lnTo>
                    <a:lnTo>
                      <a:pt x="371" y="202"/>
                    </a:lnTo>
                    <a:lnTo>
                      <a:pt x="370" y="201"/>
                    </a:lnTo>
                    <a:lnTo>
                      <a:pt x="368" y="202"/>
                    </a:lnTo>
                    <a:lnTo>
                      <a:pt x="365" y="203"/>
                    </a:lnTo>
                    <a:lnTo>
                      <a:pt x="365" y="203"/>
                    </a:lnTo>
                    <a:lnTo>
                      <a:pt x="363" y="203"/>
                    </a:lnTo>
                    <a:lnTo>
                      <a:pt x="361" y="202"/>
                    </a:lnTo>
                    <a:lnTo>
                      <a:pt x="357" y="200"/>
                    </a:lnTo>
                    <a:lnTo>
                      <a:pt x="357" y="200"/>
                    </a:lnTo>
                    <a:lnTo>
                      <a:pt x="356" y="200"/>
                    </a:lnTo>
                    <a:lnTo>
                      <a:pt x="355" y="201"/>
                    </a:lnTo>
                    <a:lnTo>
                      <a:pt x="354" y="203"/>
                    </a:lnTo>
                    <a:lnTo>
                      <a:pt x="354" y="203"/>
                    </a:lnTo>
                    <a:lnTo>
                      <a:pt x="353" y="203"/>
                    </a:lnTo>
                    <a:lnTo>
                      <a:pt x="353" y="202"/>
                    </a:lnTo>
                    <a:lnTo>
                      <a:pt x="349" y="200"/>
                    </a:lnTo>
                    <a:lnTo>
                      <a:pt x="349" y="200"/>
                    </a:lnTo>
                    <a:lnTo>
                      <a:pt x="347" y="199"/>
                    </a:lnTo>
                    <a:lnTo>
                      <a:pt x="344" y="199"/>
                    </a:lnTo>
                    <a:lnTo>
                      <a:pt x="344" y="199"/>
                    </a:lnTo>
                    <a:lnTo>
                      <a:pt x="340" y="198"/>
                    </a:lnTo>
                    <a:lnTo>
                      <a:pt x="335" y="196"/>
                    </a:lnTo>
                    <a:lnTo>
                      <a:pt x="335" y="196"/>
                    </a:lnTo>
                    <a:lnTo>
                      <a:pt x="329" y="189"/>
                    </a:lnTo>
                    <a:lnTo>
                      <a:pt x="329" y="189"/>
                    </a:lnTo>
                    <a:lnTo>
                      <a:pt x="328" y="189"/>
                    </a:lnTo>
                    <a:lnTo>
                      <a:pt x="328" y="188"/>
                    </a:lnTo>
                    <a:lnTo>
                      <a:pt x="329" y="186"/>
                    </a:lnTo>
                    <a:lnTo>
                      <a:pt x="329" y="186"/>
                    </a:lnTo>
                    <a:lnTo>
                      <a:pt x="328" y="183"/>
                    </a:lnTo>
                    <a:lnTo>
                      <a:pt x="328" y="179"/>
                    </a:lnTo>
                    <a:lnTo>
                      <a:pt x="328" y="179"/>
                    </a:lnTo>
                    <a:lnTo>
                      <a:pt x="328" y="177"/>
                    </a:lnTo>
                    <a:lnTo>
                      <a:pt x="330" y="175"/>
                    </a:lnTo>
                    <a:lnTo>
                      <a:pt x="331" y="173"/>
                    </a:lnTo>
                    <a:lnTo>
                      <a:pt x="332" y="171"/>
                    </a:lnTo>
                    <a:lnTo>
                      <a:pt x="332" y="171"/>
                    </a:lnTo>
                    <a:lnTo>
                      <a:pt x="332" y="166"/>
                    </a:lnTo>
                    <a:lnTo>
                      <a:pt x="332" y="161"/>
                    </a:lnTo>
                    <a:lnTo>
                      <a:pt x="332" y="161"/>
                    </a:lnTo>
                    <a:lnTo>
                      <a:pt x="333" y="160"/>
                    </a:lnTo>
                    <a:lnTo>
                      <a:pt x="336" y="159"/>
                    </a:lnTo>
                    <a:lnTo>
                      <a:pt x="336" y="159"/>
                    </a:lnTo>
                    <a:lnTo>
                      <a:pt x="337" y="157"/>
                    </a:lnTo>
                    <a:lnTo>
                      <a:pt x="338" y="155"/>
                    </a:lnTo>
                    <a:lnTo>
                      <a:pt x="340" y="149"/>
                    </a:lnTo>
                    <a:lnTo>
                      <a:pt x="340" y="149"/>
                    </a:lnTo>
                    <a:lnTo>
                      <a:pt x="343" y="140"/>
                    </a:lnTo>
                    <a:lnTo>
                      <a:pt x="343" y="140"/>
                    </a:lnTo>
                    <a:lnTo>
                      <a:pt x="343" y="139"/>
                    </a:lnTo>
                    <a:lnTo>
                      <a:pt x="342" y="138"/>
                    </a:lnTo>
                    <a:lnTo>
                      <a:pt x="339" y="137"/>
                    </a:lnTo>
                    <a:lnTo>
                      <a:pt x="339" y="137"/>
                    </a:lnTo>
                    <a:lnTo>
                      <a:pt x="338" y="136"/>
                    </a:lnTo>
                    <a:lnTo>
                      <a:pt x="337" y="134"/>
                    </a:lnTo>
                    <a:lnTo>
                      <a:pt x="337" y="128"/>
                    </a:lnTo>
                    <a:lnTo>
                      <a:pt x="337" y="128"/>
                    </a:lnTo>
                    <a:lnTo>
                      <a:pt x="337" y="126"/>
                    </a:lnTo>
                    <a:lnTo>
                      <a:pt x="338" y="125"/>
                    </a:lnTo>
                    <a:lnTo>
                      <a:pt x="340" y="124"/>
                    </a:lnTo>
                    <a:lnTo>
                      <a:pt x="340" y="124"/>
                    </a:lnTo>
                    <a:lnTo>
                      <a:pt x="342" y="123"/>
                    </a:lnTo>
                    <a:lnTo>
                      <a:pt x="344" y="123"/>
                    </a:lnTo>
                    <a:lnTo>
                      <a:pt x="344" y="123"/>
                    </a:lnTo>
                    <a:lnTo>
                      <a:pt x="345" y="122"/>
                    </a:lnTo>
                    <a:lnTo>
                      <a:pt x="345" y="120"/>
                    </a:lnTo>
                    <a:lnTo>
                      <a:pt x="344" y="116"/>
                    </a:lnTo>
                    <a:lnTo>
                      <a:pt x="344" y="116"/>
                    </a:lnTo>
                    <a:lnTo>
                      <a:pt x="344" y="114"/>
                    </a:lnTo>
                    <a:lnTo>
                      <a:pt x="345" y="113"/>
                    </a:lnTo>
                    <a:lnTo>
                      <a:pt x="347" y="112"/>
                    </a:lnTo>
                    <a:lnTo>
                      <a:pt x="347" y="112"/>
                    </a:lnTo>
                    <a:lnTo>
                      <a:pt x="349" y="113"/>
                    </a:lnTo>
                    <a:lnTo>
                      <a:pt x="350" y="112"/>
                    </a:lnTo>
                    <a:lnTo>
                      <a:pt x="350" y="112"/>
                    </a:lnTo>
                    <a:lnTo>
                      <a:pt x="350" y="111"/>
                    </a:lnTo>
                    <a:lnTo>
                      <a:pt x="350" y="109"/>
                    </a:lnTo>
                    <a:lnTo>
                      <a:pt x="350" y="109"/>
                    </a:lnTo>
                    <a:lnTo>
                      <a:pt x="350" y="108"/>
                    </a:lnTo>
                    <a:lnTo>
                      <a:pt x="353" y="106"/>
                    </a:lnTo>
                    <a:lnTo>
                      <a:pt x="356" y="103"/>
                    </a:lnTo>
                    <a:lnTo>
                      <a:pt x="356" y="103"/>
                    </a:lnTo>
                    <a:lnTo>
                      <a:pt x="356" y="103"/>
                    </a:lnTo>
                    <a:lnTo>
                      <a:pt x="356" y="102"/>
                    </a:lnTo>
                    <a:lnTo>
                      <a:pt x="354" y="100"/>
                    </a:lnTo>
                    <a:lnTo>
                      <a:pt x="354" y="100"/>
                    </a:lnTo>
                    <a:lnTo>
                      <a:pt x="351" y="100"/>
                    </a:lnTo>
                    <a:lnTo>
                      <a:pt x="350" y="100"/>
                    </a:lnTo>
                    <a:lnTo>
                      <a:pt x="350" y="100"/>
                    </a:lnTo>
                    <a:lnTo>
                      <a:pt x="343" y="96"/>
                    </a:lnTo>
                    <a:lnTo>
                      <a:pt x="343" y="96"/>
                    </a:lnTo>
                    <a:lnTo>
                      <a:pt x="340" y="94"/>
                    </a:lnTo>
                    <a:lnTo>
                      <a:pt x="338" y="93"/>
                    </a:lnTo>
                    <a:lnTo>
                      <a:pt x="338" y="93"/>
                    </a:lnTo>
                    <a:lnTo>
                      <a:pt x="337" y="93"/>
                    </a:lnTo>
                    <a:lnTo>
                      <a:pt x="336" y="92"/>
                    </a:lnTo>
                    <a:lnTo>
                      <a:pt x="336" y="91"/>
                    </a:lnTo>
                    <a:lnTo>
                      <a:pt x="336" y="91"/>
                    </a:lnTo>
                    <a:lnTo>
                      <a:pt x="338" y="83"/>
                    </a:lnTo>
                    <a:lnTo>
                      <a:pt x="338" y="83"/>
                    </a:lnTo>
                    <a:lnTo>
                      <a:pt x="339" y="82"/>
                    </a:lnTo>
                    <a:lnTo>
                      <a:pt x="340" y="81"/>
                    </a:lnTo>
                    <a:lnTo>
                      <a:pt x="340" y="81"/>
                    </a:lnTo>
                    <a:lnTo>
                      <a:pt x="342" y="80"/>
                    </a:lnTo>
                    <a:lnTo>
                      <a:pt x="344" y="77"/>
                    </a:lnTo>
                    <a:lnTo>
                      <a:pt x="344" y="77"/>
                    </a:lnTo>
                    <a:lnTo>
                      <a:pt x="345" y="74"/>
                    </a:lnTo>
                    <a:lnTo>
                      <a:pt x="348" y="71"/>
                    </a:lnTo>
                    <a:lnTo>
                      <a:pt x="348" y="71"/>
                    </a:lnTo>
                    <a:lnTo>
                      <a:pt x="351" y="69"/>
                    </a:lnTo>
                    <a:lnTo>
                      <a:pt x="351" y="66"/>
                    </a:lnTo>
                    <a:lnTo>
                      <a:pt x="351" y="66"/>
                    </a:lnTo>
                    <a:lnTo>
                      <a:pt x="350" y="66"/>
                    </a:lnTo>
                    <a:lnTo>
                      <a:pt x="348" y="66"/>
                    </a:lnTo>
                    <a:lnTo>
                      <a:pt x="347" y="65"/>
                    </a:lnTo>
                    <a:lnTo>
                      <a:pt x="347" y="65"/>
                    </a:lnTo>
                    <a:lnTo>
                      <a:pt x="345" y="64"/>
                    </a:lnTo>
                    <a:lnTo>
                      <a:pt x="342" y="63"/>
                    </a:lnTo>
                    <a:lnTo>
                      <a:pt x="342" y="63"/>
                    </a:lnTo>
                    <a:lnTo>
                      <a:pt x="340" y="63"/>
                    </a:lnTo>
                    <a:lnTo>
                      <a:pt x="338" y="64"/>
                    </a:lnTo>
                    <a:lnTo>
                      <a:pt x="337" y="65"/>
                    </a:lnTo>
                    <a:lnTo>
                      <a:pt x="336" y="65"/>
                    </a:lnTo>
                    <a:lnTo>
                      <a:pt x="336" y="65"/>
                    </a:lnTo>
                    <a:lnTo>
                      <a:pt x="336" y="62"/>
                    </a:lnTo>
                    <a:lnTo>
                      <a:pt x="335" y="60"/>
                    </a:lnTo>
                    <a:lnTo>
                      <a:pt x="334" y="59"/>
                    </a:lnTo>
                    <a:lnTo>
                      <a:pt x="334" y="59"/>
                    </a:lnTo>
                    <a:lnTo>
                      <a:pt x="333" y="59"/>
                    </a:lnTo>
                    <a:lnTo>
                      <a:pt x="331" y="59"/>
                    </a:lnTo>
                    <a:lnTo>
                      <a:pt x="329" y="60"/>
                    </a:lnTo>
                    <a:lnTo>
                      <a:pt x="329" y="60"/>
                    </a:lnTo>
                    <a:lnTo>
                      <a:pt x="325" y="60"/>
                    </a:lnTo>
                    <a:lnTo>
                      <a:pt x="319" y="59"/>
                    </a:lnTo>
                    <a:lnTo>
                      <a:pt x="319" y="59"/>
                    </a:lnTo>
                    <a:lnTo>
                      <a:pt x="314" y="56"/>
                    </a:lnTo>
                    <a:lnTo>
                      <a:pt x="314" y="56"/>
                    </a:lnTo>
                    <a:lnTo>
                      <a:pt x="312" y="56"/>
                    </a:lnTo>
                    <a:lnTo>
                      <a:pt x="310" y="56"/>
                    </a:lnTo>
                    <a:lnTo>
                      <a:pt x="310" y="56"/>
                    </a:lnTo>
                    <a:lnTo>
                      <a:pt x="307" y="54"/>
                    </a:lnTo>
                    <a:lnTo>
                      <a:pt x="305" y="54"/>
                    </a:lnTo>
                    <a:lnTo>
                      <a:pt x="305" y="54"/>
                    </a:lnTo>
                    <a:lnTo>
                      <a:pt x="303" y="56"/>
                    </a:lnTo>
                    <a:lnTo>
                      <a:pt x="301" y="57"/>
                    </a:lnTo>
                    <a:lnTo>
                      <a:pt x="301" y="57"/>
                    </a:lnTo>
                    <a:lnTo>
                      <a:pt x="299" y="58"/>
                    </a:lnTo>
                    <a:lnTo>
                      <a:pt x="298" y="58"/>
                    </a:lnTo>
                    <a:lnTo>
                      <a:pt x="297" y="58"/>
                    </a:lnTo>
                    <a:lnTo>
                      <a:pt x="297" y="58"/>
                    </a:lnTo>
                    <a:lnTo>
                      <a:pt x="295" y="55"/>
                    </a:lnTo>
                    <a:lnTo>
                      <a:pt x="294" y="53"/>
                    </a:lnTo>
                    <a:lnTo>
                      <a:pt x="294" y="53"/>
                    </a:lnTo>
                    <a:lnTo>
                      <a:pt x="295" y="53"/>
                    </a:lnTo>
                    <a:lnTo>
                      <a:pt x="295" y="53"/>
                    </a:lnTo>
                    <a:lnTo>
                      <a:pt x="295" y="53"/>
                    </a:lnTo>
                    <a:lnTo>
                      <a:pt x="295" y="52"/>
                    </a:lnTo>
                    <a:lnTo>
                      <a:pt x="295" y="50"/>
                    </a:lnTo>
                    <a:lnTo>
                      <a:pt x="295" y="5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1" name="フリーフォーム 80">
                <a:extLst>
                  <a:ext uri="{FF2B5EF4-FFF2-40B4-BE49-F238E27FC236}">
                    <a16:creationId xmlns:a16="http://schemas.microsoft.com/office/drawing/2014/main" id="{00000000-0008-0000-0000-00009D050000}"/>
                  </a:ext>
                </a:extLst>
              </p:cNvPr>
              <p:cNvSpPr>
                <a:spLocks/>
              </p:cNvSpPr>
              <p:nvPr/>
            </p:nvSpPr>
            <p:spPr bwMode="auto">
              <a:xfrm>
                <a:off x="450" y="496"/>
                <a:ext cx="44" cy="70"/>
              </a:xfrm>
              <a:custGeom>
                <a:avLst/>
                <a:gdLst>
                  <a:gd name="T0" fmla="*/ 373 w 390"/>
                  <a:gd name="T1" fmla="*/ 139 h 635"/>
                  <a:gd name="T2" fmla="*/ 354 w 390"/>
                  <a:gd name="T3" fmla="*/ 117 h 635"/>
                  <a:gd name="T4" fmla="*/ 339 w 390"/>
                  <a:gd name="T5" fmla="*/ 108 h 635"/>
                  <a:gd name="T6" fmla="*/ 321 w 390"/>
                  <a:gd name="T7" fmla="*/ 86 h 635"/>
                  <a:gd name="T8" fmla="*/ 308 w 390"/>
                  <a:gd name="T9" fmla="*/ 64 h 635"/>
                  <a:gd name="T10" fmla="*/ 278 w 390"/>
                  <a:gd name="T11" fmla="*/ 44 h 635"/>
                  <a:gd name="T12" fmla="*/ 253 w 390"/>
                  <a:gd name="T13" fmla="*/ 45 h 635"/>
                  <a:gd name="T14" fmla="*/ 228 w 390"/>
                  <a:gd name="T15" fmla="*/ 33 h 635"/>
                  <a:gd name="T16" fmla="*/ 214 w 390"/>
                  <a:gd name="T17" fmla="*/ 35 h 635"/>
                  <a:gd name="T18" fmla="*/ 185 w 390"/>
                  <a:gd name="T19" fmla="*/ 16 h 635"/>
                  <a:gd name="T20" fmla="*/ 175 w 390"/>
                  <a:gd name="T21" fmla="*/ 3 h 635"/>
                  <a:gd name="T22" fmla="*/ 143 w 390"/>
                  <a:gd name="T23" fmla="*/ 8 h 635"/>
                  <a:gd name="T24" fmla="*/ 117 w 390"/>
                  <a:gd name="T25" fmla="*/ 14 h 635"/>
                  <a:gd name="T26" fmla="*/ 103 w 390"/>
                  <a:gd name="T27" fmla="*/ 69 h 635"/>
                  <a:gd name="T28" fmla="*/ 87 w 390"/>
                  <a:gd name="T29" fmla="*/ 123 h 635"/>
                  <a:gd name="T30" fmla="*/ 49 w 390"/>
                  <a:gd name="T31" fmla="*/ 188 h 635"/>
                  <a:gd name="T32" fmla="*/ 16 w 390"/>
                  <a:gd name="T33" fmla="*/ 226 h 635"/>
                  <a:gd name="T34" fmla="*/ 19 w 390"/>
                  <a:gd name="T35" fmla="*/ 279 h 635"/>
                  <a:gd name="T36" fmla="*/ 50 w 390"/>
                  <a:gd name="T37" fmla="*/ 288 h 635"/>
                  <a:gd name="T38" fmla="*/ 64 w 390"/>
                  <a:gd name="T39" fmla="*/ 296 h 635"/>
                  <a:gd name="T40" fmla="*/ 61 w 390"/>
                  <a:gd name="T41" fmla="*/ 324 h 635"/>
                  <a:gd name="T42" fmla="*/ 66 w 390"/>
                  <a:gd name="T43" fmla="*/ 345 h 635"/>
                  <a:gd name="T44" fmla="*/ 91 w 390"/>
                  <a:gd name="T45" fmla="*/ 357 h 635"/>
                  <a:gd name="T46" fmla="*/ 117 w 390"/>
                  <a:gd name="T47" fmla="*/ 374 h 635"/>
                  <a:gd name="T48" fmla="*/ 117 w 390"/>
                  <a:gd name="T49" fmla="*/ 403 h 635"/>
                  <a:gd name="T50" fmla="*/ 85 w 390"/>
                  <a:gd name="T51" fmla="*/ 429 h 635"/>
                  <a:gd name="T52" fmla="*/ 57 w 390"/>
                  <a:gd name="T53" fmla="*/ 424 h 635"/>
                  <a:gd name="T54" fmla="*/ 52 w 390"/>
                  <a:gd name="T55" fmla="*/ 456 h 635"/>
                  <a:gd name="T56" fmla="*/ 50 w 390"/>
                  <a:gd name="T57" fmla="*/ 482 h 635"/>
                  <a:gd name="T58" fmla="*/ 39 w 390"/>
                  <a:gd name="T59" fmla="*/ 501 h 635"/>
                  <a:gd name="T60" fmla="*/ 34 w 390"/>
                  <a:gd name="T61" fmla="*/ 520 h 635"/>
                  <a:gd name="T62" fmla="*/ 33 w 390"/>
                  <a:gd name="T63" fmla="*/ 542 h 635"/>
                  <a:gd name="T64" fmla="*/ 34 w 390"/>
                  <a:gd name="T65" fmla="*/ 571 h 635"/>
                  <a:gd name="T66" fmla="*/ 62 w 390"/>
                  <a:gd name="T67" fmla="*/ 587 h 635"/>
                  <a:gd name="T68" fmla="*/ 92 w 390"/>
                  <a:gd name="T69" fmla="*/ 601 h 635"/>
                  <a:gd name="T70" fmla="*/ 112 w 390"/>
                  <a:gd name="T71" fmla="*/ 595 h 635"/>
                  <a:gd name="T72" fmla="*/ 127 w 390"/>
                  <a:gd name="T73" fmla="*/ 600 h 635"/>
                  <a:gd name="T74" fmla="*/ 146 w 390"/>
                  <a:gd name="T75" fmla="*/ 600 h 635"/>
                  <a:gd name="T76" fmla="*/ 155 w 390"/>
                  <a:gd name="T77" fmla="*/ 624 h 635"/>
                  <a:gd name="T78" fmla="*/ 185 w 390"/>
                  <a:gd name="T79" fmla="*/ 621 h 635"/>
                  <a:gd name="T80" fmla="*/ 209 w 390"/>
                  <a:gd name="T81" fmla="*/ 634 h 635"/>
                  <a:gd name="T82" fmla="*/ 238 w 390"/>
                  <a:gd name="T83" fmla="*/ 629 h 635"/>
                  <a:gd name="T84" fmla="*/ 261 w 390"/>
                  <a:gd name="T85" fmla="*/ 607 h 635"/>
                  <a:gd name="T86" fmla="*/ 258 w 390"/>
                  <a:gd name="T87" fmla="*/ 574 h 635"/>
                  <a:gd name="T88" fmla="*/ 260 w 390"/>
                  <a:gd name="T89" fmla="*/ 542 h 635"/>
                  <a:gd name="T90" fmla="*/ 263 w 390"/>
                  <a:gd name="T91" fmla="*/ 514 h 635"/>
                  <a:gd name="T92" fmla="*/ 260 w 390"/>
                  <a:gd name="T93" fmla="*/ 490 h 635"/>
                  <a:gd name="T94" fmla="*/ 297 w 390"/>
                  <a:gd name="T95" fmla="*/ 485 h 635"/>
                  <a:gd name="T96" fmla="*/ 312 w 390"/>
                  <a:gd name="T97" fmla="*/ 461 h 635"/>
                  <a:gd name="T98" fmla="*/ 332 w 390"/>
                  <a:gd name="T99" fmla="*/ 431 h 635"/>
                  <a:gd name="T100" fmla="*/ 328 w 390"/>
                  <a:gd name="T101" fmla="*/ 395 h 635"/>
                  <a:gd name="T102" fmla="*/ 342 w 390"/>
                  <a:gd name="T103" fmla="*/ 372 h 635"/>
                  <a:gd name="T104" fmla="*/ 357 w 390"/>
                  <a:gd name="T105" fmla="*/ 345 h 635"/>
                  <a:gd name="T106" fmla="*/ 369 w 390"/>
                  <a:gd name="T107" fmla="*/ 316 h 635"/>
                  <a:gd name="T108" fmla="*/ 378 w 390"/>
                  <a:gd name="T109" fmla="*/ 300 h 635"/>
                  <a:gd name="T110" fmla="*/ 363 w 390"/>
                  <a:gd name="T111" fmla="*/ 275 h 635"/>
                  <a:gd name="T112" fmla="*/ 366 w 390"/>
                  <a:gd name="T113" fmla="*/ 254 h 635"/>
                  <a:gd name="T114" fmla="*/ 353 w 390"/>
                  <a:gd name="T115" fmla="*/ 225 h 635"/>
                  <a:gd name="T116" fmla="*/ 377 w 390"/>
                  <a:gd name="T117" fmla="*/ 219 h 635"/>
                  <a:gd name="T118" fmla="*/ 377 w 390"/>
                  <a:gd name="T119" fmla="*/ 188 h 635"/>
                  <a:gd name="T120" fmla="*/ 389 w 390"/>
                  <a:gd name="T121" fmla="*/ 16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635">
                    <a:moveTo>
                      <a:pt x="387" y="163"/>
                    </a:moveTo>
                    <a:lnTo>
                      <a:pt x="387" y="163"/>
                    </a:lnTo>
                    <a:lnTo>
                      <a:pt x="384" y="163"/>
                    </a:lnTo>
                    <a:lnTo>
                      <a:pt x="382" y="164"/>
                    </a:lnTo>
                    <a:lnTo>
                      <a:pt x="382" y="164"/>
                    </a:lnTo>
                    <a:lnTo>
                      <a:pt x="379" y="161"/>
                    </a:lnTo>
                    <a:lnTo>
                      <a:pt x="376" y="158"/>
                    </a:lnTo>
                    <a:lnTo>
                      <a:pt x="376" y="158"/>
                    </a:lnTo>
                    <a:lnTo>
                      <a:pt x="374" y="153"/>
                    </a:lnTo>
                    <a:lnTo>
                      <a:pt x="373" y="149"/>
                    </a:lnTo>
                    <a:lnTo>
                      <a:pt x="373" y="149"/>
                    </a:lnTo>
                    <a:lnTo>
                      <a:pt x="374" y="144"/>
                    </a:lnTo>
                    <a:lnTo>
                      <a:pt x="374" y="142"/>
                    </a:lnTo>
                    <a:lnTo>
                      <a:pt x="374" y="141"/>
                    </a:lnTo>
                    <a:lnTo>
                      <a:pt x="374" y="141"/>
                    </a:lnTo>
                    <a:lnTo>
                      <a:pt x="373" y="139"/>
                    </a:lnTo>
                    <a:lnTo>
                      <a:pt x="371" y="136"/>
                    </a:lnTo>
                    <a:lnTo>
                      <a:pt x="371" y="136"/>
                    </a:lnTo>
                    <a:lnTo>
                      <a:pt x="370" y="135"/>
                    </a:lnTo>
                    <a:lnTo>
                      <a:pt x="368" y="135"/>
                    </a:lnTo>
                    <a:lnTo>
                      <a:pt x="366" y="134"/>
                    </a:lnTo>
                    <a:lnTo>
                      <a:pt x="366" y="134"/>
                    </a:lnTo>
                    <a:lnTo>
                      <a:pt x="363" y="130"/>
                    </a:lnTo>
                    <a:lnTo>
                      <a:pt x="358" y="126"/>
                    </a:lnTo>
                    <a:lnTo>
                      <a:pt x="358" y="126"/>
                    </a:lnTo>
                    <a:lnTo>
                      <a:pt x="355" y="125"/>
                    </a:lnTo>
                    <a:lnTo>
                      <a:pt x="353" y="123"/>
                    </a:lnTo>
                    <a:lnTo>
                      <a:pt x="353" y="123"/>
                    </a:lnTo>
                    <a:lnTo>
                      <a:pt x="353" y="120"/>
                    </a:lnTo>
                    <a:lnTo>
                      <a:pt x="353" y="119"/>
                    </a:lnTo>
                    <a:lnTo>
                      <a:pt x="354" y="117"/>
                    </a:lnTo>
                    <a:lnTo>
                      <a:pt x="354" y="117"/>
                    </a:lnTo>
                    <a:lnTo>
                      <a:pt x="355" y="115"/>
                    </a:lnTo>
                    <a:lnTo>
                      <a:pt x="355" y="113"/>
                    </a:lnTo>
                    <a:lnTo>
                      <a:pt x="355" y="111"/>
                    </a:lnTo>
                    <a:lnTo>
                      <a:pt x="355" y="111"/>
                    </a:lnTo>
                    <a:lnTo>
                      <a:pt x="354" y="109"/>
                    </a:lnTo>
                    <a:lnTo>
                      <a:pt x="351" y="106"/>
                    </a:lnTo>
                    <a:lnTo>
                      <a:pt x="351" y="106"/>
                    </a:lnTo>
                    <a:lnTo>
                      <a:pt x="351" y="105"/>
                    </a:lnTo>
                    <a:lnTo>
                      <a:pt x="350" y="106"/>
                    </a:lnTo>
                    <a:lnTo>
                      <a:pt x="348" y="106"/>
                    </a:lnTo>
                    <a:lnTo>
                      <a:pt x="348" y="106"/>
                    </a:lnTo>
                    <a:lnTo>
                      <a:pt x="344" y="107"/>
                    </a:lnTo>
                    <a:lnTo>
                      <a:pt x="342" y="108"/>
                    </a:lnTo>
                    <a:lnTo>
                      <a:pt x="342" y="108"/>
                    </a:lnTo>
                    <a:lnTo>
                      <a:pt x="340" y="108"/>
                    </a:lnTo>
                    <a:lnTo>
                      <a:pt x="339" y="108"/>
                    </a:lnTo>
                    <a:lnTo>
                      <a:pt x="337" y="106"/>
                    </a:lnTo>
                    <a:lnTo>
                      <a:pt x="337" y="106"/>
                    </a:lnTo>
                    <a:lnTo>
                      <a:pt x="335" y="103"/>
                    </a:lnTo>
                    <a:lnTo>
                      <a:pt x="332" y="99"/>
                    </a:lnTo>
                    <a:lnTo>
                      <a:pt x="332" y="99"/>
                    </a:lnTo>
                    <a:lnTo>
                      <a:pt x="331" y="99"/>
                    </a:lnTo>
                    <a:lnTo>
                      <a:pt x="329" y="99"/>
                    </a:lnTo>
                    <a:lnTo>
                      <a:pt x="329" y="99"/>
                    </a:lnTo>
                    <a:lnTo>
                      <a:pt x="327" y="99"/>
                    </a:lnTo>
                    <a:lnTo>
                      <a:pt x="325" y="97"/>
                    </a:lnTo>
                    <a:lnTo>
                      <a:pt x="325" y="97"/>
                    </a:lnTo>
                    <a:lnTo>
                      <a:pt x="324" y="94"/>
                    </a:lnTo>
                    <a:lnTo>
                      <a:pt x="322" y="90"/>
                    </a:lnTo>
                    <a:lnTo>
                      <a:pt x="322" y="90"/>
                    </a:lnTo>
                    <a:lnTo>
                      <a:pt x="321" y="88"/>
                    </a:lnTo>
                    <a:lnTo>
                      <a:pt x="321" y="86"/>
                    </a:lnTo>
                    <a:lnTo>
                      <a:pt x="322" y="81"/>
                    </a:lnTo>
                    <a:lnTo>
                      <a:pt x="322" y="81"/>
                    </a:lnTo>
                    <a:lnTo>
                      <a:pt x="321" y="76"/>
                    </a:lnTo>
                    <a:lnTo>
                      <a:pt x="320" y="72"/>
                    </a:lnTo>
                    <a:lnTo>
                      <a:pt x="320" y="72"/>
                    </a:lnTo>
                    <a:lnTo>
                      <a:pt x="316" y="68"/>
                    </a:lnTo>
                    <a:lnTo>
                      <a:pt x="316" y="68"/>
                    </a:lnTo>
                    <a:lnTo>
                      <a:pt x="315" y="66"/>
                    </a:lnTo>
                    <a:lnTo>
                      <a:pt x="313" y="65"/>
                    </a:lnTo>
                    <a:lnTo>
                      <a:pt x="311" y="64"/>
                    </a:lnTo>
                    <a:lnTo>
                      <a:pt x="311" y="64"/>
                    </a:lnTo>
                    <a:lnTo>
                      <a:pt x="310" y="64"/>
                    </a:lnTo>
                    <a:lnTo>
                      <a:pt x="309" y="64"/>
                    </a:lnTo>
                    <a:lnTo>
                      <a:pt x="309" y="64"/>
                    </a:lnTo>
                    <a:lnTo>
                      <a:pt x="308" y="64"/>
                    </a:lnTo>
                    <a:lnTo>
                      <a:pt x="308" y="64"/>
                    </a:lnTo>
                    <a:lnTo>
                      <a:pt x="307" y="63"/>
                    </a:lnTo>
                    <a:lnTo>
                      <a:pt x="306" y="64"/>
                    </a:lnTo>
                    <a:lnTo>
                      <a:pt x="306" y="64"/>
                    </a:lnTo>
                    <a:lnTo>
                      <a:pt x="305" y="65"/>
                    </a:lnTo>
                    <a:lnTo>
                      <a:pt x="303" y="64"/>
                    </a:lnTo>
                    <a:lnTo>
                      <a:pt x="296" y="63"/>
                    </a:lnTo>
                    <a:lnTo>
                      <a:pt x="296" y="63"/>
                    </a:lnTo>
                    <a:lnTo>
                      <a:pt x="294" y="62"/>
                    </a:lnTo>
                    <a:lnTo>
                      <a:pt x="292" y="60"/>
                    </a:lnTo>
                    <a:lnTo>
                      <a:pt x="290" y="55"/>
                    </a:lnTo>
                    <a:lnTo>
                      <a:pt x="290" y="55"/>
                    </a:lnTo>
                    <a:lnTo>
                      <a:pt x="289" y="51"/>
                    </a:lnTo>
                    <a:lnTo>
                      <a:pt x="286" y="49"/>
                    </a:lnTo>
                    <a:lnTo>
                      <a:pt x="286" y="49"/>
                    </a:lnTo>
                    <a:lnTo>
                      <a:pt x="281" y="47"/>
                    </a:lnTo>
                    <a:lnTo>
                      <a:pt x="278" y="44"/>
                    </a:lnTo>
                    <a:lnTo>
                      <a:pt x="278" y="44"/>
                    </a:lnTo>
                    <a:lnTo>
                      <a:pt x="276" y="44"/>
                    </a:lnTo>
                    <a:lnTo>
                      <a:pt x="275" y="45"/>
                    </a:lnTo>
                    <a:lnTo>
                      <a:pt x="274" y="49"/>
                    </a:lnTo>
                    <a:lnTo>
                      <a:pt x="274" y="49"/>
                    </a:lnTo>
                    <a:lnTo>
                      <a:pt x="273" y="53"/>
                    </a:lnTo>
                    <a:lnTo>
                      <a:pt x="270" y="54"/>
                    </a:lnTo>
                    <a:lnTo>
                      <a:pt x="270" y="54"/>
                    </a:lnTo>
                    <a:lnTo>
                      <a:pt x="269" y="53"/>
                    </a:lnTo>
                    <a:lnTo>
                      <a:pt x="265" y="50"/>
                    </a:lnTo>
                    <a:lnTo>
                      <a:pt x="262" y="47"/>
                    </a:lnTo>
                    <a:lnTo>
                      <a:pt x="262" y="47"/>
                    </a:lnTo>
                    <a:lnTo>
                      <a:pt x="255" y="44"/>
                    </a:lnTo>
                    <a:lnTo>
                      <a:pt x="255" y="44"/>
                    </a:lnTo>
                    <a:lnTo>
                      <a:pt x="254" y="44"/>
                    </a:lnTo>
                    <a:lnTo>
                      <a:pt x="253" y="45"/>
                    </a:lnTo>
                    <a:lnTo>
                      <a:pt x="252" y="47"/>
                    </a:lnTo>
                    <a:lnTo>
                      <a:pt x="252" y="47"/>
                    </a:lnTo>
                    <a:lnTo>
                      <a:pt x="251" y="47"/>
                    </a:lnTo>
                    <a:lnTo>
                      <a:pt x="250" y="47"/>
                    </a:lnTo>
                    <a:lnTo>
                      <a:pt x="247" y="47"/>
                    </a:lnTo>
                    <a:lnTo>
                      <a:pt x="247" y="47"/>
                    </a:lnTo>
                    <a:lnTo>
                      <a:pt x="242" y="46"/>
                    </a:lnTo>
                    <a:lnTo>
                      <a:pt x="236" y="44"/>
                    </a:lnTo>
                    <a:lnTo>
                      <a:pt x="236" y="44"/>
                    </a:lnTo>
                    <a:lnTo>
                      <a:pt x="233" y="42"/>
                    </a:lnTo>
                    <a:lnTo>
                      <a:pt x="233" y="40"/>
                    </a:lnTo>
                    <a:lnTo>
                      <a:pt x="235" y="35"/>
                    </a:lnTo>
                    <a:lnTo>
                      <a:pt x="235" y="35"/>
                    </a:lnTo>
                    <a:lnTo>
                      <a:pt x="233" y="33"/>
                    </a:lnTo>
                    <a:lnTo>
                      <a:pt x="232" y="33"/>
                    </a:lnTo>
                    <a:lnTo>
                      <a:pt x="228" y="33"/>
                    </a:lnTo>
                    <a:lnTo>
                      <a:pt x="228" y="33"/>
                    </a:lnTo>
                    <a:lnTo>
                      <a:pt x="226" y="33"/>
                    </a:lnTo>
                    <a:lnTo>
                      <a:pt x="225" y="34"/>
                    </a:lnTo>
                    <a:lnTo>
                      <a:pt x="223" y="36"/>
                    </a:lnTo>
                    <a:lnTo>
                      <a:pt x="223" y="36"/>
                    </a:lnTo>
                    <a:lnTo>
                      <a:pt x="223" y="37"/>
                    </a:lnTo>
                    <a:lnTo>
                      <a:pt x="222" y="37"/>
                    </a:lnTo>
                    <a:lnTo>
                      <a:pt x="220" y="35"/>
                    </a:lnTo>
                    <a:lnTo>
                      <a:pt x="220" y="35"/>
                    </a:lnTo>
                    <a:lnTo>
                      <a:pt x="220" y="35"/>
                    </a:lnTo>
                    <a:lnTo>
                      <a:pt x="219" y="36"/>
                    </a:lnTo>
                    <a:lnTo>
                      <a:pt x="218" y="37"/>
                    </a:lnTo>
                    <a:lnTo>
                      <a:pt x="217" y="38"/>
                    </a:lnTo>
                    <a:lnTo>
                      <a:pt x="217" y="38"/>
                    </a:lnTo>
                    <a:lnTo>
                      <a:pt x="216" y="37"/>
                    </a:lnTo>
                    <a:lnTo>
                      <a:pt x="214" y="35"/>
                    </a:lnTo>
                    <a:lnTo>
                      <a:pt x="212" y="31"/>
                    </a:lnTo>
                    <a:lnTo>
                      <a:pt x="212" y="31"/>
                    </a:lnTo>
                    <a:lnTo>
                      <a:pt x="208" y="31"/>
                    </a:lnTo>
                    <a:lnTo>
                      <a:pt x="208" y="31"/>
                    </a:lnTo>
                    <a:lnTo>
                      <a:pt x="206" y="31"/>
                    </a:lnTo>
                    <a:lnTo>
                      <a:pt x="205" y="29"/>
                    </a:lnTo>
                    <a:lnTo>
                      <a:pt x="203" y="25"/>
                    </a:lnTo>
                    <a:lnTo>
                      <a:pt x="203" y="25"/>
                    </a:lnTo>
                    <a:lnTo>
                      <a:pt x="198" y="23"/>
                    </a:lnTo>
                    <a:lnTo>
                      <a:pt x="193" y="22"/>
                    </a:lnTo>
                    <a:lnTo>
                      <a:pt x="193" y="22"/>
                    </a:lnTo>
                    <a:lnTo>
                      <a:pt x="188" y="19"/>
                    </a:lnTo>
                    <a:lnTo>
                      <a:pt x="184" y="17"/>
                    </a:lnTo>
                    <a:lnTo>
                      <a:pt x="184" y="17"/>
                    </a:lnTo>
                    <a:lnTo>
                      <a:pt x="184" y="16"/>
                    </a:lnTo>
                    <a:lnTo>
                      <a:pt x="185" y="16"/>
                    </a:lnTo>
                    <a:lnTo>
                      <a:pt x="186" y="15"/>
                    </a:lnTo>
                    <a:lnTo>
                      <a:pt x="186" y="15"/>
                    </a:lnTo>
                    <a:lnTo>
                      <a:pt x="186" y="13"/>
                    </a:lnTo>
                    <a:lnTo>
                      <a:pt x="184" y="10"/>
                    </a:lnTo>
                    <a:lnTo>
                      <a:pt x="184" y="10"/>
                    </a:lnTo>
                    <a:lnTo>
                      <a:pt x="184" y="8"/>
                    </a:lnTo>
                    <a:lnTo>
                      <a:pt x="184" y="5"/>
                    </a:lnTo>
                    <a:lnTo>
                      <a:pt x="184" y="1"/>
                    </a:lnTo>
                    <a:lnTo>
                      <a:pt x="184" y="1"/>
                    </a:lnTo>
                    <a:lnTo>
                      <a:pt x="184" y="1"/>
                    </a:lnTo>
                    <a:lnTo>
                      <a:pt x="183" y="0"/>
                    </a:lnTo>
                    <a:lnTo>
                      <a:pt x="180" y="1"/>
                    </a:lnTo>
                    <a:lnTo>
                      <a:pt x="180" y="1"/>
                    </a:lnTo>
                    <a:lnTo>
                      <a:pt x="177" y="2"/>
                    </a:lnTo>
                    <a:lnTo>
                      <a:pt x="175" y="3"/>
                    </a:lnTo>
                    <a:lnTo>
                      <a:pt x="175" y="3"/>
                    </a:lnTo>
                    <a:lnTo>
                      <a:pt x="172" y="3"/>
                    </a:lnTo>
                    <a:lnTo>
                      <a:pt x="167" y="4"/>
                    </a:lnTo>
                    <a:lnTo>
                      <a:pt x="167" y="4"/>
                    </a:lnTo>
                    <a:lnTo>
                      <a:pt x="161" y="6"/>
                    </a:lnTo>
                    <a:lnTo>
                      <a:pt x="161" y="6"/>
                    </a:lnTo>
                    <a:lnTo>
                      <a:pt x="160" y="8"/>
                    </a:lnTo>
                    <a:lnTo>
                      <a:pt x="160" y="11"/>
                    </a:lnTo>
                    <a:lnTo>
                      <a:pt x="160" y="11"/>
                    </a:lnTo>
                    <a:lnTo>
                      <a:pt x="160" y="12"/>
                    </a:lnTo>
                    <a:lnTo>
                      <a:pt x="159" y="12"/>
                    </a:lnTo>
                    <a:lnTo>
                      <a:pt x="157" y="12"/>
                    </a:lnTo>
                    <a:lnTo>
                      <a:pt x="157" y="12"/>
                    </a:lnTo>
                    <a:lnTo>
                      <a:pt x="151" y="10"/>
                    </a:lnTo>
                    <a:lnTo>
                      <a:pt x="145" y="8"/>
                    </a:lnTo>
                    <a:lnTo>
                      <a:pt x="145" y="8"/>
                    </a:lnTo>
                    <a:lnTo>
                      <a:pt x="143" y="8"/>
                    </a:lnTo>
                    <a:lnTo>
                      <a:pt x="143" y="9"/>
                    </a:lnTo>
                    <a:lnTo>
                      <a:pt x="143" y="9"/>
                    </a:lnTo>
                    <a:lnTo>
                      <a:pt x="142" y="10"/>
                    </a:lnTo>
                    <a:lnTo>
                      <a:pt x="140" y="9"/>
                    </a:lnTo>
                    <a:lnTo>
                      <a:pt x="133" y="8"/>
                    </a:lnTo>
                    <a:lnTo>
                      <a:pt x="133" y="8"/>
                    </a:lnTo>
                    <a:lnTo>
                      <a:pt x="125" y="7"/>
                    </a:lnTo>
                    <a:lnTo>
                      <a:pt x="116" y="6"/>
                    </a:lnTo>
                    <a:lnTo>
                      <a:pt x="116" y="6"/>
                    </a:lnTo>
                    <a:lnTo>
                      <a:pt x="116" y="6"/>
                    </a:lnTo>
                    <a:lnTo>
                      <a:pt x="115" y="7"/>
                    </a:lnTo>
                    <a:lnTo>
                      <a:pt x="115" y="7"/>
                    </a:lnTo>
                    <a:lnTo>
                      <a:pt x="114" y="9"/>
                    </a:lnTo>
                    <a:lnTo>
                      <a:pt x="114" y="11"/>
                    </a:lnTo>
                    <a:lnTo>
                      <a:pt x="116" y="12"/>
                    </a:lnTo>
                    <a:lnTo>
                      <a:pt x="117" y="14"/>
                    </a:lnTo>
                    <a:lnTo>
                      <a:pt x="117" y="14"/>
                    </a:lnTo>
                    <a:lnTo>
                      <a:pt x="117" y="15"/>
                    </a:lnTo>
                    <a:lnTo>
                      <a:pt x="116" y="16"/>
                    </a:lnTo>
                    <a:lnTo>
                      <a:pt x="115" y="18"/>
                    </a:lnTo>
                    <a:lnTo>
                      <a:pt x="115" y="18"/>
                    </a:lnTo>
                    <a:lnTo>
                      <a:pt x="115" y="22"/>
                    </a:lnTo>
                    <a:lnTo>
                      <a:pt x="114" y="25"/>
                    </a:lnTo>
                    <a:lnTo>
                      <a:pt x="114" y="25"/>
                    </a:lnTo>
                    <a:lnTo>
                      <a:pt x="114" y="27"/>
                    </a:lnTo>
                    <a:lnTo>
                      <a:pt x="115" y="28"/>
                    </a:lnTo>
                    <a:lnTo>
                      <a:pt x="116" y="29"/>
                    </a:lnTo>
                    <a:lnTo>
                      <a:pt x="116" y="29"/>
                    </a:lnTo>
                    <a:lnTo>
                      <a:pt x="115" y="36"/>
                    </a:lnTo>
                    <a:lnTo>
                      <a:pt x="111" y="48"/>
                    </a:lnTo>
                    <a:lnTo>
                      <a:pt x="103" y="69"/>
                    </a:lnTo>
                    <a:lnTo>
                      <a:pt x="103" y="69"/>
                    </a:lnTo>
                    <a:lnTo>
                      <a:pt x="98" y="77"/>
                    </a:lnTo>
                    <a:lnTo>
                      <a:pt x="98" y="77"/>
                    </a:lnTo>
                    <a:lnTo>
                      <a:pt x="98" y="78"/>
                    </a:lnTo>
                    <a:lnTo>
                      <a:pt x="99" y="79"/>
                    </a:lnTo>
                    <a:lnTo>
                      <a:pt x="101" y="79"/>
                    </a:lnTo>
                    <a:lnTo>
                      <a:pt x="101" y="79"/>
                    </a:lnTo>
                    <a:lnTo>
                      <a:pt x="95" y="83"/>
                    </a:lnTo>
                    <a:lnTo>
                      <a:pt x="95" y="83"/>
                    </a:lnTo>
                    <a:lnTo>
                      <a:pt x="95" y="83"/>
                    </a:lnTo>
                    <a:lnTo>
                      <a:pt x="95" y="85"/>
                    </a:lnTo>
                    <a:lnTo>
                      <a:pt x="96" y="86"/>
                    </a:lnTo>
                    <a:lnTo>
                      <a:pt x="96" y="88"/>
                    </a:lnTo>
                    <a:lnTo>
                      <a:pt x="96" y="88"/>
                    </a:lnTo>
                    <a:lnTo>
                      <a:pt x="94" y="102"/>
                    </a:lnTo>
                    <a:lnTo>
                      <a:pt x="91" y="113"/>
                    </a:lnTo>
                    <a:lnTo>
                      <a:pt x="87" y="123"/>
                    </a:lnTo>
                    <a:lnTo>
                      <a:pt x="87" y="123"/>
                    </a:lnTo>
                    <a:lnTo>
                      <a:pt x="84" y="131"/>
                    </a:lnTo>
                    <a:lnTo>
                      <a:pt x="81" y="140"/>
                    </a:lnTo>
                    <a:lnTo>
                      <a:pt x="75" y="156"/>
                    </a:lnTo>
                    <a:lnTo>
                      <a:pt x="75" y="156"/>
                    </a:lnTo>
                    <a:lnTo>
                      <a:pt x="72" y="160"/>
                    </a:lnTo>
                    <a:lnTo>
                      <a:pt x="70" y="163"/>
                    </a:lnTo>
                    <a:lnTo>
                      <a:pt x="65" y="167"/>
                    </a:lnTo>
                    <a:lnTo>
                      <a:pt x="65" y="167"/>
                    </a:lnTo>
                    <a:lnTo>
                      <a:pt x="59" y="173"/>
                    </a:lnTo>
                    <a:lnTo>
                      <a:pt x="55" y="180"/>
                    </a:lnTo>
                    <a:lnTo>
                      <a:pt x="55" y="180"/>
                    </a:lnTo>
                    <a:lnTo>
                      <a:pt x="54" y="183"/>
                    </a:lnTo>
                    <a:lnTo>
                      <a:pt x="51" y="187"/>
                    </a:lnTo>
                    <a:lnTo>
                      <a:pt x="51" y="187"/>
                    </a:lnTo>
                    <a:lnTo>
                      <a:pt x="49" y="188"/>
                    </a:lnTo>
                    <a:lnTo>
                      <a:pt x="46" y="188"/>
                    </a:lnTo>
                    <a:lnTo>
                      <a:pt x="43" y="188"/>
                    </a:lnTo>
                    <a:lnTo>
                      <a:pt x="40" y="189"/>
                    </a:lnTo>
                    <a:lnTo>
                      <a:pt x="40" y="189"/>
                    </a:lnTo>
                    <a:lnTo>
                      <a:pt x="38" y="194"/>
                    </a:lnTo>
                    <a:lnTo>
                      <a:pt x="34" y="200"/>
                    </a:lnTo>
                    <a:lnTo>
                      <a:pt x="34" y="200"/>
                    </a:lnTo>
                    <a:lnTo>
                      <a:pt x="33" y="202"/>
                    </a:lnTo>
                    <a:lnTo>
                      <a:pt x="32" y="202"/>
                    </a:lnTo>
                    <a:lnTo>
                      <a:pt x="29" y="201"/>
                    </a:lnTo>
                    <a:lnTo>
                      <a:pt x="29" y="201"/>
                    </a:lnTo>
                    <a:lnTo>
                      <a:pt x="27" y="204"/>
                    </a:lnTo>
                    <a:lnTo>
                      <a:pt x="23" y="209"/>
                    </a:lnTo>
                    <a:lnTo>
                      <a:pt x="18" y="221"/>
                    </a:lnTo>
                    <a:lnTo>
                      <a:pt x="18" y="221"/>
                    </a:lnTo>
                    <a:lnTo>
                      <a:pt x="16" y="226"/>
                    </a:lnTo>
                    <a:lnTo>
                      <a:pt x="13" y="233"/>
                    </a:lnTo>
                    <a:lnTo>
                      <a:pt x="13" y="233"/>
                    </a:lnTo>
                    <a:lnTo>
                      <a:pt x="10" y="238"/>
                    </a:lnTo>
                    <a:lnTo>
                      <a:pt x="6" y="247"/>
                    </a:lnTo>
                    <a:lnTo>
                      <a:pt x="1" y="258"/>
                    </a:lnTo>
                    <a:lnTo>
                      <a:pt x="1" y="258"/>
                    </a:lnTo>
                    <a:lnTo>
                      <a:pt x="1" y="260"/>
                    </a:lnTo>
                    <a:lnTo>
                      <a:pt x="0" y="262"/>
                    </a:lnTo>
                    <a:lnTo>
                      <a:pt x="1" y="266"/>
                    </a:lnTo>
                    <a:lnTo>
                      <a:pt x="1" y="266"/>
                    </a:lnTo>
                    <a:lnTo>
                      <a:pt x="1" y="266"/>
                    </a:lnTo>
                    <a:lnTo>
                      <a:pt x="11" y="273"/>
                    </a:lnTo>
                    <a:lnTo>
                      <a:pt x="11" y="273"/>
                    </a:lnTo>
                    <a:lnTo>
                      <a:pt x="18" y="279"/>
                    </a:lnTo>
                    <a:lnTo>
                      <a:pt x="18" y="279"/>
                    </a:lnTo>
                    <a:lnTo>
                      <a:pt x="19" y="279"/>
                    </a:lnTo>
                    <a:lnTo>
                      <a:pt x="23" y="279"/>
                    </a:lnTo>
                    <a:lnTo>
                      <a:pt x="23" y="279"/>
                    </a:lnTo>
                    <a:lnTo>
                      <a:pt x="28" y="280"/>
                    </a:lnTo>
                    <a:lnTo>
                      <a:pt x="30" y="281"/>
                    </a:lnTo>
                    <a:lnTo>
                      <a:pt x="32" y="282"/>
                    </a:lnTo>
                    <a:lnTo>
                      <a:pt x="32" y="282"/>
                    </a:lnTo>
                    <a:lnTo>
                      <a:pt x="32" y="283"/>
                    </a:lnTo>
                    <a:lnTo>
                      <a:pt x="32" y="285"/>
                    </a:lnTo>
                    <a:lnTo>
                      <a:pt x="32" y="285"/>
                    </a:lnTo>
                    <a:lnTo>
                      <a:pt x="33" y="286"/>
                    </a:lnTo>
                    <a:lnTo>
                      <a:pt x="33" y="286"/>
                    </a:lnTo>
                    <a:lnTo>
                      <a:pt x="42" y="287"/>
                    </a:lnTo>
                    <a:lnTo>
                      <a:pt x="42" y="287"/>
                    </a:lnTo>
                    <a:lnTo>
                      <a:pt x="46" y="288"/>
                    </a:lnTo>
                    <a:lnTo>
                      <a:pt x="48" y="288"/>
                    </a:lnTo>
                    <a:lnTo>
                      <a:pt x="50" y="288"/>
                    </a:lnTo>
                    <a:lnTo>
                      <a:pt x="50" y="288"/>
                    </a:lnTo>
                    <a:lnTo>
                      <a:pt x="52" y="287"/>
                    </a:lnTo>
                    <a:lnTo>
                      <a:pt x="54" y="288"/>
                    </a:lnTo>
                    <a:lnTo>
                      <a:pt x="54" y="288"/>
                    </a:lnTo>
                    <a:lnTo>
                      <a:pt x="55" y="290"/>
                    </a:lnTo>
                    <a:lnTo>
                      <a:pt x="55" y="291"/>
                    </a:lnTo>
                    <a:lnTo>
                      <a:pt x="56" y="291"/>
                    </a:lnTo>
                    <a:lnTo>
                      <a:pt x="57" y="291"/>
                    </a:lnTo>
                    <a:lnTo>
                      <a:pt x="57" y="291"/>
                    </a:lnTo>
                    <a:lnTo>
                      <a:pt x="59" y="291"/>
                    </a:lnTo>
                    <a:lnTo>
                      <a:pt x="61" y="291"/>
                    </a:lnTo>
                    <a:lnTo>
                      <a:pt x="61" y="291"/>
                    </a:lnTo>
                    <a:lnTo>
                      <a:pt x="63" y="294"/>
                    </a:lnTo>
                    <a:lnTo>
                      <a:pt x="63" y="294"/>
                    </a:lnTo>
                    <a:lnTo>
                      <a:pt x="64" y="295"/>
                    </a:lnTo>
                    <a:lnTo>
                      <a:pt x="64" y="296"/>
                    </a:lnTo>
                    <a:lnTo>
                      <a:pt x="64" y="296"/>
                    </a:lnTo>
                    <a:lnTo>
                      <a:pt x="63" y="298"/>
                    </a:lnTo>
                    <a:lnTo>
                      <a:pt x="61" y="299"/>
                    </a:lnTo>
                    <a:lnTo>
                      <a:pt x="61" y="299"/>
                    </a:lnTo>
                    <a:lnTo>
                      <a:pt x="60" y="300"/>
                    </a:lnTo>
                    <a:lnTo>
                      <a:pt x="60" y="303"/>
                    </a:lnTo>
                    <a:lnTo>
                      <a:pt x="60" y="303"/>
                    </a:lnTo>
                    <a:lnTo>
                      <a:pt x="61" y="305"/>
                    </a:lnTo>
                    <a:lnTo>
                      <a:pt x="61" y="308"/>
                    </a:lnTo>
                    <a:lnTo>
                      <a:pt x="61" y="308"/>
                    </a:lnTo>
                    <a:lnTo>
                      <a:pt x="60" y="311"/>
                    </a:lnTo>
                    <a:lnTo>
                      <a:pt x="61" y="314"/>
                    </a:lnTo>
                    <a:lnTo>
                      <a:pt x="61" y="314"/>
                    </a:lnTo>
                    <a:lnTo>
                      <a:pt x="60" y="321"/>
                    </a:lnTo>
                    <a:lnTo>
                      <a:pt x="60" y="321"/>
                    </a:lnTo>
                    <a:lnTo>
                      <a:pt x="61" y="324"/>
                    </a:lnTo>
                    <a:lnTo>
                      <a:pt x="60" y="326"/>
                    </a:lnTo>
                    <a:lnTo>
                      <a:pt x="60" y="326"/>
                    </a:lnTo>
                    <a:lnTo>
                      <a:pt x="58" y="329"/>
                    </a:lnTo>
                    <a:lnTo>
                      <a:pt x="57" y="331"/>
                    </a:lnTo>
                    <a:lnTo>
                      <a:pt x="56" y="332"/>
                    </a:lnTo>
                    <a:lnTo>
                      <a:pt x="56" y="332"/>
                    </a:lnTo>
                    <a:lnTo>
                      <a:pt x="57" y="339"/>
                    </a:lnTo>
                    <a:lnTo>
                      <a:pt x="58" y="341"/>
                    </a:lnTo>
                    <a:lnTo>
                      <a:pt x="59" y="342"/>
                    </a:lnTo>
                    <a:lnTo>
                      <a:pt x="59" y="342"/>
                    </a:lnTo>
                    <a:lnTo>
                      <a:pt x="61" y="340"/>
                    </a:lnTo>
                    <a:lnTo>
                      <a:pt x="62" y="339"/>
                    </a:lnTo>
                    <a:lnTo>
                      <a:pt x="63" y="339"/>
                    </a:lnTo>
                    <a:lnTo>
                      <a:pt x="63" y="339"/>
                    </a:lnTo>
                    <a:lnTo>
                      <a:pt x="66" y="345"/>
                    </a:lnTo>
                    <a:lnTo>
                      <a:pt x="66" y="345"/>
                    </a:lnTo>
                    <a:lnTo>
                      <a:pt x="65" y="346"/>
                    </a:lnTo>
                    <a:lnTo>
                      <a:pt x="65" y="347"/>
                    </a:lnTo>
                    <a:lnTo>
                      <a:pt x="66" y="348"/>
                    </a:lnTo>
                    <a:lnTo>
                      <a:pt x="66" y="348"/>
                    </a:lnTo>
                    <a:lnTo>
                      <a:pt x="70" y="351"/>
                    </a:lnTo>
                    <a:lnTo>
                      <a:pt x="75" y="354"/>
                    </a:lnTo>
                    <a:lnTo>
                      <a:pt x="75" y="354"/>
                    </a:lnTo>
                    <a:lnTo>
                      <a:pt x="76" y="354"/>
                    </a:lnTo>
                    <a:lnTo>
                      <a:pt x="78" y="354"/>
                    </a:lnTo>
                    <a:lnTo>
                      <a:pt x="78" y="354"/>
                    </a:lnTo>
                    <a:lnTo>
                      <a:pt x="80" y="356"/>
                    </a:lnTo>
                    <a:lnTo>
                      <a:pt x="82" y="356"/>
                    </a:lnTo>
                    <a:lnTo>
                      <a:pt x="82" y="356"/>
                    </a:lnTo>
                    <a:lnTo>
                      <a:pt x="88" y="357"/>
                    </a:lnTo>
                    <a:lnTo>
                      <a:pt x="88" y="357"/>
                    </a:lnTo>
                    <a:lnTo>
                      <a:pt x="91" y="357"/>
                    </a:lnTo>
                    <a:lnTo>
                      <a:pt x="95" y="357"/>
                    </a:lnTo>
                    <a:lnTo>
                      <a:pt x="95" y="357"/>
                    </a:lnTo>
                    <a:lnTo>
                      <a:pt x="98" y="358"/>
                    </a:lnTo>
                    <a:lnTo>
                      <a:pt x="100" y="360"/>
                    </a:lnTo>
                    <a:lnTo>
                      <a:pt x="100" y="360"/>
                    </a:lnTo>
                    <a:lnTo>
                      <a:pt x="102" y="361"/>
                    </a:lnTo>
                    <a:lnTo>
                      <a:pt x="106" y="362"/>
                    </a:lnTo>
                    <a:lnTo>
                      <a:pt x="106" y="362"/>
                    </a:lnTo>
                    <a:lnTo>
                      <a:pt x="108" y="364"/>
                    </a:lnTo>
                    <a:lnTo>
                      <a:pt x="110" y="365"/>
                    </a:lnTo>
                    <a:lnTo>
                      <a:pt x="110" y="365"/>
                    </a:lnTo>
                    <a:lnTo>
                      <a:pt x="113" y="367"/>
                    </a:lnTo>
                    <a:lnTo>
                      <a:pt x="114" y="368"/>
                    </a:lnTo>
                    <a:lnTo>
                      <a:pt x="115" y="370"/>
                    </a:lnTo>
                    <a:lnTo>
                      <a:pt x="115" y="370"/>
                    </a:lnTo>
                    <a:lnTo>
                      <a:pt x="117" y="374"/>
                    </a:lnTo>
                    <a:lnTo>
                      <a:pt x="119" y="377"/>
                    </a:lnTo>
                    <a:lnTo>
                      <a:pt x="119" y="377"/>
                    </a:lnTo>
                    <a:lnTo>
                      <a:pt x="120" y="379"/>
                    </a:lnTo>
                    <a:lnTo>
                      <a:pt x="123" y="381"/>
                    </a:lnTo>
                    <a:lnTo>
                      <a:pt x="123" y="381"/>
                    </a:lnTo>
                    <a:lnTo>
                      <a:pt x="125" y="384"/>
                    </a:lnTo>
                    <a:lnTo>
                      <a:pt x="125" y="388"/>
                    </a:lnTo>
                    <a:lnTo>
                      <a:pt x="125" y="388"/>
                    </a:lnTo>
                    <a:lnTo>
                      <a:pt x="125" y="392"/>
                    </a:lnTo>
                    <a:lnTo>
                      <a:pt x="124" y="393"/>
                    </a:lnTo>
                    <a:lnTo>
                      <a:pt x="122" y="394"/>
                    </a:lnTo>
                    <a:lnTo>
                      <a:pt x="122" y="394"/>
                    </a:lnTo>
                    <a:lnTo>
                      <a:pt x="120" y="396"/>
                    </a:lnTo>
                    <a:lnTo>
                      <a:pt x="118" y="398"/>
                    </a:lnTo>
                    <a:lnTo>
                      <a:pt x="118" y="398"/>
                    </a:lnTo>
                    <a:lnTo>
                      <a:pt x="117" y="403"/>
                    </a:lnTo>
                    <a:lnTo>
                      <a:pt x="116" y="406"/>
                    </a:lnTo>
                    <a:lnTo>
                      <a:pt x="116" y="406"/>
                    </a:lnTo>
                    <a:lnTo>
                      <a:pt x="114" y="409"/>
                    </a:lnTo>
                    <a:lnTo>
                      <a:pt x="114" y="411"/>
                    </a:lnTo>
                    <a:lnTo>
                      <a:pt x="114" y="411"/>
                    </a:lnTo>
                    <a:lnTo>
                      <a:pt x="107" y="415"/>
                    </a:lnTo>
                    <a:lnTo>
                      <a:pt x="107" y="415"/>
                    </a:lnTo>
                    <a:lnTo>
                      <a:pt x="100" y="418"/>
                    </a:lnTo>
                    <a:lnTo>
                      <a:pt x="95" y="421"/>
                    </a:lnTo>
                    <a:lnTo>
                      <a:pt x="95" y="421"/>
                    </a:lnTo>
                    <a:lnTo>
                      <a:pt x="91" y="423"/>
                    </a:lnTo>
                    <a:lnTo>
                      <a:pt x="88" y="426"/>
                    </a:lnTo>
                    <a:lnTo>
                      <a:pt x="88" y="426"/>
                    </a:lnTo>
                    <a:lnTo>
                      <a:pt x="87" y="428"/>
                    </a:lnTo>
                    <a:lnTo>
                      <a:pt x="86" y="429"/>
                    </a:lnTo>
                    <a:lnTo>
                      <a:pt x="85" y="429"/>
                    </a:lnTo>
                    <a:lnTo>
                      <a:pt x="85" y="429"/>
                    </a:lnTo>
                    <a:lnTo>
                      <a:pt x="83" y="428"/>
                    </a:lnTo>
                    <a:lnTo>
                      <a:pt x="80" y="427"/>
                    </a:lnTo>
                    <a:lnTo>
                      <a:pt x="80" y="427"/>
                    </a:lnTo>
                    <a:lnTo>
                      <a:pt x="79" y="427"/>
                    </a:lnTo>
                    <a:lnTo>
                      <a:pt x="77" y="427"/>
                    </a:lnTo>
                    <a:lnTo>
                      <a:pt x="75" y="428"/>
                    </a:lnTo>
                    <a:lnTo>
                      <a:pt x="75" y="428"/>
                    </a:lnTo>
                    <a:lnTo>
                      <a:pt x="71" y="427"/>
                    </a:lnTo>
                    <a:lnTo>
                      <a:pt x="67" y="425"/>
                    </a:lnTo>
                    <a:lnTo>
                      <a:pt x="67" y="425"/>
                    </a:lnTo>
                    <a:lnTo>
                      <a:pt x="64" y="424"/>
                    </a:lnTo>
                    <a:lnTo>
                      <a:pt x="62" y="423"/>
                    </a:lnTo>
                    <a:lnTo>
                      <a:pt x="62" y="423"/>
                    </a:lnTo>
                    <a:lnTo>
                      <a:pt x="59" y="424"/>
                    </a:lnTo>
                    <a:lnTo>
                      <a:pt x="57" y="424"/>
                    </a:lnTo>
                    <a:lnTo>
                      <a:pt x="56" y="425"/>
                    </a:lnTo>
                    <a:lnTo>
                      <a:pt x="56" y="425"/>
                    </a:lnTo>
                    <a:lnTo>
                      <a:pt x="54" y="432"/>
                    </a:lnTo>
                    <a:lnTo>
                      <a:pt x="54" y="432"/>
                    </a:lnTo>
                    <a:lnTo>
                      <a:pt x="52" y="434"/>
                    </a:lnTo>
                    <a:lnTo>
                      <a:pt x="51" y="435"/>
                    </a:lnTo>
                    <a:lnTo>
                      <a:pt x="51" y="435"/>
                    </a:lnTo>
                    <a:lnTo>
                      <a:pt x="50" y="438"/>
                    </a:lnTo>
                    <a:lnTo>
                      <a:pt x="50" y="442"/>
                    </a:lnTo>
                    <a:lnTo>
                      <a:pt x="50" y="442"/>
                    </a:lnTo>
                    <a:lnTo>
                      <a:pt x="50" y="444"/>
                    </a:lnTo>
                    <a:lnTo>
                      <a:pt x="51" y="445"/>
                    </a:lnTo>
                    <a:lnTo>
                      <a:pt x="51" y="446"/>
                    </a:lnTo>
                    <a:lnTo>
                      <a:pt x="52" y="447"/>
                    </a:lnTo>
                    <a:lnTo>
                      <a:pt x="52" y="447"/>
                    </a:lnTo>
                    <a:lnTo>
                      <a:pt x="52" y="456"/>
                    </a:lnTo>
                    <a:lnTo>
                      <a:pt x="52" y="463"/>
                    </a:lnTo>
                    <a:lnTo>
                      <a:pt x="52" y="463"/>
                    </a:lnTo>
                    <a:lnTo>
                      <a:pt x="52" y="465"/>
                    </a:lnTo>
                    <a:lnTo>
                      <a:pt x="51" y="466"/>
                    </a:lnTo>
                    <a:lnTo>
                      <a:pt x="51" y="466"/>
                    </a:lnTo>
                    <a:lnTo>
                      <a:pt x="49" y="467"/>
                    </a:lnTo>
                    <a:lnTo>
                      <a:pt x="49" y="468"/>
                    </a:lnTo>
                    <a:lnTo>
                      <a:pt x="47" y="471"/>
                    </a:lnTo>
                    <a:lnTo>
                      <a:pt x="47" y="471"/>
                    </a:lnTo>
                    <a:lnTo>
                      <a:pt x="46" y="476"/>
                    </a:lnTo>
                    <a:lnTo>
                      <a:pt x="45" y="479"/>
                    </a:lnTo>
                    <a:lnTo>
                      <a:pt x="46" y="480"/>
                    </a:lnTo>
                    <a:lnTo>
                      <a:pt x="46" y="480"/>
                    </a:lnTo>
                    <a:lnTo>
                      <a:pt x="48" y="482"/>
                    </a:lnTo>
                    <a:lnTo>
                      <a:pt x="50" y="482"/>
                    </a:lnTo>
                    <a:lnTo>
                      <a:pt x="50" y="482"/>
                    </a:lnTo>
                    <a:lnTo>
                      <a:pt x="51" y="483"/>
                    </a:lnTo>
                    <a:lnTo>
                      <a:pt x="51" y="485"/>
                    </a:lnTo>
                    <a:lnTo>
                      <a:pt x="51" y="485"/>
                    </a:lnTo>
                    <a:lnTo>
                      <a:pt x="51" y="488"/>
                    </a:lnTo>
                    <a:lnTo>
                      <a:pt x="52" y="490"/>
                    </a:lnTo>
                    <a:lnTo>
                      <a:pt x="51" y="492"/>
                    </a:lnTo>
                    <a:lnTo>
                      <a:pt x="51" y="492"/>
                    </a:lnTo>
                    <a:lnTo>
                      <a:pt x="48" y="495"/>
                    </a:lnTo>
                    <a:lnTo>
                      <a:pt x="47" y="497"/>
                    </a:lnTo>
                    <a:lnTo>
                      <a:pt x="46" y="498"/>
                    </a:lnTo>
                    <a:lnTo>
                      <a:pt x="46" y="498"/>
                    </a:lnTo>
                    <a:lnTo>
                      <a:pt x="43" y="498"/>
                    </a:lnTo>
                    <a:lnTo>
                      <a:pt x="40" y="499"/>
                    </a:lnTo>
                    <a:lnTo>
                      <a:pt x="39" y="500"/>
                    </a:lnTo>
                    <a:lnTo>
                      <a:pt x="39" y="500"/>
                    </a:lnTo>
                    <a:lnTo>
                      <a:pt x="39" y="501"/>
                    </a:lnTo>
                    <a:lnTo>
                      <a:pt x="39" y="502"/>
                    </a:lnTo>
                    <a:lnTo>
                      <a:pt x="39" y="504"/>
                    </a:lnTo>
                    <a:lnTo>
                      <a:pt x="39" y="504"/>
                    </a:lnTo>
                    <a:lnTo>
                      <a:pt x="38" y="505"/>
                    </a:lnTo>
                    <a:lnTo>
                      <a:pt x="37" y="506"/>
                    </a:lnTo>
                    <a:lnTo>
                      <a:pt x="37" y="506"/>
                    </a:lnTo>
                    <a:lnTo>
                      <a:pt x="37" y="511"/>
                    </a:lnTo>
                    <a:lnTo>
                      <a:pt x="37" y="514"/>
                    </a:lnTo>
                    <a:lnTo>
                      <a:pt x="37" y="514"/>
                    </a:lnTo>
                    <a:lnTo>
                      <a:pt x="38" y="516"/>
                    </a:lnTo>
                    <a:lnTo>
                      <a:pt x="38" y="516"/>
                    </a:lnTo>
                    <a:lnTo>
                      <a:pt x="37" y="517"/>
                    </a:lnTo>
                    <a:lnTo>
                      <a:pt x="37" y="517"/>
                    </a:lnTo>
                    <a:lnTo>
                      <a:pt x="36" y="518"/>
                    </a:lnTo>
                    <a:lnTo>
                      <a:pt x="34" y="520"/>
                    </a:lnTo>
                    <a:lnTo>
                      <a:pt x="34" y="520"/>
                    </a:lnTo>
                    <a:lnTo>
                      <a:pt x="34" y="522"/>
                    </a:lnTo>
                    <a:lnTo>
                      <a:pt x="34" y="524"/>
                    </a:lnTo>
                    <a:lnTo>
                      <a:pt x="34" y="524"/>
                    </a:lnTo>
                    <a:lnTo>
                      <a:pt x="33" y="526"/>
                    </a:lnTo>
                    <a:lnTo>
                      <a:pt x="33" y="527"/>
                    </a:lnTo>
                    <a:lnTo>
                      <a:pt x="33" y="527"/>
                    </a:lnTo>
                    <a:lnTo>
                      <a:pt x="34" y="530"/>
                    </a:lnTo>
                    <a:lnTo>
                      <a:pt x="34" y="531"/>
                    </a:lnTo>
                    <a:lnTo>
                      <a:pt x="35" y="532"/>
                    </a:lnTo>
                    <a:lnTo>
                      <a:pt x="35" y="532"/>
                    </a:lnTo>
                    <a:lnTo>
                      <a:pt x="34" y="534"/>
                    </a:lnTo>
                    <a:lnTo>
                      <a:pt x="34" y="537"/>
                    </a:lnTo>
                    <a:lnTo>
                      <a:pt x="34" y="537"/>
                    </a:lnTo>
                    <a:lnTo>
                      <a:pt x="34" y="540"/>
                    </a:lnTo>
                    <a:lnTo>
                      <a:pt x="33" y="542"/>
                    </a:lnTo>
                    <a:lnTo>
                      <a:pt x="33" y="542"/>
                    </a:lnTo>
                    <a:lnTo>
                      <a:pt x="30" y="546"/>
                    </a:lnTo>
                    <a:lnTo>
                      <a:pt x="28" y="551"/>
                    </a:lnTo>
                    <a:lnTo>
                      <a:pt x="28" y="551"/>
                    </a:lnTo>
                    <a:lnTo>
                      <a:pt x="28" y="554"/>
                    </a:lnTo>
                    <a:lnTo>
                      <a:pt x="29" y="557"/>
                    </a:lnTo>
                    <a:lnTo>
                      <a:pt x="29" y="557"/>
                    </a:lnTo>
                    <a:lnTo>
                      <a:pt x="30" y="560"/>
                    </a:lnTo>
                    <a:lnTo>
                      <a:pt x="30" y="561"/>
                    </a:lnTo>
                    <a:lnTo>
                      <a:pt x="30" y="561"/>
                    </a:lnTo>
                    <a:lnTo>
                      <a:pt x="29" y="562"/>
                    </a:lnTo>
                    <a:lnTo>
                      <a:pt x="29" y="563"/>
                    </a:lnTo>
                    <a:lnTo>
                      <a:pt x="30" y="565"/>
                    </a:lnTo>
                    <a:lnTo>
                      <a:pt x="30" y="565"/>
                    </a:lnTo>
                    <a:lnTo>
                      <a:pt x="32" y="568"/>
                    </a:lnTo>
                    <a:lnTo>
                      <a:pt x="34" y="571"/>
                    </a:lnTo>
                    <a:lnTo>
                      <a:pt x="34" y="571"/>
                    </a:lnTo>
                    <a:lnTo>
                      <a:pt x="37" y="572"/>
                    </a:lnTo>
                    <a:lnTo>
                      <a:pt x="39" y="574"/>
                    </a:lnTo>
                    <a:lnTo>
                      <a:pt x="39" y="574"/>
                    </a:lnTo>
                    <a:lnTo>
                      <a:pt x="42" y="578"/>
                    </a:lnTo>
                    <a:lnTo>
                      <a:pt x="42" y="578"/>
                    </a:lnTo>
                    <a:lnTo>
                      <a:pt x="45" y="582"/>
                    </a:lnTo>
                    <a:lnTo>
                      <a:pt x="48" y="584"/>
                    </a:lnTo>
                    <a:lnTo>
                      <a:pt x="50" y="585"/>
                    </a:lnTo>
                    <a:lnTo>
                      <a:pt x="50" y="585"/>
                    </a:lnTo>
                    <a:lnTo>
                      <a:pt x="54" y="583"/>
                    </a:lnTo>
                    <a:lnTo>
                      <a:pt x="58" y="581"/>
                    </a:lnTo>
                    <a:lnTo>
                      <a:pt x="58" y="581"/>
                    </a:lnTo>
                    <a:lnTo>
                      <a:pt x="59" y="581"/>
                    </a:lnTo>
                    <a:lnTo>
                      <a:pt x="60" y="583"/>
                    </a:lnTo>
                    <a:lnTo>
                      <a:pt x="60" y="583"/>
                    </a:lnTo>
                    <a:lnTo>
                      <a:pt x="62" y="587"/>
                    </a:lnTo>
                    <a:lnTo>
                      <a:pt x="64" y="590"/>
                    </a:lnTo>
                    <a:lnTo>
                      <a:pt x="64" y="590"/>
                    </a:lnTo>
                    <a:lnTo>
                      <a:pt x="67" y="594"/>
                    </a:lnTo>
                    <a:lnTo>
                      <a:pt x="69" y="597"/>
                    </a:lnTo>
                    <a:lnTo>
                      <a:pt x="69" y="597"/>
                    </a:lnTo>
                    <a:lnTo>
                      <a:pt x="77" y="594"/>
                    </a:lnTo>
                    <a:lnTo>
                      <a:pt x="77" y="594"/>
                    </a:lnTo>
                    <a:lnTo>
                      <a:pt x="82" y="590"/>
                    </a:lnTo>
                    <a:lnTo>
                      <a:pt x="83" y="590"/>
                    </a:lnTo>
                    <a:lnTo>
                      <a:pt x="85" y="590"/>
                    </a:lnTo>
                    <a:lnTo>
                      <a:pt x="85" y="590"/>
                    </a:lnTo>
                    <a:lnTo>
                      <a:pt x="87" y="595"/>
                    </a:lnTo>
                    <a:lnTo>
                      <a:pt x="89" y="597"/>
                    </a:lnTo>
                    <a:lnTo>
                      <a:pt x="89" y="597"/>
                    </a:lnTo>
                    <a:lnTo>
                      <a:pt x="91" y="599"/>
                    </a:lnTo>
                    <a:lnTo>
                      <a:pt x="92" y="601"/>
                    </a:lnTo>
                    <a:lnTo>
                      <a:pt x="92" y="601"/>
                    </a:lnTo>
                    <a:lnTo>
                      <a:pt x="93" y="603"/>
                    </a:lnTo>
                    <a:lnTo>
                      <a:pt x="93" y="604"/>
                    </a:lnTo>
                    <a:lnTo>
                      <a:pt x="94" y="604"/>
                    </a:lnTo>
                    <a:lnTo>
                      <a:pt x="94" y="604"/>
                    </a:lnTo>
                    <a:lnTo>
                      <a:pt x="96" y="601"/>
                    </a:lnTo>
                    <a:lnTo>
                      <a:pt x="98" y="599"/>
                    </a:lnTo>
                    <a:lnTo>
                      <a:pt x="98" y="599"/>
                    </a:lnTo>
                    <a:lnTo>
                      <a:pt x="101" y="599"/>
                    </a:lnTo>
                    <a:lnTo>
                      <a:pt x="104" y="599"/>
                    </a:lnTo>
                    <a:lnTo>
                      <a:pt x="104" y="599"/>
                    </a:lnTo>
                    <a:lnTo>
                      <a:pt x="106" y="598"/>
                    </a:lnTo>
                    <a:lnTo>
                      <a:pt x="108" y="596"/>
                    </a:lnTo>
                    <a:lnTo>
                      <a:pt x="108" y="596"/>
                    </a:lnTo>
                    <a:lnTo>
                      <a:pt x="110" y="595"/>
                    </a:lnTo>
                    <a:lnTo>
                      <a:pt x="112" y="595"/>
                    </a:lnTo>
                    <a:lnTo>
                      <a:pt x="112" y="595"/>
                    </a:lnTo>
                    <a:lnTo>
                      <a:pt x="114" y="597"/>
                    </a:lnTo>
                    <a:lnTo>
                      <a:pt x="116" y="598"/>
                    </a:lnTo>
                    <a:lnTo>
                      <a:pt x="116" y="598"/>
                    </a:lnTo>
                    <a:lnTo>
                      <a:pt x="117" y="599"/>
                    </a:lnTo>
                    <a:lnTo>
                      <a:pt x="118" y="600"/>
                    </a:lnTo>
                    <a:lnTo>
                      <a:pt x="118" y="600"/>
                    </a:lnTo>
                    <a:lnTo>
                      <a:pt x="119" y="600"/>
                    </a:lnTo>
                    <a:lnTo>
                      <a:pt x="122" y="600"/>
                    </a:lnTo>
                    <a:lnTo>
                      <a:pt x="122" y="600"/>
                    </a:lnTo>
                    <a:lnTo>
                      <a:pt x="122" y="600"/>
                    </a:lnTo>
                    <a:lnTo>
                      <a:pt x="123" y="601"/>
                    </a:lnTo>
                    <a:lnTo>
                      <a:pt x="123" y="601"/>
                    </a:lnTo>
                    <a:lnTo>
                      <a:pt x="124" y="601"/>
                    </a:lnTo>
                    <a:lnTo>
                      <a:pt x="124" y="601"/>
                    </a:lnTo>
                    <a:lnTo>
                      <a:pt x="127" y="600"/>
                    </a:lnTo>
                    <a:lnTo>
                      <a:pt x="129" y="599"/>
                    </a:lnTo>
                    <a:lnTo>
                      <a:pt x="129" y="599"/>
                    </a:lnTo>
                    <a:lnTo>
                      <a:pt x="132" y="599"/>
                    </a:lnTo>
                    <a:lnTo>
                      <a:pt x="135" y="598"/>
                    </a:lnTo>
                    <a:lnTo>
                      <a:pt x="135" y="598"/>
                    </a:lnTo>
                    <a:lnTo>
                      <a:pt x="136" y="597"/>
                    </a:lnTo>
                    <a:lnTo>
                      <a:pt x="136" y="595"/>
                    </a:lnTo>
                    <a:lnTo>
                      <a:pt x="136" y="595"/>
                    </a:lnTo>
                    <a:lnTo>
                      <a:pt x="136" y="594"/>
                    </a:lnTo>
                    <a:lnTo>
                      <a:pt x="137" y="593"/>
                    </a:lnTo>
                    <a:lnTo>
                      <a:pt x="137" y="593"/>
                    </a:lnTo>
                    <a:lnTo>
                      <a:pt x="140" y="594"/>
                    </a:lnTo>
                    <a:lnTo>
                      <a:pt x="142" y="596"/>
                    </a:lnTo>
                    <a:lnTo>
                      <a:pt x="142" y="596"/>
                    </a:lnTo>
                    <a:lnTo>
                      <a:pt x="144" y="598"/>
                    </a:lnTo>
                    <a:lnTo>
                      <a:pt x="146" y="600"/>
                    </a:lnTo>
                    <a:lnTo>
                      <a:pt x="146" y="600"/>
                    </a:lnTo>
                    <a:lnTo>
                      <a:pt x="147" y="603"/>
                    </a:lnTo>
                    <a:lnTo>
                      <a:pt x="148" y="606"/>
                    </a:lnTo>
                    <a:lnTo>
                      <a:pt x="148" y="606"/>
                    </a:lnTo>
                    <a:lnTo>
                      <a:pt x="149" y="609"/>
                    </a:lnTo>
                    <a:lnTo>
                      <a:pt x="151" y="610"/>
                    </a:lnTo>
                    <a:lnTo>
                      <a:pt x="151" y="610"/>
                    </a:lnTo>
                    <a:lnTo>
                      <a:pt x="150" y="611"/>
                    </a:lnTo>
                    <a:lnTo>
                      <a:pt x="151" y="613"/>
                    </a:lnTo>
                    <a:lnTo>
                      <a:pt x="151" y="613"/>
                    </a:lnTo>
                    <a:lnTo>
                      <a:pt x="152" y="615"/>
                    </a:lnTo>
                    <a:lnTo>
                      <a:pt x="152" y="616"/>
                    </a:lnTo>
                    <a:lnTo>
                      <a:pt x="152" y="618"/>
                    </a:lnTo>
                    <a:lnTo>
                      <a:pt x="153" y="620"/>
                    </a:lnTo>
                    <a:lnTo>
                      <a:pt x="153" y="620"/>
                    </a:lnTo>
                    <a:lnTo>
                      <a:pt x="155" y="624"/>
                    </a:lnTo>
                    <a:lnTo>
                      <a:pt x="158" y="625"/>
                    </a:lnTo>
                    <a:lnTo>
                      <a:pt x="158" y="625"/>
                    </a:lnTo>
                    <a:lnTo>
                      <a:pt x="161" y="624"/>
                    </a:lnTo>
                    <a:lnTo>
                      <a:pt x="166" y="621"/>
                    </a:lnTo>
                    <a:lnTo>
                      <a:pt x="166" y="621"/>
                    </a:lnTo>
                    <a:lnTo>
                      <a:pt x="173" y="620"/>
                    </a:lnTo>
                    <a:lnTo>
                      <a:pt x="176" y="619"/>
                    </a:lnTo>
                    <a:lnTo>
                      <a:pt x="176" y="619"/>
                    </a:lnTo>
                    <a:lnTo>
                      <a:pt x="179" y="616"/>
                    </a:lnTo>
                    <a:lnTo>
                      <a:pt x="179" y="615"/>
                    </a:lnTo>
                    <a:lnTo>
                      <a:pt x="180" y="616"/>
                    </a:lnTo>
                    <a:lnTo>
                      <a:pt x="180" y="616"/>
                    </a:lnTo>
                    <a:lnTo>
                      <a:pt x="182" y="618"/>
                    </a:lnTo>
                    <a:lnTo>
                      <a:pt x="184" y="620"/>
                    </a:lnTo>
                    <a:lnTo>
                      <a:pt x="184" y="620"/>
                    </a:lnTo>
                    <a:lnTo>
                      <a:pt x="185" y="621"/>
                    </a:lnTo>
                    <a:lnTo>
                      <a:pt x="185" y="622"/>
                    </a:lnTo>
                    <a:lnTo>
                      <a:pt x="185" y="624"/>
                    </a:lnTo>
                    <a:lnTo>
                      <a:pt x="186" y="625"/>
                    </a:lnTo>
                    <a:lnTo>
                      <a:pt x="186" y="625"/>
                    </a:lnTo>
                    <a:lnTo>
                      <a:pt x="190" y="626"/>
                    </a:lnTo>
                    <a:lnTo>
                      <a:pt x="192" y="626"/>
                    </a:lnTo>
                    <a:lnTo>
                      <a:pt x="193" y="627"/>
                    </a:lnTo>
                    <a:lnTo>
                      <a:pt x="193" y="627"/>
                    </a:lnTo>
                    <a:lnTo>
                      <a:pt x="195" y="631"/>
                    </a:lnTo>
                    <a:lnTo>
                      <a:pt x="197" y="633"/>
                    </a:lnTo>
                    <a:lnTo>
                      <a:pt x="199" y="634"/>
                    </a:lnTo>
                    <a:lnTo>
                      <a:pt x="199" y="634"/>
                    </a:lnTo>
                    <a:lnTo>
                      <a:pt x="205" y="635"/>
                    </a:lnTo>
                    <a:lnTo>
                      <a:pt x="207" y="635"/>
                    </a:lnTo>
                    <a:lnTo>
                      <a:pt x="209" y="634"/>
                    </a:lnTo>
                    <a:lnTo>
                      <a:pt x="209" y="634"/>
                    </a:lnTo>
                    <a:lnTo>
                      <a:pt x="212" y="630"/>
                    </a:lnTo>
                    <a:lnTo>
                      <a:pt x="215" y="627"/>
                    </a:lnTo>
                    <a:lnTo>
                      <a:pt x="215" y="627"/>
                    </a:lnTo>
                    <a:lnTo>
                      <a:pt x="218" y="625"/>
                    </a:lnTo>
                    <a:lnTo>
                      <a:pt x="220" y="624"/>
                    </a:lnTo>
                    <a:lnTo>
                      <a:pt x="220" y="624"/>
                    </a:lnTo>
                    <a:lnTo>
                      <a:pt x="221" y="625"/>
                    </a:lnTo>
                    <a:lnTo>
                      <a:pt x="222" y="626"/>
                    </a:lnTo>
                    <a:lnTo>
                      <a:pt x="223" y="626"/>
                    </a:lnTo>
                    <a:lnTo>
                      <a:pt x="223" y="626"/>
                    </a:lnTo>
                    <a:lnTo>
                      <a:pt x="225" y="626"/>
                    </a:lnTo>
                    <a:lnTo>
                      <a:pt x="226" y="626"/>
                    </a:lnTo>
                    <a:lnTo>
                      <a:pt x="226" y="626"/>
                    </a:lnTo>
                    <a:lnTo>
                      <a:pt x="233" y="628"/>
                    </a:lnTo>
                    <a:lnTo>
                      <a:pt x="233" y="628"/>
                    </a:lnTo>
                    <a:lnTo>
                      <a:pt x="238" y="629"/>
                    </a:lnTo>
                    <a:lnTo>
                      <a:pt x="243" y="630"/>
                    </a:lnTo>
                    <a:lnTo>
                      <a:pt x="243" y="630"/>
                    </a:lnTo>
                    <a:lnTo>
                      <a:pt x="245" y="629"/>
                    </a:lnTo>
                    <a:lnTo>
                      <a:pt x="246" y="628"/>
                    </a:lnTo>
                    <a:lnTo>
                      <a:pt x="249" y="625"/>
                    </a:lnTo>
                    <a:lnTo>
                      <a:pt x="249" y="625"/>
                    </a:lnTo>
                    <a:lnTo>
                      <a:pt x="251" y="621"/>
                    </a:lnTo>
                    <a:lnTo>
                      <a:pt x="253" y="618"/>
                    </a:lnTo>
                    <a:lnTo>
                      <a:pt x="253" y="618"/>
                    </a:lnTo>
                    <a:lnTo>
                      <a:pt x="255" y="617"/>
                    </a:lnTo>
                    <a:lnTo>
                      <a:pt x="256" y="615"/>
                    </a:lnTo>
                    <a:lnTo>
                      <a:pt x="256" y="615"/>
                    </a:lnTo>
                    <a:lnTo>
                      <a:pt x="258" y="613"/>
                    </a:lnTo>
                    <a:lnTo>
                      <a:pt x="260" y="610"/>
                    </a:lnTo>
                    <a:lnTo>
                      <a:pt x="260" y="610"/>
                    </a:lnTo>
                    <a:lnTo>
                      <a:pt x="261" y="607"/>
                    </a:lnTo>
                    <a:lnTo>
                      <a:pt x="263" y="605"/>
                    </a:lnTo>
                    <a:lnTo>
                      <a:pt x="263" y="605"/>
                    </a:lnTo>
                    <a:lnTo>
                      <a:pt x="265" y="603"/>
                    </a:lnTo>
                    <a:lnTo>
                      <a:pt x="265" y="602"/>
                    </a:lnTo>
                    <a:lnTo>
                      <a:pt x="265" y="602"/>
                    </a:lnTo>
                    <a:lnTo>
                      <a:pt x="265" y="602"/>
                    </a:lnTo>
                    <a:lnTo>
                      <a:pt x="262" y="598"/>
                    </a:lnTo>
                    <a:lnTo>
                      <a:pt x="262" y="598"/>
                    </a:lnTo>
                    <a:lnTo>
                      <a:pt x="258" y="595"/>
                    </a:lnTo>
                    <a:lnTo>
                      <a:pt x="256" y="593"/>
                    </a:lnTo>
                    <a:lnTo>
                      <a:pt x="255" y="590"/>
                    </a:lnTo>
                    <a:lnTo>
                      <a:pt x="255" y="590"/>
                    </a:lnTo>
                    <a:lnTo>
                      <a:pt x="255" y="583"/>
                    </a:lnTo>
                    <a:lnTo>
                      <a:pt x="257" y="575"/>
                    </a:lnTo>
                    <a:lnTo>
                      <a:pt x="257" y="575"/>
                    </a:lnTo>
                    <a:lnTo>
                      <a:pt x="258" y="574"/>
                    </a:lnTo>
                    <a:lnTo>
                      <a:pt x="258" y="573"/>
                    </a:lnTo>
                    <a:lnTo>
                      <a:pt x="258" y="572"/>
                    </a:lnTo>
                    <a:lnTo>
                      <a:pt x="258" y="572"/>
                    </a:lnTo>
                    <a:lnTo>
                      <a:pt x="256" y="570"/>
                    </a:lnTo>
                    <a:lnTo>
                      <a:pt x="255" y="568"/>
                    </a:lnTo>
                    <a:lnTo>
                      <a:pt x="255" y="568"/>
                    </a:lnTo>
                    <a:lnTo>
                      <a:pt x="257" y="566"/>
                    </a:lnTo>
                    <a:lnTo>
                      <a:pt x="257" y="565"/>
                    </a:lnTo>
                    <a:lnTo>
                      <a:pt x="257" y="563"/>
                    </a:lnTo>
                    <a:lnTo>
                      <a:pt x="257" y="563"/>
                    </a:lnTo>
                    <a:lnTo>
                      <a:pt x="256" y="558"/>
                    </a:lnTo>
                    <a:lnTo>
                      <a:pt x="255" y="556"/>
                    </a:lnTo>
                    <a:lnTo>
                      <a:pt x="256" y="554"/>
                    </a:lnTo>
                    <a:lnTo>
                      <a:pt x="256" y="554"/>
                    </a:lnTo>
                    <a:lnTo>
                      <a:pt x="258" y="548"/>
                    </a:lnTo>
                    <a:lnTo>
                      <a:pt x="260" y="542"/>
                    </a:lnTo>
                    <a:lnTo>
                      <a:pt x="260" y="542"/>
                    </a:lnTo>
                    <a:lnTo>
                      <a:pt x="259" y="538"/>
                    </a:lnTo>
                    <a:lnTo>
                      <a:pt x="259" y="538"/>
                    </a:lnTo>
                    <a:lnTo>
                      <a:pt x="258" y="536"/>
                    </a:lnTo>
                    <a:lnTo>
                      <a:pt x="258" y="532"/>
                    </a:lnTo>
                    <a:lnTo>
                      <a:pt x="258" y="532"/>
                    </a:lnTo>
                    <a:lnTo>
                      <a:pt x="259" y="529"/>
                    </a:lnTo>
                    <a:lnTo>
                      <a:pt x="259" y="526"/>
                    </a:lnTo>
                    <a:lnTo>
                      <a:pt x="259" y="524"/>
                    </a:lnTo>
                    <a:lnTo>
                      <a:pt x="259" y="524"/>
                    </a:lnTo>
                    <a:lnTo>
                      <a:pt x="259" y="521"/>
                    </a:lnTo>
                    <a:lnTo>
                      <a:pt x="260" y="517"/>
                    </a:lnTo>
                    <a:lnTo>
                      <a:pt x="260" y="517"/>
                    </a:lnTo>
                    <a:lnTo>
                      <a:pt x="261" y="515"/>
                    </a:lnTo>
                    <a:lnTo>
                      <a:pt x="262" y="514"/>
                    </a:lnTo>
                    <a:lnTo>
                      <a:pt x="263" y="514"/>
                    </a:lnTo>
                    <a:lnTo>
                      <a:pt x="263" y="512"/>
                    </a:lnTo>
                    <a:lnTo>
                      <a:pt x="263" y="512"/>
                    </a:lnTo>
                    <a:lnTo>
                      <a:pt x="261" y="507"/>
                    </a:lnTo>
                    <a:lnTo>
                      <a:pt x="259" y="504"/>
                    </a:lnTo>
                    <a:lnTo>
                      <a:pt x="259" y="501"/>
                    </a:lnTo>
                    <a:lnTo>
                      <a:pt x="259" y="501"/>
                    </a:lnTo>
                    <a:lnTo>
                      <a:pt x="259" y="499"/>
                    </a:lnTo>
                    <a:lnTo>
                      <a:pt x="260" y="497"/>
                    </a:lnTo>
                    <a:lnTo>
                      <a:pt x="260" y="495"/>
                    </a:lnTo>
                    <a:lnTo>
                      <a:pt x="260" y="494"/>
                    </a:lnTo>
                    <a:lnTo>
                      <a:pt x="260" y="494"/>
                    </a:lnTo>
                    <a:lnTo>
                      <a:pt x="259" y="492"/>
                    </a:lnTo>
                    <a:lnTo>
                      <a:pt x="259" y="491"/>
                    </a:lnTo>
                    <a:lnTo>
                      <a:pt x="259" y="490"/>
                    </a:lnTo>
                    <a:lnTo>
                      <a:pt x="259" y="490"/>
                    </a:lnTo>
                    <a:lnTo>
                      <a:pt x="260" y="490"/>
                    </a:lnTo>
                    <a:lnTo>
                      <a:pt x="262" y="490"/>
                    </a:lnTo>
                    <a:lnTo>
                      <a:pt x="268" y="491"/>
                    </a:lnTo>
                    <a:lnTo>
                      <a:pt x="268" y="491"/>
                    </a:lnTo>
                    <a:lnTo>
                      <a:pt x="273" y="490"/>
                    </a:lnTo>
                    <a:lnTo>
                      <a:pt x="277" y="490"/>
                    </a:lnTo>
                    <a:lnTo>
                      <a:pt x="280" y="491"/>
                    </a:lnTo>
                    <a:lnTo>
                      <a:pt x="280" y="491"/>
                    </a:lnTo>
                    <a:lnTo>
                      <a:pt x="282" y="491"/>
                    </a:lnTo>
                    <a:lnTo>
                      <a:pt x="284" y="491"/>
                    </a:lnTo>
                    <a:lnTo>
                      <a:pt x="288" y="490"/>
                    </a:lnTo>
                    <a:lnTo>
                      <a:pt x="288" y="490"/>
                    </a:lnTo>
                    <a:lnTo>
                      <a:pt x="293" y="489"/>
                    </a:lnTo>
                    <a:lnTo>
                      <a:pt x="295" y="488"/>
                    </a:lnTo>
                    <a:lnTo>
                      <a:pt x="297" y="487"/>
                    </a:lnTo>
                    <a:lnTo>
                      <a:pt x="297" y="487"/>
                    </a:lnTo>
                    <a:lnTo>
                      <a:pt x="297" y="485"/>
                    </a:lnTo>
                    <a:lnTo>
                      <a:pt x="300" y="485"/>
                    </a:lnTo>
                    <a:lnTo>
                      <a:pt x="300" y="485"/>
                    </a:lnTo>
                    <a:lnTo>
                      <a:pt x="304" y="483"/>
                    </a:lnTo>
                    <a:lnTo>
                      <a:pt x="308" y="481"/>
                    </a:lnTo>
                    <a:lnTo>
                      <a:pt x="308" y="481"/>
                    </a:lnTo>
                    <a:lnTo>
                      <a:pt x="309" y="480"/>
                    </a:lnTo>
                    <a:lnTo>
                      <a:pt x="310" y="478"/>
                    </a:lnTo>
                    <a:lnTo>
                      <a:pt x="310" y="475"/>
                    </a:lnTo>
                    <a:lnTo>
                      <a:pt x="310" y="475"/>
                    </a:lnTo>
                    <a:lnTo>
                      <a:pt x="310" y="472"/>
                    </a:lnTo>
                    <a:lnTo>
                      <a:pt x="311" y="469"/>
                    </a:lnTo>
                    <a:lnTo>
                      <a:pt x="312" y="465"/>
                    </a:lnTo>
                    <a:lnTo>
                      <a:pt x="312" y="465"/>
                    </a:lnTo>
                    <a:lnTo>
                      <a:pt x="312" y="463"/>
                    </a:lnTo>
                    <a:lnTo>
                      <a:pt x="312" y="462"/>
                    </a:lnTo>
                    <a:lnTo>
                      <a:pt x="312" y="461"/>
                    </a:lnTo>
                    <a:lnTo>
                      <a:pt x="312" y="461"/>
                    </a:lnTo>
                    <a:lnTo>
                      <a:pt x="316" y="459"/>
                    </a:lnTo>
                    <a:lnTo>
                      <a:pt x="318" y="456"/>
                    </a:lnTo>
                    <a:lnTo>
                      <a:pt x="318" y="456"/>
                    </a:lnTo>
                    <a:lnTo>
                      <a:pt x="320" y="453"/>
                    </a:lnTo>
                    <a:lnTo>
                      <a:pt x="322" y="449"/>
                    </a:lnTo>
                    <a:lnTo>
                      <a:pt x="322" y="449"/>
                    </a:lnTo>
                    <a:lnTo>
                      <a:pt x="325" y="447"/>
                    </a:lnTo>
                    <a:lnTo>
                      <a:pt x="326" y="446"/>
                    </a:lnTo>
                    <a:lnTo>
                      <a:pt x="327" y="444"/>
                    </a:lnTo>
                    <a:lnTo>
                      <a:pt x="327" y="444"/>
                    </a:lnTo>
                    <a:lnTo>
                      <a:pt x="327" y="441"/>
                    </a:lnTo>
                    <a:lnTo>
                      <a:pt x="329" y="438"/>
                    </a:lnTo>
                    <a:lnTo>
                      <a:pt x="329" y="438"/>
                    </a:lnTo>
                    <a:lnTo>
                      <a:pt x="332" y="435"/>
                    </a:lnTo>
                    <a:lnTo>
                      <a:pt x="332" y="431"/>
                    </a:lnTo>
                    <a:lnTo>
                      <a:pt x="332" y="431"/>
                    </a:lnTo>
                    <a:lnTo>
                      <a:pt x="332" y="429"/>
                    </a:lnTo>
                    <a:lnTo>
                      <a:pt x="331" y="426"/>
                    </a:lnTo>
                    <a:lnTo>
                      <a:pt x="328" y="422"/>
                    </a:lnTo>
                    <a:lnTo>
                      <a:pt x="328" y="422"/>
                    </a:lnTo>
                    <a:lnTo>
                      <a:pt x="328" y="415"/>
                    </a:lnTo>
                    <a:lnTo>
                      <a:pt x="328" y="415"/>
                    </a:lnTo>
                    <a:lnTo>
                      <a:pt x="327" y="413"/>
                    </a:lnTo>
                    <a:lnTo>
                      <a:pt x="327" y="411"/>
                    </a:lnTo>
                    <a:lnTo>
                      <a:pt x="327" y="411"/>
                    </a:lnTo>
                    <a:lnTo>
                      <a:pt x="328" y="403"/>
                    </a:lnTo>
                    <a:lnTo>
                      <a:pt x="328" y="403"/>
                    </a:lnTo>
                    <a:lnTo>
                      <a:pt x="327" y="398"/>
                    </a:lnTo>
                    <a:lnTo>
                      <a:pt x="327" y="396"/>
                    </a:lnTo>
                    <a:lnTo>
                      <a:pt x="328" y="395"/>
                    </a:lnTo>
                    <a:lnTo>
                      <a:pt x="328" y="395"/>
                    </a:lnTo>
                    <a:lnTo>
                      <a:pt x="333" y="392"/>
                    </a:lnTo>
                    <a:lnTo>
                      <a:pt x="335" y="391"/>
                    </a:lnTo>
                    <a:lnTo>
                      <a:pt x="336" y="390"/>
                    </a:lnTo>
                    <a:lnTo>
                      <a:pt x="336" y="390"/>
                    </a:lnTo>
                    <a:lnTo>
                      <a:pt x="337" y="387"/>
                    </a:lnTo>
                    <a:lnTo>
                      <a:pt x="337" y="383"/>
                    </a:lnTo>
                    <a:lnTo>
                      <a:pt x="337" y="383"/>
                    </a:lnTo>
                    <a:lnTo>
                      <a:pt x="337" y="381"/>
                    </a:lnTo>
                    <a:lnTo>
                      <a:pt x="339" y="379"/>
                    </a:lnTo>
                    <a:lnTo>
                      <a:pt x="340" y="378"/>
                    </a:lnTo>
                    <a:lnTo>
                      <a:pt x="341" y="376"/>
                    </a:lnTo>
                    <a:lnTo>
                      <a:pt x="341" y="376"/>
                    </a:lnTo>
                    <a:lnTo>
                      <a:pt x="341" y="373"/>
                    </a:lnTo>
                    <a:lnTo>
                      <a:pt x="341" y="373"/>
                    </a:lnTo>
                    <a:lnTo>
                      <a:pt x="342" y="372"/>
                    </a:lnTo>
                    <a:lnTo>
                      <a:pt x="342" y="372"/>
                    </a:lnTo>
                    <a:lnTo>
                      <a:pt x="346" y="372"/>
                    </a:lnTo>
                    <a:lnTo>
                      <a:pt x="348" y="371"/>
                    </a:lnTo>
                    <a:lnTo>
                      <a:pt x="348" y="368"/>
                    </a:lnTo>
                    <a:lnTo>
                      <a:pt x="348" y="368"/>
                    </a:lnTo>
                    <a:lnTo>
                      <a:pt x="349" y="366"/>
                    </a:lnTo>
                    <a:lnTo>
                      <a:pt x="348" y="363"/>
                    </a:lnTo>
                    <a:lnTo>
                      <a:pt x="347" y="358"/>
                    </a:lnTo>
                    <a:lnTo>
                      <a:pt x="347" y="358"/>
                    </a:lnTo>
                    <a:lnTo>
                      <a:pt x="347" y="357"/>
                    </a:lnTo>
                    <a:lnTo>
                      <a:pt x="347" y="354"/>
                    </a:lnTo>
                    <a:lnTo>
                      <a:pt x="348" y="352"/>
                    </a:lnTo>
                    <a:lnTo>
                      <a:pt x="350" y="351"/>
                    </a:lnTo>
                    <a:lnTo>
                      <a:pt x="350" y="351"/>
                    </a:lnTo>
                    <a:lnTo>
                      <a:pt x="353" y="348"/>
                    </a:lnTo>
                    <a:lnTo>
                      <a:pt x="357" y="345"/>
                    </a:lnTo>
                    <a:lnTo>
                      <a:pt x="357" y="345"/>
                    </a:lnTo>
                    <a:lnTo>
                      <a:pt x="358" y="344"/>
                    </a:lnTo>
                    <a:lnTo>
                      <a:pt x="359" y="343"/>
                    </a:lnTo>
                    <a:lnTo>
                      <a:pt x="361" y="343"/>
                    </a:lnTo>
                    <a:lnTo>
                      <a:pt x="363" y="341"/>
                    </a:lnTo>
                    <a:lnTo>
                      <a:pt x="363" y="341"/>
                    </a:lnTo>
                    <a:lnTo>
                      <a:pt x="365" y="339"/>
                    </a:lnTo>
                    <a:lnTo>
                      <a:pt x="366" y="337"/>
                    </a:lnTo>
                    <a:lnTo>
                      <a:pt x="366" y="335"/>
                    </a:lnTo>
                    <a:lnTo>
                      <a:pt x="366" y="335"/>
                    </a:lnTo>
                    <a:lnTo>
                      <a:pt x="365" y="331"/>
                    </a:lnTo>
                    <a:lnTo>
                      <a:pt x="365" y="328"/>
                    </a:lnTo>
                    <a:lnTo>
                      <a:pt x="365" y="326"/>
                    </a:lnTo>
                    <a:lnTo>
                      <a:pt x="365" y="326"/>
                    </a:lnTo>
                    <a:lnTo>
                      <a:pt x="368" y="319"/>
                    </a:lnTo>
                    <a:lnTo>
                      <a:pt x="368" y="319"/>
                    </a:lnTo>
                    <a:lnTo>
                      <a:pt x="369" y="316"/>
                    </a:lnTo>
                    <a:lnTo>
                      <a:pt x="370" y="315"/>
                    </a:lnTo>
                    <a:lnTo>
                      <a:pt x="371" y="315"/>
                    </a:lnTo>
                    <a:lnTo>
                      <a:pt x="371" y="315"/>
                    </a:lnTo>
                    <a:lnTo>
                      <a:pt x="373" y="315"/>
                    </a:lnTo>
                    <a:lnTo>
                      <a:pt x="375" y="315"/>
                    </a:lnTo>
                    <a:lnTo>
                      <a:pt x="376" y="314"/>
                    </a:lnTo>
                    <a:lnTo>
                      <a:pt x="376" y="314"/>
                    </a:lnTo>
                    <a:lnTo>
                      <a:pt x="378" y="311"/>
                    </a:lnTo>
                    <a:lnTo>
                      <a:pt x="378" y="309"/>
                    </a:lnTo>
                    <a:lnTo>
                      <a:pt x="378" y="308"/>
                    </a:lnTo>
                    <a:lnTo>
                      <a:pt x="378" y="308"/>
                    </a:lnTo>
                    <a:lnTo>
                      <a:pt x="378" y="307"/>
                    </a:lnTo>
                    <a:lnTo>
                      <a:pt x="378" y="304"/>
                    </a:lnTo>
                    <a:lnTo>
                      <a:pt x="378" y="302"/>
                    </a:lnTo>
                    <a:lnTo>
                      <a:pt x="378" y="302"/>
                    </a:lnTo>
                    <a:lnTo>
                      <a:pt x="378" y="300"/>
                    </a:lnTo>
                    <a:lnTo>
                      <a:pt x="375" y="298"/>
                    </a:lnTo>
                    <a:lnTo>
                      <a:pt x="375" y="298"/>
                    </a:lnTo>
                    <a:lnTo>
                      <a:pt x="372" y="294"/>
                    </a:lnTo>
                    <a:lnTo>
                      <a:pt x="369" y="292"/>
                    </a:lnTo>
                    <a:lnTo>
                      <a:pt x="369" y="292"/>
                    </a:lnTo>
                    <a:lnTo>
                      <a:pt x="366" y="289"/>
                    </a:lnTo>
                    <a:lnTo>
                      <a:pt x="363" y="286"/>
                    </a:lnTo>
                    <a:lnTo>
                      <a:pt x="363" y="286"/>
                    </a:lnTo>
                    <a:lnTo>
                      <a:pt x="361" y="284"/>
                    </a:lnTo>
                    <a:lnTo>
                      <a:pt x="361" y="282"/>
                    </a:lnTo>
                    <a:lnTo>
                      <a:pt x="361" y="282"/>
                    </a:lnTo>
                    <a:lnTo>
                      <a:pt x="364" y="281"/>
                    </a:lnTo>
                    <a:lnTo>
                      <a:pt x="364" y="279"/>
                    </a:lnTo>
                    <a:lnTo>
                      <a:pt x="364" y="279"/>
                    </a:lnTo>
                    <a:lnTo>
                      <a:pt x="364" y="276"/>
                    </a:lnTo>
                    <a:lnTo>
                      <a:pt x="363" y="275"/>
                    </a:lnTo>
                    <a:lnTo>
                      <a:pt x="363" y="275"/>
                    </a:lnTo>
                    <a:lnTo>
                      <a:pt x="359" y="271"/>
                    </a:lnTo>
                    <a:lnTo>
                      <a:pt x="358" y="270"/>
                    </a:lnTo>
                    <a:lnTo>
                      <a:pt x="358" y="268"/>
                    </a:lnTo>
                    <a:lnTo>
                      <a:pt x="358" y="268"/>
                    </a:lnTo>
                    <a:lnTo>
                      <a:pt x="363" y="266"/>
                    </a:lnTo>
                    <a:lnTo>
                      <a:pt x="365" y="264"/>
                    </a:lnTo>
                    <a:lnTo>
                      <a:pt x="365" y="263"/>
                    </a:lnTo>
                    <a:lnTo>
                      <a:pt x="365" y="263"/>
                    </a:lnTo>
                    <a:lnTo>
                      <a:pt x="364" y="261"/>
                    </a:lnTo>
                    <a:lnTo>
                      <a:pt x="364" y="260"/>
                    </a:lnTo>
                    <a:lnTo>
                      <a:pt x="364" y="259"/>
                    </a:lnTo>
                    <a:lnTo>
                      <a:pt x="364" y="259"/>
                    </a:lnTo>
                    <a:lnTo>
                      <a:pt x="366" y="257"/>
                    </a:lnTo>
                    <a:lnTo>
                      <a:pt x="366" y="256"/>
                    </a:lnTo>
                    <a:lnTo>
                      <a:pt x="366" y="254"/>
                    </a:lnTo>
                    <a:lnTo>
                      <a:pt x="366" y="254"/>
                    </a:lnTo>
                    <a:lnTo>
                      <a:pt x="364" y="250"/>
                    </a:lnTo>
                    <a:lnTo>
                      <a:pt x="363" y="246"/>
                    </a:lnTo>
                    <a:lnTo>
                      <a:pt x="363" y="246"/>
                    </a:lnTo>
                    <a:lnTo>
                      <a:pt x="360" y="244"/>
                    </a:lnTo>
                    <a:lnTo>
                      <a:pt x="359" y="241"/>
                    </a:lnTo>
                    <a:lnTo>
                      <a:pt x="359" y="241"/>
                    </a:lnTo>
                    <a:lnTo>
                      <a:pt x="360" y="240"/>
                    </a:lnTo>
                    <a:lnTo>
                      <a:pt x="359" y="239"/>
                    </a:lnTo>
                    <a:lnTo>
                      <a:pt x="359" y="239"/>
                    </a:lnTo>
                    <a:lnTo>
                      <a:pt x="356" y="236"/>
                    </a:lnTo>
                    <a:lnTo>
                      <a:pt x="354" y="231"/>
                    </a:lnTo>
                    <a:lnTo>
                      <a:pt x="354" y="231"/>
                    </a:lnTo>
                    <a:lnTo>
                      <a:pt x="353" y="228"/>
                    </a:lnTo>
                    <a:lnTo>
                      <a:pt x="353" y="225"/>
                    </a:lnTo>
                    <a:lnTo>
                      <a:pt x="353" y="225"/>
                    </a:lnTo>
                    <a:lnTo>
                      <a:pt x="355" y="223"/>
                    </a:lnTo>
                    <a:lnTo>
                      <a:pt x="356" y="222"/>
                    </a:lnTo>
                    <a:lnTo>
                      <a:pt x="358" y="221"/>
                    </a:lnTo>
                    <a:lnTo>
                      <a:pt x="358" y="221"/>
                    </a:lnTo>
                    <a:lnTo>
                      <a:pt x="360" y="222"/>
                    </a:lnTo>
                    <a:lnTo>
                      <a:pt x="364" y="225"/>
                    </a:lnTo>
                    <a:lnTo>
                      <a:pt x="364" y="225"/>
                    </a:lnTo>
                    <a:lnTo>
                      <a:pt x="367" y="227"/>
                    </a:lnTo>
                    <a:lnTo>
                      <a:pt x="369" y="228"/>
                    </a:lnTo>
                    <a:lnTo>
                      <a:pt x="370" y="228"/>
                    </a:lnTo>
                    <a:lnTo>
                      <a:pt x="370" y="228"/>
                    </a:lnTo>
                    <a:lnTo>
                      <a:pt x="374" y="226"/>
                    </a:lnTo>
                    <a:lnTo>
                      <a:pt x="375" y="224"/>
                    </a:lnTo>
                    <a:lnTo>
                      <a:pt x="376" y="222"/>
                    </a:lnTo>
                    <a:lnTo>
                      <a:pt x="376" y="222"/>
                    </a:lnTo>
                    <a:lnTo>
                      <a:pt x="377" y="219"/>
                    </a:lnTo>
                    <a:lnTo>
                      <a:pt x="378" y="216"/>
                    </a:lnTo>
                    <a:lnTo>
                      <a:pt x="378" y="216"/>
                    </a:lnTo>
                    <a:lnTo>
                      <a:pt x="381" y="212"/>
                    </a:lnTo>
                    <a:lnTo>
                      <a:pt x="382" y="208"/>
                    </a:lnTo>
                    <a:lnTo>
                      <a:pt x="382" y="205"/>
                    </a:lnTo>
                    <a:lnTo>
                      <a:pt x="382" y="205"/>
                    </a:lnTo>
                    <a:lnTo>
                      <a:pt x="383" y="200"/>
                    </a:lnTo>
                    <a:lnTo>
                      <a:pt x="382" y="197"/>
                    </a:lnTo>
                    <a:lnTo>
                      <a:pt x="382" y="197"/>
                    </a:lnTo>
                    <a:lnTo>
                      <a:pt x="379" y="197"/>
                    </a:lnTo>
                    <a:lnTo>
                      <a:pt x="378" y="196"/>
                    </a:lnTo>
                    <a:lnTo>
                      <a:pt x="377" y="195"/>
                    </a:lnTo>
                    <a:lnTo>
                      <a:pt x="377" y="195"/>
                    </a:lnTo>
                    <a:lnTo>
                      <a:pt x="377" y="191"/>
                    </a:lnTo>
                    <a:lnTo>
                      <a:pt x="376" y="190"/>
                    </a:lnTo>
                    <a:lnTo>
                      <a:pt x="377" y="188"/>
                    </a:lnTo>
                    <a:lnTo>
                      <a:pt x="377" y="188"/>
                    </a:lnTo>
                    <a:lnTo>
                      <a:pt x="379" y="186"/>
                    </a:lnTo>
                    <a:lnTo>
                      <a:pt x="382" y="183"/>
                    </a:lnTo>
                    <a:lnTo>
                      <a:pt x="382" y="183"/>
                    </a:lnTo>
                    <a:lnTo>
                      <a:pt x="383" y="180"/>
                    </a:lnTo>
                    <a:lnTo>
                      <a:pt x="384" y="177"/>
                    </a:lnTo>
                    <a:lnTo>
                      <a:pt x="384" y="177"/>
                    </a:lnTo>
                    <a:lnTo>
                      <a:pt x="385" y="174"/>
                    </a:lnTo>
                    <a:lnTo>
                      <a:pt x="386" y="171"/>
                    </a:lnTo>
                    <a:lnTo>
                      <a:pt x="386" y="171"/>
                    </a:lnTo>
                    <a:lnTo>
                      <a:pt x="388" y="169"/>
                    </a:lnTo>
                    <a:lnTo>
                      <a:pt x="390" y="168"/>
                    </a:lnTo>
                    <a:lnTo>
                      <a:pt x="390" y="167"/>
                    </a:lnTo>
                    <a:lnTo>
                      <a:pt x="390" y="167"/>
                    </a:lnTo>
                    <a:lnTo>
                      <a:pt x="389" y="164"/>
                    </a:lnTo>
                    <a:lnTo>
                      <a:pt x="389" y="163"/>
                    </a:lnTo>
                    <a:lnTo>
                      <a:pt x="387" y="163"/>
                    </a:lnTo>
                    <a:lnTo>
                      <a:pt x="387" y="16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2" name="フリーフォーム 81">
                <a:extLst>
                  <a:ext uri="{FF2B5EF4-FFF2-40B4-BE49-F238E27FC236}">
                    <a16:creationId xmlns:a16="http://schemas.microsoft.com/office/drawing/2014/main" id="{00000000-0008-0000-0000-00009E050000}"/>
                  </a:ext>
                </a:extLst>
              </p:cNvPr>
              <p:cNvSpPr>
                <a:spLocks/>
              </p:cNvSpPr>
              <p:nvPr/>
            </p:nvSpPr>
            <p:spPr bwMode="auto">
              <a:xfrm>
                <a:off x="363" y="601"/>
                <a:ext cx="55" cy="89"/>
              </a:xfrm>
              <a:custGeom>
                <a:avLst/>
                <a:gdLst>
                  <a:gd name="T0" fmla="*/ 480 w 499"/>
                  <a:gd name="T1" fmla="*/ 91 h 801"/>
                  <a:gd name="T2" fmla="*/ 459 w 499"/>
                  <a:gd name="T3" fmla="*/ 63 h 801"/>
                  <a:gd name="T4" fmla="*/ 445 w 499"/>
                  <a:gd name="T5" fmla="*/ 42 h 801"/>
                  <a:gd name="T6" fmla="*/ 420 w 499"/>
                  <a:gd name="T7" fmla="*/ 1 h 801"/>
                  <a:gd name="T8" fmla="*/ 368 w 499"/>
                  <a:gd name="T9" fmla="*/ 36 h 801"/>
                  <a:gd name="T10" fmla="*/ 342 w 499"/>
                  <a:gd name="T11" fmla="*/ 69 h 801"/>
                  <a:gd name="T12" fmla="*/ 322 w 499"/>
                  <a:gd name="T13" fmla="*/ 72 h 801"/>
                  <a:gd name="T14" fmla="*/ 280 w 499"/>
                  <a:gd name="T15" fmla="*/ 78 h 801"/>
                  <a:gd name="T16" fmla="*/ 254 w 499"/>
                  <a:gd name="T17" fmla="*/ 96 h 801"/>
                  <a:gd name="T18" fmla="*/ 249 w 499"/>
                  <a:gd name="T19" fmla="*/ 62 h 801"/>
                  <a:gd name="T20" fmla="*/ 220 w 499"/>
                  <a:gd name="T21" fmla="*/ 51 h 801"/>
                  <a:gd name="T22" fmla="*/ 193 w 499"/>
                  <a:gd name="T23" fmla="*/ 58 h 801"/>
                  <a:gd name="T24" fmla="*/ 185 w 499"/>
                  <a:gd name="T25" fmla="*/ 84 h 801"/>
                  <a:gd name="T26" fmla="*/ 155 w 499"/>
                  <a:gd name="T27" fmla="*/ 116 h 801"/>
                  <a:gd name="T28" fmla="*/ 143 w 499"/>
                  <a:gd name="T29" fmla="*/ 193 h 801"/>
                  <a:gd name="T30" fmla="*/ 125 w 499"/>
                  <a:gd name="T31" fmla="*/ 226 h 801"/>
                  <a:gd name="T32" fmla="*/ 103 w 499"/>
                  <a:gd name="T33" fmla="*/ 267 h 801"/>
                  <a:gd name="T34" fmla="*/ 100 w 499"/>
                  <a:gd name="T35" fmla="*/ 340 h 801"/>
                  <a:gd name="T36" fmla="*/ 82 w 499"/>
                  <a:gd name="T37" fmla="*/ 390 h 801"/>
                  <a:gd name="T38" fmla="*/ 99 w 499"/>
                  <a:gd name="T39" fmla="*/ 427 h 801"/>
                  <a:gd name="T40" fmla="*/ 60 w 499"/>
                  <a:gd name="T41" fmla="*/ 484 h 801"/>
                  <a:gd name="T42" fmla="*/ 12 w 499"/>
                  <a:gd name="T43" fmla="*/ 517 h 801"/>
                  <a:gd name="T44" fmla="*/ 23 w 499"/>
                  <a:gd name="T45" fmla="*/ 545 h 801"/>
                  <a:gd name="T46" fmla="*/ 55 w 499"/>
                  <a:gd name="T47" fmla="*/ 576 h 801"/>
                  <a:gd name="T48" fmla="*/ 77 w 499"/>
                  <a:gd name="T49" fmla="*/ 636 h 801"/>
                  <a:gd name="T50" fmla="*/ 105 w 499"/>
                  <a:gd name="T51" fmla="*/ 678 h 801"/>
                  <a:gd name="T52" fmla="*/ 105 w 499"/>
                  <a:gd name="T53" fmla="*/ 718 h 801"/>
                  <a:gd name="T54" fmla="*/ 82 w 499"/>
                  <a:gd name="T55" fmla="*/ 756 h 801"/>
                  <a:gd name="T56" fmla="*/ 88 w 499"/>
                  <a:gd name="T57" fmla="*/ 800 h 801"/>
                  <a:gd name="T58" fmla="*/ 141 w 499"/>
                  <a:gd name="T59" fmla="*/ 793 h 801"/>
                  <a:gd name="T60" fmla="*/ 184 w 499"/>
                  <a:gd name="T61" fmla="*/ 796 h 801"/>
                  <a:gd name="T62" fmla="*/ 210 w 499"/>
                  <a:gd name="T63" fmla="*/ 775 h 801"/>
                  <a:gd name="T64" fmla="*/ 245 w 499"/>
                  <a:gd name="T65" fmla="*/ 758 h 801"/>
                  <a:gd name="T66" fmla="*/ 264 w 499"/>
                  <a:gd name="T67" fmla="*/ 739 h 801"/>
                  <a:gd name="T68" fmla="*/ 292 w 499"/>
                  <a:gd name="T69" fmla="*/ 718 h 801"/>
                  <a:gd name="T70" fmla="*/ 294 w 499"/>
                  <a:gd name="T71" fmla="*/ 690 h 801"/>
                  <a:gd name="T72" fmla="*/ 289 w 499"/>
                  <a:gd name="T73" fmla="*/ 664 h 801"/>
                  <a:gd name="T74" fmla="*/ 303 w 499"/>
                  <a:gd name="T75" fmla="*/ 640 h 801"/>
                  <a:gd name="T76" fmla="*/ 306 w 499"/>
                  <a:gd name="T77" fmla="*/ 597 h 801"/>
                  <a:gd name="T78" fmla="*/ 318 w 499"/>
                  <a:gd name="T79" fmla="*/ 563 h 801"/>
                  <a:gd name="T80" fmla="*/ 310 w 499"/>
                  <a:gd name="T81" fmla="*/ 527 h 801"/>
                  <a:gd name="T82" fmla="*/ 344 w 499"/>
                  <a:gd name="T83" fmla="*/ 509 h 801"/>
                  <a:gd name="T84" fmla="*/ 366 w 499"/>
                  <a:gd name="T85" fmla="*/ 470 h 801"/>
                  <a:gd name="T86" fmla="*/ 397 w 499"/>
                  <a:gd name="T87" fmla="*/ 492 h 801"/>
                  <a:gd name="T88" fmla="*/ 436 w 499"/>
                  <a:gd name="T89" fmla="*/ 490 h 801"/>
                  <a:gd name="T90" fmla="*/ 461 w 499"/>
                  <a:gd name="T91" fmla="*/ 512 h 801"/>
                  <a:gd name="T92" fmla="*/ 499 w 499"/>
                  <a:gd name="T93" fmla="*/ 483 h 801"/>
                  <a:gd name="T94" fmla="*/ 477 w 499"/>
                  <a:gd name="T95" fmla="*/ 449 h 801"/>
                  <a:gd name="T96" fmla="*/ 463 w 499"/>
                  <a:gd name="T97" fmla="*/ 407 h 801"/>
                  <a:gd name="T98" fmla="*/ 446 w 499"/>
                  <a:gd name="T99" fmla="*/ 382 h 801"/>
                  <a:gd name="T100" fmla="*/ 452 w 499"/>
                  <a:gd name="T101" fmla="*/ 378 h 801"/>
                  <a:gd name="T102" fmla="*/ 457 w 499"/>
                  <a:gd name="T103" fmla="*/ 355 h 801"/>
                  <a:gd name="T104" fmla="*/ 467 w 499"/>
                  <a:gd name="T105" fmla="*/ 318 h 801"/>
                  <a:gd name="T106" fmla="*/ 453 w 499"/>
                  <a:gd name="T107" fmla="*/ 265 h 801"/>
                  <a:gd name="T108" fmla="*/ 408 w 499"/>
                  <a:gd name="T109" fmla="*/ 272 h 801"/>
                  <a:gd name="T110" fmla="*/ 381 w 499"/>
                  <a:gd name="T111" fmla="*/ 255 h 801"/>
                  <a:gd name="T112" fmla="*/ 391 w 499"/>
                  <a:gd name="T113" fmla="*/ 203 h 801"/>
                  <a:gd name="T114" fmla="*/ 404 w 499"/>
                  <a:gd name="T115" fmla="*/ 171 h 801"/>
                  <a:gd name="T116" fmla="*/ 423 w 499"/>
                  <a:gd name="T117" fmla="*/ 148 h 801"/>
                  <a:gd name="T118" fmla="*/ 453 w 499"/>
                  <a:gd name="T119" fmla="*/ 142 h 801"/>
                  <a:gd name="T120" fmla="*/ 484 w 499"/>
                  <a:gd name="T121" fmla="*/ 1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9" h="801">
                    <a:moveTo>
                      <a:pt x="483" y="122"/>
                    </a:moveTo>
                    <a:lnTo>
                      <a:pt x="483" y="122"/>
                    </a:lnTo>
                    <a:lnTo>
                      <a:pt x="483" y="119"/>
                    </a:lnTo>
                    <a:lnTo>
                      <a:pt x="481" y="115"/>
                    </a:lnTo>
                    <a:lnTo>
                      <a:pt x="481" y="115"/>
                    </a:lnTo>
                    <a:lnTo>
                      <a:pt x="478" y="112"/>
                    </a:lnTo>
                    <a:lnTo>
                      <a:pt x="477" y="111"/>
                    </a:lnTo>
                    <a:lnTo>
                      <a:pt x="476" y="109"/>
                    </a:lnTo>
                    <a:lnTo>
                      <a:pt x="476" y="109"/>
                    </a:lnTo>
                    <a:lnTo>
                      <a:pt x="477" y="108"/>
                    </a:lnTo>
                    <a:lnTo>
                      <a:pt x="478" y="107"/>
                    </a:lnTo>
                    <a:lnTo>
                      <a:pt x="481" y="104"/>
                    </a:lnTo>
                    <a:lnTo>
                      <a:pt x="481" y="104"/>
                    </a:lnTo>
                    <a:lnTo>
                      <a:pt x="483" y="102"/>
                    </a:lnTo>
                    <a:lnTo>
                      <a:pt x="483" y="100"/>
                    </a:lnTo>
                    <a:lnTo>
                      <a:pt x="483" y="100"/>
                    </a:lnTo>
                    <a:lnTo>
                      <a:pt x="485" y="98"/>
                    </a:lnTo>
                    <a:lnTo>
                      <a:pt x="484" y="97"/>
                    </a:lnTo>
                    <a:lnTo>
                      <a:pt x="484" y="97"/>
                    </a:lnTo>
                    <a:lnTo>
                      <a:pt x="481" y="93"/>
                    </a:lnTo>
                    <a:lnTo>
                      <a:pt x="480" y="91"/>
                    </a:lnTo>
                    <a:lnTo>
                      <a:pt x="479" y="90"/>
                    </a:lnTo>
                    <a:lnTo>
                      <a:pt x="479" y="90"/>
                    </a:lnTo>
                    <a:lnTo>
                      <a:pt x="482" y="82"/>
                    </a:lnTo>
                    <a:lnTo>
                      <a:pt x="482" y="82"/>
                    </a:lnTo>
                    <a:lnTo>
                      <a:pt x="484" y="80"/>
                    </a:lnTo>
                    <a:lnTo>
                      <a:pt x="484" y="78"/>
                    </a:lnTo>
                    <a:lnTo>
                      <a:pt x="484" y="76"/>
                    </a:lnTo>
                    <a:lnTo>
                      <a:pt x="484" y="76"/>
                    </a:lnTo>
                    <a:lnTo>
                      <a:pt x="480" y="72"/>
                    </a:lnTo>
                    <a:lnTo>
                      <a:pt x="479" y="71"/>
                    </a:lnTo>
                    <a:lnTo>
                      <a:pt x="477" y="70"/>
                    </a:lnTo>
                    <a:lnTo>
                      <a:pt x="477" y="70"/>
                    </a:lnTo>
                    <a:lnTo>
                      <a:pt x="474" y="71"/>
                    </a:lnTo>
                    <a:lnTo>
                      <a:pt x="473" y="71"/>
                    </a:lnTo>
                    <a:lnTo>
                      <a:pt x="472" y="71"/>
                    </a:lnTo>
                    <a:lnTo>
                      <a:pt x="472" y="71"/>
                    </a:lnTo>
                    <a:lnTo>
                      <a:pt x="468" y="68"/>
                    </a:lnTo>
                    <a:lnTo>
                      <a:pt x="464" y="66"/>
                    </a:lnTo>
                    <a:lnTo>
                      <a:pt x="464" y="66"/>
                    </a:lnTo>
                    <a:lnTo>
                      <a:pt x="461" y="65"/>
                    </a:lnTo>
                    <a:lnTo>
                      <a:pt x="459" y="63"/>
                    </a:lnTo>
                    <a:lnTo>
                      <a:pt x="459" y="63"/>
                    </a:lnTo>
                    <a:lnTo>
                      <a:pt x="457" y="60"/>
                    </a:lnTo>
                    <a:lnTo>
                      <a:pt x="456" y="58"/>
                    </a:lnTo>
                    <a:lnTo>
                      <a:pt x="456" y="58"/>
                    </a:lnTo>
                    <a:lnTo>
                      <a:pt x="457" y="57"/>
                    </a:lnTo>
                    <a:lnTo>
                      <a:pt x="458" y="56"/>
                    </a:lnTo>
                    <a:lnTo>
                      <a:pt x="457" y="55"/>
                    </a:lnTo>
                    <a:lnTo>
                      <a:pt x="457" y="55"/>
                    </a:lnTo>
                    <a:lnTo>
                      <a:pt x="453" y="53"/>
                    </a:lnTo>
                    <a:lnTo>
                      <a:pt x="450" y="53"/>
                    </a:lnTo>
                    <a:lnTo>
                      <a:pt x="449" y="52"/>
                    </a:lnTo>
                    <a:lnTo>
                      <a:pt x="449" y="52"/>
                    </a:lnTo>
                    <a:lnTo>
                      <a:pt x="448" y="50"/>
                    </a:lnTo>
                    <a:lnTo>
                      <a:pt x="448" y="48"/>
                    </a:lnTo>
                    <a:lnTo>
                      <a:pt x="448" y="47"/>
                    </a:lnTo>
                    <a:lnTo>
                      <a:pt x="448" y="46"/>
                    </a:lnTo>
                    <a:lnTo>
                      <a:pt x="448" y="46"/>
                    </a:lnTo>
                    <a:lnTo>
                      <a:pt x="446" y="44"/>
                    </a:lnTo>
                    <a:lnTo>
                      <a:pt x="445" y="43"/>
                    </a:lnTo>
                    <a:lnTo>
                      <a:pt x="445" y="42"/>
                    </a:lnTo>
                    <a:lnTo>
                      <a:pt x="445" y="42"/>
                    </a:lnTo>
                    <a:lnTo>
                      <a:pt x="446" y="38"/>
                    </a:lnTo>
                    <a:lnTo>
                      <a:pt x="446" y="32"/>
                    </a:lnTo>
                    <a:lnTo>
                      <a:pt x="446" y="32"/>
                    </a:lnTo>
                    <a:lnTo>
                      <a:pt x="446" y="20"/>
                    </a:lnTo>
                    <a:lnTo>
                      <a:pt x="446" y="20"/>
                    </a:lnTo>
                    <a:lnTo>
                      <a:pt x="445" y="19"/>
                    </a:lnTo>
                    <a:lnTo>
                      <a:pt x="444" y="16"/>
                    </a:lnTo>
                    <a:lnTo>
                      <a:pt x="441" y="14"/>
                    </a:lnTo>
                    <a:lnTo>
                      <a:pt x="440" y="11"/>
                    </a:lnTo>
                    <a:lnTo>
                      <a:pt x="440" y="11"/>
                    </a:lnTo>
                    <a:lnTo>
                      <a:pt x="440" y="7"/>
                    </a:lnTo>
                    <a:lnTo>
                      <a:pt x="438" y="4"/>
                    </a:lnTo>
                    <a:lnTo>
                      <a:pt x="438" y="4"/>
                    </a:lnTo>
                    <a:lnTo>
                      <a:pt x="435" y="3"/>
                    </a:lnTo>
                    <a:lnTo>
                      <a:pt x="432" y="3"/>
                    </a:lnTo>
                    <a:lnTo>
                      <a:pt x="432" y="3"/>
                    </a:lnTo>
                    <a:lnTo>
                      <a:pt x="430" y="3"/>
                    </a:lnTo>
                    <a:lnTo>
                      <a:pt x="428" y="2"/>
                    </a:lnTo>
                    <a:lnTo>
                      <a:pt x="425" y="0"/>
                    </a:lnTo>
                    <a:lnTo>
                      <a:pt x="425" y="0"/>
                    </a:lnTo>
                    <a:lnTo>
                      <a:pt x="420" y="1"/>
                    </a:lnTo>
                    <a:lnTo>
                      <a:pt x="415" y="3"/>
                    </a:lnTo>
                    <a:lnTo>
                      <a:pt x="415" y="3"/>
                    </a:lnTo>
                    <a:lnTo>
                      <a:pt x="413" y="4"/>
                    </a:lnTo>
                    <a:lnTo>
                      <a:pt x="408" y="4"/>
                    </a:lnTo>
                    <a:lnTo>
                      <a:pt x="402" y="4"/>
                    </a:lnTo>
                    <a:lnTo>
                      <a:pt x="402" y="4"/>
                    </a:lnTo>
                    <a:lnTo>
                      <a:pt x="398" y="6"/>
                    </a:lnTo>
                    <a:lnTo>
                      <a:pt x="393" y="10"/>
                    </a:lnTo>
                    <a:lnTo>
                      <a:pt x="393" y="10"/>
                    </a:lnTo>
                    <a:lnTo>
                      <a:pt x="391" y="11"/>
                    </a:lnTo>
                    <a:lnTo>
                      <a:pt x="388" y="12"/>
                    </a:lnTo>
                    <a:lnTo>
                      <a:pt x="384" y="13"/>
                    </a:lnTo>
                    <a:lnTo>
                      <a:pt x="381" y="14"/>
                    </a:lnTo>
                    <a:lnTo>
                      <a:pt x="381" y="14"/>
                    </a:lnTo>
                    <a:lnTo>
                      <a:pt x="377" y="16"/>
                    </a:lnTo>
                    <a:lnTo>
                      <a:pt x="376" y="18"/>
                    </a:lnTo>
                    <a:lnTo>
                      <a:pt x="374" y="23"/>
                    </a:lnTo>
                    <a:lnTo>
                      <a:pt x="374" y="23"/>
                    </a:lnTo>
                    <a:lnTo>
                      <a:pt x="371" y="27"/>
                    </a:lnTo>
                    <a:lnTo>
                      <a:pt x="369" y="31"/>
                    </a:lnTo>
                    <a:lnTo>
                      <a:pt x="368" y="36"/>
                    </a:lnTo>
                    <a:lnTo>
                      <a:pt x="368" y="36"/>
                    </a:lnTo>
                    <a:lnTo>
                      <a:pt x="367" y="40"/>
                    </a:lnTo>
                    <a:lnTo>
                      <a:pt x="365" y="43"/>
                    </a:lnTo>
                    <a:lnTo>
                      <a:pt x="362" y="47"/>
                    </a:lnTo>
                    <a:lnTo>
                      <a:pt x="362" y="47"/>
                    </a:lnTo>
                    <a:lnTo>
                      <a:pt x="361" y="48"/>
                    </a:lnTo>
                    <a:lnTo>
                      <a:pt x="359" y="48"/>
                    </a:lnTo>
                    <a:lnTo>
                      <a:pt x="357" y="46"/>
                    </a:lnTo>
                    <a:lnTo>
                      <a:pt x="357" y="46"/>
                    </a:lnTo>
                    <a:lnTo>
                      <a:pt x="355" y="45"/>
                    </a:lnTo>
                    <a:lnTo>
                      <a:pt x="353" y="46"/>
                    </a:lnTo>
                    <a:lnTo>
                      <a:pt x="349" y="49"/>
                    </a:lnTo>
                    <a:lnTo>
                      <a:pt x="344" y="52"/>
                    </a:lnTo>
                    <a:lnTo>
                      <a:pt x="342" y="55"/>
                    </a:lnTo>
                    <a:lnTo>
                      <a:pt x="342" y="55"/>
                    </a:lnTo>
                    <a:lnTo>
                      <a:pt x="342" y="58"/>
                    </a:lnTo>
                    <a:lnTo>
                      <a:pt x="344" y="63"/>
                    </a:lnTo>
                    <a:lnTo>
                      <a:pt x="344" y="63"/>
                    </a:lnTo>
                    <a:lnTo>
                      <a:pt x="344" y="66"/>
                    </a:lnTo>
                    <a:lnTo>
                      <a:pt x="344" y="67"/>
                    </a:lnTo>
                    <a:lnTo>
                      <a:pt x="342" y="69"/>
                    </a:lnTo>
                    <a:lnTo>
                      <a:pt x="342" y="69"/>
                    </a:lnTo>
                    <a:lnTo>
                      <a:pt x="341" y="71"/>
                    </a:lnTo>
                    <a:lnTo>
                      <a:pt x="341" y="72"/>
                    </a:lnTo>
                    <a:lnTo>
                      <a:pt x="343" y="75"/>
                    </a:lnTo>
                    <a:lnTo>
                      <a:pt x="343" y="75"/>
                    </a:lnTo>
                    <a:lnTo>
                      <a:pt x="343" y="77"/>
                    </a:lnTo>
                    <a:lnTo>
                      <a:pt x="343" y="78"/>
                    </a:lnTo>
                    <a:lnTo>
                      <a:pt x="341" y="80"/>
                    </a:lnTo>
                    <a:lnTo>
                      <a:pt x="336" y="82"/>
                    </a:lnTo>
                    <a:lnTo>
                      <a:pt x="336" y="82"/>
                    </a:lnTo>
                    <a:lnTo>
                      <a:pt x="335" y="82"/>
                    </a:lnTo>
                    <a:lnTo>
                      <a:pt x="335" y="82"/>
                    </a:lnTo>
                    <a:lnTo>
                      <a:pt x="335" y="79"/>
                    </a:lnTo>
                    <a:lnTo>
                      <a:pt x="334" y="75"/>
                    </a:lnTo>
                    <a:lnTo>
                      <a:pt x="334" y="75"/>
                    </a:lnTo>
                    <a:lnTo>
                      <a:pt x="332" y="72"/>
                    </a:lnTo>
                    <a:lnTo>
                      <a:pt x="330" y="69"/>
                    </a:lnTo>
                    <a:lnTo>
                      <a:pt x="330" y="69"/>
                    </a:lnTo>
                    <a:lnTo>
                      <a:pt x="328" y="69"/>
                    </a:lnTo>
                    <a:lnTo>
                      <a:pt x="326" y="70"/>
                    </a:lnTo>
                    <a:lnTo>
                      <a:pt x="322" y="72"/>
                    </a:lnTo>
                    <a:lnTo>
                      <a:pt x="322" y="72"/>
                    </a:lnTo>
                    <a:lnTo>
                      <a:pt x="320" y="72"/>
                    </a:lnTo>
                    <a:lnTo>
                      <a:pt x="319" y="72"/>
                    </a:lnTo>
                    <a:lnTo>
                      <a:pt x="315" y="71"/>
                    </a:lnTo>
                    <a:lnTo>
                      <a:pt x="315" y="71"/>
                    </a:lnTo>
                    <a:lnTo>
                      <a:pt x="310" y="73"/>
                    </a:lnTo>
                    <a:lnTo>
                      <a:pt x="307" y="76"/>
                    </a:lnTo>
                    <a:lnTo>
                      <a:pt x="307" y="76"/>
                    </a:lnTo>
                    <a:lnTo>
                      <a:pt x="302" y="79"/>
                    </a:lnTo>
                    <a:lnTo>
                      <a:pt x="298" y="81"/>
                    </a:lnTo>
                    <a:lnTo>
                      <a:pt x="298" y="81"/>
                    </a:lnTo>
                    <a:lnTo>
                      <a:pt x="297" y="81"/>
                    </a:lnTo>
                    <a:lnTo>
                      <a:pt x="296" y="81"/>
                    </a:lnTo>
                    <a:lnTo>
                      <a:pt x="295" y="80"/>
                    </a:lnTo>
                    <a:lnTo>
                      <a:pt x="295" y="80"/>
                    </a:lnTo>
                    <a:lnTo>
                      <a:pt x="288" y="79"/>
                    </a:lnTo>
                    <a:lnTo>
                      <a:pt x="288" y="79"/>
                    </a:lnTo>
                    <a:lnTo>
                      <a:pt x="285" y="79"/>
                    </a:lnTo>
                    <a:lnTo>
                      <a:pt x="283" y="78"/>
                    </a:lnTo>
                    <a:lnTo>
                      <a:pt x="283" y="78"/>
                    </a:lnTo>
                    <a:lnTo>
                      <a:pt x="280" y="78"/>
                    </a:lnTo>
                    <a:lnTo>
                      <a:pt x="279" y="80"/>
                    </a:lnTo>
                    <a:lnTo>
                      <a:pt x="279" y="80"/>
                    </a:lnTo>
                    <a:lnTo>
                      <a:pt x="278" y="81"/>
                    </a:lnTo>
                    <a:lnTo>
                      <a:pt x="275" y="82"/>
                    </a:lnTo>
                    <a:lnTo>
                      <a:pt x="270" y="84"/>
                    </a:lnTo>
                    <a:lnTo>
                      <a:pt x="270" y="84"/>
                    </a:lnTo>
                    <a:lnTo>
                      <a:pt x="269" y="87"/>
                    </a:lnTo>
                    <a:lnTo>
                      <a:pt x="268" y="90"/>
                    </a:lnTo>
                    <a:lnTo>
                      <a:pt x="266" y="95"/>
                    </a:lnTo>
                    <a:lnTo>
                      <a:pt x="266" y="95"/>
                    </a:lnTo>
                    <a:lnTo>
                      <a:pt x="265" y="97"/>
                    </a:lnTo>
                    <a:lnTo>
                      <a:pt x="263" y="98"/>
                    </a:lnTo>
                    <a:lnTo>
                      <a:pt x="259" y="99"/>
                    </a:lnTo>
                    <a:lnTo>
                      <a:pt x="259" y="99"/>
                    </a:lnTo>
                    <a:lnTo>
                      <a:pt x="258" y="99"/>
                    </a:lnTo>
                    <a:lnTo>
                      <a:pt x="258" y="98"/>
                    </a:lnTo>
                    <a:lnTo>
                      <a:pt x="258" y="96"/>
                    </a:lnTo>
                    <a:lnTo>
                      <a:pt x="258" y="96"/>
                    </a:lnTo>
                    <a:lnTo>
                      <a:pt x="256" y="96"/>
                    </a:lnTo>
                    <a:lnTo>
                      <a:pt x="255" y="96"/>
                    </a:lnTo>
                    <a:lnTo>
                      <a:pt x="254" y="96"/>
                    </a:lnTo>
                    <a:lnTo>
                      <a:pt x="254" y="96"/>
                    </a:lnTo>
                    <a:lnTo>
                      <a:pt x="252" y="94"/>
                    </a:lnTo>
                    <a:lnTo>
                      <a:pt x="248" y="93"/>
                    </a:lnTo>
                    <a:lnTo>
                      <a:pt x="248" y="93"/>
                    </a:lnTo>
                    <a:lnTo>
                      <a:pt x="242" y="90"/>
                    </a:lnTo>
                    <a:lnTo>
                      <a:pt x="242" y="90"/>
                    </a:lnTo>
                    <a:lnTo>
                      <a:pt x="242" y="89"/>
                    </a:lnTo>
                    <a:lnTo>
                      <a:pt x="242" y="87"/>
                    </a:lnTo>
                    <a:lnTo>
                      <a:pt x="245" y="82"/>
                    </a:lnTo>
                    <a:lnTo>
                      <a:pt x="245" y="82"/>
                    </a:lnTo>
                    <a:lnTo>
                      <a:pt x="246" y="79"/>
                    </a:lnTo>
                    <a:lnTo>
                      <a:pt x="246" y="77"/>
                    </a:lnTo>
                    <a:lnTo>
                      <a:pt x="246" y="77"/>
                    </a:lnTo>
                    <a:lnTo>
                      <a:pt x="245" y="75"/>
                    </a:lnTo>
                    <a:lnTo>
                      <a:pt x="246" y="73"/>
                    </a:lnTo>
                    <a:lnTo>
                      <a:pt x="246" y="73"/>
                    </a:lnTo>
                    <a:lnTo>
                      <a:pt x="251" y="65"/>
                    </a:lnTo>
                    <a:lnTo>
                      <a:pt x="251" y="65"/>
                    </a:lnTo>
                    <a:lnTo>
                      <a:pt x="252" y="64"/>
                    </a:lnTo>
                    <a:lnTo>
                      <a:pt x="251" y="63"/>
                    </a:lnTo>
                    <a:lnTo>
                      <a:pt x="249" y="62"/>
                    </a:lnTo>
                    <a:lnTo>
                      <a:pt x="247" y="62"/>
                    </a:lnTo>
                    <a:lnTo>
                      <a:pt x="247" y="62"/>
                    </a:lnTo>
                    <a:lnTo>
                      <a:pt x="246" y="62"/>
                    </a:lnTo>
                    <a:lnTo>
                      <a:pt x="246" y="61"/>
                    </a:lnTo>
                    <a:lnTo>
                      <a:pt x="245" y="59"/>
                    </a:lnTo>
                    <a:lnTo>
                      <a:pt x="245" y="59"/>
                    </a:lnTo>
                    <a:lnTo>
                      <a:pt x="245" y="57"/>
                    </a:lnTo>
                    <a:lnTo>
                      <a:pt x="243" y="56"/>
                    </a:lnTo>
                    <a:lnTo>
                      <a:pt x="243" y="56"/>
                    </a:lnTo>
                    <a:lnTo>
                      <a:pt x="237" y="53"/>
                    </a:lnTo>
                    <a:lnTo>
                      <a:pt x="237" y="53"/>
                    </a:lnTo>
                    <a:lnTo>
                      <a:pt x="234" y="52"/>
                    </a:lnTo>
                    <a:lnTo>
                      <a:pt x="231" y="52"/>
                    </a:lnTo>
                    <a:lnTo>
                      <a:pt x="231" y="52"/>
                    </a:lnTo>
                    <a:lnTo>
                      <a:pt x="228" y="53"/>
                    </a:lnTo>
                    <a:lnTo>
                      <a:pt x="226" y="56"/>
                    </a:lnTo>
                    <a:lnTo>
                      <a:pt x="226" y="56"/>
                    </a:lnTo>
                    <a:lnTo>
                      <a:pt x="225" y="56"/>
                    </a:lnTo>
                    <a:lnTo>
                      <a:pt x="223" y="53"/>
                    </a:lnTo>
                    <a:lnTo>
                      <a:pt x="221" y="52"/>
                    </a:lnTo>
                    <a:lnTo>
                      <a:pt x="220" y="51"/>
                    </a:lnTo>
                    <a:lnTo>
                      <a:pt x="220" y="51"/>
                    </a:lnTo>
                    <a:lnTo>
                      <a:pt x="215" y="50"/>
                    </a:lnTo>
                    <a:lnTo>
                      <a:pt x="212" y="47"/>
                    </a:lnTo>
                    <a:lnTo>
                      <a:pt x="212" y="47"/>
                    </a:lnTo>
                    <a:lnTo>
                      <a:pt x="211" y="47"/>
                    </a:lnTo>
                    <a:lnTo>
                      <a:pt x="208" y="48"/>
                    </a:lnTo>
                    <a:lnTo>
                      <a:pt x="204" y="52"/>
                    </a:lnTo>
                    <a:lnTo>
                      <a:pt x="204" y="52"/>
                    </a:lnTo>
                    <a:lnTo>
                      <a:pt x="202" y="53"/>
                    </a:lnTo>
                    <a:lnTo>
                      <a:pt x="200" y="52"/>
                    </a:lnTo>
                    <a:lnTo>
                      <a:pt x="196" y="50"/>
                    </a:lnTo>
                    <a:lnTo>
                      <a:pt x="196" y="50"/>
                    </a:lnTo>
                    <a:lnTo>
                      <a:pt x="194" y="50"/>
                    </a:lnTo>
                    <a:lnTo>
                      <a:pt x="192" y="51"/>
                    </a:lnTo>
                    <a:lnTo>
                      <a:pt x="192" y="51"/>
                    </a:lnTo>
                    <a:lnTo>
                      <a:pt x="192" y="52"/>
                    </a:lnTo>
                    <a:lnTo>
                      <a:pt x="192" y="53"/>
                    </a:lnTo>
                    <a:lnTo>
                      <a:pt x="194" y="55"/>
                    </a:lnTo>
                    <a:lnTo>
                      <a:pt x="194" y="55"/>
                    </a:lnTo>
                    <a:lnTo>
                      <a:pt x="194" y="56"/>
                    </a:lnTo>
                    <a:lnTo>
                      <a:pt x="193" y="58"/>
                    </a:lnTo>
                    <a:lnTo>
                      <a:pt x="192" y="61"/>
                    </a:lnTo>
                    <a:lnTo>
                      <a:pt x="192" y="61"/>
                    </a:lnTo>
                    <a:lnTo>
                      <a:pt x="192" y="62"/>
                    </a:lnTo>
                    <a:lnTo>
                      <a:pt x="192" y="63"/>
                    </a:lnTo>
                    <a:lnTo>
                      <a:pt x="194" y="65"/>
                    </a:lnTo>
                    <a:lnTo>
                      <a:pt x="195" y="68"/>
                    </a:lnTo>
                    <a:lnTo>
                      <a:pt x="195" y="68"/>
                    </a:lnTo>
                    <a:lnTo>
                      <a:pt x="196" y="69"/>
                    </a:lnTo>
                    <a:lnTo>
                      <a:pt x="196" y="71"/>
                    </a:lnTo>
                    <a:lnTo>
                      <a:pt x="194" y="74"/>
                    </a:lnTo>
                    <a:lnTo>
                      <a:pt x="189" y="78"/>
                    </a:lnTo>
                    <a:lnTo>
                      <a:pt x="189" y="78"/>
                    </a:lnTo>
                    <a:lnTo>
                      <a:pt x="188" y="79"/>
                    </a:lnTo>
                    <a:lnTo>
                      <a:pt x="188" y="79"/>
                    </a:lnTo>
                    <a:lnTo>
                      <a:pt x="189" y="80"/>
                    </a:lnTo>
                    <a:lnTo>
                      <a:pt x="189" y="81"/>
                    </a:lnTo>
                    <a:lnTo>
                      <a:pt x="189" y="81"/>
                    </a:lnTo>
                    <a:lnTo>
                      <a:pt x="189" y="82"/>
                    </a:lnTo>
                    <a:lnTo>
                      <a:pt x="189" y="82"/>
                    </a:lnTo>
                    <a:lnTo>
                      <a:pt x="185" y="84"/>
                    </a:lnTo>
                    <a:lnTo>
                      <a:pt x="185" y="84"/>
                    </a:lnTo>
                    <a:lnTo>
                      <a:pt x="184" y="87"/>
                    </a:lnTo>
                    <a:lnTo>
                      <a:pt x="183" y="89"/>
                    </a:lnTo>
                    <a:lnTo>
                      <a:pt x="181" y="94"/>
                    </a:lnTo>
                    <a:lnTo>
                      <a:pt x="181" y="94"/>
                    </a:lnTo>
                    <a:lnTo>
                      <a:pt x="180" y="95"/>
                    </a:lnTo>
                    <a:lnTo>
                      <a:pt x="179" y="96"/>
                    </a:lnTo>
                    <a:lnTo>
                      <a:pt x="178" y="96"/>
                    </a:lnTo>
                    <a:lnTo>
                      <a:pt x="176" y="97"/>
                    </a:lnTo>
                    <a:lnTo>
                      <a:pt x="176" y="97"/>
                    </a:lnTo>
                    <a:lnTo>
                      <a:pt x="173" y="100"/>
                    </a:lnTo>
                    <a:lnTo>
                      <a:pt x="170" y="103"/>
                    </a:lnTo>
                    <a:lnTo>
                      <a:pt x="170" y="103"/>
                    </a:lnTo>
                    <a:lnTo>
                      <a:pt x="167" y="106"/>
                    </a:lnTo>
                    <a:lnTo>
                      <a:pt x="165" y="109"/>
                    </a:lnTo>
                    <a:lnTo>
                      <a:pt x="165" y="109"/>
                    </a:lnTo>
                    <a:lnTo>
                      <a:pt x="164" y="110"/>
                    </a:lnTo>
                    <a:lnTo>
                      <a:pt x="161" y="111"/>
                    </a:lnTo>
                    <a:lnTo>
                      <a:pt x="157" y="112"/>
                    </a:lnTo>
                    <a:lnTo>
                      <a:pt x="156" y="113"/>
                    </a:lnTo>
                    <a:lnTo>
                      <a:pt x="156" y="113"/>
                    </a:lnTo>
                    <a:lnTo>
                      <a:pt x="155" y="116"/>
                    </a:lnTo>
                    <a:lnTo>
                      <a:pt x="153" y="123"/>
                    </a:lnTo>
                    <a:lnTo>
                      <a:pt x="151" y="132"/>
                    </a:lnTo>
                    <a:lnTo>
                      <a:pt x="151" y="132"/>
                    </a:lnTo>
                    <a:lnTo>
                      <a:pt x="151" y="136"/>
                    </a:lnTo>
                    <a:lnTo>
                      <a:pt x="153" y="142"/>
                    </a:lnTo>
                    <a:lnTo>
                      <a:pt x="155" y="150"/>
                    </a:lnTo>
                    <a:lnTo>
                      <a:pt x="156" y="156"/>
                    </a:lnTo>
                    <a:lnTo>
                      <a:pt x="156" y="156"/>
                    </a:lnTo>
                    <a:lnTo>
                      <a:pt x="155" y="162"/>
                    </a:lnTo>
                    <a:lnTo>
                      <a:pt x="152" y="168"/>
                    </a:lnTo>
                    <a:lnTo>
                      <a:pt x="149" y="176"/>
                    </a:lnTo>
                    <a:lnTo>
                      <a:pt x="149" y="176"/>
                    </a:lnTo>
                    <a:lnTo>
                      <a:pt x="149" y="179"/>
                    </a:lnTo>
                    <a:lnTo>
                      <a:pt x="150" y="183"/>
                    </a:lnTo>
                    <a:lnTo>
                      <a:pt x="152" y="186"/>
                    </a:lnTo>
                    <a:lnTo>
                      <a:pt x="152" y="189"/>
                    </a:lnTo>
                    <a:lnTo>
                      <a:pt x="152" y="189"/>
                    </a:lnTo>
                    <a:lnTo>
                      <a:pt x="152" y="192"/>
                    </a:lnTo>
                    <a:lnTo>
                      <a:pt x="150" y="193"/>
                    </a:lnTo>
                    <a:lnTo>
                      <a:pt x="143" y="193"/>
                    </a:lnTo>
                    <a:lnTo>
                      <a:pt x="143" y="193"/>
                    </a:lnTo>
                    <a:lnTo>
                      <a:pt x="141" y="193"/>
                    </a:lnTo>
                    <a:lnTo>
                      <a:pt x="139" y="195"/>
                    </a:lnTo>
                    <a:lnTo>
                      <a:pt x="136" y="199"/>
                    </a:lnTo>
                    <a:lnTo>
                      <a:pt x="136" y="199"/>
                    </a:lnTo>
                    <a:lnTo>
                      <a:pt x="133" y="202"/>
                    </a:lnTo>
                    <a:lnTo>
                      <a:pt x="131" y="204"/>
                    </a:lnTo>
                    <a:lnTo>
                      <a:pt x="131" y="207"/>
                    </a:lnTo>
                    <a:lnTo>
                      <a:pt x="131" y="207"/>
                    </a:lnTo>
                    <a:lnTo>
                      <a:pt x="131" y="210"/>
                    </a:lnTo>
                    <a:lnTo>
                      <a:pt x="132" y="213"/>
                    </a:lnTo>
                    <a:lnTo>
                      <a:pt x="137" y="216"/>
                    </a:lnTo>
                    <a:lnTo>
                      <a:pt x="137" y="216"/>
                    </a:lnTo>
                    <a:lnTo>
                      <a:pt x="139" y="218"/>
                    </a:lnTo>
                    <a:lnTo>
                      <a:pt x="139" y="220"/>
                    </a:lnTo>
                    <a:lnTo>
                      <a:pt x="137" y="221"/>
                    </a:lnTo>
                    <a:lnTo>
                      <a:pt x="135" y="224"/>
                    </a:lnTo>
                    <a:lnTo>
                      <a:pt x="135" y="224"/>
                    </a:lnTo>
                    <a:lnTo>
                      <a:pt x="133" y="225"/>
                    </a:lnTo>
                    <a:lnTo>
                      <a:pt x="131" y="226"/>
                    </a:lnTo>
                    <a:lnTo>
                      <a:pt x="128" y="226"/>
                    </a:lnTo>
                    <a:lnTo>
                      <a:pt x="125" y="226"/>
                    </a:lnTo>
                    <a:lnTo>
                      <a:pt x="125" y="226"/>
                    </a:lnTo>
                    <a:lnTo>
                      <a:pt x="124" y="227"/>
                    </a:lnTo>
                    <a:lnTo>
                      <a:pt x="123" y="229"/>
                    </a:lnTo>
                    <a:lnTo>
                      <a:pt x="123" y="232"/>
                    </a:lnTo>
                    <a:lnTo>
                      <a:pt x="123" y="233"/>
                    </a:lnTo>
                    <a:lnTo>
                      <a:pt x="123" y="233"/>
                    </a:lnTo>
                    <a:lnTo>
                      <a:pt x="119" y="236"/>
                    </a:lnTo>
                    <a:lnTo>
                      <a:pt x="117" y="237"/>
                    </a:lnTo>
                    <a:lnTo>
                      <a:pt x="117" y="238"/>
                    </a:lnTo>
                    <a:lnTo>
                      <a:pt x="117" y="238"/>
                    </a:lnTo>
                    <a:lnTo>
                      <a:pt x="117" y="243"/>
                    </a:lnTo>
                    <a:lnTo>
                      <a:pt x="117" y="248"/>
                    </a:lnTo>
                    <a:lnTo>
                      <a:pt x="116" y="250"/>
                    </a:lnTo>
                    <a:lnTo>
                      <a:pt x="116" y="250"/>
                    </a:lnTo>
                    <a:lnTo>
                      <a:pt x="114" y="255"/>
                    </a:lnTo>
                    <a:lnTo>
                      <a:pt x="111" y="261"/>
                    </a:lnTo>
                    <a:lnTo>
                      <a:pt x="111" y="261"/>
                    </a:lnTo>
                    <a:lnTo>
                      <a:pt x="109" y="264"/>
                    </a:lnTo>
                    <a:lnTo>
                      <a:pt x="108" y="265"/>
                    </a:lnTo>
                    <a:lnTo>
                      <a:pt x="103" y="267"/>
                    </a:lnTo>
                    <a:lnTo>
                      <a:pt x="103" y="267"/>
                    </a:lnTo>
                    <a:lnTo>
                      <a:pt x="100" y="270"/>
                    </a:lnTo>
                    <a:lnTo>
                      <a:pt x="98" y="274"/>
                    </a:lnTo>
                    <a:lnTo>
                      <a:pt x="95" y="280"/>
                    </a:lnTo>
                    <a:lnTo>
                      <a:pt x="95" y="280"/>
                    </a:lnTo>
                    <a:lnTo>
                      <a:pt x="95" y="284"/>
                    </a:lnTo>
                    <a:lnTo>
                      <a:pt x="96" y="287"/>
                    </a:lnTo>
                    <a:lnTo>
                      <a:pt x="99" y="289"/>
                    </a:lnTo>
                    <a:lnTo>
                      <a:pt x="99" y="289"/>
                    </a:lnTo>
                    <a:lnTo>
                      <a:pt x="105" y="293"/>
                    </a:lnTo>
                    <a:lnTo>
                      <a:pt x="111" y="300"/>
                    </a:lnTo>
                    <a:lnTo>
                      <a:pt x="111" y="300"/>
                    </a:lnTo>
                    <a:lnTo>
                      <a:pt x="113" y="304"/>
                    </a:lnTo>
                    <a:lnTo>
                      <a:pt x="114" y="309"/>
                    </a:lnTo>
                    <a:lnTo>
                      <a:pt x="114" y="318"/>
                    </a:lnTo>
                    <a:lnTo>
                      <a:pt x="114" y="318"/>
                    </a:lnTo>
                    <a:lnTo>
                      <a:pt x="113" y="323"/>
                    </a:lnTo>
                    <a:lnTo>
                      <a:pt x="111" y="326"/>
                    </a:lnTo>
                    <a:lnTo>
                      <a:pt x="107" y="330"/>
                    </a:lnTo>
                    <a:lnTo>
                      <a:pt x="107" y="330"/>
                    </a:lnTo>
                    <a:lnTo>
                      <a:pt x="102" y="335"/>
                    </a:lnTo>
                    <a:lnTo>
                      <a:pt x="100" y="340"/>
                    </a:lnTo>
                    <a:lnTo>
                      <a:pt x="98" y="344"/>
                    </a:lnTo>
                    <a:lnTo>
                      <a:pt x="98" y="344"/>
                    </a:lnTo>
                    <a:lnTo>
                      <a:pt x="95" y="349"/>
                    </a:lnTo>
                    <a:lnTo>
                      <a:pt x="92" y="354"/>
                    </a:lnTo>
                    <a:lnTo>
                      <a:pt x="86" y="361"/>
                    </a:lnTo>
                    <a:lnTo>
                      <a:pt x="86" y="361"/>
                    </a:lnTo>
                    <a:lnTo>
                      <a:pt x="86" y="362"/>
                    </a:lnTo>
                    <a:lnTo>
                      <a:pt x="86" y="363"/>
                    </a:lnTo>
                    <a:lnTo>
                      <a:pt x="88" y="365"/>
                    </a:lnTo>
                    <a:lnTo>
                      <a:pt x="93" y="369"/>
                    </a:lnTo>
                    <a:lnTo>
                      <a:pt x="93" y="369"/>
                    </a:lnTo>
                    <a:lnTo>
                      <a:pt x="94" y="373"/>
                    </a:lnTo>
                    <a:lnTo>
                      <a:pt x="94" y="377"/>
                    </a:lnTo>
                    <a:lnTo>
                      <a:pt x="94" y="377"/>
                    </a:lnTo>
                    <a:lnTo>
                      <a:pt x="93" y="380"/>
                    </a:lnTo>
                    <a:lnTo>
                      <a:pt x="91" y="382"/>
                    </a:lnTo>
                    <a:lnTo>
                      <a:pt x="85" y="385"/>
                    </a:lnTo>
                    <a:lnTo>
                      <a:pt x="85" y="385"/>
                    </a:lnTo>
                    <a:lnTo>
                      <a:pt x="84" y="387"/>
                    </a:lnTo>
                    <a:lnTo>
                      <a:pt x="83" y="388"/>
                    </a:lnTo>
                    <a:lnTo>
                      <a:pt x="82" y="390"/>
                    </a:lnTo>
                    <a:lnTo>
                      <a:pt x="82" y="390"/>
                    </a:lnTo>
                    <a:lnTo>
                      <a:pt x="80" y="392"/>
                    </a:lnTo>
                    <a:lnTo>
                      <a:pt x="80" y="393"/>
                    </a:lnTo>
                    <a:lnTo>
                      <a:pt x="81" y="395"/>
                    </a:lnTo>
                    <a:lnTo>
                      <a:pt x="81" y="395"/>
                    </a:lnTo>
                    <a:lnTo>
                      <a:pt x="82" y="397"/>
                    </a:lnTo>
                    <a:lnTo>
                      <a:pt x="81" y="399"/>
                    </a:lnTo>
                    <a:lnTo>
                      <a:pt x="79" y="403"/>
                    </a:lnTo>
                    <a:lnTo>
                      <a:pt x="79" y="405"/>
                    </a:lnTo>
                    <a:lnTo>
                      <a:pt x="79" y="405"/>
                    </a:lnTo>
                    <a:lnTo>
                      <a:pt x="79" y="407"/>
                    </a:lnTo>
                    <a:lnTo>
                      <a:pt x="80" y="408"/>
                    </a:lnTo>
                    <a:lnTo>
                      <a:pt x="83" y="411"/>
                    </a:lnTo>
                    <a:lnTo>
                      <a:pt x="83" y="411"/>
                    </a:lnTo>
                    <a:lnTo>
                      <a:pt x="92" y="415"/>
                    </a:lnTo>
                    <a:lnTo>
                      <a:pt x="99" y="419"/>
                    </a:lnTo>
                    <a:lnTo>
                      <a:pt x="99" y="419"/>
                    </a:lnTo>
                    <a:lnTo>
                      <a:pt x="101" y="420"/>
                    </a:lnTo>
                    <a:lnTo>
                      <a:pt x="100" y="422"/>
                    </a:lnTo>
                    <a:lnTo>
                      <a:pt x="99" y="427"/>
                    </a:lnTo>
                    <a:lnTo>
                      <a:pt x="99" y="427"/>
                    </a:lnTo>
                    <a:lnTo>
                      <a:pt x="98" y="435"/>
                    </a:lnTo>
                    <a:lnTo>
                      <a:pt x="97" y="439"/>
                    </a:lnTo>
                    <a:lnTo>
                      <a:pt x="96" y="443"/>
                    </a:lnTo>
                    <a:lnTo>
                      <a:pt x="96" y="443"/>
                    </a:lnTo>
                    <a:lnTo>
                      <a:pt x="95" y="446"/>
                    </a:lnTo>
                    <a:lnTo>
                      <a:pt x="94" y="448"/>
                    </a:lnTo>
                    <a:lnTo>
                      <a:pt x="89" y="452"/>
                    </a:lnTo>
                    <a:lnTo>
                      <a:pt x="85" y="455"/>
                    </a:lnTo>
                    <a:lnTo>
                      <a:pt x="81" y="458"/>
                    </a:lnTo>
                    <a:lnTo>
                      <a:pt x="81" y="458"/>
                    </a:lnTo>
                    <a:lnTo>
                      <a:pt x="78" y="460"/>
                    </a:lnTo>
                    <a:lnTo>
                      <a:pt x="76" y="463"/>
                    </a:lnTo>
                    <a:lnTo>
                      <a:pt x="72" y="470"/>
                    </a:lnTo>
                    <a:lnTo>
                      <a:pt x="72" y="470"/>
                    </a:lnTo>
                    <a:lnTo>
                      <a:pt x="69" y="477"/>
                    </a:lnTo>
                    <a:lnTo>
                      <a:pt x="67" y="479"/>
                    </a:lnTo>
                    <a:lnTo>
                      <a:pt x="64" y="480"/>
                    </a:lnTo>
                    <a:lnTo>
                      <a:pt x="64" y="480"/>
                    </a:lnTo>
                    <a:lnTo>
                      <a:pt x="62" y="481"/>
                    </a:lnTo>
                    <a:lnTo>
                      <a:pt x="61" y="482"/>
                    </a:lnTo>
                    <a:lnTo>
                      <a:pt x="60" y="484"/>
                    </a:lnTo>
                    <a:lnTo>
                      <a:pt x="57" y="486"/>
                    </a:lnTo>
                    <a:lnTo>
                      <a:pt x="57" y="486"/>
                    </a:lnTo>
                    <a:lnTo>
                      <a:pt x="56" y="488"/>
                    </a:lnTo>
                    <a:lnTo>
                      <a:pt x="55" y="491"/>
                    </a:lnTo>
                    <a:lnTo>
                      <a:pt x="54" y="494"/>
                    </a:lnTo>
                    <a:lnTo>
                      <a:pt x="52" y="500"/>
                    </a:lnTo>
                    <a:lnTo>
                      <a:pt x="52" y="500"/>
                    </a:lnTo>
                    <a:lnTo>
                      <a:pt x="50" y="502"/>
                    </a:lnTo>
                    <a:lnTo>
                      <a:pt x="48" y="503"/>
                    </a:lnTo>
                    <a:lnTo>
                      <a:pt x="46" y="503"/>
                    </a:lnTo>
                    <a:lnTo>
                      <a:pt x="43" y="501"/>
                    </a:lnTo>
                    <a:lnTo>
                      <a:pt x="35" y="495"/>
                    </a:lnTo>
                    <a:lnTo>
                      <a:pt x="35" y="495"/>
                    </a:lnTo>
                    <a:lnTo>
                      <a:pt x="33" y="495"/>
                    </a:lnTo>
                    <a:lnTo>
                      <a:pt x="31" y="495"/>
                    </a:lnTo>
                    <a:lnTo>
                      <a:pt x="24" y="498"/>
                    </a:lnTo>
                    <a:lnTo>
                      <a:pt x="16" y="503"/>
                    </a:lnTo>
                    <a:lnTo>
                      <a:pt x="16" y="503"/>
                    </a:lnTo>
                    <a:lnTo>
                      <a:pt x="14" y="506"/>
                    </a:lnTo>
                    <a:lnTo>
                      <a:pt x="13" y="512"/>
                    </a:lnTo>
                    <a:lnTo>
                      <a:pt x="12" y="517"/>
                    </a:lnTo>
                    <a:lnTo>
                      <a:pt x="11" y="521"/>
                    </a:lnTo>
                    <a:lnTo>
                      <a:pt x="11" y="521"/>
                    </a:lnTo>
                    <a:lnTo>
                      <a:pt x="9" y="522"/>
                    </a:lnTo>
                    <a:lnTo>
                      <a:pt x="7" y="522"/>
                    </a:lnTo>
                    <a:lnTo>
                      <a:pt x="2" y="523"/>
                    </a:lnTo>
                    <a:lnTo>
                      <a:pt x="2" y="523"/>
                    </a:lnTo>
                    <a:lnTo>
                      <a:pt x="2" y="523"/>
                    </a:lnTo>
                    <a:lnTo>
                      <a:pt x="1" y="524"/>
                    </a:lnTo>
                    <a:lnTo>
                      <a:pt x="0" y="530"/>
                    </a:lnTo>
                    <a:lnTo>
                      <a:pt x="0" y="535"/>
                    </a:lnTo>
                    <a:lnTo>
                      <a:pt x="1" y="539"/>
                    </a:lnTo>
                    <a:lnTo>
                      <a:pt x="1" y="539"/>
                    </a:lnTo>
                    <a:lnTo>
                      <a:pt x="2" y="540"/>
                    </a:lnTo>
                    <a:lnTo>
                      <a:pt x="3" y="541"/>
                    </a:lnTo>
                    <a:lnTo>
                      <a:pt x="6" y="542"/>
                    </a:lnTo>
                    <a:lnTo>
                      <a:pt x="13" y="542"/>
                    </a:lnTo>
                    <a:lnTo>
                      <a:pt x="13" y="542"/>
                    </a:lnTo>
                    <a:lnTo>
                      <a:pt x="19" y="543"/>
                    </a:lnTo>
                    <a:lnTo>
                      <a:pt x="22" y="544"/>
                    </a:lnTo>
                    <a:lnTo>
                      <a:pt x="23" y="545"/>
                    </a:lnTo>
                    <a:lnTo>
                      <a:pt x="23" y="545"/>
                    </a:lnTo>
                    <a:lnTo>
                      <a:pt x="23" y="549"/>
                    </a:lnTo>
                    <a:lnTo>
                      <a:pt x="24" y="550"/>
                    </a:lnTo>
                    <a:lnTo>
                      <a:pt x="28" y="551"/>
                    </a:lnTo>
                    <a:lnTo>
                      <a:pt x="28" y="551"/>
                    </a:lnTo>
                    <a:lnTo>
                      <a:pt x="31" y="552"/>
                    </a:lnTo>
                    <a:lnTo>
                      <a:pt x="34" y="554"/>
                    </a:lnTo>
                    <a:lnTo>
                      <a:pt x="36" y="555"/>
                    </a:lnTo>
                    <a:lnTo>
                      <a:pt x="38" y="557"/>
                    </a:lnTo>
                    <a:lnTo>
                      <a:pt x="38" y="557"/>
                    </a:lnTo>
                    <a:lnTo>
                      <a:pt x="39" y="558"/>
                    </a:lnTo>
                    <a:lnTo>
                      <a:pt x="41" y="559"/>
                    </a:lnTo>
                    <a:lnTo>
                      <a:pt x="45" y="558"/>
                    </a:lnTo>
                    <a:lnTo>
                      <a:pt x="45" y="558"/>
                    </a:lnTo>
                    <a:lnTo>
                      <a:pt x="47" y="559"/>
                    </a:lnTo>
                    <a:lnTo>
                      <a:pt x="47" y="562"/>
                    </a:lnTo>
                    <a:lnTo>
                      <a:pt x="48" y="567"/>
                    </a:lnTo>
                    <a:lnTo>
                      <a:pt x="48" y="567"/>
                    </a:lnTo>
                    <a:lnTo>
                      <a:pt x="49" y="569"/>
                    </a:lnTo>
                    <a:lnTo>
                      <a:pt x="51" y="572"/>
                    </a:lnTo>
                    <a:lnTo>
                      <a:pt x="54" y="574"/>
                    </a:lnTo>
                    <a:lnTo>
                      <a:pt x="55" y="576"/>
                    </a:lnTo>
                    <a:lnTo>
                      <a:pt x="55" y="576"/>
                    </a:lnTo>
                    <a:lnTo>
                      <a:pt x="57" y="581"/>
                    </a:lnTo>
                    <a:lnTo>
                      <a:pt x="61" y="587"/>
                    </a:lnTo>
                    <a:lnTo>
                      <a:pt x="61" y="587"/>
                    </a:lnTo>
                    <a:lnTo>
                      <a:pt x="73" y="603"/>
                    </a:lnTo>
                    <a:lnTo>
                      <a:pt x="73" y="603"/>
                    </a:lnTo>
                    <a:lnTo>
                      <a:pt x="75" y="606"/>
                    </a:lnTo>
                    <a:lnTo>
                      <a:pt x="74" y="608"/>
                    </a:lnTo>
                    <a:lnTo>
                      <a:pt x="70" y="611"/>
                    </a:lnTo>
                    <a:lnTo>
                      <a:pt x="70" y="611"/>
                    </a:lnTo>
                    <a:lnTo>
                      <a:pt x="69" y="613"/>
                    </a:lnTo>
                    <a:lnTo>
                      <a:pt x="68" y="616"/>
                    </a:lnTo>
                    <a:lnTo>
                      <a:pt x="65" y="621"/>
                    </a:lnTo>
                    <a:lnTo>
                      <a:pt x="65" y="621"/>
                    </a:lnTo>
                    <a:lnTo>
                      <a:pt x="64" y="623"/>
                    </a:lnTo>
                    <a:lnTo>
                      <a:pt x="65" y="625"/>
                    </a:lnTo>
                    <a:lnTo>
                      <a:pt x="67" y="629"/>
                    </a:lnTo>
                    <a:lnTo>
                      <a:pt x="72" y="635"/>
                    </a:lnTo>
                    <a:lnTo>
                      <a:pt x="72" y="635"/>
                    </a:lnTo>
                    <a:lnTo>
                      <a:pt x="74" y="636"/>
                    </a:lnTo>
                    <a:lnTo>
                      <a:pt x="77" y="636"/>
                    </a:lnTo>
                    <a:lnTo>
                      <a:pt x="84" y="636"/>
                    </a:lnTo>
                    <a:lnTo>
                      <a:pt x="84" y="636"/>
                    </a:lnTo>
                    <a:lnTo>
                      <a:pt x="85" y="637"/>
                    </a:lnTo>
                    <a:lnTo>
                      <a:pt x="84" y="639"/>
                    </a:lnTo>
                    <a:lnTo>
                      <a:pt x="83" y="642"/>
                    </a:lnTo>
                    <a:lnTo>
                      <a:pt x="83" y="645"/>
                    </a:lnTo>
                    <a:lnTo>
                      <a:pt x="83" y="645"/>
                    </a:lnTo>
                    <a:lnTo>
                      <a:pt x="84" y="649"/>
                    </a:lnTo>
                    <a:lnTo>
                      <a:pt x="87" y="652"/>
                    </a:lnTo>
                    <a:lnTo>
                      <a:pt x="92" y="655"/>
                    </a:lnTo>
                    <a:lnTo>
                      <a:pt x="95" y="657"/>
                    </a:lnTo>
                    <a:lnTo>
                      <a:pt x="95" y="657"/>
                    </a:lnTo>
                    <a:lnTo>
                      <a:pt x="99" y="659"/>
                    </a:lnTo>
                    <a:lnTo>
                      <a:pt x="102" y="662"/>
                    </a:lnTo>
                    <a:lnTo>
                      <a:pt x="106" y="666"/>
                    </a:lnTo>
                    <a:lnTo>
                      <a:pt x="106" y="666"/>
                    </a:lnTo>
                    <a:lnTo>
                      <a:pt x="106" y="669"/>
                    </a:lnTo>
                    <a:lnTo>
                      <a:pt x="104" y="673"/>
                    </a:lnTo>
                    <a:lnTo>
                      <a:pt x="104" y="673"/>
                    </a:lnTo>
                    <a:lnTo>
                      <a:pt x="104" y="675"/>
                    </a:lnTo>
                    <a:lnTo>
                      <a:pt x="105" y="678"/>
                    </a:lnTo>
                    <a:lnTo>
                      <a:pt x="106" y="682"/>
                    </a:lnTo>
                    <a:lnTo>
                      <a:pt x="106" y="682"/>
                    </a:lnTo>
                    <a:lnTo>
                      <a:pt x="106" y="684"/>
                    </a:lnTo>
                    <a:lnTo>
                      <a:pt x="105" y="685"/>
                    </a:lnTo>
                    <a:lnTo>
                      <a:pt x="102" y="686"/>
                    </a:lnTo>
                    <a:lnTo>
                      <a:pt x="102" y="686"/>
                    </a:lnTo>
                    <a:lnTo>
                      <a:pt x="98" y="691"/>
                    </a:lnTo>
                    <a:lnTo>
                      <a:pt x="96" y="695"/>
                    </a:lnTo>
                    <a:lnTo>
                      <a:pt x="96" y="695"/>
                    </a:lnTo>
                    <a:lnTo>
                      <a:pt x="97" y="697"/>
                    </a:lnTo>
                    <a:lnTo>
                      <a:pt x="98" y="700"/>
                    </a:lnTo>
                    <a:lnTo>
                      <a:pt x="100" y="703"/>
                    </a:lnTo>
                    <a:lnTo>
                      <a:pt x="102" y="705"/>
                    </a:lnTo>
                    <a:lnTo>
                      <a:pt x="102" y="705"/>
                    </a:lnTo>
                    <a:lnTo>
                      <a:pt x="104" y="710"/>
                    </a:lnTo>
                    <a:lnTo>
                      <a:pt x="107" y="713"/>
                    </a:lnTo>
                    <a:lnTo>
                      <a:pt x="107" y="713"/>
                    </a:lnTo>
                    <a:lnTo>
                      <a:pt x="107" y="714"/>
                    </a:lnTo>
                    <a:lnTo>
                      <a:pt x="107" y="715"/>
                    </a:lnTo>
                    <a:lnTo>
                      <a:pt x="105" y="718"/>
                    </a:lnTo>
                    <a:lnTo>
                      <a:pt x="105" y="718"/>
                    </a:lnTo>
                    <a:lnTo>
                      <a:pt x="103" y="720"/>
                    </a:lnTo>
                    <a:lnTo>
                      <a:pt x="99" y="720"/>
                    </a:lnTo>
                    <a:lnTo>
                      <a:pt x="92" y="717"/>
                    </a:lnTo>
                    <a:lnTo>
                      <a:pt x="92" y="717"/>
                    </a:lnTo>
                    <a:lnTo>
                      <a:pt x="88" y="716"/>
                    </a:lnTo>
                    <a:lnTo>
                      <a:pt x="87" y="717"/>
                    </a:lnTo>
                    <a:lnTo>
                      <a:pt x="87" y="718"/>
                    </a:lnTo>
                    <a:lnTo>
                      <a:pt x="87" y="718"/>
                    </a:lnTo>
                    <a:lnTo>
                      <a:pt x="89" y="722"/>
                    </a:lnTo>
                    <a:lnTo>
                      <a:pt x="92" y="724"/>
                    </a:lnTo>
                    <a:lnTo>
                      <a:pt x="94" y="727"/>
                    </a:lnTo>
                    <a:lnTo>
                      <a:pt x="95" y="731"/>
                    </a:lnTo>
                    <a:lnTo>
                      <a:pt x="95" y="731"/>
                    </a:lnTo>
                    <a:lnTo>
                      <a:pt x="95" y="742"/>
                    </a:lnTo>
                    <a:lnTo>
                      <a:pt x="94" y="746"/>
                    </a:lnTo>
                    <a:lnTo>
                      <a:pt x="93" y="748"/>
                    </a:lnTo>
                    <a:lnTo>
                      <a:pt x="91" y="750"/>
                    </a:lnTo>
                    <a:lnTo>
                      <a:pt x="91" y="750"/>
                    </a:lnTo>
                    <a:lnTo>
                      <a:pt x="86" y="754"/>
                    </a:lnTo>
                    <a:lnTo>
                      <a:pt x="84" y="755"/>
                    </a:lnTo>
                    <a:lnTo>
                      <a:pt x="82" y="756"/>
                    </a:lnTo>
                    <a:lnTo>
                      <a:pt x="81" y="757"/>
                    </a:lnTo>
                    <a:lnTo>
                      <a:pt x="81" y="757"/>
                    </a:lnTo>
                    <a:lnTo>
                      <a:pt x="81" y="758"/>
                    </a:lnTo>
                    <a:lnTo>
                      <a:pt x="81" y="760"/>
                    </a:lnTo>
                    <a:lnTo>
                      <a:pt x="82" y="763"/>
                    </a:lnTo>
                    <a:lnTo>
                      <a:pt x="83" y="766"/>
                    </a:lnTo>
                    <a:lnTo>
                      <a:pt x="83" y="766"/>
                    </a:lnTo>
                    <a:lnTo>
                      <a:pt x="82" y="770"/>
                    </a:lnTo>
                    <a:lnTo>
                      <a:pt x="80" y="773"/>
                    </a:lnTo>
                    <a:lnTo>
                      <a:pt x="78" y="776"/>
                    </a:lnTo>
                    <a:lnTo>
                      <a:pt x="77" y="779"/>
                    </a:lnTo>
                    <a:lnTo>
                      <a:pt x="77" y="779"/>
                    </a:lnTo>
                    <a:lnTo>
                      <a:pt x="77" y="781"/>
                    </a:lnTo>
                    <a:lnTo>
                      <a:pt x="77" y="784"/>
                    </a:lnTo>
                    <a:lnTo>
                      <a:pt x="80" y="787"/>
                    </a:lnTo>
                    <a:lnTo>
                      <a:pt x="84" y="790"/>
                    </a:lnTo>
                    <a:lnTo>
                      <a:pt x="87" y="793"/>
                    </a:lnTo>
                    <a:lnTo>
                      <a:pt x="87" y="793"/>
                    </a:lnTo>
                    <a:lnTo>
                      <a:pt x="88" y="795"/>
                    </a:lnTo>
                    <a:lnTo>
                      <a:pt x="88" y="798"/>
                    </a:lnTo>
                    <a:lnTo>
                      <a:pt x="88" y="800"/>
                    </a:lnTo>
                    <a:lnTo>
                      <a:pt x="91" y="801"/>
                    </a:lnTo>
                    <a:lnTo>
                      <a:pt x="91" y="801"/>
                    </a:lnTo>
                    <a:lnTo>
                      <a:pt x="95" y="801"/>
                    </a:lnTo>
                    <a:lnTo>
                      <a:pt x="101" y="800"/>
                    </a:lnTo>
                    <a:lnTo>
                      <a:pt x="110" y="796"/>
                    </a:lnTo>
                    <a:lnTo>
                      <a:pt x="110" y="796"/>
                    </a:lnTo>
                    <a:lnTo>
                      <a:pt x="112" y="795"/>
                    </a:lnTo>
                    <a:lnTo>
                      <a:pt x="113" y="793"/>
                    </a:lnTo>
                    <a:lnTo>
                      <a:pt x="115" y="791"/>
                    </a:lnTo>
                    <a:lnTo>
                      <a:pt x="117" y="790"/>
                    </a:lnTo>
                    <a:lnTo>
                      <a:pt x="117" y="790"/>
                    </a:lnTo>
                    <a:lnTo>
                      <a:pt x="121" y="789"/>
                    </a:lnTo>
                    <a:lnTo>
                      <a:pt x="127" y="789"/>
                    </a:lnTo>
                    <a:lnTo>
                      <a:pt x="138" y="789"/>
                    </a:lnTo>
                    <a:lnTo>
                      <a:pt x="138" y="789"/>
                    </a:lnTo>
                    <a:lnTo>
                      <a:pt x="140" y="789"/>
                    </a:lnTo>
                    <a:lnTo>
                      <a:pt x="141" y="790"/>
                    </a:lnTo>
                    <a:lnTo>
                      <a:pt x="140" y="791"/>
                    </a:lnTo>
                    <a:lnTo>
                      <a:pt x="140" y="792"/>
                    </a:lnTo>
                    <a:lnTo>
                      <a:pt x="140" y="792"/>
                    </a:lnTo>
                    <a:lnTo>
                      <a:pt x="141" y="793"/>
                    </a:lnTo>
                    <a:lnTo>
                      <a:pt x="142" y="793"/>
                    </a:lnTo>
                    <a:lnTo>
                      <a:pt x="145" y="793"/>
                    </a:lnTo>
                    <a:lnTo>
                      <a:pt x="148" y="792"/>
                    </a:lnTo>
                    <a:lnTo>
                      <a:pt x="151" y="792"/>
                    </a:lnTo>
                    <a:lnTo>
                      <a:pt x="151" y="792"/>
                    </a:lnTo>
                    <a:lnTo>
                      <a:pt x="155" y="792"/>
                    </a:lnTo>
                    <a:lnTo>
                      <a:pt x="156" y="793"/>
                    </a:lnTo>
                    <a:lnTo>
                      <a:pt x="156" y="794"/>
                    </a:lnTo>
                    <a:lnTo>
                      <a:pt x="155" y="796"/>
                    </a:lnTo>
                    <a:lnTo>
                      <a:pt x="155" y="796"/>
                    </a:lnTo>
                    <a:lnTo>
                      <a:pt x="155" y="798"/>
                    </a:lnTo>
                    <a:lnTo>
                      <a:pt x="155" y="799"/>
                    </a:lnTo>
                    <a:lnTo>
                      <a:pt x="158" y="801"/>
                    </a:lnTo>
                    <a:lnTo>
                      <a:pt x="158" y="801"/>
                    </a:lnTo>
                    <a:lnTo>
                      <a:pt x="162" y="799"/>
                    </a:lnTo>
                    <a:lnTo>
                      <a:pt x="165" y="798"/>
                    </a:lnTo>
                    <a:lnTo>
                      <a:pt x="165" y="798"/>
                    </a:lnTo>
                    <a:lnTo>
                      <a:pt x="170" y="797"/>
                    </a:lnTo>
                    <a:lnTo>
                      <a:pt x="176" y="796"/>
                    </a:lnTo>
                    <a:lnTo>
                      <a:pt x="176" y="796"/>
                    </a:lnTo>
                    <a:lnTo>
                      <a:pt x="184" y="796"/>
                    </a:lnTo>
                    <a:lnTo>
                      <a:pt x="184" y="796"/>
                    </a:lnTo>
                    <a:lnTo>
                      <a:pt x="188" y="796"/>
                    </a:lnTo>
                    <a:lnTo>
                      <a:pt x="190" y="797"/>
                    </a:lnTo>
                    <a:lnTo>
                      <a:pt x="190" y="797"/>
                    </a:lnTo>
                    <a:lnTo>
                      <a:pt x="192" y="795"/>
                    </a:lnTo>
                    <a:lnTo>
                      <a:pt x="194" y="794"/>
                    </a:lnTo>
                    <a:lnTo>
                      <a:pt x="194" y="794"/>
                    </a:lnTo>
                    <a:lnTo>
                      <a:pt x="196" y="789"/>
                    </a:lnTo>
                    <a:lnTo>
                      <a:pt x="196" y="789"/>
                    </a:lnTo>
                    <a:lnTo>
                      <a:pt x="196" y="785"/>
                    </a:lnTo>
                    <a:lnTo>
                      <a:pt x="195" y="781"/>
                    </a:lnTo>
                    <a:lnTo>
                      <a:pt x="195" y="781"/>
                    </a:lnTo>
                    <a:lnTo>
                      <a:pt x="195" y="780"/>
                    </a:lnTo>
                    <a:lnTo>
                      <a:pt x="196" y="778"/>
                    </a:lnTo>
                    <a:lnTo>
                      <a:pt x="200" y="776"/>
                    </a:lnTo>
                    <a:lnTo>
                      <a:pt x="200" y="776"/>
                    </a:lnTo>
                    <a:lnTo>
                      <a:pt x="204" y="777"/>
                    </a:lnTo>
                    <a:lnTo>
                      <a:pt x="208" y="777"/>
                    </a:lnTo>
                    <a:lnTo>
                      <a:pt x="208" y="777"/>
                    </a:lnTo>
                    <a:lnTo>
                      <a:pt x="209" y="777"/>
                    </a:lnTo>
                    <a:lnTo>
                      <a:pt x="210" y="775"/>
                    </a:lnTo>
                    <a:lnTo>
                      <a:pt x="211" y="772"/>
                    </a:lnTo>
                    <a:lnTo>
                      <a:pt x="211" y="772"/>
                    </a:lnTo>
                    <a:lnTo>
                      <a:pt x="213" y="770"/>
                    </a:lnTo>
                    <a:lnTo>
                      <a:pt x="215" y="769"/>
                    </a:lnTo>
                    <a:lnTo>
                      <a:pt x="215" y="769"/>
                    </a:lnTo>
                    <a:lnTo>
                      <a:pt x="223" y="767"/>
                    </a:lnTo>
                    <a:lnTo>
                      <a:pt x="223" y="767"/>
                    </a:lnTo>
                    <a:lnTo>
                      <a:pt x="225" y="766"/>
                    </a:lnTo>
                    <a:lnTo>
                      <a:pt x="227" y="765"/>
                    </a:lnTo>
                    <a:lnTo>
                      <a:pt x="227" y="765"/>
                    </a:lnTo>
                    <a:lnTo>
                      <a:pt x="229" y="763"/>
                    </a:lnTo>
                    <a:lnTo>
                      <a:pt x="232" y="763"/>
                    </a:lnTo>
                    <a:lnTo>
                      <a:pt x="232" y="763"/>
                    </a:lnTo>
                    <a:lnTo>
                      <a:pt x="234" y="762"/>
                    </a:lnTo>
                    <a:lnTo>
                      <a:pt x="235" y="761"/>
                    </a:lnTo>
                    <a:lnTo>
                      <a:pt x="235" y="759"/>
                    </a:lnTo>
                    <a:lnTo>
                      <a:pt x="236" y="759"/>
                    </a:lnTo>
                    <a:lnTo>
                      <a:pt x="236" y="759"/>
                    </a:lnTo>
                    <a:lnTo>
                      <a:pt x="244" y="759"/>
                    </a:lnTo>
                    <a:lnTo>
                      <a:pt x="244" y="759"/>
                    </a:lnTo>
                    <a:lnTo>
                      <a:pt x="245" y="758"/>
                    </a:lnTo>
                    <a:lnTo>
                      <a:pt x="246" y="756"/>
                    </a:lnTo>
                    <a:lnTo>
                      <a:pt x="246" y="755"/>
                    </a:lnTo>
                    <a:lnTo>
                      <a:pt x="246" y="755"/>
                    </a:lnTo>
                    <a:lnTo>
                      <a:pt x="245" y="753"/>
                    </a:lnTo>
                    <a:lnTo>
                      <a:pt x="246" y="752"/>
                    </a:lnTo>
                    <a:lnTo>
                      <a:pt x="247" y="750"/>
                    </a:lnTo>
                    <a:lnTo>
                      <a:pt x="247" y="750"/>
                    </a:lnTo>
                    <a:lnTo>
                      <a:pt x="249" y="747"/>
                    </a:lnTo>
                    <a:lnTo>
                      <a:pt x="252" y="745"/>
                    </a:lnTo>
                    <a:lnTo>
                      <a:pt x="252" y="745"/>
                    </a:lnTo>
                    <a:lnTo>
                      <a:pt x="253" y="743"/>
                    </a:lnTo>
                    <a:lnTo>
                      <a:pt x="255" y="743"/>
                    </a:lnTo>
                    <a:lnTo>
                      <a:pt x="255" y="743"/>
                    </a:lnTo>
                    <a:lnTo>
                      <a:pt x="256" y="742"/>
                    </a:lnTo>
                    <a:lnTo>
                      <a:pt x="257" y="741"/>
                    </a:lnTo>
                    <a:lnTo>
                      <a:pt x="257" y="741"/>
                    </a:lnTo>
                    <a:lnTo>
                      <a:pt x="259" y="740"/>
                    </a:lnTo>
                    <a:lnTo>
                      <a:pt x="261" y="738"/>
                    </a:lnTo>
                    <a:lnTo>
                      <a:pt x="261" y="738"/>
                    </a:lnTo>
                    <a:lnTo>
                      <a:pt x="263" y="738"/>
                    </a:lnTo>
                    <a:lnTo>
                      <a:pt x="264" y="739"/>
                    </a:lnTo>
                    <a:lnTo>
                      <a:pt x="267" y="742"/>
                    </a:lnTo>
                    <a:lnTo>
                      <a:pt x="267" y="742"/>
                    </a:lnTo>
                    <a:lnTo>
                      <a:pt x="269" y="743"/>
                    </a:lnTo>
                    <a:lnTo>
                      <a:pt x="270" y="742"/>
                    </a:lnTo>
                    <a:lnTo>
                      <a:pt x="271" y="739"/>
                    </a:lnTo>
                    <a:lnTo>
                      <a:pt x="271" y="739"/>
                    </a:lnTo>
                    <a:lnTo>
                      <a:pt x="272" y="739"/>
                    </a:lnTo>
                    <a:lnTo>
                      <a:pt x="272" y="738"/>
                    </a:lnTo>
                    <a:lnTo>
                      <a:pt x="272" y="736"/>
                    </a:lnTo>
                    <a:lnTo>
                      <a:pt x="272" y="736"/>
                    </a:lnTo>
                    <a:lnTo>
                      <a:pt x="272" y="735"/>
                    </a:lnTo>
                    <a:lnTo>
                      <a:pt x="274" y="734"/>
                    </a:lnTo>
                    <a:lnTo>
                      <a:pt x="276" y="733"/>
                    </a:lnTo>
                    <a:lnTo>
                      <a:pt x="276" y="733"/>
                    </a:lnTo>
                    <a:lnTo>
                      <a:pt x="279" y="731"/>
                    </a:lnTo>
                    <a:lnTo>
                      <a:pt x="284" y="730"/>
                    </a:lnTo>
                    <a:lnTo>
                      <a:pt x="284" y="730"/>
                    </a:lnTo>
                    <a:lnTo>
                      <a:pt x="287" y="729"/>
                    </a:lnTo>
                    <a:lnTo>
                      <a:pt x="289" y="728"/>
                    </a:lnTo>
                    <a:lnTo>
                      <a:pt x="289" y="728"/>
                    </a:lnTo>
                    <a:lnTo>
                      <a:pt x="292" y="718"/>
                    </a:lnTo>
                    <a:lnTo>
                      <a:pt x="292" y="718"/>
                    </a:lnTo>
                    <a:lnTo>
                      <a:pt x="292" y="716"/>
                    </a:lnTo>
                    <a:lnTo>
                      <a:pt x="290" y="715"/>
                    </a:lnTo>
                    <a:lnTo>
                      <a:pt x="287" y="713"/>
                    </a:lnTo>
                    <a:lnTo>
                      <a:pt x="287" y="713"/>
                    </a:lnTo>
                    <a:lnTo>
                      <a:pt x="286" y="712"/>
                    </a:lnTo>
                    <a:lnTo>
                      <a:pt x="286" y="711"/>
                    </a:lnTo>
                    <a:lnTo>
                      <a:pt x="287" y="708"/>
                    </a:lnTo>
                    <a:lnTo>
                      <a:pt x="287" y="708"/>
                    </a:lnTo>
                    <a:lnTo>
                      <a:pt x="287" y="707"/>
                    </a:lnTo>
                    <a:lnTo>
                      <a:pt x="286" y="705"/>
                    </a:lnTo>
                    <a:lnTo>
                      <a:pt x="284" y="703"/>
                    </a:lnTo>
                    <a:lnTo>
                      <a:pt x="284" y="703"/>
                    </a:lnTo>
                    <a:lnTo>
                      <a:pt x="281" y="698"/>
                    </a:lnTo>
                    <a:lnTo>
                      <a:pt x="280" y="694"/>
                    </a:lnTo>
                    <a:lnTo>
                      <a:pt x="280" y="694"/>
                    </a:lnTo>
                    <a:lnTo>
                      <a:pt x="281" y="693"/>
                    </a:lnTo>
                    <a:lnTo>
                      <a:pt x="283" y="693"/>
                    </a:lnTo>
                    <a:lnTo>
                      <a:pt x="286" y="692"/>
                    </a:lnTo>
                    <a:lnTo>
                      <a:pt x="286" y="692"/>
                    </a:lnTo>
                    <a:lnTo>
                      <a:pt x="294" y="690"/>
                    </a:lnTo>
                    <a:lnTo>
                      <a:pt x="294" y="690"/>
                    </a:lnTo>
                    <a:lnTo>
                      <a:pt x="294" y="689"/>
                    </a:lnTo>
                    <a:lnTo>
                      <a:pt x="295" y="686"/>
                    </a:lnTo>
                    <a:lnTo>
                      <a:pt x="294" y="683"/>
                    </a:lnTo>
                    <a:lnTo>
                      <a:pt x="294" y="683"/>
                    </a:lnTo>
                    <a:lnTo>
                      <a:pt x="293" y="682"/>
                    </a:lnTo>
                    <a:lnTo>
                      <a:pt x="294" y="679"/>
                    </a:lnTo>
                    <a:lnTo>
                      <a:pt x="295" y="676"/>
                    </a:lnTo>
                    <a:lnTo>
                      <a:pt x="295" y="676"/>
                    </a:lnTo>
                    <a:lnTo>
                      <a:pt x="294" y="675"/>
                    </a:lnTo>
                    <a:lnTo>
                      <a:pt x="292" y="674"/>
                    </a:lnTo>
                    <a:lnTo>
                      <a:pt x="288" y="672"/>
                    </a:lnTo>
                    <a:lnTo>
                      <a:pt x="288" y="672"/>
                    </a:lnTo>
                    <a:lnTo>
                      <a:pt x="288" y="671"/>
                    </a:lnTo>
                    <a:lnTo>
                      <a:pt x="288" y="670"/>
                    </a:lnTo>
                    <a:lnTo>
                      <a:pt x="290" y="667"/>
                    </a:lnTo>
                    <a:lnTo>
                      <a:pt x="290" y="667"/>
                    </a:lnTo>
                    <a:lnTo>
                      <a:pt x="291" y="666"/>
                    </a:lnTo>
                    <a:lnTo>
                      <a:pt x="290" y="665"/>
                    </a:lnTo>
                    <a:lnTo>
                      <a:pt x="289" y="664"/>
                    </a:lnTo>
                    <a:lnTo>
                      <a:pt x="289" y="664"/>
                    </a:lnTo>
                    <a:lnTo>
                      <a:pt x="288" y="663"/>
                    </a:lnTo>
                    <a:lnTo>
                      <a:pt x="289" y="661"/>
                    </a:lnTo>
                    <a:lnTo>
                      <a:pt x="289" y="661"/>
                    </a:lnTo>
                    <a:lnTo>
                      <a:pt x="293" y="654"/>
                    </a:lnTo>
                    <a:lnTo>
                      <a:pt x="293" y="654"/>
                    </a:lnTo>
                    <a:lnTo>
                      <a:pt x="294" y="652"/>
                    </a:lnTo>
                    <a:lnTo>
                      <a:pt x="294" y="650"/>
                    </a:lnTo>
                    <a:lnTo>
                      <a:pt x="294" y="650"/>
                    </a:lnTo>
                    <a:lnTo>
                      <a:pt x="289" y="648"/>
                    </a:lnTo>
                    <a:lnTo>
                      <a:pt x="289" y="648"/>
                    </a:lnTo>
                    <a:lnTo>
                      <a:pt x="289" y="647"/>
                    </a:lnTo>
                    <a:lnTo>
                      <a:pt x="289" y="646"/>
                    </a:lnTo>
                    <a:lnTo>
                      <a:pt x="291" y="643"/>
                    </a:lnTo>
                    <a:lnTo>
                      <a:pt x="291" y="643"/>
                    </a:lnTo>
                    <a:lnTo>
                      <a:pt x="296" y="637"/>
                    </a:lnTo>
                    <a:lnTo>
                      <a:pt x="296" y="637"/>
                    </a:lnTo>
                    <a:lnTo>
                      <a:pt x="297" y="637"/>
                    </a:lnTo>
                    <a:lnTo>
                      <a:pt x="298" y="637"/>
                    </a:lnTo>
                    <a:lnTo>
                      <a:pt x="302" y="640"/>
                    </a:lnTo>
                    <a:lnTo>
                      <a:pt x="302" y="640"/>
                    </a:lnTo>
                    <a:lnTo>
                      <a:pt x="303" y="640"/>
                    </a:lnTo>
                    <a:lnTo>
                      <a:pt x="304" y="639"/>
                    </a:lnTo>
                    <a:lnTo>
                      <a:pt x="305" y="636"/>
                    </a:lnTo>
                    <a:lnTo>
                      <a:pt x="305" y="636"/>
                    </a:lnTo>
                    <a:lnTo>
                      <a:pt x="309" y="625"/>
                    </a:lnTo>
                    <a:lnTo>
                      <a:pt x="309" y="625"/>
                    </a:lnTo>
                    <a:lnTo>
                      <a:pt x="310" y="622"/>
                    </a:lnTo>
                    <a:lnTo>
                      <a:pt x="309" y="621"/>
                    </a:lnTo>
                    <a:lnTo>
                      <a:pt x="309" y="617"/>
                    </a:lnTo>
                    <a:lnTo>
                      <a:pt x="309" y="617"/>
                    </a:lnTo>
                    <a:lnTo>
                      <a:pt x="310" y="614"/>
                    </a:lnTo>
                    <a:lnTo>
                      <a:pt x="312" y="613"/>
                    </a:lnTo>
                    <a:lnTo>
                      <a:pt x="312" y="613"/>
                    </a:lnTo>
                    <a:lnTo>
                      <a:pt x="313" y="611"/>
                    </a:lnTo>
                    <a:lnTo>
                      <a:pt x="315" y="610"/>
                    </a:lnTo>
                    <a:lnTo>
                      <a:pt x="315" y="610"/>
                    </a:lnTo>
                    <a:lnTo>
                      <a:pt x="313" y="609"/>
                    </a:lnTo>
                    <a:lnTo>
                      <a:pt x="311" y="605"/>
                    </a:lnTo>
                    <a:lnTo>
                      <a:pt x="309" y="601"/>
                    </a:lnTo>
                    <a:lnTo>
                      <a:pt x="307" y="599"/>
                    </a:lnTo>
                    <a:lnTo>
                      <a:pt x="307" y="599"/>
                    </a:lnTo>
                    <a:lnTo>
                      <a:pt x="306" y="597"/>
                    </a:lnTo>
                    <a:lnTo>
                      <a:pt x="306" y="595"/>
                    </a:lnTo>
                    <a:lnTo>
                      <a:pt x="305" y="589"/>
                    </a:lnTo>
                    <a:lnTo>
                      <a:pt x="305" y="589"/>
                    </a:lnTo>
                    <a:lnTo>
                      <a:pt x="304" y="585"/>
                    </a:lnTo>
                    <a:lnTo>
                      <a:pt x="303" y="583"/>
                    </a:lnTo>
                    <a:lnTo>
                      <a:pt x="302" y="582"/>
                    </a:lnTo>
                    <a:lnTo>
                      <a:pt x="302" y="582"/>
                    </a:lnTo>
                    <a:lnTo>
                      <a:pt x="301" y="581"/>
                    </a:lnTo>
                    <a:lnTo>
                      <a:pt x="301" y="579"/>
                    </a:lnTo>
                    <a:lnTo>
                      <a:pt x="302" y="577"/>
                    </a:lnTo>
                    <a:lnTo>
                      <a:pt x="302" y="577"/>
                    </a:lnTo>
                    <a:lnTo>
                      <a:pt x="303" y="575"/>
                    </a:lnTo>
                    <a:lnTo>
                      <a:pt x="305" y="574"/>
                    </a:lnTo>
                    <a:lnTo>
                      <a:pt x="308" y="572"/>
                    </a:lnTo>
                    <a:lnTo>
                      <a:pt x="308" y="572"/>
                    </a:lnTo>
                    <a:lnTo>
                      <a:pt x="310" y="570"/>
                    </a:lnTo>
                    <a:lnTo>
                      <a:pt x="312" y="568"/>
                    </a:lnTo>
                    <a:lnTo>
                      <a:pt x="312" y="568"/>
                    </a:lnTo>
                    <a:lnTo>
                      <a:pt x="315" y="566"/>
                    </a:lnTo>
                    <a:lnTo>
                      <a:pt x="318" y="563"/>
                    </a:lnTo>
                    <a:lnTo>
                      <a:pt x="318" y="563"/>
                    </a:lnTo>
                    <a:lnTo>
                      <a:pt x="320" y="562"/>
                    </a:lnTo>
                    <a:lnTo>
                      <a:pt x="320" y="560"/>
                    </a:lnTo>
                    <a:lnTo>
                      <a:pt x="320" y="559"/>
                    </a:lnTo>
                    <a:lnTo>
                      <a:pt x="320" y="559"/>
                    </a:lnTo>
                    <a:lnTo>
                      <a:pt x="318" y="557"/>
                    </a:lnTo>
                    <a:lnTo>
                      <a:pt x="315" y="554"/>
                    </a:lnTo>
                    <a:lnTo>
                      <a:pt x="315" y="554"/>
                    </a:lnTo>
                    <a:lnTo>
                      <a:pt x="311" y="551"/>
                    </a:lnTo>
                    <a:lnTo>
                      <a:pt x="309" y="550"/>
                    </a:lnTo>
                    <a:lnTo>
                      <a:pt x="309" y="550"/>
                    </a:lnTo>
                    <a:lnTo>
                      <a:pt x="306" y="549"/>
                    </a:lnTo>
                    <a:lnTo>
                      <a:pt x="303" y="546"/>
                    </a:lnTo>
                    <a:lnTo>
                      <a:pt x="303" y="546"/>
                    </a:lnTo>
                    <a:lnTo>
                      <a:pt x="303" y="544"/>
                    </a:lnTo>
                    <a:lnTo>
                      <a:pt x="304" y="541"/>
                    </a:lnTo>
                    <a:lnTo>
                      <a:pt x="308" y="537"/>
                    </a:lnTo>
                    <a:lnTo>
                      <a:pt x="308" y="537"/>
                    </a:lnTo>
                    <a:lnTo>
                      <a:pt x="309" y="535"/>
                    </a:lnTo>
                    <a:lnTo>
                      <a:pt x="309" y="532"/>
                    </a:lnTo>
                    <a:lnTo>
                      <a:pt x="309" y="532"/>
                    </a:lnTo>
                    <a:lnTo>
                      <a:pt x="310" y="527"/>
                    </a:lnTo>
                    <a:lnTo>
                      <a:pt x="313" y="522"/>
                    </a:lnTo>
                    <a:lnTo>
                      <a:pt x="313" y="522"/>
                    </a:lnTo>
                    <a:lnTo>
                      <a:pt x="317" y="516"/>
                    </a:lnTo>
                    <a:lnTo>
                      <a:pt x="319" y="511"/>
                    </a:lnTo>
                    <a:lnTo>
                      <a:pt x="319" y="511"/>
                    </a:lnTo>
                    <a:lnTo>
                      <a:pt x="322" y="507"/>
                    </a:lnTo>
                    <a:lnTo>
                      <a:pt x="323" y="506"/>
                    </a:lnTo>
                    <a:lnTo>
                      <a:pt x="324" y="505"/>
                    </a:lnTo>
                    <a:lnTo>
                      <a:pt x="324" y="505"/>
                    </a:lnTo>
                    <a:lnTo>
                      <a:pt x="326" y="505"/>
                    </a:lnTo>
                    <a:lnTo>
                      <a:pt x="328" y="507"/>
                    </a:lnTo>
                    <a:lnTo>
                      <a:pt x="331" y="510"/>
                    </a:lnTo>
                    <a:lnTo>
                      <a:pt x="331" y="510"/>
                    </a:lnTo>
                    <a:lnTo>
                      <a:pt x="333" y="513"/>
                    </a:lnTo>
                    <a:lnTo>
                      <a:pt x="336" y="515"/>
                    </a:lnTo>
                    <a:lnTo>
                      <a:pt x="336" y="515"/>
                    </a:lnTo>
                    <a:lnTo>
                      <a:pt x="338" y="516"/>
                    </a:lnTo>
                    <a:lnTo>
                      <a:pt x="339" y="515"/>
                    </a:lnTo>
                    <a:lnTo>
                      <a:pt x="341" y="513"/>
                    </a:lnTo>
                    <a:lnTo>
                      <a:pt x="341" y="513"/>
                    </a:lnTo>
                    <a:lnTo>
                      <a:pt x="344" y="509"/>
                    </a:lnTo>
                    <a:lnTo>
                      <a:pt x="345" y="504"/>
                    </a:lnTo>
                    <a:lnTo>
                      <a:pt x="345" y="504"/>
                    </a:lnTo>
                    <a:lnTo>
                      <a:pt x="348" y="503"/>
                    </a:lnTo>
                    <a:lnTo>
                      <a:pt x="350" y="501"/>
                    </a:lnTo>
                    <a:lnTo>
                      <a:pt x="350" y="501"/>
                    </a:lnTo>
                    <a:lnTo>
                      <a:pt x="353" y="495"/>
                    </a:lnTo>
                    <a:lnTo>
                      <a:pt x="355" y="492"/>
                    </a:lnTo>
                    <a:lnTo>
                      <a:pt x="355" y="492"/>
                    </a:lnTo>
                    <a:lnTo>
                      <a:pt x="360" y="485"/>
                    </a:lnTo>
                    <a:lnTo>
                      <a:pt x="360" y="485"/>
                    </a:lnTo>
                    <a:lnTo>
                      <a:pt x="360" y="483"/>
                    </a:lnTo>
                    <a:lnTo>
                      <a:pt x="360" y="482"/>
                    </a:lnTo>
                    <a:lnTo>
                      <a:pt x="360" y="480"/>
                    </a:lnTo>
                    <a:lnTo>
                      <a:pt x="360" y="480"/>
                    </a:lnTo>
                    <a:lnTo>
                      <a:pt x="360" y="479"/>
                    </a:lnTo>
                    <a:lnTo>
                      <a:pt x="362" y="478"/>
                    </a:lnTo>
                    <a:lnTo>
                      <a:pt x="364" y="476"/>
                    </a:lnTo>
                    <a:lnTo>
                      <a:pt x="365" y="474"/>
                    </a:lnTo>
                    <a:lnTo>
                      <a:pt x="365" y="474"/>
                    </a:lnTo>
                    <a:lnTo>
                      <a:pt x="366" y="471"/>
                    </a:lnTo>
                    <a:lnTo>
                      <a:pt x="366" y="470"/>
                    </a:lnTo>
                    <a:lnTo>
                      <a:pt x="366" y="470"/>
                    </a:lnTo>
                    <a:lnTo>
                      <a:pt x="368" y="469"/>
                    </a:lnTo>
                    <a:lnTo>
                      <a:pt x="370" y="467"/>
                    </a:lnTo>
                    <a:lnTo>
                      <a:pt x="370" y="467"/>
                    </a:lnTo>
                    <a:lnTo>
                      <a:pt x="372" y="467"/>
                    </a:lnTo>
                    <a:lnTo>
                      <a:pt x="375" y="468"/>
                    </a:lnTo>
                    <a:lnTo>
                      <a:pt x="375" y="468"/>
                    </a:lnTo>
                    <a:lnTo>
                      <a:pt x="380" y="470"/>
                    </a:lnTo>
                    <a:lnTo>
                      <a:pt x="387" y="472"/>
                    </a:lnTo>
                    <a:lnTo>
                      <a:pt x="387" y="472"/>
                    </a:lnTo>
                    <a:lnTo>
                      <a:pt x="390" y="474"/>
                    </a:lnTo>
                    <a:lnTo>
                      <a:pt x="393" y="475"/>
                    </a:lnTo>
                    <a:lnTo>
                      <a:pt x="397" y="480"/>
                    </a:lnTo>
                    <a:lnTo>
                      <a:pt x="397" y="480"/>
                    </a:lnTo>
                    <a:lnTo>
                      <a:pt x="398" y="482"/>
                    </a:lnTo>
                    <a:lnTo>
                      <a:pt x="398" y="484"/>
                    </a:lnTo>
                    <a:lnTo>
                      <a:pt x="396" y="486"/>
                    </a:lnTo>
                    <a:lnTo>
                      <a:pt x="396" y="488"/>
                    </a:lnTo>
                    <a:lnTo>
                      <a:pt x="396" y="488"/>
                    </a:lnTo>
                    <a:lnTo>
                      <a:pt x="396" y="490"/>
                    </a:lnTo>
                    <a:lnTo>
                      <a:pt x="397" y="492"/>
                    </a:lnTo>
                    <a:lnTo>
                      <a:pt x="399" y="496"/>
                    </a:lnTo>
                    <a:lnTo>
                      <a:pt x="399" y="496"/>
                    </a:lnTo>
                    <a:lnTo>
                      <a:pt x="400" y="498"/>
                    </a:lnTo>
                    <a:lnTo>
                      <a:pt x="403" y="499"/>
                    </a:lnTo>
                    <a:lnTo>
                      <a:pt x="408" y="500"/>
                    </a:lnTo>
                    <a:lnTo>
                      <a:pt x="408" y="500"/>
                    </a:lnTo>
                    <a:lnTo>
                      <a:pt x="410" y="499"/>
                    </a:lnTo>
                    <a:lnTo>
                      <a:pt x="412" y="499"/>
                    </a:lnTo>
                    <a:lnTo>
                      <a:pt x="413" y="495"/>
                    </a:lnTo>
                    <a:lnTo>
                      <a:pt x="413" y="495"/>
                    </a:lnTo>
                    <a:lnTo>
                      <a:pt x="416" y="492"/>
                    </a:lnTo>
                    <a:lnTo>
                      <a:pt x="418" y="489"/>
                    </a:lnTo>
                    <a:lnTo>
                      <a:pt x="418" y="489"/>
                    </a:lnTo>
                    <a:lnTo>
                      <a:pt x="420" y="489"/>
                    </a:lnTo>
                    <a:lnTo>
                      <a:pt x="421" y="489"/>
                    </a:lnTo>
                    <a:lnTo>
                      <a:pt x="425" y="491"/>
                    </a:lnTo>
                    <a:lnTo>
                      <a:pt x="425" y="491"/>
                    </a:lnTo>
                    <a:lnTo>
                      <a:pt x="428" y="492"/>
                    </a:lnTo>
                    <a:lnTo>
                      <a:pt x="431" y="491"/>
                    </a:lnTo>
                    <a:lnTo>
                      <a:pt x="436" y="490"/>
                    </a:lnTo>
                    <a:lnTo>
                      <a:pt x="436" y="490"/>
                    </a:lnTo>
                    <a:lnTo>
                      <a:pt x="438" y="491"/>
                    </a:lnTo>
                    <a:lnTo>
                      <a:pt x="440" y="493"/>
                    </a:lnTo>
                    <a:lnTo>
                      <a:pt x="440" y="493"/>
                    </a:lnTo>
                    <a:lnTo>
                      <a:pt x="441" y="493"/>
                    </a:lnTo>
                    <a:lnTo>
                      <a:pt x="442" y="492"/>
                    </a:lnTo>
                    <a:lnTo>
                      <a:pt x="444" y="491"/>
                    </a:lnTo>
                    <a:lnTo>
                      <a:pt x="446" y="491"/>
                    </a:lnTo>
                    <a:lnTo>
                      <a:pt x="446" y="491"/>
                    </a:lnTo>
                    <a:lnTo>
                      <a:pt x="450" y="492"/>
                    </a:lnTo>
                    <a:lnTo>
                      <a:pt x="454" y="494"/>
                    </a:lnTo>
                    <a:lnTo>
                      <a:pt x="454" y="494"/>
                    </a:lnTo>
                    <a:lnTo>
                      <a:pt x="454" y="495"/>
                    </a:lnTo>
                    <a:lnTo>
                      <a:pt x="454" y="498"/>
                    </a:lnTo>
                    <a:lnTo>
                      <a:pt x="452" y="502"/>
                    </a:lnTo>
                    <a:lnTo>
                      <a:pt x="452" y="502"/>
                    </a:lnTo>
                    <a:lnTo>
                      <a:pt x="453" y="504"/>
                    </a:lnTo>
                    <a:lnTo>
                      <a:pt x="454" y="507"/>
                    </a:lnTo>
                    <a:lnTo>
                      <a:pt x="456" y="510"/>
                    </a:lnTo>
                    <a:lnTo>
                      <a:pt x="458" y="512"/>
                    </a:lnTo>
                    <a:lnTo>
                      <a:pt x="458" y="512"/>
                    </a:lnTo>
                    <a:lnTo>
                      <a:pt x="461" y="512"/>
                    </a:lnTo>
                    <a:lnTo>
                      <a:pt x="464" y="511"/>
                    </a:lnTo>
                    <a:lnTo>
                      <a:pt x="472" y="510"/>
                    </a:lnTo>
                    <a:lnTo>
                      <a:pt x="472" y="510"/>
                    </a:lnTo>
                    <a:lnTo>
                      <a:pt x="476" y="510"/>
                    </a:lnTo>
                    <a:lnTo>
                      <a:pt x="477" y="511"/>
                    </a:lnTo>
                    <a:lnTo>
                      <a:pt x="477" y="511"/>
                    </a:lnTo>
                    <a:lnTo>
                      <a:pt x="479" y="509"/>
                    </a:lnTo>
                    <a:lnTo>
                      <a:pt x="480" y="506"/>
                    </a:lnTo>
                    <a:lnTo>
                      <a:pt x="482" y="501"/>
                    </a:lnTo>
                    <a:lnTo>
                      <a:pt x="482" y="501"/>
                    </a:lnTo>
                    <a:lnTo>
                      <a:pt x="485" y="499"/>
                    </a:lnTo>
                    <a:lnTo>
                      <a:pt x="488" y="495"/>
                    </a:lnTo>
                    <a:lnTo>
                      <a:pt x="488" y="495"/>
                    </a:lnTo>
                    <a:lnTo>
                      <a:pt x="491" y="494"/>
                    </a:lnTo>
                    <a:lnTo>
                      <a:pt x="495" y="494"/>
                    </a:lnTo>
                    <a:lnTo>
                      <a:pt x="495" y="494"/>
                    </a:lnTo>
                    <a:lnTo>
                      <a:pt x="496" y="494"/>
                    </a:lnTo>
                    <a:lnTo>
                      <a:pt x="496" y="494"/>
                    </a:lnTo>
                    <a:lnTo>
                      <a:pt x="496" y="494"/>
                    </a:lnTo>
                    <a:lnTo>
                      <a:pt x="497" y="488"/>
                    </a:lnTo>
                    <a:lnTo>
                      <a:pt x="499" y="483"/>
                    </a:lnTo>
                    <a:lnTo>
                      <a:pt x="499" y="483"/>
                    </a:lnTo>
                    <a:lnTo>
                      <a:pt x="499" y="481"/>
                    </a:lnTo>
                    <a:lnTo>
                      <a:pt x="498" y="479"/>
                    </a:lnTo>
                    <a:lnTo>
                      <a:pt x="495" y="476"/>
                    </a:lnTo>
                    <a:lnTo>
                      <a:pt x="495" y="476"/>
                    </a:lnTo>
                    <a:lnTo>
                      <a:pt x="494" y="473"/>
                    </a:lnTo>
                    <a:lnTo>
                      <a:pt x="491" y="470"/>
                    </a:lnTo>
                    <a:lnTo>
                      <a:pt x="491" y="470"/>
                    </a:lnTo>
                    <a:lnTo>
                      <a:pt x="490" y="468"/>
                    </a:lnTo>
                    <a:lnTo>
                      <a:pt x="489" y="465"/>
                    </a:lnTo>
                    <a:lnTo>
                      <a:pt x="491" y="461"/>
                    </a:lnTo>
                    <a:lnTo>
                      <a:pt x="491" y="461"/>
                    </a:lnTo>
                    <a:lnTo>
                      <a:pt x="486" y="460"/>
                    </a:lnTo>
                    <a:lnTo>
                      <a:pt x="483" y="458"/>
                    </a:lnTo>
                    <a:lnTo>
                      <a:pt x="483" y="458"/>
                    </a:lnTo>
                    <a:lnTo>
                      <a:pt x="481" y="456"/>
                    </a:lnTo>
                    <a:lnTo>
                      <a:pt x="481" y="454"/>
                    </a:lnTo>
                    <a:lnTo>
                      <a:pt x="480" y="451"/>
                    </a:lnTo>
                    <a:lnTo>
                      <a:pt x="479" y="450"/>
                    </a:lnTo>
                    <a:lnTo>
                      <a:pt x="479" y="450"/>
                    </a:lnTo>
                    <a:lnTo>
                      <a:pt x="477" y="449"/>
                    </a:lnTo>
                    <a:lnTo>
                      <a:pt x="474" y="449"/>
                    </a:lnTo>
                    <a:lnTo>
                      <a:pt x="471" y="448"/>
                    </a:lnTo>
                    <a:lnTo>
                      <a:pt x="471" y="448"/>
                    </a:lnTo>
                    <a:lnTo>
                      <a:pt x="468" y="446"/>
                    </a:lnTo>
                    <a:lnTo>
                      <a:pt x="467" y="444"/>
                    </a:lnTo>
                    <a:lnTo>
                      <a:pt x="467" y="444"/>
                    </a:lnTo>
                    <a:lnTo>
                      <a:pt x="465" y="443"/>
                    </a:lnTo>
                    <a:lnTo>
                      <a:pt x="462" y="442"/>
                    </a:lnTo>
                    <a:lnTo>
                      <a:pt x="462" y="442"/>
                    </a:lnTo>
                    <a:lnTo>
                      <a:pt x="461" y="441"/>
                    </a:lnTo>
                    <a:lnTo>
                      <a:pt x="462" y="439"/>
                    </a:lnTo>
                    <a:lnTo>
                      <a:pt x="464" y="435"/>
                    </a:lnTo>
                    <a:lnTo>
                      <a:pt x="464" y="435"/>
                    </a:lnTo>
                    <a:lnTo>
                      <a:pt x="465" y="432"/>
                    </a:lnTo>
                    <a:lnTo>
                      <a:pt x="465" y="430"/>
                    </a:lnTo>
                    <a:lnTo>
                      <a:pt x="465" y="424"/>
                    </a:lnTo>
                    <a:lnTo>
                      <a:pt x="465" y="424"/>
                    </a:lnTo>
                    <a:lnTo>
                      <a:pt x="464" y="416"/>
                    </a:lnTo>
                    <a:lnTo>
                      <a:pt x="463" y="410"/>
                    </a:lnTo>
                    <a:lnTo>
                      <a:pt x="463" y="410"/>
                    </a:lnTo>
                    <a:lnTo>
                      <a:pt x="463" y="407"/>
                    </a:lnTo>
                    <a:lnTo>
                      <a:pt x="464" y="404"/>
                    </a:lnTo>
                    <a:lnTo>
                      <a:pt x="464" y="404"/>
                    </a:lnTo>
                    <a:lnTo>
                      <a:pt x="465" y="401"/>
                    </a:lnTo>
                    <a:lnTo>
                      <a:pt x="463" y="399"/>
                    </a:lnTo>
                    <a:lnTo>
                      <a:pt x="463" y="399"/>
                    </a:lnTo>
                    <a:lnTo>
                      <a:pt x="463" y="397"/>
                    </a:lnTo>
                    <a:lnTo>
                      <a:pt x="463" y="396"/>
                    </a:lnTo>
                    <a:lnTo>
                      <a:pt x="463" y="396"/>
                    </a:lnTo>
                    <a:lnTo>
                      <a:pt x="462" y="394"/>
                    </a:lnTo>
                    <a:lnTo>
                      <a:pt x="461" y="392"/>
                    </a:lnTo>
                    <a:lnTo>
                      <a:pt x="461" y="392"/>
                    </a:lnTo>
                    <a:lnTo>
                      <a:pt x="459" y="392"/>
                    </a:lnTo>
                    <a:lnTo>
                      <a:pt x="457" y="392"/>
                    </a:lnTo>
                    <a:lnTo>
                      <a:pt x="454" y="393"/>
                    </a:lnTo>
                    <a:lnTo>
                      <a:pt x="454" y="393"/>
                    </a:lnTo>
                    <a:lnTo>
                      <a:pt x="451" y="392"/>
                    </a:lnTo>
                    <a:lnTo>
                      <a:pt x="449" y="390"/>
                    </a:lnTo>
                    <a:lnTo>
                      <a:pt x="449" y="390"/>
                    </a:lnTo>
                    <a:lnTo>
                      <a:pt x="447" y="386"/>
                    </a:lnTo>
                    <a:lnTo>
                      <a:pt x="446" y="382"/>
                    </a:lnTo>
                    <a:lnTo>
                      <a:pt x="446" y="382"/>
                    </a:lnTo>
                    <a:lnTo>
                      <a:pt x="445" y="381"/>
                    </a:lnTo>
                    <a:lnTo>
                      <a:pt x="444" y="381"/>
                    </a:lnTo>
                    <a:lnTo>
                      <a:pt x="442" y="381"/>
                    </a:lnTo>
                    <a:lnTo>
                      <a:pt x="442" y="381"/>
                    </a:lnTo>
                    <a:lnTo>
                      <a:pt x="441" y="379"/>
                    </a:lnTo>
                    <a:lnTo>
                      <a:pt x="440" y="377"/>
                    </a:lnTo>
                    <a:lnTo>
                      <a:pt x="440" y="377"/>
                    </a:lnTo>
                    <a:lnTo>
                      <a:pt x="441" y="375"/>
                    </a:lnTo>
                    <a:lnTo>
                      <a:pt x="442" y="373"/>
                    </a:lnTo>
                    <a:lnTo>
                      <a:pt x="442" y="373"/>
                    </a:lnTo>
                    <a:lnTo>
                      <a:pt x="444" y="372"/>
                    </a:lnTo>
                    <a:lnTo>
                      <a:pt x="445" y="374"/>
                    </a:lnTo>
                    <a:lnTo>
                      <a:pt x="445" y="374"/>
                    </a:lnTo>
                    <a:lnTo>
                      <a:pt x="446" y="376"/>
                    </a:lnTo>
                    <a:lnTo>
                      <a:pt x="447" y="378"/>
                    </a:lnTo>
                    <a:lnTo>
                      <a:pt x="447" y="378"/>
                    </a:lnTo>
                    <a:lnTo>
                      <a:pt x="448" y="379"/>
                    </a:lnTo>
                    <a:lnTo>
                      <a:pt x="449" y="379"/>
                    </a:lnTo>
                    <a:lnTo>
                      <a:pt x="451" y="380"/>
                    </a:lnTo>
                    <a:lnTo>
                      <a:pt x="451" y="380"/>
                    </a:lnTo>
                    <a:lnTo>
                      <a:pt x="452" y="378"/>
                    </a:lnTo>
                    <a:lnTo>
                      <a:pt x="453" y="377"/>
                    </a:lnTo>
                    <a:lnTo>
                      <a:pt x="454" y="376"/>
                    </a:lnTo>
                    <a:lnTo>
                      <a:pt x="454" y="376"/>
                    </a:lnTo>
                    <a:lnTo>
                      <a:pt x="458" y="375"/>
                    </a:lnTo>
                    <a:lnTo>
                      <a:pt x="461" y="375"/>
                    </a:lnTo>
                    <a:lnTo>
                      <a:pt x="461" y="375"/>
                    </a:lnTo>
                    <a:lnTo>
                      <a:pt x="461" y="373"/>
                    </a:lnTo>
                    <a:lnTo>
                      <a:pt x="460" y="370"/>
                    </a:lnTo>
                    <a:lnTo>
                      <a:pt x="458" y="365"/>
                    </a:lnTo>
                    <a:lnTo>
                      <a:pt x="458" y="365"/>
                    </a:lnTo>
                    <a:lnTo>
                      <a:pt x="458" y="363"/>
                    </a:lnTo>
                    <a:lnTo>
                      <a:pt x="459" y="361"/>
                    </a:lnTo>
                    <a:lnTo>
                      <a:pt x="459" y="361"/>
                    </a:lnTo>
                    <a:lnTo>
                      <a:pt x="461" y="359"/>
                    </a:lnTo>
                    <a:lnTo>
                      <a:pt x="460" y="357"/>
                    </a:lnTo>
                    <a:lnTo>
                      <a:pt x="460" y="357"/>
                    </a:lnTo>
                    <a:lnTo>
                      <a:pt x="460" y="355"/>
                    </a:lnTo>
                    <a:lnTo>
                      <a:pt x="459" y="355"/>
                    </a:lnTo>
                    <a:lnTo>
                      <a:pt x="458" y="356"/>
                    </a:lnTo>
                    <a:lnTo>
                      <a:pt x="458" y="356"/>
                    </a:lnTo>
                    <a:lnTo>
                      <a:pt x="457" y="355"/>
                    </a:lnTo>
                    <a:lnTo>
                      <a:pt x="455" y="353"/>
                    </a:lnTo>
                    <a:lnTo>
                      <a:pt x="453" y="349"/>
                    </a:lnTo>
                    <a:lnTo>
                      <a:pt x="453" y="349"/>
                    </a:lnTo>
                    <a:lnTo>
                      <a:pt x="453" y="346"/>
                    </a:lnTo>
                    <a:lnTo>
                      <a:pt x="450" y="343"/>
                    </a:lnTo>
                    <a:lnTo>
                      <a:pt x="450" y="343"/>
                    </a:lnTo>
                    <a:lnTo>
                      <a:pt x="449" y="341"/>
                    </a:lnTo>
                    <a:lnTo>
                      <a:pt x="450" y="337"/>
                    </a:lnTo>
                    <a:lnTo>
                      <a:pt x="450" y="334"/>
                    </a:lnTo>
                    <a:lnTo>
                      <a:pt x="450" y="334"/>
                    </a:lnTo>
                    <a:lnTo>
                      <a:pt x="449" y="328"/>
                    </a:lnTo>
                    <a:lnTo>
                      <a:pt x="449" y="328"/>
                    </a:lnTo>
                    <a:lnTo>
                      <a:pt x="450" y="326"/>
                    </a:lnTo>
                    <a:lnTo>
                      <a:pt x="452" y="325"/>
                    </a:lnTo>
                    <a:lnTo>
                      <a:pt x="456" y="323"/>
                    </a:lnTo>
                    <a:lnTo>
                      <a:pt x="456" y="323"/>
                    </a:lnTo>
                    <a:lnTo>
                      <a:pt x="460" y="322"/>
                    </a:lnTo>
                    <a:lnTo>
                      <a:pt x="465" y="320"/>
                    </a:lnTo>
                    <a:lnTo>
                      <a:pt x="465" y="320"/>
                    </a:lnTo>
                    <a:lnTo>
                      <a:pt x="467" y="319"/>
                    </a:lnTo>
                    <a:lnTo>
                      <a:pt x="467" y="318"/>
                    </a:lnTo>
                    <a:lnTo>
                      <a:pt x="467" y="312"/>
                    </a:lnTo>
                    <a:lnTo>
                      <a:pt x="467" y="312"/>
                    </a:lnTo>
                    <a:lnTo>
                      <a:pt x="466" y="305"/>
                    </a:lnTo>
                    <a:lnTo>
                      <a:pt x="466" y="301"/>
                    </a:lnTo>
                    <a:lnTo>
                      <a:pt x="466" y="301"/>
                    </a:lnTo>
                    <a:lnTo>
                      <a:pt x="467" y="290"/>
                    </a:lnTo>
                    <a:lnTo>
                      <a:pt x="467" y="290"/>
                    </a:lnTo>
                    <a:lnTo>
                      <a:pt x="467" y="287"/>
                    </a:lnTo>
                    <a:lnTo>
                      <a:pt x="467" y="283"/>
                    </a:lnTo>
                    <a:lnTo>
                      <a:pt x="467" y="283"/>
                    </a:lnTo>
                    <a:lnTo>
                      <a:pt x="467" y="279"/>
                    </a:lnTo>
                    <a:lnTo>
                      <a:pt x="467" y="277"/>
                    </a:lnTo>
                    <a:lnTo>
                      <a:pt x="467" y="277"/>
                    </a:lnTo>
                    <a:lnTo>
                      <a:pt x="465" y="271"/>
                    </a:lnTo>
                    <a:lnTo>
                      <a:pt x="465" y="271"/>
                    </a:lnTo>
                    <a:lnTo>
                      <a:pt x="464" y="269"/>
                    </a:lnTo>
                    <a:lnTo>
                      <a:pt x="463" y="268"/>
                    </a:lnTo>
                    <a:lnTo>
                      <a:pt x="460" y="268"/>
                    </a:lnTo>
                    <a:lnTo>
                      <a:pt x="460" y="268"/>
                    </a:lnTo>
                    <a:lnTo>
                      <a:pt x="457" y="268"/>
                    </a:lnTo>
                    <a:lnTo>
                      <a:pt x="453" y="265"/>
                    </a:lnTo>
                    <a:lnTo>
                      <a:pt x="453" y="265"/>
                    </a:lnTo>
                    <a:lnTo>
                      <a:pt x="451" y="264"/>
                    </a:lnTo>
                    <a:lnTo>
                      <a:pt x="450" y="264"/>
                    </a:lnTo>
                    <a:lnTo>
                      <a:pt x="447" y="265"/>
                    </a:lnTo>
                    <a:lnTo>
                      <a:pt x="447" y="265"/>
                    </a:lnTo>
                    <a:lnTo>
                      <a:pt x="440" y="266"/>
                    </a:lnTo>
                    <a:lnTo>
                      <a:pt x="433" y="267"/>
                    </a:lnTo>
                    <a:lnTo>
                      <a:pt x="433" y="267"/>
                    </a:lnTo>
                    <a:lnTo>
                      <a:pt x="431" y="268"/>
                    </a:lnTo>
                    <a:lnTo>
                      <a:pt x="430" y="268"/>
                    </a:lnTo>
                    <a:lnTo>
                      <a:pt x="428" y="272"/>
                    </a:lnTo>
                    <a:lnTo>
                      <a:pt x="428" y="272"/>
                    </a:lnTo>
                    <a:lnTo>
                      <a:pt x="427" y="273"/>
                    </a:lnTo>
                    <a:lnTo>
                      <a:pt x="425" y="273"/>
                    </a:lnTo>
                    <a:lnTo>
                      <a:pt x="421" y="272"/>
                    </a:lnTo>
                    <a:lnTo>
                      <a:pt x="421" y="272"/>
                    </a:lnTo>
                    <a:lnTo>
                      <a:pt x="417" y="271"/>
                    </a:lnTo>
                    <a:lnTo>
                      <a:pt x="410" y="270"/>
                    </a:lnTo>
                    <a:lnTo>
                      <a:pt x="410" y="270"/>
                    </a:lnTo>
                    <a:lnTo>
                      <a:pt x="408" y="271"/>
                    </a:lnTo>
                    <a:lnTo>
                      <a:pt x="408" y="272"/>
                    </a:lnTo>
                    <a:lnTo>
                      <a:pt x="408" y="273"/>
                    </a:lnTo>
                    <a:lnTo>
                      <a:pt x="408" y="274"/>
                    </a:lnTo>
                    <a:lnTo>
                      <a:pt x="408" y="274"/>
                    </a:lnTo>
                    <a:lnTo>
                      <a:pt x="407" y="275"/>
                    </a:lnTo>
                    <a:lnTo>
                      <a:pt x="406" y="274"/>
                    </a:lnTo>
                    <a:lnTo>
                      <a:pt x="403" y="273"/>
                    </a:lnTo>
                    <a:lnTo>
                      <a:pt x="403" y="273"/>
                    </a:lnTo>
                    <a:lnTo>
                      <a:pt x="401" y="272"/>
                    </a:lnTo>
                    <a:lnTo>
                      <a:pt x="400" y="271"/>
                    </a:lnTo>
                    <a:lnTo>
                      <a:pt x="398" y="267"/>
                    </a:lnTo>
                    <a:lnTo>
                      <a:pt x="398" y="267"/>
                    </a:lnTo>
                    <a:lnTo>
                      <a:pt x="397" y="266"/>
                    </a:lnTo>
                    <a:lnTo>
                      <a:pt x="395" y="266"/>
                    </a:lnTo>
                    <a:lnTo>
                      <a:pt x="395" y="266"/>
                    </a:lnTo>
                    <a:lnTo>
                      <a:pt x="393" y="266"/>
                    </a:lnTo>
                    <a:lnTo>
                      <a:pt x="390" y="265"/>
                    </a:lnTo>
                    <a:lnTo>
                      <a:pt x="383" y="262"/>
                    </a:lnTo>
                    <a:lnTo>
                      <a:pt x="383" y="262"/>
                    </a:lnTo>
                    <a:lnTo>
                      <a:pt x="381" y="261"/>
                    </a:lnTo>
                    <a:lnTo>
                      <a:pt x="381" y="259"/>
                    </a:lnTo>
                    <a:lnTo>
                      <a:pt x="381" y="255"/>
                    </a:lnTo>
                    <a:lnTo>
                      <a:pt x="381" y="255"/>
                    </a:lnTo>
                    <a:lnTo>
                      <a:pt x="380" y="242"/>
                    </a:lnTo>
                    <a:lnTo>
                      <a:pt x="380" y="242"/>
                    </a:lnTo>
                    <a:lnTo>
                      <a:pt x="380" y="240"/>
                    </a:lnTo>
                    <a:lnTo>
                      <a:pt x="380" y="236"/>
                    </a:lnTo>
                    <a:lnTo>
                      <a:pt x="380" y="236"/>
                    </a:lnTo>
                    <a:lnTo>
                      <a:pt x="381" y="231"/>
                    </a:lnTo>
                    <a:lnTo>
                      <a:pt x="381" y="227"/>
                    </a:lnTo>
                    <a:lnTo>
                      <a:pt x="381" y="227"/>
                    </a:lnTo>
                    <a:lnTo>
                      <a:pt x="382" y="225"/>
                    </a:lnTo>
                    <a:lnTo>
                      <a:pt x="383" y="223"/>
                    </a:lnTo>
                    <a:lnTo>
                      <a:pt x="385" y="221"/>
                    </a:lnTo>
                    <a:lnTo>
                      <a:pt x="386" y="219"/>
                    </a:lnTo>
                    <a:lnTo>
                      <a:pt x="386" y="219"/>
                    </a:lnTo>
                    <a:lnTo>
                      <a:pt x="387" y="216"/>
                    </a:lnTo>
                    <a:lnTo>
                      <a:pt x="388" y="213"/>
                    </a:lnTo>
                    <a:lnTo>
                      <a:pt x="388" y="213"/>
                    </a:lnTo>
                    <a:lnTo>
                      <a:pt x="391" y="208"/>
                    </a:lnTo>
                    <a:lnTo>
                      <a:pt x="392" y="205"/>
                    </a:lnTo>
                    <a:lnTo>
                      <a:pt x="392" y="205"/>
                    </a:lnTo>
                    <a:lnTo>
                      <a:pt x="391" y="203"/>
                    </a:lnTo>
                    <a:lnTo>
                      <a:pt x="390" y="202"/>
                    </a:lnTo>
                    <a:lnTo>
                      <a:pt x="389" y="201"/>
                    </a:lnTo>
                    <a:lnTo>
                      <a:pt x="388" y="200"/>
                    </a:lnTo>
                    <a:lnTo>
                      <a:pt x="388" y="200"/>
                    </a:lnTo>
                    <a:lnTo>
                      <a:pt x="389" y="194"/>
                    </a:lnTo>
                    <a:lnTo>
                      <a:pt x="390" y="191"/>
                    </a:lnTo>
                    <a:lnTo>
                      <a:pt x="392" y="190"/>
                    </a:lnTo>
                    <a:lnTo>
                      <a:pt x="392" y="190"/>
                    </a:lnTo>
                    <a:lnTo>
                      <a:pt x="394" y="188"/>
                    </a:lnTo>
                    <a:lnTo>
                      <a:pt x="395" y="186"/>
                    </a:lnTo>
                    <a:lnTo>
                      <a:pt x="395" y="186"/>
                    </a:lnTo>
                    <a:lnTo>
                      <a:pt x="396" y="184"/>
                    </a:lnTo>
                    <a:lnTo>
                      <a:pt x="398" y="183"/>
                    </a:lnTo>
                    <a:lnTo>
                      <a:pt x="399" y="183"/>
                    </a:lnTo>
                    <a:lnTo>
                      <a:pt x="400" y="180"/>
                    </a:lnTo>
                    <a:lnTo>
                      <a:pt x="400" y="180"/>
                    </a:lnTo>
                    <a:lnTo>
                      <a:pt x="402" y="174"/>
                    </a:lnTo>
                    <a:lnTo>
                      <a:pt x="402" y="174"/>
                    </a:lnTo>
                    <a:lnTo>
                      <a:pt x="402" y="172"/>
                    </a:lnTo>
                    <a:lnTo>
                      <a:pt x="404" y="171"/>
                    </a:lnTo>
                    <a:lnTo>
                      <a:pt x="404" y="171"/>
                    </a:lnTo>
                    <a:lnTo>
                      <a:pt x="405" y="170"/>
                    </a:lnTo>
                    <a:lnTo>
                      <a:pt x="407" y="169"/>
                    </a:lnTo>
                    <a:lnTo>
                      <a:pt x="407" y="169"/>
                    </a:lnTo>
                    <a:lnTo>
                      <a:pt x="409" y="168"/>
                    </a:lnTo>
                    <a:lnTo>
                      <a:pt x="413" y="169"/>
                    </a:lnTo>
                    <a:lnTo>
                      <a:pt x="413" y="169"/>
                    </a:lnTo>
                    <a:lnTo>
                      <a:pt x="416" y="169"/>
                    </a:lnTo>
                    <a:lnTo>
                      <a:pt x="419" y="168"/>
                    </a:lnTo>
                    <a:lnTo>
                      <a:pt x="425" y="165"/>
                    </a:lnTo>
                    <a:lnTo>
                      <a:pt x="425" y="165"/>
                    </a:lnTo>
                    <a:lnTo>
                      <a:pt x="427" y="165"/>
                    </a:lnTo>
                    <a:lnTo>
                      <a:pt x="427" y="163"/>
                    </a:lnTo>
                    <a:lnTo>
                      <a:pt x="428" y="160"/>
                    </a:lnTo>
                    <a:lnTo>
                      <a:pt x="428" y="160"/>
                    </a:lnTo>
                    <a:lnTo>
                      <a:pt x="428" y="159"/>
                    </a:lnTo>
                    <a:lnTo>
                      <a:pt x="428" y="158"/>
                    </a:lnTo>
                    <a:lnTo>
                      <a:pt x="424" y="157"/>
                    </a:lnTo>
                    <a:lnTo>
                      <a:pt x="424" y="157"/>
                    </a:lnTo>
                    <a:lnTo>
                      <a:pt x="423" y="155"/>
                    </a:lnTo>
                    <a:lnTo>
                      <a:pt x="423" y="153"/>
                    </a:lnTo>
                    <a:lnTo>
                      <a:pt x="423" y="148"/>
                    </a:lnTo>
                    <a:lnTo>
                      <a:pt x="423" y="148"/>
                    </a:lnTo>
                    <a:lnTo>
                      <a:pt x="424" y="146"/>
                    </a:lnTo>
                    <a:lnTo>
                      <a:pt x="426" y="145"/>
                    </a:lnTo>
                    <a:lnTo>
                      <a:pt x="431" y="143"/>
                    </a:lnTo>
                    <a:lnTo>
                      <a:pt x="431" y="143"/>
                    </a:lnTo>
                    <a:lnTo>
                      <a:pt x="435" y="142"/>
                    </a:lnTo>
                    <a:lnTo>
                      <a:pt x="437" y="141"/>
                    </a:lnTo>
                    <a:lnTo>
                      <a:pt x="440" y="142"/>
                    </a:lnTo>
                    <a:lnTo>
                      <a:pt x="440" y="142"/>
                    </a:lnTo>
                    <a:lnTo>
                      <a:pt x="444" y="143"/>
                    </a:lnTo>
                    <a:lnTo>
                      <a:pt x="446" y="143"/>
                    </a:lnTo>
                    <a:lnTo>
                      <a:pt x="446" y="143"/>
                    </a:lnTo>
                    <a:lnTo>
                      <a:pt x="447" y="143"/>
                    </a:lnTo>
                    <a:lnTo>
                      <a:pt x="448" y="142"/>
                    </a:lnTo>
                    <a:lnTo>
                      <a:pt x="448" y="140"/>
                    </a:lnTo>
                    <a:lnTo>
                      <a:pt x="448" y="140"/>
                    </a:lnTo>
                    <a:lnTo>
                      <a:pt x="449" y="139"/>
                    </a:lnTo>
                    <a:lnTo>
                      <a:pt x="451" y="139"/>
                    </a:lnTo>
                    <a:lnTo>
                      <a:pt x="451" y="139"/>
                    </a:lnTo>
                    <a:lnTo>
                      <a:pt x="452" y="141"/>
                    </a:lnTo>
                    <a:lnTo>
                      <a:pt x="453" y="142"/>
                    </a:lnTo>
                    <a:lnTo>
                      <a:pt x="453" y="142"/>
                    </a:lnTo>
                    <a:lnTo>
                      <a:pt x="453" y="142"/>
                    </a:lnTo>
                    <a:lnTo>
                      <a:pt x="454" y="141"/>
                    </a:lnTo>
                    <a:lnTo>
                      <a:pt x="456" y="139"/>
                    </a:lnTo>
                    <a:lnTo>
                      <a:pt x="456" y="139"/>
                    </a:lnTo>
                    <a:lnTo>
                      <a:pt x="457" y="138"/>
                    </a:lnTo>
                    <a:lnTo>
                      <a:pt x="459" y="136"/>
                    </a:lnTo>
                    <a:lnTo>
                      <a:pt x="459" y="136"/>
                    </a:lnTo>
                    <a:lnTo>
                      <a:pt x="461" y="136"/>
                    </a:lnTo>
                    <a:lnTo>
                      <a:pt x="463" y="136"/>
                    </a:lnTo>
                    <a:lnTo>
                      <a:pt x="463" y="136"/>
                    </a:lnTo>
                    <a:lnTo>
                      <a:pt x="468" y="132"/>
                    </a:lnTo>
                    <a:lnTo>
                      <a:pt x="468" y="132"/>
                    </a:lnTo>
                    <a:lnTo>
                      <a:pt x="477" y="131"/>
                    </a:lnTo>
                    <a:lnTo>
                      <a:pt x="477" y="131"/>
                    </a:lnTo>
                    <a:lnTo>
                      <a:pt x="481" y="129"/>
                    </a:lnTo>
                    <a:lnTo>
                      <a:pt x="484" y="128"/>
                    </a:lnTo>
                    <a:lnTo>
                      <a:pt x="486" y="128"/>
                    </a:lnTo>
                    <a:lnTo>
                      <a:pt x="486" y="128"/>
                    </a:lnTo>
                    <a:lnTo>
                      <a:pt x="485" y="126"/>
                    </a:lnTo>
                    <a:lnTo>
                      <a:pt x="484" y="124"/>
                    </a:lnTo>
                    <a:lnTo>
                      <a:pt x="483" y="122"/>
                    </a:lnTo>
                    <a:lnTo>
                      <a:pt x="483" y="12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3" name="フリーフォーム 82">
                <a:extLst>
                  <a:ext uri="{FF2B5EF4-FFF2-40B4-BE49-F238E27FC236}">
                    <a16:creationId xmlns:a16="http://schemas.microsoft.com/office/drawing/2014/main" id="{00000000-0008-0000-0000-00009F050000}"/>
                  </a:ext>
                </a:extLst>
              </p:cNvPr>
              <p:cNvSpPr>
                <a:spLocks/>
              </p:cNvSpPr>
              <p:nvPr/>
            </p:nvSpPr>
            <p:spPr bwMode="auto">
              <a:xfrm>
                <a:off x="375" y="525"/>
                <a:ext cx="89" cy="90"/>
              </a:xfrm>
              <a:custGeom>
                <a:avLst/>
                <a:gdLst>
                  <a:gd name="T0" fmla="*/ 773 w 803"/>
                  <a:gd name="T1" fmla="*/ 91 h 811"/>
                  <a:gd name="T2" fmla="*/ 740 w 803"/>
                  <a:gd name="T3" fmla="*/ 73 h 811"/>
                  <a:gd name="T4" fmla="*/ 738 w 803"/>
                  <a:gd name="T5" fmla="*/ 37 h 811"/>
                  <a:gd name="T6" fmla="*/ 730 w 803"/>
                  <a:gd name="T7" fmla="*/ 21 h 811"/>
                  <a:gd name="T8" fmla="*/ 689 w 803"/>
                  <a:gd name="T9" fmla="*/ 7 h 811"/>
                  <a:gd name="T10" fmla="*/ 647 w 803"/>
                  <a:gd name="T11" fmla="*/ 78 h 811"/>
                  <a:gd name="T12" fmla="*/ 637 w 803"/>
                  <a:gd name="T13" fmla="*/ 161 h 811"/>
                  <a:gd name="T14" fmla="*/ 563 w 803"/>
                  <a:gd name="T15" fmla="*/ 252 h 811"/>
                  <a:gd name="T16" fmla="*/ 448 w 803"/>
                  <a:gd name="T17" fmla="*/ 313 h 811"/>
                  <a:gd name="T18" fmla="*/ 400 w 803"/>
                  <a:gd name="T19" fmla="*/ 411 h 811"/>
                  <a:gd name="T20" fmla="*/ 348 w 803"/>
                  <a:gd name="T21" fmla="*/ 481 h 811"/>
                  <a:gd name="T22" fmla="*/ 286 w 803"/>
                  <a:gd name="T23" fmla="*/ 551 h 811"/>
                  <a:gd name="T24" fmla="*/ 177 w 803"/>
                  <a:gd name="T25" fmla="*/ 619 h 811"/>
                  <a:gd name="T26" fmla="*/ 140 w 803"/>
                  <a:gd name="T27" fmla="*/ 641 h 811"/>
                  <a:gd name="T28" fmla="*/ 59 w 803"/>
                  <a:gd name="T29" fmla="*/ 682 h 811"/>
                  <a:gd name="T30" fmla="*/ 31 w 803"/>
                  <a:gd name="T31" fmla="*/ 729 h 811"/>
                  <a:gd name="T32" fmla="*/ 46 w 803"/>
                  <a:gd name="T33" fmla="*/ 793 h 811"/>
                  <a:gd name="T34" fmla="*/ 76 w 803"/>
                  <a:gd name="T35" fmla="*/ 767 h 811"/>
                  <a:gd name="T36" fmla="*/ 84 w 803"/>
                  <a:gd name="T37" fmla="*/ 741 h 811"/>
                  <a:gd name="T38" fmla="*/ 111 w 803"/>
                  <a:gd name="T39" fmla="*/ 734 h 811"/>
                  <a:gd name="T40" fmla="*/ 140 w 803"/>
                  <a:gd name="T41" fmla="*/ 745 h 811"/>
                  <a:gd name="T42" fmla="*/ 145 w 803"/>
                  <a:gd name="T43" fmla="*/ 779 h 811"/>
                  <a:gd name="T44" fmla="*/ 171 w 803"/>
                  <a:gd name="T45" fmla="*/ 761 h 811"/>
                  <a:gd name="T46" fmla="*/ 213 w 803"/>
                  <a:gd name="T47" fmla="*/ 755 h 811"/>
                  <a:gd name="T48" fmla="*/ 233 w 803"/>
                  <a:gd name="T49" fmla="*/ 752 h 811"/>
                  <a:gd name="T50" fmla="*/ 259 w 803"/>
                  <a:gd name="T51" fmla="*/ 719 h 811"/>
                  <a:gd name="T52" fmla="*/ 311 w 803"/>
                  <a:gd name="T53" fmla="*/ 684 h 811"/>
                  <a:gd name="T54" fmla="*/ 336 w 803"/>
                  <a:gd name="T55" fmla="*/ 725 h 811"/>
                  <a:gd name="T56" fmla="*/ 350 w 803"/>
                  <a:gd name="T57" fmla="*/ 746 h 811"/>
                  <a:gd name="T58" fmla="*/ 371 w 803"/>
                  <a:gd name="T59" fmla="*/ 774 h 811"/>
                  <a:gd name="T60" fmla="*/ 375 w 803"/>
                  <a:gd name="T61" fmla="*/ 807 h 811"/>
                  <a:gd name="T62" fmla="*/ 404 w 803"/>
                  <a:gd name="T63" fmla="*/ 808 h 811"/>
                  <a:gd name="T64" fmla="*/ 423 w 803"/>
                  <a:gd name="T65" fmla="*/ 777 h 811"/>
                  <a:gd name="T66" fmla="*/ 456 w 803"/>
                  <a:gd name="T67" fmla="*/ 763 h 811"/>
                  <a:gd name="T68" fmla="*/ 473 w 803"/>
                  <a:gd name="T69" fmla="*/ 746 h 811"/>
                  <a:gd name="T70" fmla="*/ 476 w 803"/>
                  <a:gd name="T71" fmla="*/ 704 h 811"/>
                  <a:gd name="T72" fmla="*/ 513 w 803"/>
                  <a:gd name="T73" fmla="*/ 689 h 811"/>
                  <a:gd name="T74" fmla="*/ 529 w 803"/>
                  <a:gd name="T75" fmla="*/ 680 h 811"/>
                  <a:gd name="T76" fmla="*/ 547 w 803"/>
                  <a:gd name="T77" fmla="*/ 712 h 811"/>
                  <a:gd name="T78" fmla="*/ 566 w 803"/>
                  <a:gd name="T79" fmla="*/ 722 h 811"/>
                  <a:gd name="T80" fmla="*/ 571 w 803"/>
                  <a:gd name="T81" fmla="*/ 704 h 811"/>
                  <a:gd name="T82" fmla="*/ 574 w 803"/>
                  <a:gd name="T83" fmla="*/ 670 h 811"/>
                  <a:gd name="T84" fmla="*/ 573 w 803"/>
                  <a:gd name="T85" fmla="*/ 628 h 811"/>
                  <a:gd name="T86" fmla="*/ 560 w 803"/>
                  <a:gd name="T87" fmla="*/ 608 h 811"/>
                  <a:gd name="T88" fmla="*/ 561 w 803"/>
                  <a:gd name="T89" fmla="*/ 567 h 811"/>
                  <a:gd name="T90" fmla="*/ 566 w 803"/>
                  <a:gd name="T91" fmla="*/ 524 h 811"/>
                  <a:gd name="T92" fmla="*/ 569 w 803"/>
                  <a:gd name="T93" fmla="*/ 498 h 811"/>
                  <a:gd name="T94" fmla="*/ 604 w 803"/>
                  <a:gd name="T95" fmla="*/ 493 h 811"/>
                  <a:gd name="T96" fmla="*/ 631 w 803"/>
                  <a:gd name="T97" fmla="*/ 477 h 811"/>
                  <a:gd name="T98" fmla="*/ 659 w 803"/>
                  <a:gd name="T99" fmla="*/ 470 h 811"/>
                  <a:gd name="T100" fmla="*/ 689 w 803"/>
                  <a:gd name="T101" fmla="*/ 460 h 811"/>
                  <a:gd name="T102" fmla="*/ 679 w 803"/>
                  <a:gd name="T103" fmla="*/ 418 h 811"/>
                  <a:gd name="T104" fmla="*/ 706 w 803"/>
                  <a:gd name="T105" fmla="*/ 389 h 811"/>
                  <a:gd name="T106" fmla="*/ 738 w 803"/>
                  <a:gd name="T107" fmla="*/ 338 h 811"/>
                  <a:gd name="T108" fmla="*/ 717 w 803"/>
                  <a:gd name="T109" fmla="*/ 308 h 811"/>
                  <a:gd name="T110" fmla="*/ 712 w 803"/>
                  <a:gd name="T111" fmla="*/ 274 h 811"/>
                  <a:gd name="T112" fmla="*/ 715 w 803"/>
                  <a:gd name="T113" fmla="*/ 248 h 811"/>
                  <a:gd name="T114" fmla="*/ 729 w 803"/>
                  <a:gd name="T115" fmla="*/ 222 h 811"/>
                  <a:gd name="T116" fmla="*/ 730 w 803"/>
                  <a:gd name="T117" fmla="*/ 181 h 811"/>
                  <a:gd name="T118" fmla="*/ 745 w 803"/>
                  <a:gd name="T119" fmla="*/ 159 h 811"/>
                  <a:gd name="T120" fmla="*/ 792 w 803"/>
                  <a:gd name="T121" fmla="*/ 14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3" h="811">
                    <a:moveTo>
                      <a:pt x="801" y="115"/>
                    </a:moveTo>
                    <a:lnTo>
                      <a:pt x="801" y="115"/>
                    </a:lnTo>
                    <a:lnTo>
                      <a:pt x="798" y="113"/>
                    </a:lnTo>
                    <a:lnTo>
                      <a:pt x="797" y="111"/>
                    </a:lnTo>
                    <a:lnTo>
                      <a:pt x="797" y="111"/>
                    </a:lnTo>
                    <a:lnTo>
                      <a:pt x="795" y="108"/>
                    </a:lnTo>
                    <a:lnTo>
                      <a:pt x="793" y="104"/>
                    </a:lnTo>
                    <a:lnTo>
                      <a:pt x="793" y="104"/>
                    </a:lnTo>
                    <a:lnTo>
                      <a:pt x="792" y="102"/>
                    </a:lnTo>
                    <a:lnTo>
                      <a:pt x="791" y="101"/>
                    </a:lnTo>
                    <a:lnTo>
                      <a:pt x="788" y="99"/>
                    </a:lnTo>
                    <a:lnTo>
                      <a:pt x="788" y="99"/>
                    </a:lnTo>
                    <a:lnTo>
                      <a:pt x="786" y="98"/>
                    </a:lnTo>
                    <a:lnTo>
                      <a:pt x="784" y="96"/>
                    </a:lnTo>
                    <a:lnTo>
                      <a:pt x="784" y="96"/>
                    </a:lnTo>
                    <a:lnTo>
                      <a:pt x="780" y="95"/>
                    </a:lnTo>
                    <a:lnTo>
                      <a:pt x="778" y="94"/>
                    </a:lnTo>
                    <a:lnTo>
                      <a:pt x="778" y="94"/>
                    </a:lnTo>
                    <a:lnTo>
                      <a:pt x="776" y="92"/>
                    </a:lnTo>
                    <a:lnTo>
                      <a:pt x="773" y="91"/>
                    </a:lnTo>
                    <a:lnTo>
                      <a:pt x="773" y="91"/>
                    </a:lnTo>
                    <a:lnTo>
                      <a:pt x="769" y="91"/>
                    </a:lnTo>
                    <a:lnTo>
                      <a:pt x="766" y="91"/>
                    </a:lnTo>
                    <a:lnTo>
                      <a:pt x="766" y="91"/>
                    </a:lnTo>
                    <a:lnTo>
                      <a:pt x="760" y="90"/>
                    </a:lnTo>
                    <a:lnTo>
                      <a:pt x="760" y="90"/>
                    </a:lnTo>
                    <a:lnTo>
                      <a:pt x="758" y="90"/>
                    </a:lnTo>
                    <a:lnTo>
                      <a:pt x="756" y="88"/>
                    </a:lnTo>
                    <a:lnTo>
                      <a:pt x="756" y="88"/>
                    </a:lnTo>
                    <a:lnTo>
                      <a:pt x="754" y="88"/>
                    </a:lnTo>
                    <a:lnTo>
                      <a:pt x="753" y="88"/>
                    </a:lnTo>
                    <a:lnTo>
                      <a:pt x="753" y="88"/>
                    </a:lnTo>
                    <a:lnTo>
                      <a:pt x="748" y="85"/>
                    </a:lnTo>
                    <a:lnTo>
                      <a:pt x="744" y="82"/>
                    </a:lnTo>
                    <a:lnTo>
                      <a:pt x="744" y="82"/>
                    </a:lnTo>
                    <a:lnTo>
                      <a:pt x="743" y="81"/>
                    </a:lnTo>
                    <a:lnTo>
                      <a:pt x="743" y="80"/>
                    </a:lnTo>
                    <a:lnTo>
                      <a:pt x="744" y="79"/>
                    </a:lnTo>
                    <a:lnTo>
                      <a:pt x="744" y="79"/>
                    </a:lnTo>
                    <a:lnTo>
                      <a:pt x="741" y="73"/>
                    </a:lnTo>
                    <a:lnTo>
                      <a:pt x="741" y="73"/>
                    </a:lnTo>
                    <a:lnTo>
                      <a:pt x="740" y="73"/>
                    </a:lnTo>
                    <a:lnTo>
                      <a:pt x="739" y="74"/>
                    </a:lnTo>
                    <a:lnTo>
                      <a:pt x="737" y="76"/>
                    </a:lnTo>
                    <a:lnTo>
                      <a:pt x="737" y="76"/>
                    </a:lnTo>
                    <a:lnTo>
                      <a:pt x="736" y="75"/>
                    </a:lnTo>
                    <a:lnTo>
                      <a:pt x="735" y="73"/>
                    </a:lnTo>
                    <a:lnTo>
                      <a:pt x="734" y="66"/>
                    </a:lnTo>
                    <a:lnTo>
                      <a:pt x="734" y="66"/>
                    </a:lnTo>
                    <a:lnTo>
                      <a:pt x="735" y="65"/>
                    </a:lnTo>
                    <a:lnTo>
                      <a:pt x="736" y="63"/>
                    </a:lnTo>
                    <a:lnTo>
                      <a:pt x="738" y="60"/>
                    </a:lnTo>
                    <a:lnTo>
                      <a:pt x="738" y="60"/>
                    </a:lnTo>
                    <a:lnTo>
                      <a:pt x="739" y="58"/>
                    </a:lnTo>
                    <a:lnTo>
                      <a:pt x="738" y="55"/>
                    </a:lnTo>
                    <a:lnTo>
                      <a:pt x="738" y="55"/>
                    </a:lnTo>
                    <a:lnTo>
                      <a:pt x="739" y="48"/>
                    </a:lnTo>
                    <a:lnTo>
                      <a:pt x="739" y="48"/>
                    </a:lnTo>
                    <a:lnTo>
                      <a:pt x="738" y="45"/>
                    </a:lnTo>
                    <a:lnTo>
                      <a:pt x="739" y="42"/>
                    </a:lnTo>
                    <a:lnTo>
                      <a:pt x="739" y="42"/>
                    </a:lnTo>
                    <a:lnTo>
                      <a:pt x="739" y="39"/>
                    </a:lnTo>
                    <a:lnTo>
                      <a:pt x="738" y="37"/>
                    </a:lnTo>
                    <a:lnTo>
                      <a:pt x="738" y="37"/>
                    </a:lnTo>
                    <a:lnTo>
                      <a:pt x="738" y="34"/>
                    </a:lnTo>
                    <a:lnTo>
                      <a:pt x="739" y="33"/>
                    </a:lnTo>
                    <a:lnTo>
                      <a:pt x="739" y="33"/>
                    </a:lnTo>
                    <a:lnTo>
                      <a:pt x="741" y="32"/>
                    </a:lnTo>
                    <a:lnTo>
                      <a:pt x="742" y="30"/>
                    </a:lnTo>
                    <a:lnTo>
                      <a:pt x="742" y="30"/>
                    </a:lnTo>
                    <a:lnTo>
                      <a:pt x="742" y="29"/>
                    </a:lnTo>
                    <a:lnTo>
                      <a:pt x="741" y="28"/>
                    </a:lnTo>
                    <a:lnTo>
                      <a:pt x="741" y="28"/>
                    </a:lnTo>
                    <a:lnTo>
                      <a:pt x="739" y="25"/>
                    </a:lnTo>
                    <a:lnTo>
                      <a:pt x="739" y="25"/>
                    </a:lnTo>
                    <a:lnTo>
                      <a:pt x="737" y="25"/>
                    </a:lnTo>
                    <a:lnTo>
                      <a:pt x="735" y="25"/>
                    </a:lnTo>
                    <a:lnTo>
                      <a:pt x="735" y="25"/>
                    </a:lnTo>
                    <a:lnTo>
                      <a:pt x="734" y="25"/>
                    </a:lnTo>
                    <a:lnTo>
                      <a:pt x="733" y="25"/>
                    </a:lnTo>
                    <a:lnTo>
                      <a:pt x="733" y="24"/>
                    </a:lnTo>
                    <a:lnTo>
                      <a:pt x="732" y="22"/>
                    </a:lnTo>
                    <a:lnTo>
                      <a:pt x="732" y="22"/>
                    </a:lnTo>
                    <a:lnTo>
                      <a:pt x="730" y="21"/>
                    </a:lnTo>
                    <a:lnTo>
                      <a:pt x="728" y="22"/>
                    </a:lnTo>
                    <a:lnTo>
                      <a:pt x="728" y="22"/>
                    </a:lnTo>
                    <a:lnTo>
                      <a:pt x="726" y="22"/>
                    </a:lnTo>
                    <a:lnTo>
                      <a:pt x="724" y="22"/>
                    </a:lnTo>
                    <a:lnTo>
                      <a:pt x="720" y="21"/>
                    </a:lnTo>
                    <a:lnTo>
                      <a:pt x="720" y="21"/>
                    </a:lnTo>
                    <a:lnTo>
                      <a:pt x="711" y="20"/>
                    </a:lnTo>
                    <a:lnTo>
                      <a:pt x="711" y="20"/>
                    </a:lnTo>
                    <a:lnTo>
                      <a:pt x="710" y="19"/>
                    </a:lnTo>
                    <a:lnTo>
                      <a:pt x="710" y="19"/>
                    </a:lnTo>
                    <a:lnTo>
                      <a:pt x="710" y="17"/>
                    </a:lnTo>
                    <a:lnTo>
                      <a:pt x="710" y="16"/>
                    </a:lnTo>
                    <a:lnTo>
                      <a:pt x="710" y="16"/>
                    </a:lnTo>
                    <a:lnTo>
                      <a:pt x="708" y="15"/>
                    </a:lnTo>
                    <a:lnTo>
                      <a:pt x="706" y="14"/>
                    </a:lnTo>
                    <a:lnTo>
                      <a:pt x="701" y="13"/>
                    </a:lnTo>
                    <a:lnTo>
                      <a:pt x="701" y="13"/>
                    </a:lnTo>
                    <a:lnTo>
                      <a:pt x="697" y="13"/>
                    </a:lnTo>
                    <a:lnTo>
                      <a:pt x="696" y="13"/>
                    </a:lnTo>
                    <a:lnTo>
                      <a:pt x="696" y="13"/>
                    </a:lnTo>
                    <a:lnTo>
                      <a:pt x="689" y="7"/>
                    </a:lnTo>
                    <a:lnTo>
                      <a:pt x="689" y="7"/>
                    </a:lnTo>
                    <a:lnTo>
                      <a:pt x="679" y="0"/>
                    </a:lnTo>
                    <a:lnTo>
                      <a:pt x="679" y="0"/>
                    </a:lnTo>
                    <a:lnTo>
                      <a:pt x="679" y="0"/>
                    </a:lnTo>
                    <a:lnTo>
                      <a:pt x="679" y="3"/>
                    </a:lnTo>
                    <a:lnTo>
                      <a:pt x="679" y="3"/>
                    </a:lnTo>
                    <a:lnTo>
                      <a:pt x="678" y="7"/>
                    </a:lnTo>
                    <a:lnTo>
                      <a:pt x="677" y="11"/>
                    </a:lnTo>
                    <a:lnTo>
                      <a:pt x="672" y="15"/>
                    </a:lnTo>
                    <a:lnTo>
                      <a:pt x="672" y="15"/>
                    </a:lnTo>
                    <a:lnTo>
                      <a:pt x="670" y="18"/>
                    </a:lnTo>
                    <a:lnTo>
                      <a:pt x="668" y="21"/>
                    </a:lnTo>
                    <a:lnTo>
                      <a:pt x="666" y="30"/>
                    </a:lnTo>
                    <a:lnTo>
                      <a:pt x="666" y="30"/>
                    </a:lnTo>
                    <a:lnTo>
                      <a:pt x="659" y="46"/>
                    </a:lnTo>
                    <a:lnTo>
                      <a:pt x="656" y="54"/>
                    </a:lnTo>
                    <a:lnTo>
                      <a:pt x="652" y="59"/>
                    </a:lnTo>
                    <a:lnTo>
                      <a:pt x="652" y="59"/>
                    </a:lnTo>
                    <a:lnTo>
                      <a:pt x="650" y="63"/>
                    </a:lnTo>
                    <a:lnTo>
                      <a:pt x="648" y="68"/>
                    </a:lnTo>
                    <a:lnTo>
                      <a:pt x="647" y="78"/>
                    </a:lnTo>
                    <a:lnTo>
                      <a:pt x="647" y="78"/>
                    </a:lnTo>
                    <a:lnTo>
                      <a:pt x="646" y="83"/>
                    </a:lnTo>
                    <a:lnTo>
                      <a:pt x="645" y="88"/>
                    </a:lnTo>
                    <a:lnTo>
                      <a:pt x="643" y="94"/>
                    </a:lnTo>
                    <a:lnTo>
                      <a:pt x="643" y="100"/>
                    </a:lnTo>
                    <a:lnTo>
                      <a:pt x="643" y="100"/>
                    </a:lnTo>
                    <a:lnTo>
                      <a:pt x="642" y="121"/>
                    </a:lnTo>
                    <a:lnTo>
                      <a:pt x="641" y="138"/>
                    </a:lnTo>
                    <a:lnTo>
                      <a:pt x="641" y="138"/>
                    </a:lnTo>
                    <a:lnTo>
                      <a:pt x="641" y="140"/>
                    </a:lnTo>
                    <a:lnTo>
                      <a:pt x="642" y="141"/>
                    </a:lnTo>
                    <a:lnTo>
                      <a:pt x="643" y="143"/>
                    </a:lnTo>
                    <a:lnTo>
                      <a:pt x="644" y="145"/>
                    </a:lnTo>
                    <a:lnTo>
                      <a:pt x="644" y="145"/>
                    </a:lnTo>
                    <a:lnTo>
                      <a:pt x="643" y="147"/>
                    </a:lnTo>
                    <a:lnTo>
                      <a:pt x="641" y="150"/>
                    </a:lnTo>
                    <a:lnTo>
                      <a:pt x="637" y="155"/>
                    </a:lnTo>
                    <a:lnTo>
                      <a:pt x="637" y="155"/>
                    </a:lnTo>
                    <a:lnTo>
                      <a:pt x="636" y="158"/>
                    </a:lnTo>
                    <a:lnTo>
                      <a:pt x="637" y="160"/>
                    </a:lnTo>
                    <a:lnTo>
                      <a:pt x="637" y="161"/>
                    </a:lnTo>
                    <a:lnTo>
                      <a:pt x="638" y="164"/>
                    </a:lnTo>
                    <a:lnTo>
                      <a:pt x="638" y="164"/>
                    </a:lnTo>
                    <a:lnTo>
                      <a:pt x="637" y="168"/>
                    </a:lnTo>
                    <a:lnTo>
                      <a:pt x="636" y="172"/>
                    </a:lnTo>
                    <a:lnTo>
                      <a:pt x="633" y="178"/>
                    </a:lnTo>
                    <a:lnTo>
                      <a:pt x="633" y="178"/>
                    </a:lnTo>
                    <a:lnTo>
                      <a:pt x="627" y="186"/>
                    </a:lnTo>
                    <a:lnTo>
                      <a:pt x="618" y="199"/>
                    </a:lnTo>
                    <a:lnTo>
                      <a:pt x="618" y="199"/>
                    </a:lnTo>
                    <a:lnTo>
                      <a:pt x="608" y="213"/>
                    </a:lnTo>
                    <a:lnTo>
                      <a:pt x="597" y="226"/>
                    </a:lnTo>
                    <a:lnTo>
                      <a:pt x="597" y="226"/>
                    </a:lnTo>
                    <a:lnTo>
                      <a:pt x="587" y="237"/>
                    </a:lnTo>
                    <a:lnTo>
                      <a:pt x="582" y="241"/>
                    </a:lnTo>
                    <a:lnTo>
                      <a:pt x="577" y="244"/>
                    </a:lnTo>
                    <a:lnTo>
                      <a:pt x="577" y="244"/>
                    </a:lnTo>
                    <a:lnTo>
                      <a:pt x="571" y="248"/>
                    </a:lnTo>
                    <a:lnTo>
                      <a:pt x="567" y="251"/>
                    </a:lnTo>
                    <a:lnTo>
                      <a:pt x="567" y="251"/>
                    </a:lnTo>
                    <a:lnTo>
                      <a:pt x="565" y="252"/>
                    </a:lnTo>
                    <a:lnTo>
                      <a:pt x="563" y="252"/>
                    </a:lnTo>
                    <a:lnTo>
                      <a:pt x="561" y="253"/>
                    </a:lnTo>
                    <a:lnTo>
                      <a:pt x="557" y="254"/>
                    </a:lnTo>
                    <a:lnTo>
                      <a:pt x="557" y="254"/>
                    </a:lnTo>
                    <a:lnTo>
                      <a:pt x="552" y="257"/>
                    </a:lnTo>
                    <a:lnTo>
                      <a:pt x="545" y="260"/>
                    </a:lnTo>
                    <a:lnTo>
                      <a:pt x="533" y="266"/>
                    </a:lnTo>
                    <a:lnTo>
                      <a:pt x="533" y="266"/>
                    </a:lnTo>
                    <a:lnTo>
                      <a:pt x="526" y="267"/>
                    </a:lnTo>
                    <a:lnTo>
                      <a:pt x="520" y="269"/>
                    </a:lnTo>
                    <a:lnTo>
                      <a:pt x="514" y="270"/>
                    </a:lnTo>
                    <a:lnTo>
                      <a:pt x="510" y="271"/>
                    </a:lnTo>
                    <a:lnTo>
                      <a:pt x="510" y="271"/>
                    </a:lnTo>
                    <a:lnTo>
                      <a:pt x="496" y="283"/>
                    </a:lnTo>
                    <a:lnTo>
                      <a:pt x="496" y="283"/>
                    </a:lnTo>
                    <a:lnTo>
                      <a:pt x="483" y="291"/>
                    </a:lnTo>
                    <a:lnTo>
                      <a:pt x="469" y="300"/>
                    </a:lnTo>
                    <a:lnTo>
                      <a:pt x="469" y="300"/>
                    </a:lnTo>
                    <a:lnTo>
                      <a:pt x="463" y="304"/>
                    </a:lnTo>
                    <a:lnTo>
                      <a:pt x="456" y="308"/>
                    </a:lnTo>
                    <a:lnTo>
                      <a:pt x="448" y="313"/>
                    </a:lnTo>
                    <a:lnTo>
                      <a:pt x="448" y="313"/>
                    </a:lnTo>
                    <a:lnTo>
                      <a:pt x="443" y="316"/>
                    </a:lnTo>
                    <a:lnTo>
                      <a:pt x="439" y="319"/>
                    </a:lnTo>
                    <a:lnTo>
                      <a:pt x="439" y="319"/>
                    </a:lnTo>
                    <a:lnTo>
                      <a:pt x="427" y="334"/>
                    </a:lnTo>
                    <a:lnTo>
                      <a:pt x="427" y="334"/>
                    </a:lnTo>
                    <a:lnTo>
                      <a:pt x="419" y="342"/>
                    </a:lnTo>
                    <a:lnTo>
                      <a:pt x="419" y="342"/>
                    </a:lnTo>
                    <a:lnTo>
                      <a:pt x="418" y="344"/>
                    </a:lnTo>
                    <a:lnTo>
                      <a:pt x="418" y="345"/>
                    </a:lnTo>
                    <a:lnTo>
                      <a:pt x="418" y="349"/>
                    </a:lnTo>
                    <a:lnTo>
                      <a:pt x="418" y="349"/>
                    </a:lnTo>
                    <a:lnTo>
                      <a:pt x="412" y="366"/>
                    </a:lnTo>
                    <a:lnTo>
                      <a:pt x="412" y="366"/>
                    </a:lnTo>
                    <a:lnTo>
                      <a:pt x="411" y="370"/>
                    </a:lnTo>
                    <a:lnTo>
                      <a:pt x="410" y="374"/>
                    </a:lnTo>
                    <a:lnTo>
                      <a:pt x="409" y="383"/>
                    </a:lnTo>
                    <a:lnTo>
                      <a:pt x="409" y="383"/>
                    </a:lnTo>
                    <a:lnTo>
                      <a:pt x="408" y="390"/>
                    </a:lnTo>
                    <a:lnTo>
                      <a:pt x="406" y="398"/>
                    </a:lnTo>
                    <a:lnTo>
                      <a:pt x="403" y="406"/>
                    </a:lnTo>
                    <a:lnTo>
                      <a:pt x="400" y="411"/>
                    </a:lnTo>
                    <a:lnTo>
                      <a:pt x="400" y="411"/>
                    </a:lnTo>
                    <a:lnTo>
                      <a:pt x="395" y="421"/>
                    </a:lnTo>
                    <a:lnTo>
                      <a:pt x="390" y="432"/>
                    </a:lnTo>
                    <a:lnTo>
                      <a:pt x="390" y="432"/>
                    </a:lnTo>
                    <a:lnTo>
                      <a:pt x="387" y="437"/>
                    </a:lnTo>
                    <a:lnTo>
                      <a:pt x="382" y="443"/>
                    </a:lnTo>
                    <a:lnTo>
                      <a:pt x="378" y="449"/>
                    </a:lnTo>
                    <a:lnTo>
                      <a:pt x="374" y="453"/>
                    </a:lnTo>
                    <a:lnTo>
                      <a:pt x="374" y="453"/>
                    </a:lnTo>
                    <a:lnTo>
                      <a:pt x="370" y="457"/>
                    </a:lnTo>
                    <a:lnTo>
                      <a:pt x="363" y="462"/>
                    </a:lnTo>
                    <a:lnTo>
                      <a:pt x="363" y="462"/>
                    </a:lnTo>
                    <a:lnTo>
                      <a:pt x="360" y="465"/>
                    </a:lnTo>
                    <a:lnTo>
                      <a:pt x="359" y="469"/>
                    </a:lnTo>
                    <a:lnTo>
                      <a:pt x="358" y="472"/>
                    </a:lnTo>
                    <a:lnTo>
                      <a:pt x="356" y="474"/>
                    </a:lnTo>
                    <a:lnTo>
                      <a:pt x="356" y="474"/>
                    </a:lnTo>
                    <a:lnTo>
                      <a:pt x="353" y="476"/>
                    </a:lnTo>
                    <a:lnTo>
                      <a:pt x="351" y="478"/>
                    </a:lnTo>
                    <a:lnTo>
                      <a:pt x="349" y="479"/>
                    </a:lnTo>
                    <a:lnTo>
                      <a:pt x="348" y="481"/>
                    </a:lnTo>
                    <a:lnTo>
                      <a:pt x="348" y="481"/>
                    </a:lnTo>
                    <a:lnTo>
                      <a:pt x="346" y="490"/>
                    </a:lnTo>
                    <a:lnTo>
                      <a:pt x="344" y="494"/>
                    </a:lnTo>
                    <a:lnTo>
                      <a:pt x="342" y="498"/>
                    </a:lnTo>
                    <a:lnTo>
                      <a:pt x="342" y="498"/>
                    </a:lnTo>
                    <a:lnTo>
                      <a:pt x="339" y="502"/>
                    </a:lnTo>
                    <a:lnTo>
                      <a:pt x="336" y="506"/>
                    </a:lnTo>
                    <a:lnTo>
                      <a:pt x="336" y="506"/>
                    </a:lnTo>
                    <a:lnTo>
                      <a:pt x="331" y="516"/>
                    </a:lnTo>
                    <a:lnTo>
                      <a:pt x="329" y="521"/>
                    </a:lnTo>
                    <a:lnTo>
                      <a:pt x="326" y="525"/>
                    </a:lnTo>
                    <a:lnTo>
                      <a:pt x="326" y="525"/>
                    </a:lnTo>
                    <a:lnTo>
                      <a:pt x="318" y="531"/>
                    </a:lnTo>
                    <a:lnTo>
                      <a:pt x="313" y="534"/>
                    </a:lnTo>
                    <a:lnTo>
                      <a:pt x="313" y="534"/>
                    </a:lnTo>
                    <a:lnTo>
                      <a:pt x="309" y="537"/>
                    </a:lnTo>
                    <a:lnTo>
                      <a:pt x="304" y="539"/>
                    </a:lnTo>
                    <a:lnTo>
                      <a:pt x="304" y="539"/>
                    </a:lnTo>
                    <a:lnTo>
                      <a:pt x="294" y="545"/>
                    </a:lnTo>
                    <a:lnTo>
                      <a:pt x="286" y="551"/>
                    </a:lnTo>
                    <a:lnTo>
                      <a:pt x="286" y="551"/>
                    </a:lnTo>
                    <a:lnTo>
                      <a:pt x="269" y="568"/>
                    </a:lnTo>
                    <a:lnTo>
                      <a:pt x="252" y="586"/>
                    </a:lnTo>
                    <a:lnTo>
                      <a:pt x="252" y="586"/>
                    </a:lnTo>
                    <a:lnTo>
                      <a:pt x="243" y="594"/>
                    </a:lnTo>
                    <a:lnTo>
                      <a:pt x="234" y="602"/>
                    </a:lnTo>
                    <a:lnTo>
                      <a:pt x="234" y="602"/>
                    </a:lnTo>
                    <a:lnTo>
                      <a:pt x="217" y="615"/>
                    </a:lnTo>
                    <a:lnTo>
                      <a:pt x="217" y="615"/>
                    </a:lnTo>
                    <a:lnTo>
                      <a:pt x="212" y="618"/>
                    </a:lnTo>
                    <a:lnTo>
                      <a:pt x="207" y="620"/>
                    </a:lnTo>
                    <a:lnTo>
                      <a:pt x="207" y="620"/>
                    </a:lnTo>
                    <a:lnTo>
                      <a:pt x="204" y="620"/>
                    </a:lnTo>
                    <a:lnTo>
                      <a:pt x="203" y="620"/>
                    </a:lnTo>
                    <a:lnTo>
                      <a:pt x="199" y="619"/>
                    </a:lnTo>
                    <a:lnTo>
                      <a:pt x="199" y="619"/>
                    </a:lnTo>
                    <a:lnTo>
                      <a:pt x="193" y="620"/>
                    </a:lnTo>
                    <a:lnTo>
                      <a:pt x="187" y="622"/>
                    </a:lnTo>
                    <a:lnTo>
                      <a:pt x="187" y="622"/>
                    </a:lnTo>
                    <a:lnTo>
                      <a:pt x="184" y="622"/>
                    </a:lnTo>
                    <a:lnTo>
                      <a:pt x="181" y="621"/>
                    </a:lnTo>
                    <a:lnTo>
                      <a:pt x="177" y="619"/>
                    </a:lnTo>
                    <a:lnTo>
                      <a:pt x="177" y="619"/>
                    </a:lnTo>
                    <a:lnTo>
                      <a:pt x="171" y="618"/>
                    </a:lnTo>
                    <a:lnTo>
                      <a:pt x="166" y="617"/>
                    </a:lnTo>
                    <a:lnTo>
                      <a:pt x="166" y="617"/>
                    </a:lnTo>
                    <a:lnTo>
                      <a:pt x="164" y="617"/>
                    </a:lnTo>
                    <a:lnTo>
                      <a:pt x="163" y="619"/>
                    </a:lnTo>
                    <a:lnTo>
                      <a:pt x="162" y="621"/>
                    </a:lnTo>
                    <a:lnTo>
                      <a:pt x="160" y="622"/>
                    </a:lnTo>
                    <a:lnTo>
                      <a:pt x="160" y="622"/>
                    </a:lnTo>
                    <a:lnTo>
                      <a:pt x="157" y="626"/>
                    </a:lnTo>
                    <a:lnTo>
                      <a:pt x="156" y="628"/>
                    </a:lnTo>
                    <a:lnTo>
                      <a:pt x="153" y="630"/>
                    </a:lnTo>
                    <a:lnTo>
                      <a:pt x="153" y="630"/>
                    </a:lnTo>
                    <a:lnTo>
                      <a:pt x="152" y="632"/>
                    </a:lnTo>
                    <a:lnTo>
                      <a:pt x="151" y="634"/>
                    </a:lnTo>
                    <a:lnTo>
                      <a:pt x="150" y="637"/>
                    </a:lnTo>
                    <a:lnTo>
                      <a:pt x="150" y="637"/>
                    </a:lnTo>
                    <a:lnTo>
                      <a:pt x="148" y="638"/>
                    </a:lnTo>
                    <a:lnTo>
                      <a:pt x="146" y="639"/>
                    </a:lnTo>
                    <a:lnTo>
                      <a:pt x="140" y="641"/>
                    </a:lnTo>
                    <a:lnTo>
                      <a:pt x="140" y="641"/>
                    </a:lnTo>
                    <a:lnTo>
                      <a:pt x="138" y="643"/>
                    </a:lnTo>
                    <a:lnTo>
                      <a:pt x="136" y="643"/>
                    </a:lnTo>
                    <a:lnTo>
                      <a:pt x="134" y="643"/>
                    </a:lnTo>
                    <a:lnTo>
                      <a:pt x="132" y="644"/>
                    </a:lnTo>
                    <a:lnTo>
                      <a:pt x="132" y="644"/>
                    </a:lnTo>
                    <a:lnTo>
                      <a:pt x="125" y="649"/>
                    </a:lnTo>
                    <a:lnTo>
                      <a:pt x="118" y="654"/>
                    </a:lnTo>
                    <a:lnTo>
                      <a:pt x="118" y="654"/>
                    </a:lnTo>
                    <a:lnTo>
                      <a:pt x="114" y="658"/>
                    </a:lnTo>
                    <a:lnTo>
                      <a:pt x="108" y="662"/>
                    </a:lnTo>
                    <a:lnTo>
                      <a:pt x="108" y="662"/>
                    </a:lnTo>
                    <a:lnTo>
                      <a:pt x="104" y="665"/>
                    </a:lnTo>
                    <a:lnTo>
                      <a:pt x="99" y="667"/>
                    </a:lnTo>
                    <a:lnTo>
                      <a:pt x="90" y="670"/>
                    </a:lnTo>
                    <a:lnTo>
                      <a:pt x="90" y="670"/>
                    </a:lnTo>
                    <a:lnTo>
                      <a:pt x="84" y="672"/>
                    </a:lnTo>
                    <a:lnTo>
                      <a:pt x="78" y="676"/>
                    </a:lnTo>
                    <a:lnTo>
                      <a:pt x="78" y="676"/>
                    </a:lnTo>
                    <a:lnTo>
                      <a:pt x="67" y="679"/>
                    </a:lnTo>
                    <a:lnTo>
                      <a:pt x="67" y="679"/>
                    </a:lnTo>
                    <a:lnTo>
                      <a:pt x="59" y="682"/>
                    </a:lnTo>
                    <a:lnTo>
                      <a:pt x="50" y="686"/>
                    </a:lnTo>
                    <a:lnTo>
                      <a:pt x="50" y="686"/>
                    </a:lnTo>
                    <a:lnTo>
                      <a:pt x="41" y="689"/>
                    </a:lnTo>
                    <a:lnTo>
                      <a:pt x="33" y="692"/>
                    </a:lnTo>
                    <a:lnTo>
                      <a:pt x="33" y="692"/>
                    </a:lnTo>
                    <a:lnTo>
                      <a:pt x="24" y="695"/>
                    </a:lnTo>
                    <a:lnTo>
                      <a:pt x="17" y="698"/>
                    </a:lnTo>
                    <a:lnTo>
                      <a:pt x="17" y="698"/>
                    </a:lnTo>
                    <a:lnTo>
                      <a:pt x="10" y="700"/>
                    </a:lnTo>
                    <a:lnTo>
                      <a:pt x="0" y="702"/>
                    </a:lnTo>
                    <a:lnTo>
                      <a:pt x="0" y="702"/>
                    </a:lnTo>
                    <a:lnTo>
                      <a:pt x="9" y="712"/>
                    </a:lnTo>
                    <a:lnTo>
                      <a:pt x="14" y="717"/>
                    </a:lnTo>
                    <a:lnTo>
                      <a:pt x="17" y="719"/>
                    </a:lnTo>
                    <a:lnTo>
                      <a:pt x="17" y="719"/>
                    </a:lnTo>
                    <a:lnTo>
                      <a:pt x="21" y="721"/>
                    </a:lnTo>
                    <a:lnTo>
                      <a:pt x="24" y="722"/>
                    </a:lnTo>
                    <a:lnTo>
                      <a:pt x="28" y="723"/>
                    </a:lnTo>
                    <a:lnTo>
                      <a:pt x="30" y="725"/>
                    </a:lnTo>
                    <a:lnTo>
                      <a:pt x="30" y="725"/>
                    </a:lnTo>
                    <a:lnTo>
                      <a:pt x="31" y="729"/>
                    </a:lnTo>
                    <a:lnTo>
                      <a:pt x="30" y="732"/>
                    </a:lnTo>
                    <a:lnTo>
                      <a:pt x="29" y="736"/>
                    </a:lnTo>
                    <a:lnTo>
                      <a:pt x="28" y="740"/>
                    </a:lnTo>
                    <a:lnTo>
                      <a:pt x="28" y="740"/>
                    </a:lnTo>
                    <a:lnTo>
                      <a:pt x="29" y="742"/>
                    </a:lnTo>
                    <a:lnTo>
                      <a:pt x="31" y="745"/>
                    </a:lnTo>
                    <a:lnTo>
                      <a:pt x="33" y="748"/>
                    </a:lnTo>
                    <a:lnTo>
                      <a:pt x="35" y="752"/>
                    </a:lnTo>
                    <a:lnTo>
                      <a:pt x="35" y="752"/>
                    </a:lnTo>
                    <a:lnTo>
                      <a:pt x="35" y="756"/>
                    </a:lnTo>
                    <a:lnTo>
                      <a:pt x="35" y="761"/>
                    </a:lnTo>
                    <a:lnTo>
                      <a:pt x="36" y="772"/>
                    </a:lnTo>
                    <a:lnTo>
                      <a:pt x="36" y="772"/>
                    </a:lnTo>
                    <a:lnTo>
                      <a:pt x="37" y="775"/>
                    </a:lnTo>
                    <a:lnTo>
                      <a:pt x="39" y="777"/>
                    </a:lnTo>
                    <a:lnTo>
                      <a:pt x="41" y="780"/>
                    </a:lnTo>
                    <a:lnTo>
                      <a:pt x="41" y="784"/>
                    </a:lnTo>
                    <a:lnTo>
                      <a:pt x="41" y="784"/>
                    </a:lnTo>
                    <a:lnTo>
                      <a:pt x="42" y="788"/>
                    </a:lnTo>
                    <a:lnTo>
                      <a:pt x="43" y="791"/>
                    </a:lnTo>
                    <a:lnTo>
                      <a:pt x="46" y="793"/>
                    </a:lnTo>
                    <a:lnTo>
                      <a:pt x="47" y="796"/>
                    </a:lnTo>
                    <a:lnTo>
                      <a:pt x="47" y="796"/>
                    </a:lnTo>
                    <a:lnTo>
                      <a:pt x="48" y="795"/>
                    </a:lnTo>
                    <a:lnTo>
                      <a:pt x="52" y="794"/>
                    </a:lnTo>
                    <a:lnTo>
                      <a:pt x="55" y="793"/>
                    </a:lnTo>
                    <a:lnTo>
                      <a:pt x="56" y="792"/>
                    </a:lnTo>
                    <a:lnTo>
                      <a:pt x="56" y="792"/>
                    </a:lnTo>
                    <a:lnTo>
                      <a:pt x="58" y="789"/>
                    </a:lnTo>
                    <a:lnTo>
                      <a:pt x="61" y="786"/>
                    </a:lnTo>
                    <a:lnTo>
                      <a:pt x="61" y="786"/>
                    </a:lnTo>
                    <a:lnTo>
                      <a:pt x="64" y="783"/>
                    </a:lnTo>
                    <a:lnTo>
                      <a:pt x="67" y="780"/>
                    </a:lnTo>
                    <a:lnTo>
                      <a:pt x="67" y="780"/>
                    </a:lnTo>
                    <a:lnTo>
                      <a:pt x="69" y="779"/>
                    </a:lnTo>
                    <a:lnTo>
                      <a:pt x="70" y="779"/>
                    </a:lnTo>
                    <a:lnTo>
                      <a:pt x="71" y="778"/>
                    </a:lnTo>
                    <a:lnTo>
                      <a:pt x="72" y="777"/>
                    </a:lnTo>
                    <a:lnTo>
                      <a:pt x="72" y="777"/>
                    </a:lnTo>
                    <a:lnTo>
                      <a:pt x="74" y="772"/>
                    </a:lnTo>
                    <a:lnTo>
                      <a:pt x="75" y="770"/>
                    </a:lnTo>
                    <a:lnTo>
                      <a:pt x="76" y="767"/>
                    </a:lnTo>
                    <a:lnTo>
                      <a:pt x="76" y="767"/>
                    </a:lnTo>
                    <a:lnTo>
                      <a:pt x="80" y="765"/>
                    </a:lnTo>
                    <a:lnTo>
                      <a:pt x="80" y="765"/>
                    </a:lnTo>
                    <a:lnTo>
                      <a:pt x="80" y="764"/>
                    </a:lnTo>
                    <a:lnTo>
                      <a:pt x="80" y="764"/>
                    </a:lnTo>
                    <a:lnTo>
                      <a:pt x="80" y="763"/>
                    </a:lnTo>
                    <a:lnTo>
                      <a:pt x="79" y="762"/>
                    </a:lnTo>
                    <a:lnTo>
                      <a:pt x="79" y="762"/>
                    </a:lnTo>
                    <a:lnTo>
                      <a:pt x="80" y="761"/>
                    </a:lnTo>
                    <a:lnTo>
                      <a:pt x="80" y="761"/>
                    </a:lnTo>
                    <a:lnTo>
                      <a:pt x="85" y="757"/>
                    </a:lnTo>
                    <a:lnTo>
                      <a:pt x="87" y="754"/>
                    </a:lnTo>
                    <a:lnTo>
                      <a:pt x="87" y="752"/>
                    </a:lnTo>
                    <a:lnTo>
                      <a:pt x="86" y="751"/>
                    </a:lnTo>
                    <a:lnTo>
                      <a:pt x="86" y="751"/>
                    </a:lnTo>
                    <a:lnTo>
                      <a:pt x="85" y="748"/>
                    </a:lnTo>
                    <a:lnTo>
                      <a:pt x="83" y="746"/>
                    </a:lnTo>
                    <a:lnTo>
                      <a:pt x="83" y="745"/>
                    </a:lnTo>
                    <a:lnTo>
                      <a:pt x="83" y="744"/>
                    </a:lnTo>
                    <a:lnTo>
                      <a:pt x="83" y="744"/>
                    </a:lnTo>
                    <a:lnTo>
                      <a:pt x="84" y="741"/>
                    </a:lnTo>
                    <a:lnTo>
                      <a:pt x="85" y="739"/>
                    </a:lnTo>
                    <a:lnTo>
                      <a:pt x="85" y="738"/>
                    </a:lnTo>
                    <a:lnTo>
                      <a:pt x="85" y="738"/>
                    </a:lnTo>
                    <a:lnTo>
                      <a:pt x="83" y="736"/>
                    </a:lnTo>
                    <a:lnTo>
                      <a:pt x="83" y="735"/>
                    </a:lnTo>
                    <a:lnTo>
                      <a:pt x="83" y="734"/>
                    </a:lnTo>
                    <a:lnTo>
                      <a:pt x="83" y="734"/>
                    </a:lnTo>
                    <a:lnTo>
                      <a:pt x="85" y="733"/>
                    </a:lnTo>
                    <a:lnTo>
                      <a:pt x="87" y="733"/>
                    </a:lnTo>
                    <a:lnTo>
                      <a:pt x="87" y="733"/>
                    </a:lnTo>
                    <a:lnTo>
                      <a:pt x="91" y="735"/>
                    </a:lnTo>
                    <a:lnTo>
                      <a:pt x="93" y="736"/>
                    </a:lnTo>
                    <a:lnTo>
                      <a:pt x="95" y="735"/>
                    </a:lnTo>
                    <a:lnTo>
                      <a:pt x="95" y="735"/>
                    </a:lnTo>
                    <a:lnTo>
                      <a:pt x="99" y="731"/>
                    </a:lnTo>
                    <a:lnTo>
                      <a:pt x="102" y="730"/>
                    </a:lnTo>
                    <a:lnTo>
                      <a:pt x="103" y="730"/>
                    </a:lnTo>
                    <a:lnTo>
                      <a:pt x="103" y="730"/>
                    </a:lnTo>
                    <a:lnTo>
                      <a:pt x="106" y="733"/>
                    </a:lnTo>
                    <a:lnTo>
                      <a:pt x="111" y="734"/>
                    </a:lnTo>
                    <a:lnTo>
                      <a:pt x="111" y="734"/>
                    </a:lnTo>
                    <a:lnTo>
                      <a:pt x="112" y="735"/>
                    </a:lnTo>
                    <a:lnTo>
                      <a:pt x="114" y="736"/>
                    </a:lnTo>
                    <a:lnTo>
                      <a:pt x="116" y="739"/>
                    </a:lnTo>
                    <a:lnTo>
                      <a:pt x="117" y="739"/>
                    </a:lnTo>
                    <a:lnTo>
                      <a:pt x="117" y="739"/>
                    </a:lnTo>
                    <a:lnTo>
                      <a:pt x="119" y="736"/>
                    </a:lnTo>
                    <a:lnTo>
                      <a:pt x="122" y="735"/>
                    </a:lnTo>
                    <a:lnTo>
                      <a:pt x="122" y="735"/>
                    </a:lnTo>
                    <a:lnTo>
                      <a:pt x="125" y="735"/>
                    </a:lnTo>
                    <a:lnTo>
                      <a:pt x="128" y="736"/>
                    </a:lnTo>
                    <a:lnTo>
                      <a:pt x="128" y="736"/>
                    </a:lnTo>
                    <a:lnTo>
                      <a:pt x="134" y="739"/>
                    </a:lnTo>
                    <a:lnTo>
                      <a:pt x="134" y="739"/>
                    </a:lnTo>
                    <a:lnTo>
                      <a:pt x="136" y="740"/>
                    </a:lnTo>
                    <a:lnTo>
                      <a:pt x="136" y="742"/>
                    </a:lnTo>
                    <a:lnTo>
                      <a:pt x="136" y="742"/>
                    </a:lnTo>
                    <a:lnTo>
                      <a:pt x="137" y="744"/>
                    </a:lnTo>
                    <a:lnTo>
                      <a:pt x="137" y="745"/>
                    </a:lnTo>
                    <a:lnTo>
                      <a:pt x="138" y="745"/>
                    </a:lnTo>
                    <a:lnTo>
                      <a:pt x="138" y="745"/>
                    </a:lnTo>
                    <a:lnTo>
                      <a:pt x="140" y="745"/>
                    </a:lnTo>
                    <a:lnTo>
                      <a:pt x="142" y="746"/>
                    </a:lnTo>
                    <a:lnTo>
                      <a:pt x="143" y="747"/>
                    </a:lnTo>
                    <a:lnTo>
                      <a:pt x="142" y="748"/>
                    </a:lnTo>
                    <a:lnTo>
                      <a:pt x="142" y="748"/>
                    </a:lnTo>
                    <a:lnTo>
                      <a:pt x="137" y="756"/>
                    </a:lnTo>
                    <a:lnTo>
                      <a:pt x="137" y="756"/>
                    </a:lnTo>
                    <a:lnTo>
                      <a:pt x="136" y="758"/>
                    </a:lnTo>
                    <a:lnTo>
                      <a:pt x="137" y="760"/>
                    </a:lnTo>
                    <a:lnTo>
                      <a:pt x="137" y="760"/>
                    </a:lnTo>
                    <a:lnTo>
                      <a:pt x="137" y="762"/>
                    </a:lnTo>
                    <a:lnTo>
                      <a:pt x="136" y="765"/>
                    </a:lnTo>
                    <a:lnTo>
                      <a:pt x="136" y="765"/>
                    </a:lnTo>
                    <a:lnTo>
                      <a:pt x="133" y="770"/>
                    </a:lnTo>
                    <a:lnTo>
                      <a:pt x="133" y="772"/>
                    </a:lnTo>
                    <a:lnTo>
                      <a:pt x="133" y="773"/>
                    </a:lnTo>
                    <a:lnTo>
                      <a:pt x="133" y="773"/>
                    </a:lnTo>
                    <a:lnTo>
                      <a:pt x="139" y="776"/>
                    </a:lnTo>
                    <a:lnTo>
                      <a:pt x="139" y="776"/>
                    </a:lnTo>
                    <a:lnTo>
                      <a:pt x="143" y="777"/>
                    </a:lnTo>
                    <a:lnTo>
                      <a:pt x="145" y="779"/>
                    </a:lnTo>
                    <a:lnTo>
                      <a:pt x="145" y="779"/>
                    </a:lnTo>
                    <a:lnTo>
                      <a:pt x="146" y="779"/>
                    </a:lnTo>
                    <a:lnTo>
                      <a:pt x="147" y="779"/>
                    </a:lnTo>
                    <a:lnTo>
                      <a:pt x="149" y="779"/>
                    </a:lnTo>
                    <a:lnTo>
                      <a:pt x="149" y="779"/>
                    </a:lnTo>
                    <a:lnTo>
                      <a:pt x="149" y="781"/>
                    </a:lnTo>
                    <a:lnTo>
                      <a:pt x="149" y="782"/>
                    </a:lnTo>
                    <a:lnTo>
                      <a:pt x="150" y="782"/>
                    </a:lnTo>
                    <a:lnTo>
                      <a:pt x="150" y="782"/>
                    </a:lnTo>
                    <a:lnTo>
                      <a:pt x="154" y="781"/>
                    </a:lnTo>
                    <a:lnTo>
                      <a:pt x="156" y="780"/>
                    </a:lnTo>
                    <a:lnTo>
                      <a:pt x="157" y="778"/>
                    </a:lnTo>
                    <a:lnTo>
                      <a:pt x="157" y="778"/>
                    </a:lnTo>
                    <a:lnTo>
                      <a:pt x="159" y="773"/>
                    </a:lnTo>
                    <a:lnTo>
                      <a:pt x="160" y="770"/>
                    </a:lnTo>
                    <a:lnTo>
                      <a:pt x="161" y="767"/>
                    </a:lnTo>
                    <a:lnTo>
                      <a:pt x="161" y="767"/>
                    </a:lnTo>
                    <a:lnTo>
                      <a:pt x="166" y="765"/>
                    </a:lnTo>
                    <a:lnTo>
                      <a:pt x="169" y="764"/>
                    </a:lnTo>
                    <a:lnTo>
                      <a:pt x="170" y="763"/>
                    </a:lnTo>
                    <a:lnTo>
                      <a:pt x="170" y="763"/>
                    </a:lnTo>
                    <a:lnTo>
                      <a:pt x="171" y="761"/>
                    </a:lnTo>
                    <a:lnTo>
                      <a:pt x="174" y="761"/>
                    </a:lnTo>
                    <a:lnTo>
                      <a:pt x="174" y="761"/>
                    </a:lnTo>
                    <a:lnTo>
                      <a:pt x="176" y="762"/>
                    </a:lnTo>
                    <a:lnTo>
                      <a:pt x="179" y="762"/>
                    </a:lnTo>
                    <a:lnTo>
                      <a:pt x="179" y="762"/>
                    </a:lnTo>
                    <a:lnTo>
                      <a:pt x="186" y="763"/>
                    </a:lnTo>
                    <a:lnTo>
                      <a:pt x="186" y="763"/>
                    </a:lnTo>
                    <a:lnTo>
                      <a:pt x="187" y="764"/>
                    </a:lnTo>
                    <a:lnTo>
                      <a:pt x="188" y="764"/>
                    </a:lnTo>
                    <a:lnTo>
                      <a:pt x="189" y="764"/>
                    </a:lnTo>
                    <a:lnTo>
                      <a:pt x="189" y="764"/>
                    </a:lnTo>
                    <a:lnTo>
                      <a:pt x="193" y="762"/>
                    </a:lnTo>
                    <a:lnTo>
                      <a:pt x="198" y="759"/>
                    </a:lnTo>
                    <a:lnTo>
                      <a:pt x="198" y="759"/>
                    </a:lnTo>
                    <a:lnTo>
                      <a:pt x="201" y="756"/>
                    </a:lnTo>
                    <a:lnTo>
                      <a:pt x="206" y="754"/>
                    </a:lnTo>
                    <a:lnTo>
                      <a:pt x="206" y="754"/>
                    </a:lnTo>
                    <a:lnTo>
                      <a:pt x="210" y="755"/>
                    </a:lnTo>
                    <a:lnTo>
                      <a:pt x="211" y="755"/>
                    </a:lnTo>
                    <a:lnTo>
                      <a:pt x="213" y="755"/>
                    </a:lnTo>
                    <a:lnTo>
                      <a:pt x="213" y="755"/>
                    </a:lnTo>
                    <a:lnTo>
                      <a:pt x="217" y="753"/>
                    </a:lnTo>
                    <a:lnTo>
                      <a:pt x="219" y="752"/>
                    </a:lnTo>
                    <a:lnTo>
                      <a:pt x="221" y="752"/>
                    </a:lnTo>
                    <a:lnTo>
                      <a:pt x="221" y="752"/>
                    </a:lnTo>
                    <a:lnTo>
                      <a:pt x="223" y="755"/>
                    </a:lnTo>
                    <a:lnTo>
                      <a:pt x="225" y="758"/>
                    </a:lnTo>
                    <a:lnTo>
                      <a:pt x="225" y="758"/>
                    </a:lnTo>
                    <a:lnTo>
                      <a:pt x="226" y="762"/>
                    </a:lnTo>
                    <a:lnTo>
                      <a:pt x="226" y="765"/>
                    </a:lnTo>
                    <a:lnTo>
                      <a:pt x="226" y="765"/>
                    </a:lnTo>
                    <a:lnTo>
                      <a:pt x="227" y="765"/>
                    </a:lnTo>
                    <a:lnTo>
                      <a:pt x="227" y="765"/>
                    </a:lnTo>
                    <a:lnTo>
                      <a:pt x="232" y="763"/>
                    </a:lnTo>
                    <a:lnTo>
                      <a:pt x="234" y="761"/>
                    </a:lnTo>
                    <a:lnTo>
                      <a:pt x="234" y="760"/>
                    </a:lnTo>
                    <a:lnTo>
                      <a:pt x="234" y="758"/>
                    </a:lnTo>
                    <a:lnTo>
                      <a:pt x="234" y="758"/>
                    </a:lnTo>
                    <a:lnTo>
                      <a:pt x="232" y="755"/>
                    </a:lnTo>
                    <a:lnTo>
                      <a:pt x="232" y="754"/>
                    </a:lnTo>
                    <a:lnTo>
                      <a:pt x="233" y="752"/>
                    </a:lnTo>
                    <a:lnTo>
                      <a:pt x="233" y="752"/>
                    </a:lnTo>
                    <a:lnTo>
                      <a:pt x="235" y="750"/>
                    </a:lnTo>
                    <a:lnTo>
                      <a:pt x="235" y="749"/>
                    </a:lnTo>
                    <a:lnTo>
                      <a:pt x="235" y="746"/>
                    </a:lnTo>
                    <a:lnTo>
                      <a:pt x="235" y="746"/>
                    </a:lnTo>
                    <a:lnTo>
                      <a:pt x="233" y="741"/>
                    </a:lnTo>
                    <a:lnTo>
                      <a:pt x="233" y="738"/>
                    </a:lnTo>
                    <a:lnTo>
                      <a:pt x="233" y="738"/>
                    </a:lnTo>
                    <a:lnTo>
                      <a:pt x="235" y="735"/>
                    </a:lnTo>
                    <a:lnTo>
                      <a:pt x="240" y="732"/>
                    </a:lnTo>
                    <a:lnTo>
                      <a:pt x="244" y="729"/>
                    </a:lnTo>
                    <a:lnTo>
                      <a:pt x="246" y="728"/>
                    </a:lnTo>
                    <a:lnTo>
                      <a:pt x="248" y="729"/>
                    </a:lnTo>
                    <a:lnTo>
                      <a:pt x="248" y="729"/>
                    </a:lnTo>
                    <a:lnTo>
                      <a:pt x="250" y="731"/>
                    </a:lnTo>
                    <a:lnTo>
                      <a:pt x="252" y="731"/>
                    </a:lnTo>
                    <a:lnTo>
                      <a:pt x="253" y="730"/>
                    </a:lnTo>
                    <a:lnTo>
                      <a:pt x="253" y="730"/>
                    </a:lnTo>
                    <a:lnTo>
                      <a:pt x="256" y="726"/>
                    </a:lnTo>
                    <a:lnTo>
                      <a:pt x="258" y="723"/>
                    </a:lnTo>
                    <a:lnTo>
                      <a:pt x="259" y="719"/>
                    </a:lnTo>
                    <a:lnTo>
                      <a:pt x="259" y="719"/>
                    </a:lnTo>
                    <a:lnTo>
                      <a:pt x="260" y="714"/>
                    </a:lnTo>
                    <a:lnTo>
                      <a:pt x="262" y="710"/>
                    </a:lnTo>
                    <a:lnTo>
                      <a:pt x="265" y="706"/>
                    </a:lnTo>
                    <a:lnTo>
                      <a:pt x="265" y="706"/>
                    </a:lnTo>
                    <a:lnTo>
                      <a:pt x="267" y="701"/>
                    </a:lnTo>
                    <a:lnTo>
                      <a:pt x="268" y="699"/>
                    </a:lnTo>
                    <a:lnTo>
                      <a:pt x="272" y="697"/>
                    </a:lnTo>
                    <a:lnTo>
                      <a:pt x="272" y="697"/>
                    </a:lnTo>
                    <a:lnTo>
                      <a:pt x="275" y="696"/>
                    </a:lnTo>
                    <a:lnTo>
                      <a:pt x="279" y="695"/>
                    </a:lnTo>
                    <a:lnTo>
                      <a:pt x="282" y="694"/>
                    </a:lnTo>
                    <a:lnTo>
                      <a:pt x="284" y="693"/>
                    </a:lnTo>
                    <a:lnTo>
                      <a:pt x="284" y="693"/>
                    </a:lnTo>
                    <a:lnTo>
                      <a:pt x="289" y="689"/>
                    </a:lnTo>
                    <a:lnTo>
                      <a:pt x="293" y="687"/>
                    </a:lnTo>
                    <a:lnTo>
                      <a:pt x="293" y="687"/>
                    </a:lnTo>
                    <a:lnTo>
                      <a:pt x="299" y="687"/>
                    </a:lnTo>
                    <a:lnTo>
                      <a:pt x="304" y="687"/>
                    </a:lnTo>
                    <a:lnTo>
                      <a:pt x="306" y="686"/>
                    </a:lnTo>
                    <a:lnTo>
                      <a:pt x="306" y="686"/>
                    </a:lnTo>
                    <a:lnTo>
                      <a:pt x="311" y="684"/>
                    </a:lnTo>
                    <a:lnTo>
                      <a:pt x="316" y="683"/>
                    </a:lnTo>
                    <a:lnTo>
                      <a:pt x="316" y="683"/>
                    </a:lnTo>
                    <a:lnTo>
                      <a:pt x="319" y="685"/>
                    </a:lnTo>
                    <a:lnTo>
                      <a:pt x="321" y="686"/>
                    </a:lnTo>
                    <a:lnTo>
                      <a:pt x="323" y="686"/>
                    </a:lnTo>
                    <a:lnTo>
                      <a:pt x="323" y="686"/>
                    </a:lnTo>
                    <a:lnTo>
                      <a:pt x="326" y="686"/>
                    </a:lnTo>
                    <a:lnTo>
                      <a:pt x="329" y="687"/>
                    </a:lnTo>
                    <a:lnTo>
                      <a:pt x="329" y="687"/>
                    </a:lnTo>
                    <a:lnTo>
                      <a:pt x="331" y="690"/>
                    </a:lnTo>
                    <a:lnTo>
                      <a:pt x="331" y="694"/>
                    </a:lnTo>
                    <a:lnTo>
                      <a:pt x="331" y="694"/>
                    </a:lnTo>
                    <a:lnTo>
                      <a:pt x="332" y="697"/>
                    </a:lnTo>
                    <a:lnTo>
                      <a:pt x="335" y="699"/>
                    </a:lnTo>
                    <a:lnTo>
                      <a:pt x="336" y="702"/>
                    </a:lnTo>
                    <a:lnTo>
                      <a:pt x="337" y="703"/>
                    </a:lnTo>
                    <a:lnTo>
                      <a:pt x="337" y="703"/>
                    </a:lnTo>
                    <a:lnTo>
                      <a:pt x="337" y="715"/>
                    </a:lnTo>
                    <a:lnTo>
                      <a:pt x="337" y="715"/>
                    </a:lnTo>
                    <a:lnTo>
                      <a:pt x="337" y="721"/>
                    </a:lnTo>
                    <a:lnTo>
                      <a:pt x="336" y="725"/>
                    </a:lnTo>
                    <a:lnTo>
                      <a:pt x="336" y="725"/>
                    </a:lnTo>
                    <a:lnTo>
                      <a:pt x="336" y="726"/>
                    </a:lnTo>
                    <a:lnTo>
                      <a:pt x="337" y="727"/>
                    </a:lnTo>
                    <a:lnTo>
                      <a:pt x="339" y="729"/>
                    </a:lnTo>
                    <a:lnTo>
                      <a:pt x="339" y="729"/>
                    </a:lnTo>
                    <a:lnTo>
                      <a:pt x="339" y="730"/>
                    </a:lnTo>
                    <a:lnTo>
                      <a:pt x="339" y="731"/>
                    </a:lnTo>
                    <a:lnTo>
                      <a:pt x="339" y="733"/>
                    </a:lnTo>
                    <a:lnTo>
                      <a:pt x="340" y="735"/>
                    </a:lnTo>
                    <a:lnTo>
                      <a:pt x="340" y="735"/>
                    </a:lnTo>
                    <a:lnTo>
                      <a:pt x="341" y="736"/>
                    </a:lnTo>
                    <a:lnTo>
                      <a:pt x="344" y="736"/>
                    </a:lnTo>
                    <a:lnTo>
                      <a:pt x="348" y="738"/>
                    </a:lnTo>
                    <a:lnTo>
                      <a:pt x="348" y="738"/>
                    </a:lnTo>
                    <a:lnTo>
                      <a:pt x="349" y="739"/>
                    </a:lnTo>
                    <a:lnTo>
                      <a:pt x="348" y="740"/>
                    </a:lnTo>
                    <a:lnTo>
                      <a:pt x="347" y="741"/>
                    </a:lnTo>
                    <a:lnTo>
                      <a:pt x="347" y="741"/>
                    </a:lnTo>
                    <a:lnTo>
                      <a:pt x="348" y="743"/>
                    </a:lnTo>
                    <a:lnTo>
                      <a:pt x="350" y="746"/>
                    </a:lnTo>
                    <a:lnTo>
                      <a:pt x="350" y="746"/>
                    </a:lnTo>
                    <a:lnTo>
                      <a:pt x="352" y="748"/>
                    </a:lnTo>
                    <a:lnTo>
                      <a:pt x="355" y="749"/>
                    </a:lnTo>
                    <a:lnTo>
                      <a:pt x="355" y="749"/>
                    </a:lnTo>
                    <a:lnTo>
                      <a:pt x="359" y="751"/>
                    </a:lnTo>
                    <a:lnTo>
                      <a:pt x="363" y="754"/>
                    </a:lnTo>
                    <a:lnTo>
                      <a:pt x="363" y="754"/>
                    </a:lnTo>
                    <a:lnTo>
                      <a:pt x="364" y="754"/>
                    </a:lnTo>
                    <a:lnTo>
                      <a:pt x="365" y="754"/>
                    </a:lnTo>
                    <a:lnTo>
                      <a:pt x="368" y="753"/>
                    </a:lnTo>
                    <a:lnTo>
                      <a:pt x="368" y="753"/>
                    </a:lnTo>
                    <a:lnTo>
                      <a:pt x="370" y="754"/>
                    </a:lnTo>
                    <a:lnTo>
                      <a:pt x="371" y="755"/>
                    </a:lnTo>
                    <a:lnTo>
                      <a:pt x="375" y="759"/>
                    </a:lnTo>
                    <a:lnTo>
                      <a:pt x="375" y="759"/>
                    </a:lnTo>
                    <a:lnTo>
                      <a:pt x="375" y="761"/>
                    </a:lnTo>
                    <a:lnTo>
                      <a:pt x="375" y="763"/>
                    </a:lnTo>
                    <a:lnTo>
                      <a:pt x="373" y="765"/>
                    </a:lnTo>
                    <a:lnTo>
                      <a:pt x="373" y="765"/>
                    </a:lnTo>
                    <a:lnTo>
                      <a:pt x="370" y="773"/>
                    </a:lnTo>
                    <a:lnTo>
                      <a:pt x="370" y="773"/>
                    </a:lnTo>
                    <a:lnTo>
                      <a:pt x="371" y="774"/>
                    </a:lnTo>
                    <a:lnTo>
                      <a:pt x="372" y="776"/>
                    </a:lnTo>
                    <a:lnTo>
                      <a:pt x="375" y="780"/>
                    </a:lnTo>
                    <a:lnTo>
                      <a:pt x="375" y="780"/>
                    </a:lnTo>
                    <a:lnTo>
                      <a:pt x="376" y="781"/>
                    </a:lnTo>
                    <a:lnTo>
                      <a:pt x="374" y="783"/>
                    </a:lnTo>
                    <a:lnTo>
                      <a:pt x="374" y="783"/>
                    </a:lnTo>
                    <a:lnTo>
                      <a:pt x="374" y="785"/>
                    </a:lnTo>
                    <a:lnTo>
                      <a:pt x="372" y="787"/>
                    </a:lnTo>
                    <a:lnTo>
                      <a:pt x="372" y="787"/>
                    </a:lnTo>
                    <a:lnTo>
                      <a:pt x="369" y="790"/>
                    </a:lnTo>
                    <a:lnTo>
                      <a:pt x="368" y="791"/>
                    </a:lnTo>
                    <a:lnTo>
                      <a:pt x="367" y="792"/>
                    </a:lnTo>
                    <a:lnTo>
                      <a:pt x="367" y="792"/>
                    </a:lnTo>
                    <a:lnTo>
                      <a:pt x="368" y="794"/>
                    </a:lnTo>
                    <a:lnTo>
                      <a:pt x="369" y="795"/>
                    </a:lnTo>
                    <a:lnTo>
                      <a:pt x="372" y="798"/>
                    </a:lnTo>
                    <a:lnTo>
                      <a:pt x="372" y="798"/>
                    </a:lnTo>
                    <a:lnTo>
                      <a:pt x="374" y="802"/>
                    </a:lnTo>
                    <a:lnTo>
                      <a:pt x="374" y="805"/>
                    </a:lnTo>
                    <a:lnTo>
                      <a:pt x="374" y="805"/>
                    </a:lnTo>
                    <a:lnTo>
                      <a:pt x="375" y="807"/>
                    </a:lnTo>
                    <a:lnTo>
                      <a:pt x="376" y="809"/>
                    </a:lnTo>
                    <a:lnTo>
                      <a:pt x="377" y="811"/>
                    </a:lnTo>
                    <a:lnTo>
                      <a:pt x="377" y="811"/>
                    </a:lnTo>
                    <a:lnTo>
                      <a:pt x="379" y="811"/>
                    </a:lnTo>
                    <a:lnTo>
                      <a:pt x="382" y="810"/>
                    </a:lnTo>
                    <a:lnTo>
                      <a:pt x="382" y="810"/>
                    </a:lnTo>
                    <a:lnTo>
                      <a:pt x="383" y="809"/>
                    </a:lnTo>
                    <a:lnTo>
                      <a:pt x="384" y="806"/>
                    </a:lnTo>
                    <a:lnTo>
                      <a:pt x="384" y="804"/>
                    </a:lnTo>
                    <a:lnTo>
                      <a:pt x="385" y="802"/>
                    </a:lnTo>
                    <a:lnTo>
                      <a:pt x="385" y="802"/>
                    </a:lnTo>
                    <a:lnTo>
                      <a:pt x="386" y="802"/>
                    </a:lnTo>
                    <a:lnTo>
                      <a:pt x="388" y="802"/>
                    </a:lnTo>
                    <a:lnTo>
                      <a:pt x="393" y="803"/>
                    </a:lnTo>
                    <a:lnTo>
                      <a:pt x="393" y="803"/>
                    </a:lnTo>
                    <a:lnTo>
                      <a:pt x="397" y="806"/>
                    </a:lnTo>
                    <a:lnTo>
                      <a:pt x="401" y="808"/>
                    </a:lnTo>
                    <a:lnTo>
                      <a:pt x="401" y="808"/>
                    </a:lnTo>
                    <a:lnTo>
                      <a:pt x="402" y="808"/>
                    </a:lnTo>
                    <a:lnTo>
                      <a:pt x="404" y="808"/>
                    </a:lnTo>
                    <a:lnTo>
                      <a:pt x="404" y="808"/>
                    </a:lnTo>
                    <a:lnTo>
                      <a:pt x="409" y="808"/>
                    </a:lnTo>
                    <a:lnTo>
                      <a:pt x="409" y="808"/>
                    </a:lnTo>
                    <a:lnTo>
                      <a:pt x="409" y="807"/>
                    </a:lnTo>
                    <a:lnTo>
                      <a:pt x="410" y="806"/>
                    </a:lnTo>
                    <a:lnTo>
                      <a:pt x="410" y="804"/>
                    </a:lnTo>
                    <a:lnTo>
                      <a:pt x="410" y="804"/>
                    </a:lnTo>
                    <a:lnTo>
                      <a:pt x="412" y="802"/>
                    </a:lnTo>
                    <a:lnTo>
                      <a:pt x="414" y="799"/>
                    </a:lnTo>
                    <a:lnTo>
                      <a:pt x="414" y="799"/>
                    </a:lnTo>
                    <a:lnTo>
                      <a:pt x="420" y="798"/>
                    </a:lnTo>
                    <a:lnTo>
                      <a:pt x="420" y="798"/>
                    </a:lnTo>
                    <a:lnTo>
                      <a:pt x="421" y="797"/>
                    </a:lnTo>
                    <a:lnTo>
                      <a:pt x="421" y="794"/>
                    </a:lnTo>
                    <a:lnTo>
                      <a:pt x="422" y="790"/>
                    </a:lnTo>
                    <a:lnTo>
                      <a:pt x="422" y="790"/>
                    </a:lnTo>
                    <a:lnTo>
                      <a:pt x="421" y="785"/>
                    </a:lnTo>
                    <a:lnTo>
                      <a:pt x="420" y="779"/>
                    </a:lnTo>
                    <a:lnTo>
                      <a:pt x="420" y="779"/>
                    </a:lnTo>
                    <a:lnTo>
                      <a:pt x="420" y="777"/>
                    </a:lnTo>
                    <a:lnTo>
                      <a:pt x="421" y="777"/>
                    </a:lnTo>
                    <a:lnTo>
                      <a:pt x="423" y="777"/>
                    </a:lnTo>
                    <a:lnTo>
                      <a:pt x="423" y="777"/>
                    </a:lnTo>
                    <a:lnTo>
                      <a:pt x="426" y="777"/>
                    </a:lnTo>
                    <a:lnTo>
                      <a:pt x="428" y="778"/>
                    </a:lnTo>
                    <a:lnTo>
                      <a:pt x="428" y="778"/>
                    </a:lnTo>
                    <a:lnTo>
                      <a:pt x="431" y="778"/>
                    </a:lnTo>
                    <a:lnTo>
                      <a:pt x="432" y="778"/>
                    </a:lnTo>
                    <a:lnTo>
                      <a:pt x="435" y="777"/>
                    </a:lnTo>
                    <a:lnTo>
                      <a:pt x="435" y="777"/>
                    </a:lnTo>
                    <a:lnTo>
                      <a:pt x="440" y="774"/>
                    </a:lnTo>
                    <a:lnTo>
                      <a:pt x="440" y="774"/>
                    </a:lnTo>
                    <a:lnTo>
                      <a:pt x="443" y="773"/>
                    </a:lnTo>
                    <a:lnTo>
                      <a:pt x="446" y="772"/>
                    </a:lnTo>
                    <a:lnTo>
                      <a:pt x="446" y="772"/>
                    </a:lnTo>
                    <a:lnTo>
                      <a:pt x="456" y="770"/>
                    </a:lnTo>
                    <a:lnTo>
                      <a:pt x="456" y="770"/>
                    </a:lnTo>
                    <a:lnTo>
                      <a:pt x="457" y="770"/>
                    </a:lnTo>
                    <a:lnTo>
                      <a:pt x="457" y="769"/>
                    </a:lnTo>
                    <a:lnTo>
                      <a:pt x="457" y="764"/>
                    </a:lnTo>
                    <a:lnTo>
                      <a:pt x="457" y="764"/>
                    </a:lnTo>
                    <a:lnTo>
                      <a:pt x="457" y="763"/>
                    </a:lnTo>
                    <a:lnTo>
                      <a:pt x="456" y="763"/>
                    </a:lnTo>
                    <a:lnTo>
                      <a:pt x="454" y="763"/>
                    </a:lnTo>
                    <a:lnTo>
                      <a:pt x="453" y="762"/>
                    </a:lnTo>
                    <a:lnTo>
                      <a:pt x="453" y="762"/>
                    </a:lnTo>
                    <a:lnTo>
                      <a:pt x="453" y="761"/>
                    </a:lnTo>
                    <a:lnTo>
                      <a:pt x="453" y="760"/>
                    </a:lnTo>
                    <a:lnTo>
                      <a:pt x="454" y="758"/>
                    </a:lnTo>
                    <a:lnTo>
                      <a:pt x="454" y="758"/>
                    </a:lnTo>
                    <a:lnTo>
                      <a:pt x="455" y="756"/>
                    </a:lnTo>
                    <a:lnTo>
                      <a:pt x="454" y="755"/>
                    </a:lnTo>
                    <a:lnTo>
                      <a:pt x="453" y="751"/>
                    </a:lnTo>
                    <a:lnTo>
                      <a:pt x="453" y="751"/>
                    </a:lnTo>
                    <a:lnTo>
                      <a:pt x="454" y="749"/>
                    </a:lnTo>
                    <a:lnTo>
                      <a:pt x="455" y="748"/>
                    </a:lnTo>
                    <a:lnTo>
                      <a:pt x="457" y="745"/>
                    </a:lnTo>
                    <a:lnTo>
                      <a:pt x="457" y="745"/>
                    </a:lnTo>
                    <a:lnTo>
                      <a:pt x="460" y="744"/>
                    </a:lnTo>
                    <a:lnTo>
                      <a:pt x="466" y="743"/>
                    </a:lnTo>
                    <a:lnTo>
                      <a:pt x="466" y="743"/>
                    </a:lnTo>
                    <a:lnTo>
                      <a:pt x="470" y="744"/>
                    </a:lnTo>
                    <a:lnTo>
                      <a:pt x="473" y="746"/>
                    </a:lnTo>
                    <a:lnTo>
                      <a:pt x="473" y="746"/>
                    </a:lnTo>
                    <a:lnTo>
                      <a:pt x="475" y="746"/>
                    </a:lnTo>
                    <a:lnTo>
                      <a:pt x="475" y="745"/>
                    </a:lnTo>
                    <a:lnTo>
                      <a:pt x="476" y="742"/>
                    </a:lnTo>
                    <a:lnTo>
                      <a:pt x="476" y="742"/>
                    </a:lnTo>
                    <a:lnTo>
                      <a:pt x="475" y="739"/>
                    </a:lnTo>
                    <a:lnTo>
                      <a:pt x="474" y="734"/>
                    </a:lnTo>
                    <a:lnTo>
                      <a:pt x="474" y="734"/>
                    </a:lnTo>
                    <a:lnTo>
                      <a:pt x="473" y="733"/>
                    </a:lnTo>
                    <a:lnTo>
                      <a:pt x="474" y="732"/>
                    </a:lnTo>
                    <a:lnTo>
                      <a:pt x="474" y="732"/>
                    </a:lnTo>
                    <a:lnTo>
                      <a:pt x="474" y="731"/>
                    </a:lnTo>
                    <a:lnTo>
                      <a:pt x="472" y="728"/>
                    </a:lnTo>
                    <a:lnTo>
                      <a:pt x="472" y="728"/>
                    </a:lnTo>
                    <a:lnTo>
                      <a:pt x="471" y="726"/>
                    </a:lnTo>
                    <a:lnTo>
                      <a:pt x="471" y="723"/>
                    </a:lnTo>
                    <a:lnTo>
                      <a:pt x="470" y="718"/>
                    </a:lnTo>
                    <a:lnTo>
                      <a:pt x="470" y="718"/>
                    </a:lnTo>
                    <a:lnTo>
                      <a:pt x="471" y="711"/>
                    </a:lnTo>
                    <a:lnTo>
                      <a:pt x="472" y="704"/>
                    </a:lnTo>
                    <a:lnTo>
                      <a:pt x="472" y="704"/>
                    </a:lnTo>
                    <a:lnTo>
                      <a:pt x="476" y="704"/>
                    </a:lnTo>
                    <a:lnTo>
                      <a:pt x="482" y="704"/>
                    </a:lnTo>
                    <a:lnTo>
                      <a:pt x="482" y="704"/>
                    </a:lnTo>
                    <a:lnTo>
                      <a:pt x="483" y="703"/>
                    </a:lnTo>
                    <a:lnTo>
                      <a:pt x="485" y="702"/>
                    </a:lnTo>
                    <a:lnTo>
                      <a:pt x="487" y="700"/>
                    </a:lnTo>
                    <a:lnTo>
                      <a:pt x="487" y="700"/>
                    </a:lnTo>
                    <a:lnTo>
                      <a:pt x="490" y="701"/>
                    </a:lnTo>
                    <a:lnTo>
                      <a:pt x="493" y="702"/>
                    </a:lnTo>
                    <a:lnTo>
                      <a:pt x="493" y="702"/>
                    </a:lnTo>
                    <a:lnTo>
                      <a:pt x="495" y="703"/>
                    </a:lnTo>
                    <a:lnTo>
                      <a:pt x="496" y="702"/>
                    </a:lnTo>
                    <a:lnTo>
                      <a:pt x="498" y="701"/>
                    </a:lnTo>
                    <a:lnTo>
                      <a:pt x="498" y="701"/>
                    </a:lnTo>
                    <a:lnTo>
                      <a:pt x="500" y="699"/>
                    </a:lnTo>
                    <a:lnTo>
                      <a:pt x="502" y="697"/>
                    </a:lnTo>
                    <a:lnTo>
                      <a:pt x="502" y="697"/>
                    </a:lnTo>
                    <a:lnTo>
                      <a:pt x="504" y="695"/>
                    </a:lnTo>
                    <a:lnTo>
                      <a:pt x="507" y="693"/>
                    </a:lnTo>
                    <a:lnTo>
                      <a:pt x="507" y="693"/>
                    </a:lnTo>
                    <a:lnTo>
                      <a:pt x="512" y="691"/>
                    </a:lnTo>
                    <a:lnTo>
                      <a:pt x="513" y="689"/>
                    </a:lnTo>
                    <a:lnTo>
                      <a:pt x="514" y="688"/>
                    </a:lnTo>
                    <a:lnTo>
                      <a:pt x="514" y="688"/>
                    </a:lnTo>
                    <a:lnTo>
                      <a:pt x="514" y="685"/>
                    </a:lnTo>
                    <a:lnTo>
                      <a:pt x="514" y="683"/>
                    </a:lnTo>
                    <a:lnTo>
                      <a:pt x="514" y="683"/>
                    </a:lnTo>
                    <a:lnTo>
                      <a:pt x="515" y="678"/>
                    </a:lnTo>
                    <a:lnTo>
                      <a:pt x="515" y="678"/>
                    </a:lnTo>
                    <a:lnTo>
                      <a:pt x="516" y="674"/>
                    </a:lnTo>
                    <a:lnTo>
                      <a:pt x="517" y="670"/>
                    </a:lnTo>
                    <a:lnTo>
                      <a:pt x="517" y="670"/>
                    </a:lnTo>
                    <a:lnTo>
                      <a:pt x="518" y="669"/>
                    </a:lnTo>
                    <a:lnTo>
                      <a:pt x="519" y="670"/>
                    </a:lnTo>
                    <a:lnTo>
                      <a:pt x="521" y="671"/>
                    </a:lnTo>
                    <a:lnTo>
                      <a:pt x="521" y="671"/>
                    </a:lnTo>
                    <a:lnTo>
                      <a:pt x="522" y="672"/>
                    </a:lnTo>
                    <a:lnTo>
                      <a:pt x="523" y="675"/>
                    </a:lnTo>
                    <a:lnTo>
                      <a:pt x="523" y="675"/>
                    </a:lnTo>
                    <a:lnTo>
                      <a:pt x="525" y="675"/>
                    </a:lnTo>
                    <a:lnTo>
                      <a:pt x="528" y="676"/>
                    </a:lnTo>
                    <a:lnTo>
                      <a:pt x="528" y="676"/>
                    </a:lnTo>
                    <a:lnTo>
                      <a:pt x="529" y="680"/>
                    </a:lnTo>
                    <a:lnTo>
                      <a:pt x="530" y="684"/>
                    </a:lnTo>
                    <a:lnTo>
                      <a:pt x="530" y="684"/>
                    </a:lnTo>
                    <a:lnTo>
                      <a:pt x="531" y="685"/>
                    </a:lnTo>
                    <a:lnTo>
                      <a:pt x="532" y="686"/>
                    </a:lnTo>
                    <a:lnTo>
                      <a:pt x="535" y="687"/>
                    </a:lnTo>
                    <a:lnTo>
                      <a:pt x="535" y="687"/>
                    </a:lnTo>
                    <a:lnTo>
                      <a:pt x="535" y="688"/>
                    </a:lnTo>
                    <a:lnTo>
                      <a:pt x="536" y="690"/>
                    </a:lnTo>
                    <a:lnTo>
                      <a:pt x="536" y="690"/>
                    </a:lnTo>
                    <a:lnTo>
                      <a:pt x="538" y="692"/>
                    </a:lnTo>
                    <a:lnTo>
                      <a:pt x="541" y="694"/>
                    </a:lnTo>
                    <a:lnTo>
                      <a:pt x="541" y="694"/>
                    </a:lnTo>
                    <a:lnTo>
                      <a:pt x="544" y="696"/>
                    </a:lnTo>
                    <a:lnTo>
                      <a:pt x="546" y="700"/>
                    </a:lnTo>
                    <a:lnTo>
                      <a:pt x="546" y="700"/>
                    </a:lnTo>
                    <a:lnTo>
                      <a:pt x="547" y="702"/>
                    </a:lnTo>
                    <a:lnTo>
                      <a:pt x="547" y="703"/>
                    </a:lnTo>
                    <a:lnTo>
                      <a:pt x="546" y="706"/>
                    </a:lnTo>
                    <a:lnTo>
                      <a:pt x="546" y="706"/>
                    </a:lnTo>
                    <a:lnTo>
                      <a:pt x="546" y="709"/>
                    </a:lnTo>
                    <a:lnTo>
                      <a:pt x="547" y="712"/>
                    </a:lnTo>
                    <a:lnTo>
                      <a:pt x="547" y="712"/>
                    </a:lnTo>
                    <a:lnTo>
                      <a:pt x="549" y="713"/>
                    </a:lnTo>
                    <a:lnTo>
                      <a:pt x="551" y="713"/>
                    </a:lnTo>
                    <a:lnTo>
                      <a:pt x="551" y="713"/>
                    </a:lnTo>
                    <a:lnTo>
                      <a:pt x="551" y="713"/>
                    </a:lnTo>
                    <a:lnTo>
                      <a:pt x="553" y="714"/>
                    </a:lnTo>
                    <a:lnTo>
                      <a:pt x="555" y="716"/>
                    </a:lnTo>
                    <a:lnTo>
                      <a:pt x="555" y="716"/>
                    </a:lnTo>
                    <a:lnTo>
                      <a:pt x="557" y="715"/>
                    </a:lnTo>
                    <a:lnTo>
                      <a:pt x="560" y="715"/>
                    </a:lnTo>
                    <a:lnTo>
                      <a:pt x="563" y="713"/>
                    </a:lnTo>
                    <a:lnTo>
                      <a:pt x="563" y="713"/>
                    </a:lnTo>
                    <a:lnTo>
                      <a:pt x="564" y="714"/>
                    </a:lnTo>
                    <a:lnTo>
                      <a:pt x="565" y="716"/>
                    </a:lnTo>
                    <a:lnTo>
                      <a:pt x="565" y="716"/>
                    </a:lnTo>
                    <a:lnTo>
                      <a:pt x="566" y="717"/>
                    </a:lnTo>
                    <a:lnTo>
                      <a:pt x="566" y="719"/>
                    </a:lnTo>
                    <a:lnTo>
                      <a:pt x="566" y="719"/>
                    </a:lnTo>
                    <a:lnTo>
                      <a:pt x="566" y="721"/>
                    </a:lnTo>
                    <a:lnTo>
                      <a:pt x="566" y="722"/>
                    </a:lnTo>
                    <a:lnTo>
                      <a:pt x="566" y="722"/>
                    </a:lnTo>
                    <a:lnTo>
                      <a:pt x="566" y="722"/>
                    </a:lnTo>
                    <a:lnTo>
                      <a:pt x="568" y="721"/>
                    </a:lnTo>
                    <a:lnTo>
                      <a:pt x="569" y="721"/>
                    </a:lnTo>
                    <a:lnTo>
                      <a:pt x="569" y="721"/>
                    </a:lnTo>
                    <a:lnTo>
                      <a:pt x="571" y="716"/>
                    </a:lnTo>
                    <a:lnTo>
                      <a:pt x="571" y="716"/>
                    </a:lnTo>
                    <a:lnTo>
                      <a:pt x="571" y="715"/>
                    </a:lnTo>
                    <a:lnTo>
                      <a:pt x="571" y="713"/>
                    </a:lnTo>
                    <a:lnTo>
                      <a:pt x="571" y="713"/>
                    </a:lnTo>
                    <a:lnTo>
                      <a:pt x="572" y="712"/>
                    </a:lnTo>
                    <a:lnTo>
                      <a:pt x="572" y="712"/>
                    </a:lnTo>
                    <a:lnTo>
                      <a:pt x="571" y="710"/>
                    </a:lnTo>
                    <a:lnTo>
                      <a:pt x="571" y="710"/>
                    </a:lnTo>
                    <a:lnTo>
                      <a:pt x="571" y="709"/>
                    </a:lnTo>
                    <a:lnTo>
                      <a:pt x="571" y="709"/>
                    </a:lnTo>
                    <a:lnTo>
                      <a:pt x="572" y="708"/>
                    </a:lnTo>
                    <a:lnTo>
                      <a:pt x="572" y="708"/>
                    </a:lnTo>
                    <a:lnTo>
                      <a:pt x="572" y="708"/>
                    </a:lnTo>
                    <a:lnTo>
                      <a:pt x="571" y="707"/>
                    </a:lnTo>
                    <a:lnTo>
                      <a:pt x="570" y="706"/>
                    </a:lnTo>
                    <a:lnTo>
                      <a:pt x="571" y="704"/>
                    </a:lnTo>
                    <a:lnTo>
                      <a:pt x="571" y="704"/>
                    </a:lnTo>
                    <a:lnTo>
                      <a:pt x="572" y="702"/>
                    </a:lnTo>
                    <a:lnTo>
                      <a:pt x="573" y="699"/>
                    </a:lnTo>
                    <a:lnTo>
                      <a:pt x="573" y="699"/>
                    </a:lnTo>
                    <a:lnTo>
                      <a:pt x="572" y="695"/>
                    </a:lnTo>
                    <a:lnTo>
                      <a:pt x="571" y="693"/>
                    </a:lnTo>
                    <a:lnTo>
                      <a:pt x="571" y="693"/>
                    </a:lnTo>
                    <a:lnTo>
                      <a:pt x="570" y="692"/>
                    </a:lnTo>
                    <a:lnTo>
                      <a:pt x="570" y="690"/>
                    </a:lnTo>
                    <a:lnTo>
                      <a:pt x="570" y="689"/>
                    </a:lnTo>
                    <a:lnTo>
                      <a:pt x="570" y="689"/>
                    </a:lnTo>
                    <a:lnTo>
                      <a:pt x="571" y="687"/>
                    </a:lnTo>
                    <a:lnTo>
                      <a:pt x="571" y="685"/>
                    </a:lnTo>
                    <a:lnTo>
                      <a:pt x="571" y="682"/>
                    </a:lnTo>
                    <a:lnTo>
                      <a:pt x="571" y="682"/>
                    </a:lnTo>
                    <a:lnTo>
                      <a:pt x="573" y="679"/>
                    </a:lnTo>
                    <a:lnTo>
                      <a:pt x="575" y="676"/>
                    </a:lnTo>
                    <a:lnTo>
                      <a:pt x="575" y="676"/>
                    </a:lnTo>
                    <a:lnTo>
                      <a:pt x="575" y="674"/>
                    </a:lnTo>
                    <a:lnTo>
                      <a:pt x="574" y="670"/>
                    </a:lnTo>
                    <a:lnTo>
                      <a:pt x="574" y="670"/>
                    </a:lnTo>
                    <a:lnTo>
                      <a:pt x="572" y="666"/>
                    </a:lnTo>
                    <a:lnTo>
                      <a:pt x="571" y="664"/>
                    </a:lnTo>
                    <a:lnTo>
                      <a:pt x="570" y="661"/>
                    </a:lnTo>
                    <a:lnTo>
                      <a:pt x="570" y="661"/>
                    </a:lnTo>
                    <a:lnTo>
                      <a:pt x="570" y="659"/>
                    </a:lnTo>
                    <a:lnTo>
                      <a:pt x="569" y="658"/>
                    </a:lnTo>
                    <a:lnTo>
                      <a:pt x="568" y="655"/>
                    </a:lnTo>
                    <a:lnTo>
                      <a:pt x="568" y="655"/>
                    </a:lnTo>
                    <a:lnTo>
                      <a:pt x="567" y="650"/>
                    </a:lnTo>
                    <a:lnTo>
                      <a:pt x="567" y="650"/>
                    </a:lnTo>
                    <a:lnTo>
                      <a:pt x="566" y="647"/>
                    </a:lnTo>
                    <a:lnTo>
                      <a:pt x="566" y="645"/>
                    </a:lnTo>
                    <a:lnTo>
                      <a:pt x="566" y="645"/>
                    </a:lnTo>
                    <a:lnTo>
                      <a:pt x="568" y="641"/>
                    </a:lnTo>
                    <a:lnTo>
                      <a:pt x="570" y="638"/>
                    </a:lnTo>
                    <a:lnTo>
                      <a:pt x="570" y="638"/>
                    </a:lnTo>
                    <a:lnTo>
                      <a:pt x="570" y="634"/>
                    </a:lnTo>
                    <a:lnTo>
                      <a:pt x="570" y="632"/>
                    </a:lnTo>
                    <a:lnTo>
                      <a:pt x="571" y="631"/>
                    </a:lnTo>
                    <a:lnTo>
                      <a:pt x="571" y="631"/>
                    </a:lnTo>
                    <a:lnTo>
                      <a:pt x="573" y="628"/>
                    </a:lnTo>
                    <a:lnTo>
                      <a:pt x="574" y="626"/>
                    </a:lnTo>
                    <a:lnTo>
                      <a:pt x="574" y="624"/>
                    </a:lnTo>
                    <a:lnTo>
                      <a:pt x="574" y="624"/>
                    </a:lnTo>
                    <a:lnTo>
                      <a:pt x="574" y="623"/>
                    </a:lnTo>
                    <a:lnTo>
                      <a:pt x="573" y="621"/>
                    </a:lnTo>
                    <a:lnTo>
                      <a:pt x="571" y="620"/>
                    </a:lnTo>
                    <a:lnTo>
                      <a:pt x="571" y="619"/>
                    </a:lnTo>
                    <a:lnTo>
                      <a:pt x="571" y="619"/>
                    </a:lnTo>
                    <a:lnTo>
                      <a:pt x="571" y="617"/>
                    </a:lnTo>
                    <a:lnTo>
                      <a:pt x="571" y="615"/>
                    </a:lnTo>
                    <a:lnTo>
                      <a:pt x="571" y="615"/>
                    </a:lnTo>
                    <a:lnTo>
                      <a:pt x="568" y="611"/>
                    </a:lnTo>
                    <a:lnTo>
                      <a:pt x="565" y="606"/>
                    </a:lnTo>
                    <a:lnTo>
                      <a:pt x="565" y="606"/>
                    </a:lnTo>
                    <a:lnTo>
                      <a:pt x="565" y="604"/>
                    </a:lnTo>
                    <a:lnTo>
                      <a:pt x="564" y="604"/>
                    </a:lnTo>
                    <a:lnTo>
                      <a:pt x="564" y="604"/>
                    </a:lnTo>
                    <a:lnTo>
                      <a:pt x="562" y="603"/>
                    </a:lnTo>
                    <a:lnTo>
                      <a:pt x="562" y="605"/>
                    </a:lnTo>
                    <a:lnTo>
                      <a:pt x="562" y="605"/>
                    </a:lnTo>
                    <a:lnTo>
                      <a:pt x="560" y="608"/>
                    </a:lnTo>
                    <a:lnTo>
                      <a:pt x="558" y="611"/>
                    </a:lnTo>
                    <a:lnTo>
                      <a:pt x="557" y="611"/>
                    </a:lnTo>
                    <a:lnTo>
                      <a:pt x="557" y="611"/>
                    </a:lnTo>
                    <a:lnTo>
                      <a:pt x="555" y="611"/>
                    </a:lnTo>
                    <a:lnTo>
                      <a:pt x="554" y="608"/>
                    </a:lnTo>
                    <a:lnTo>
                      <a:pt x="554" y="608"/>
                    </a:lnTo>
                    <a:lnTo>
                      <a:pt x="553" y="604"/>
                    </a:lnTo>
                    <a:lnTo>
                      <a:pt x="551" y="601"/>
                    </a:lnTo>
                    <a:lnTo>
                      <a:pt x="551" y="601"/>
                    </a:lnTo>
                    <a:lnTo>
                      <a:pt x="545" y="593"/>
                    </a:lnTo>
                    <a:lnTo>
                      <a:pt x="545" y="593"/>
                    </a:lnTo>
                    <a:lnTo>
                      <a:pt x="544" y="589"/>
                    </a:lnTo>
                    <a:lnTo>
                      <a:pt x="544" y="587"/>
                    </a:lnTo>
                    <a:lnTo>
                      <a:pt x="545" y="585"/>
                    </a:lnTo>
                    <a:lnTo>
                      <a:pt x="545" y="585"/>
                    </a:lnTo>
                    <a:lnTo>
                      <a:pt x="550" y="577"/>
                    </a:lnTo>
                    <a:lnTo>
                      <a:pt x="550" y="577"/>
                    </a:lnTo>
                    <a:lnTo>
                      <a:pt x="554" y="573"/>
                    </a:lnTo>
                    <a:lnTo>
                      <a:pt x="560" y="569"/>
                    </a:lnTo>
                    <a:lnTo>
                      <a:pt x="560" y="569"/>
                    </a:lnTo>
                    <a:lnTo>
                      <a:pt x="561" y="567"/>
                    </a:lnTo>
                    <a:lnTo>
                      <a:pt x="562" y="564"/>
                    </a:lnTo>
                    <a:lnTo>
                      <a:pt x="562" y="559"/>
                    </a:lnTo>
                    <a:lnTo>
                      <a:pt x="562" y="559"/>
                    </a:lnTo>
                    <a:lnTo>
                      <a:pt x="564" y="556"/>
                    </a:lnTo>
                    <a:lnTo>
                      <a:pt x="564" y="553"/>
                    </a:lnTo>
                    <a:lnTo>
                      <a:pt x="564" y="553"/>
                    </a:lnTo>
                    <a:lnTo>
                      <a:pt x="563" y="550"/>
                    </a:lnTo>
                    <a:lnTo>
                      <a:pt x="562" y="546"/>
                    </a:lnTo>
                    <a:lnTo>
                      <a:pt x="562" y="546"/>
                    </a:lnTo>
                    <a:lnTo>
                      <a:pt x="565" y="544"/>
                    </a:lnTo>
                    <a:lnTo>
                      <a:pt x="567" y="543"/>
                    </a:lnTo>
                    <a:lnTo>
                      <a:pt x="567" y="542"/>
                    </a:lnTo>
                    <a:lnTo>
                      <a:pt x="567" y="542"/>
                    </a:lnTo>
                    <a:lnTo>
                      <a:pt x="569" y="536"/>
                    </a:lnTo>
                    <a:lnTo>
                      <a:pt x="570" y="530"/>
                    </a:lnTo>
                    <a:lnTo>
                      <a:pt x="570" y="530"/>
                    </a:lnTo>
                    <a:lnTo>
                      <a:pt x="570" y="529"/>
                    </a:lnTo>
                    <a:lnTo>
                      <a:pt x="569" y="528"/>
                    </a:lnTo>
                    <a:lnTo>
                      <a:pt x="567" y="526"/>
                    </a:lnTo>
                    <a:lnTo>
                      <a:pt x="567" y="526"/>
                    </a:lnTo>
                    <a:lnTo>
                      <a:pt x="566" y="524"/>
                    </a:lnTo>
                    <a:lnTo>
                      <a:pt x="565" y="522"/>
                    </a:lnTo>
                    <a:lnTo>
                      <a:pt x="565" y="522"/>
                    </a:lnTo>
                    <a:lnTo>
                      <a:pt x="562" y="521"/>
                    </a:lnTo>
                    <a:lnTo>
                      <a:pt x="560" y="520"/>
                    </a:lnTo>
                    <a:lnTo>
                      <a:pt x="558" y="518"/>
                    </a:lnTo>
                    <a:lnTo>
                      <a:pt x="558" y="518"/>
                    </a:lnTo>
                    <a:lnTo>
                      <a:pt x="557" y="512"/>
                    </a:lnTo>
                    <a:lnTo>
                      <a:pt x="557" y="512"/>
                    </a:lnTo>
                    <a:lnTo>
                      <a:pt x="558" y="510"/>
                    </a:lnTo>
                    <a:lnTo>
                      <a:pt x="560" y="507"/>
                    </a:lnTo>
                    <a:lnTo>
                      <a:pt x="560" y="507"/>
                    </a:lnTo>
                    <a:lnTo>
                      <a:pt x="560" y="505"/>
                    </a:lnTo>
                    <a:lnTo>
                      <a:pt x="561" y="501"/>
                    </a:lnTo>
                    <a:lnTo>
                      <a:pt x="561" y="501"/>
                    </a:lnTo>
                    <a:lnTo>
                      <a:pt x="563" y="498"/>
                    </a:lnTo>
                    <a:lnTo>
                      <a:pt x="565" y="497"/>
                    </a:lnTo>
                    <a:lnTo>
                      <a:pt x="565" y="497"/>
                    </a:lnTo>
                    <a:lnTo>
                      <a:pt x="567" y="498"/>
                    </a:lnTo>
                    <a:lnTo>
                      <a:pt x="568" y="499"/>
                    </a:lnTo>
                    <a:lnTo>
                      <a:pt x="569" y="498"/>
                    </a:lnTo>
                    <a:lnTo>
                      <a:pt x="569" y="498"/>
                    </a:lnTo>
                    <a:lnTo>
                      <a:pt x="572" y="496"/>
                    </a:lnTo>
                    <a:lnTo>
                      <a:pt x="573" y="496"/>
                    </a:lnTo>
                    <a:lnTo>
                      <a:pt x="574" y="496"/>
                    </a:lnTo>
                    <a:lnTo>
                      <a:pt x="574" y="496"/>
                    </a:lnTo>
                    <a:lnTo>
                      <a:pt x="577" y="497"/>
                    </a:lnTo>
                    <a:lnTo>
                      <a:pt x="578" y="497"/>
                    </a:lnTo>
                    <a:lnTo>
                      <a:pt x="578" y="497"/>
                    </a:lnTo>
                    <a:lnTo>
                      <a:pt x="581" y="496"/>
                    </a:lnTo>
                    <a:lnTo>
                      <a:pt x="583" y="496"/>
                    </a:lnTo>
                    <a:lnTo>
                      <a:pt x="583" y="496"/>
                    </a:lnTo>
                    <a:lnTo>
                      <a:pt x="584" y="496"/>
                    </a:lnTo>
                    <a:lnTo>
                      <a:pt x="586" y="496"/>
                    </a:lnTo>
                    <a:lnTo>
                      <a:pt x="586" y="496"/>
                    </a:lnTo>
                    <a:lnTo>
                      <a:pt x="595" y="493"/>
                    </a:lnTo>
                    <a:lnTo>
                      <a:pt x="595" y="493"/>
                    </a:lnTo>
                    <a:lnTo>
                      <a:pt x="597" y="492"/>
                    </a:lnTo>
                    <a:lnTo>
                      <a:pt x="598" y="491"/>
                    </a:lnTo>
                    <a:lnTo>
                      <a:pt x="599" y="491"/>
                    </a:lnTo>
                    <a:lnTo>
                      <a:pt x="599" y="491"/>
                    </a:lnTo>
                    <a:lnTo>
                      <a:pt x="602" y="492"/>
                    </a:lnTo>
                    <a:lnTo>
                      <a:pt x="604" y="493"/>
                    </a:lnTo>
                    <a:lnTo>
                      <a:pt x="606" y="492"/>
                    </a:lnTo>
                    <a:lnTo>
                      <a:pt x="606" y="492"/>
                    </a:lnTo>
                    <a:lnTo>
                      <a:pt x="609" y="489"/>
                    </a:lnTo>
                    <a:lnTo>
                      <a:pt x="612" y="488"/>
                    </a:lnTo>
                    <a:lnTo>
                      <a:pt x="612" y="488"/>
                    </a:lnTo>
                    <a:lnTo>
                      <a:pt x="616" y="489"/>
                    </a:lnTo>
                    <a:lnTo>
                      <a:pt x="620" y="490"/>
                    </a:lnTo>
                    <a:lnTo>
                      <a:pt x="620" y="490"/>
                    </a:lnTo>
                    <a:lnTo>
                      <a:pt x="624" y="491"/>
                    </a:lnTo>
                    <a:lnTo>
                      <a:pt x="625" y="491"/>
                    </a:lnTo>
                    <a:lnTo>
                      <a:pt x="627" y="491"/>
                    </a:lnTo>
                    <a:lnTo>
                      <a:pt x="627" y="491"/>
                    </a:lnTo>
                    <a:lnTo>
                      <a:pt x="628" y="490"/>
                    </a:lnTo>
                    <a:lnTo>
                      <a:pt x="628" y="488"/>
                    </a:lnTo>
                    <a:lnTo>
                      <a:pt x="628" y="488"/>
                    </a:lnTo>
                    <a:lnTo>
                      <a:pt x="628" y="486"/>
                    </a:lnTo>
                    <a:lnTo>
                      <a:pt x="629" y="485"/>
                    </a:lnTo>
                    <a:lnTo>
                      <a:pt x="630" y="484"/>
                    </a:lnTo>
                    <a:lnTo>
                      <a:pt x="630" y="481"/>
                    </a:lnTo>
                    <a:lnTo>
                      <a:pt x="630" y="481"/>
                    </a:lnTo>
                    <a:lnTo>
                      <a:pt x="631" y="477"/>
                    </a:lnTo>
                    <a:lnTo>
                      <a:pt x="631" y="475"/>
                    </a:lnTo>
                    <a:lnTo>
                      <a:pt x="631" y="475"/>
                    </a:lnTo>
                    <a:lnTo>
                      <a:pt x="631" y="473"/>
                    </a:lnTo>
                    <a:lnTo>
                      <a:pt x="631" y="472"/>
                    </a:lnTo>
                    <a:lnTo>
                      <a:pt x="632" y="471"/>
                    </a:lnTo>
                    <a:lnTo>
                      <a:pt x="632" y="471"/>
                    </a:lnTo>
                    <a:lnTo>
                      <a:pt x="637" y="468"/>
                    </a:lnTo>
                    <a:lnTo>
                      <a:pt x="637" y="468"/>
                    </a:lnTo>
                    <a:lnTo>
                      <a:pt x="639" y="468"/>
                    </a:lnTo>
                    <a:lnTo>
                      <a:pt x="641" y="468"/>
                    </a:lnTo>
                    <a:lnTo>
                      <a:pt x="641" y="468"/>
                    </a:lnTo>
                    <a:lnTo>
                      <a:pt x="644" y="467"/>
                    </a:lnTo>
                    <a:lnTo>
                      <a:pt x="646" y="466"/>
                    </a:lnTo>
                    <a:lnTo>
                      <a:pt x="647" y="467"/>
                    </a:lnTo>
                    <a:lnTo>
                      <a:pt x="647" y="467"/>
                    </a:lnTo>
                    <a:lnTo>
                      <a:pt x="649" y="469"/>
                    </a:lnTo>
                    <a:lnTo>
                      <a:pt x="652" y="472"/>
                    </a:lnTo>
                    <a:lnTo>
                      <a:pt x="652" y="472"/>
                    </a:lnTo>
                    <a:lnTo>
                      <a:pt x="654" y="471"/>
                    </a:lnTo>
                    <a:lnTo>
                      <a:pt x="659" y="470"/>
                    </a:lnTo>
                    <a:lnTo>
                      <a:pt x="659" y="470"/>
                    </a:lnTo>
                    <a:lnTo>
                      <a:pt x="661" y="468"/>
                    </a:lnTo>
                    <a:lnTo>
                      <a:pt x="663" y="468"/>
                    </a:lnTo>
                    <a:lnTo>
                      <a:pt x="663" y="468"/>
                    </a:lnTo>
                    <a:lnTo>
                      <a:pt x="666" y="469"/>
                    </a:lnTo>
                    <a:lnTo>
                      <a:pt x="670" y="468"/>
                    </a:lnTo>
                    <a:lnTo>
                      <a:pt x="670" y="468"/>
                    </a:lnTo>
                    <a:lnTo>
                      <a:pt x="674" y="468"/>
                    </a:lnTo>
                    <a:lnTo>
                      <a:pt x="678" y="470"/>
                    </a:lnTo>
                    <a:lnTo>
                      <a:pt x="678" y="470"/>
                    </a:lnTo>
                    <a:lnTo>
                      <a:pt x="681" y="472"/>
                    </a:lnTo>
                    <a:lnTo>
                      <a:pt x="683" y="473"/>
                    </a:lnTo>
                    <a:lnTo>
                      <a:pt x="686" y="472"/>
                    </a:lnTo>
                    <a:lnTo>
                      <a:pt x="686" y="472"/>
                    </a:lnTo>
                    <a:lnTo>
                      <a:pt x="691" y="468"/>
                    </a:lnTo>
                    <a:lnTo>
                      <a:pt x="693" y="465"/>
                    </a:lnTo>
                    <a:lnTo>
                      <a:pt x="693" y="465"/>
                    </a:lnTo>
                    <a:lnTo>
                      <a:pt x="693" y="462"/>
                    </a:lnTo>
                    <a:lnTo>
                      <a:pt x="693" y="462"/>
                    </a:lnTo>
                    <a:lnTo>
                      <a:pt x="693" y="462"/>
                    </a:lnTo>
                    <a:lnTo>
                      <a:pt x="690" y="461"/>
                    </a:lnTo>
                    <a:lnTo>
                      <a:pt x="689" y="460"/>
                    </a:lnTo>
                    <a:lnTo>
                      <a:pt x="688" y="458"/>
                    </a:lnTo>
                    <a:lnTo>
                      <a:pt x="688" y="458"/>
                    </a:lnTo>
                    <a:lnTo>
                      <a:pt x="686" y="453"/>
                    </a:lnTo>
                    <a:lnTo>
                      <a:pt x="686" y="449"/>
                    </a:lnTo>
                    <a:lnTo>
                      <a:pt x="686" y="446"/>
                    </a:lnTo>
                    <a:lnTo>
                      <a:pt x="686" y="446"/>
                    </a:lnTo>
                    <a:lnTo>
                      <a:pt x="686" y="442"/>
                    </a:lnTo>
                    <a:lnTo>
                      <a:pt x="685" y="438"/>
                    </a:lnTo>
                    <a:lnTo>
                      <a:pt x="685" y="438"/>
                    </a:lnTo>
                    <a:lnTo>
                      <a:pt x="685" y="434"/>
                    </a:lnTo>
                    <a:lnTo>
                      <a:pt x="685" y="431"/>
                    </a:lnTo>
                    <a:lnTo>
                      <a:pt x="684" y="430"/>
                    </a:lnTo>
                    <a:lnTo>
                      <a:pt x="684" y="430"/>
                    </a:lnTo>
                    <a:lnTo>
                      <a:pt x="681" y="427"/>
                    </a:lnTo>
                    <a:lnTo>
                      <a:pt x="679" y="426"/>
                    </a:lnTo>
                    <a:lnTo>
                      <a:pt x="679" y="425"/>
                    </a:lnTo>
                    <a:lnTo>
                      <a:pt x="679" y="425"/>
                    </a:lnTo>
                    <a:lnTo>
                      <a:pt x="680" y="423"/>
                    </a:lnTo>
                    <a:lnTo>
                      <a:pt x="680" y="421"/>
                    </a:lnTo>
                    <a:lnTo>
                      <a:pt x="680" y="421"/>
                    </a:lnTo>
                    <a:lnTo>
                      <a:pt x="679" y="418"/>
                    </a:lnTo>
                    <a:lnTo>
                      <a:pt x="678" y="417"/>
                    </a:lnTo>
                    <a:lnTo>
                      <a:pt x="678" y="415"/>
                    </a:lnTo>
                    <a:lnTo>
                      <a:pt x="678" y="415"/>
                    </a:lnTo>
                    <a:lnTo>
                      <a:pt x="681" y="410"/>
                    </a:lnTo>
                    <a:lnTo>
                      <a:pt x="681" y="410"/>
                    </a:lnTo>
                    <a:lnTo>
                      <a:pt x="680" y="409"/>
                    </a:lnTo>
                    <a:lnTo>
                      <a:pt x="679" y="408"/>
                    </a:lnTo>
                    <a:lnTo>
                      <a:pt x="679" y="407"/>
                    </a:lnTo>
                    <a:lnTo>
                      <a:pt x="679" y="407"/>
                    </a:lnTo>
                    <a:lnTo>
                      <a:pt x="692" y="401"/>
                    </a:lnTo>
                    <a:lnTo>
                      <a:pt x="692" y="401"/>
                    </a:lnTo>
                    <a:lnTo>
                      <a:pt x="696" y="398"/>
                    </a:lnTo>
                    <a:lnTo>
                      <a:pt x="698" y="396"/>
                    </a:lnTo>
                    <a:lnTo>
                      <a:pt x="700" y="393"/>
                    </a:lnTo>
                    <a:lnTo>
                      <a:pt x="700" y="393"/>
                    </a:lnTo>
                    <a:lnTo>
                      <a:pt x="701" y="392"/>
                    </a:lnTo>
                    <a:lnTo>
                      <a:pt x="702" y="391"/>
                    </a:lnTo>
                    <a:lnTo>
                      <a:pt x="705" y="390"/>
                    </a:lnTo>
                    <a:lnTo>
                      <a:pt x="705" y="390"/>
                    </a:lnTo>
                    <a:lnTo>
                      <a:pt x="706" y="389"/>
                    </a:lnTo>
                    <a:lnTo>
                      <a:pt x="706" y="389"/>
                    </a:lnTo>
                    <a:lnTo>
                      <a:pt x="705" y="385"/>
                    </a:lnTo>
                    <a:lnTo>
                      <a:pt x="705" y="385"/>
                    </a:lnTo>
                    <a:lnTo>
                      <a:pt x="705" y="383"/>
                    </a:lnTo>
                    <a:lnTo>
                      <a:pt x="706" y="381"/>
                    </a:lnTo>
                    <a:lnTo>
                      <a:pt x="706" y="381"/>
                    </a:lnTo>
                    <a:lnTo>
                      <a:pt x="708" y="377"/>
                    </a:lnTo>
                    <a:lnTo>
                      <a:pt x="710" y="374"/>
                    </a:lnTo>
                    <a:lnTo>
                      <a:pt x="710" y="374"/>
                    </a:lnTo>
                    <a:lnTo>
                      <a:pt x="714" y="370"/>
                    </a:lnTo>
                    <a:lnTo>
                      <a:pt x="714" y="370"/>
                    </a:lnTo>
                    <a:lnTo>
                      <a:pt x="716" y="366"/>
                    </a:lnTo>
                    <a:lnTo>
                      <a:pt x="717" y="362"/>
                    </a:lnTo>
                    <a:lnTo>
                      <a:pt x="717" y="362"/>
                    </a:lnTo>
                    <a:lnTo>
                      <a:pt x="721" y="356"/>
                    </a:lnTo>
                    <a:lnTo>
                      <a:pt x="725" y="352"/>
                    </a:lnTo>
                    <a:lnTo>
                      <a:pt x="725" y="352"/>
                    </a:lnTo>
                    <a:lnTo>
                      <a:pt x="731" y="347"/>
                    </a:lnTo>
                    <a:lnTo>
                      <a:pt x="731" y="347"/>
                    </a:lnTo>
                    <a:lnTo>
                      <a:pt x="736" y="341"/>
                    </a:lnTo>
                    <a:lnTo>
                      <a:pt x="736" y="341"/>
                    </a:lnTo>
                    <a:lnTo>
                      <a:pt x="738" y="338"/>
                    </a:lnTo>
                    <a:lnTo>
                      <a:pt x="739" y="336"/>
                    </a:lnTo>
                    <a:lnTo>
                      <a:pt x="739" y="336"/>
                    </a:lnTo>
                    <a:lnTo>
                      <a:pt x="747" y="331"/>
                    </a:lnTo>
                    <a:lnTo>
                      <a:pt x="747" y="331"/>
                    </a:lnTo>
                    <a:lnTo>
                      <a:pt x="745" y="328"/>
                    </a:lnTo>
                    <a:lnTo>
                      <a:pt x="742" y="324"/>
                    </a:lnTo>
                    <a:lnTo>
                      <a:pt x="742" y="324"/>
                    </a:lnTo>
                    <a:lnTo>
                      <a:pt x="740" y="321"/>
                    </a:lnTo>
                    <a:lnTo>
                      <a:pt x="738" y="317"/>
                    </a:lnTo>
                    <a:lnTo>
                      <a:pt x="738" y="317"/>
                    </a:lnTo>
                    <a:lnTo>
                      <a:pt x="737" y="315"/>
                    </a:lnTo>
                    <a:lnTo>
                      <a:pt x="736" y="315"/>
                    </a:lnTo>
                    <a:lnTo>
                      <a:pt x="736" y="315"/>
                    </a:lnTo>
                    <a:lnTo>
                      <a:pt x="732" y="317"/>
                    </a:lnTo>
                    <a:lnTo>
                      <a:pt x="728" y="319"/>
                    </a:lnTo>
                    <a:lnTo>
                      <a:pt x="728" y="319"/>
                    </a:lnTo>
                    <a:lnTo>
                      <a:pt x="726" y="318"/>
                    </a:lnTo>
                    <a:lnTo>
                      <a:pt x="723" y="316"/>
                    </a:lnTo>
                    <a:lnTo>
                      <a:pt x="720" y="312"/>
                    </a:lnTo>
                    <a:lnTo>
                      <a:pt x="720" y="312"/>
                    </a:lnTo>
                    <a:lnTo>
                      <a:pt x="717" y="308"/>
                    </a:lnTo>
                    <a:lnTo>
                      <a:pt x="717" y="308"/>
                    </a:lnTo>
                    <a:lnTo>
                      <a:pt x="715" y="306"/>
                    </a:lnTo>
                    <a:lnTo>
                      <a:pt x="712" y="305"/>
                    </a:lnTo>
                    <a:lnTo>
                      <a:pt x="712" y="305"/>
                    </a:lnTo>
                    <a:lnTo>
                      <a:pt x="710" y="302"/>
                    </a:lnTo>
                    <a:lnTo>
                      <a:pt x="708" y="299"/>
                    </a:lnTo>
                    <a:lnTo>
                      <a:pt x="708" y="299"/>
                    </a:lnTo>
                    <a:lnTo>
                      <a:pt x="707" y="297"/>
                    </a:lnTo>
                    <a:lnTo>
                      <a:pt x="707" y="296"/>
                    </a:lnTo>
                    <a:lnTo>
                      <a:pt x="708" y="295"/>
                    </a:lnTo>
                    <a:lnTo>
                      <a:pt x="708" y="295"/>
                    </a:lnTo>
                    <a:lnTo>
                      <a:pt x="708" y="294"/>
                    </a:lnTo>
                    <a:lnTo>
                      <a:pt x="707" y="291"/>
                    </a:lnTo>
                    <a:lnTo>
                      <a:pt x="707" y="291"/>
                    </a:lnTo>
                    <a:lnTo>
                      <a:pt x="706" y="288"/>
                    </a:lnTo>
                    <a:lnTo>
                      <a:pt x="706" y="285"/>
                    </a:lnTo>
                    <a:lnTo>
                      <a:pt x="706" y="285"/>
                    </a:lnTo>
                    <a:lnTo>
                      <a:pt x="708" y="280"/>
                    </a:lnTo>
                    <a:lnTo>
                      <a:pt x="711" y="276"/>
                    </a:lnTo>
                    <a:lnTo>
                      <a:pt x="711" y="276"/>
                    </a:lnTo>
                    <a:lnTo>
                      <a:pt x="712" y="274"/>
                    </a:lnTo>
                    <a:lnTo>
                      <a:pt x="712" y="271"/>
                    </a:lnTo>
                    <a:lnTo>
                      <a:pt x="712" y="271"/>
                    </a:lnTo>
                    <a:lnTo>
                      <a:pt x="712" y="268"/>
                    </a:lnTo>
                    <a:lnTo>
                      <a:pt x="713" y="266"/>
                    </a:lnTo>
                    <a:lnTo>
                      <a:pt x="713" y="266"/>
                    </a:lnTo>
                    <a:lnTo>
                      <a:pt x="712" y="265"/>
                    </a:lnTo>
                    <a:lnTo>
                      <a:pt x="712" y="264"/>
                    </a:lnTo>
                    <a:lnTo>
                      <a:pt x="711" y="261"/>
                    </a:lnTo>
                    <a:lnTo>
                      <a:pt x="711" y="261"/>
                    </a:lnTo>
                    <a:lnTo>
                      <a:pt x="711" y="260"/>
                    </a:lnTo>
                    <a:lnTo>
                      <a:pt x="712" y="258"/>
                    </a:lnTo>
                    <a:lnTo>
                      <a:pt x="712" y="258"/>
                    </a:lnTo>
                    <a:lnTo>
                      <a:pt x="712" y="256"/>
                    </a:lnTo>
                    <a:lnTo>
                      <a:pt x="712" y="254"/>
                    </a:lnTo>
                    <a:lnTo>
                      <a:pt x="712" y="254"/>
                    </a:lnTo>
                    <a:lnTo>
                      <a:pt x="714" y="252"/>
                    </a:lnTo>
                    <a:lnTo>
                      <a:pt x="715" y="251"/>
                    </a:lnTo>
                    <a:lnTo>
                      <a:pt x="715" y="251"/>
                    </a:lnTo>
                    <a:lnTo>
                      <a:pt x="716" y="250"/>
                    </a:lnTo>
                    <a:lnTo>
                      <a:pt x="716" y="250"/>
                    </a:lnTo>
                    <a:lnTo>
                      <a:pt x="715" y="248"/>
                    </a:lnTo>
                    <a:lnTo>
                      <a:pt x="715" y="248"/>
                    </a:lnTo>
                    <a:lnTo>
                      <a:pt x="715" y="245"/>
                    </a:lnTo>
                    <a:lnTo>
                      <a:pt x="715" y="240"/>
                    </a:lnTo>
                    <a:lnTo>
                      <a:pt x="715" y="240"/>
                    </a:lnTo>
                    <a:lnTo>
                      <a:pt x="716" y="239"/>
                    </a:lnTo>
                    <a:lnTo>
                      <a:pt x="717" y="238"/>
                    </a:lnTo>
                    <a:lnTo>
                      <a:pt x="717" y="238"/>
                    </a:lnTo>
                    <a:lnTo>
                      <a:pt x="717" y="236"/>
                    </a:lnTo>
                    <a:lnTo>
                      <a:pt x="717" y="235"/>
                    </a:lnTo>
                    <a:lnTo>
                      <a:pt x="717" y="234"/>
                    </a:lnTo>
                    <a:lnTo>
                      <a:pt x="717" y="234"/>
                    </a:lnTo>
                    <a:lnTo>
                      <a:pt x="718" y="233"/>
                    </a:lnTo>
                    <a:lnTo>
                      <a:pt x="721" y="232"/>
                    </a:lnTo>
                    <a:lnTo>
                      <a:pt x="724" y="232"/>
                    </a:lnTo>
                    <a:lnTo>
                      <a:pt x="724" y="232"/>
                    </a:lnTo>
                    <a:lnTo>
                      <a:pt x="725" y="231"/>
                    </a:lnTo>
                    <a:lnTo>
                      <a:pt x="726" y="229"/>
                    </a:lnTo>
                    <a:lnTo>
                      <a:pt x="729" y="226"/>
                    </a:lnTo>
                    <a:lnTo>
                      <a:pt x="729" y="226"/>
                    </a:lnTo>
                    <a:lnTo>
                      <a:pt x="730" y="224"/>
                    </a:lnTo>
                    <a:lnTo>
                      <a:pt x="729" y="222"/>
                    </a:lnTo>
                    <a:lnTo>
                      <a:pt x="729" y="219"/>
                    </a:lnTo>
                    <a:lnTo>
                      <a:pt x="729" y="219"/>
                    </a:lnTo>
                    <a:lnTo>
                      <a:pt x="729" y="217"/>
                    </a:lnTo>
                    <a:lnTo>
                      <a:pt x="728" y="216"/>
                    </a:lnTo>
                    <a:lnTo>
                      <a:pt x="728" y="216"/>
                    </a:lnTo>
                    <a:lnTo>
                      <a:pt x="726" y="216"/>
                    </a:lnTo>
                    <a:lnTo>
                      <a:pt x="724" y="214"/>
                    </a:lnTo>
                    <a:lnTo>
                      <a:pt x="724" y="214"/>
                    </a:lnTo>
                    <a:lnTo>
                      <a:pt x="723" y="213"/>
                    </a:lnTo>
                    <a:lnTo>
                      <a:pt x="724" y="210"/>
                    </a:lnTo>
                    <a:lnTo>
                      <a:pt x="725" y="205"/>
                    </a:lnTo>
                    <a:lnTo>
                      <a:pt x="725" y="205"/>
                    </a:lnTo>
                    <a:lnTo>
                      <a:pt x="727" y="202"/>
                    </a:lnTo>
                    <a:lnTo>
                      <a:pt x="727" y="201"/>
                    </a:lnTo>
                    <a:lnTo>
                      <a:pt x="729" y="200"/>
                    </a:lnTo>
                    <a:lnTo>
                      <a:pt x="729" y="200"/>
                    </a:lnTo>
                    <a:lnTo>
                      <a:pt x="730" y="199"/>
                    </a:lnTo>
                    <a:lnTo>
                      <a:pt x="730" y="197"/>
                    </a:lnTo>
                    <a:lnTo>
                      <a:pt x="730" y="197"/>
                    </a:lnTo>
                    <a:lnTo>
                      <a:pt x="730" y="190"/>
                    </a:lnTo>
                    <a:lnTo>
                      <a:pt x="730" y="181"/>
                    </a:lnTo>
                    <a:lnTo>
                      <a:pt x="730" y="181"/>
                    </a:lnTo>
                    <a:lnTo>
                      <a:pt x="729" y="180"/>
                    </a:lnTo>
                    <a:lnTo>
                      <a:pt x="729" y="179"/>
                    </a:lnTo>
                    <a:lnTo>
                      <a:pt x="728" y="178"/>
                    </a:lnTo>
                    <a:lnTo>
                      <a:pt x="728" y="176"/>
                    </a:lnTo>
                    <a:lnTo>
                      <a:pt x="728" y="176"/>
                    </a:lnTo>
                    <a:lnTo>
                      <a:pt x="728" y="172"/>
                    </a:lnTo>
                    <a:lnTo>
                      <a:pt x="729" y="169"/>
                    </a:lnTo>
                    <a:lnTo>
                      <a:pt x="729" y="169"/>
                    </a:lnTo>
                    <a:lnTo>
                      <a:pt x="730" y="168"/>
                    </a:lnTo>
                    <a:lnTo>
                      <a:pt x="732" y="166"/>
                    </a:lnTo>
                    <a:lnTo>
                      <a:pt x="732" y="166"/>
                    </a:lnTo>
                    <a:lnTo>
                      <a:pt x="734" y="159"/>
                    </a:lnTo>
                    <a:lnTo>
                      <a:pt x="734" y="159"/>
                    </a:lnTo>
                    <a:lnTo>
                      <a:pt x="735" y="158"/>
                    </a:lnTo>
                    <a:lnTo>
                      <a:pt x="737" y="158"/>
                    </a:lnTo>
                    <a:lnTo>
                      <a:pt x="740" y="157"/>
                    </a:lnTo>
                    <a:lnTo>
                      <a:pt x="740" y="157"/>
                    </a:lnTo>
                    <a:lnTo>
                      <a:pt x="742" y="158"/>
                    </a:lnTo>
                    <a:lnTo>
                      <a:pt x="745" y="159"/>
                    </a:lnTo>
                    <a:lnTo>
                      <a:pt x="745" y="159"/>
                    </a:lnTo>
                    <a:lnTo>
                      <a:pt x="749" y="161"/>
                    </a:lnTo>
                    <a:lnTo>
                      <a:pt x="753" y="162"/>
                    </a:lnTo>
                    <a:lnTo>
                      <a:pt x="753" y="162"/>
                    </a:lnTo>
                    <a:lnTo>
                      <a:pt x="755" y="161"/>
                    </a:lnTo>
                    <a:lnTo>
                      <a:pt x="757" y="161"/>
                    </a:lnTo>
                    <a:lnTo>
                      <a:pt x="758" y="161"/>
                    </a:lnTo>
                    <a:lnTo>
                      <a:pt x="758" y="161"/>
                    </a:lnTo>
                    <a:lnTo>
                      <a:pt x="761" y="162"/>
                    </a:lnTo>
                    <a:lnTo>
                      <a:pt x="763" y="163"/>
                    </a:lnTo>
                    <a:lnTo>
                      <a:pt x="763" y="163"/>
                    </a:lnTo>
                    <a:lnTo>
                      <a:pt x="764" y="163"/>
                    </a:lnTo>
                    <a:lnTo>
                      <a:pt x="765" y="162"/>
                    </a:lnTo>
                    <a:lnTo>
                      <a:pt x="766" y="160"/>
                    </a:lnTo>
                    <a:lnTo>
                      <a:pt x="766" y="160"/>
                    </a:lnTo>
                    <a:lnTo>
                      <a:pt x="769" y="157"/>
                    </a:lnTo>
                    <a:lnTo>
                      <a:pt x="773" y="155"/>
                    </a:lnTo>
                    <a:lnTo>
                      <a:pt x="773" y="155"/>
                    </a:lnTo>
                    <a:lnTo>
                      <a:pt x="778" y="152"/>
                    </a:lnTo>
                    <a:lnTo>
                      <a:pt x="785" y="149"/>
                    </a:lnTo>
                    <a:lnTo>
                      <a:pt x="785" y="149"/>
                    </a:lnTo>
                    <a:lnTo>
                      <a:pt x="792" y="145"/>
                    </a:lnTo>
                    <a:lnTo>
                      <a:pt x="792" y="145"/>
                    </a:lnTo>
                    <a:lnTo>
                      <a:pt x="792" y="143"/>
                    </a:lnTo>
                    <a:lnTo>
                      <a:pt x="794" y="140"/>
                    </a:lnTo>
                    <a:lnTo>
                      <a:pt x="794" y="140"/>
                    </a:lnTo>
                    <a:lnTo>
                      <a:pt x="795" y="137"/>
                    </a:lnTo>
                    <a:lnTo>
                      <a:pt x="796" y="132"/>
                    </a:lnTo>
                    <a:lnTo>
                      <a:pt x="796" y="132"/>
                    </a:lnTo>
                    <a:lnTo>
                      <a:pt x="798" y="130"/>
                    </a:lnTo>
                    <a:lnTo>
                      <a:pt x="800" y="128"/>
                    </a:lnTo>
                    <a:lnTo>
                      <a:pt x="800" y="128"/>
                    </a:lnTo>
                    <a:lnTo>
                      <a:pt x="802" y="127"/>
                    </a:lnTo>
                    <a:lnTo>
                      <a:pt x="803" y="126"/>
                    </a:lnTo>
                    <a:lnTo>
                      <a:pt x="803" y="122"/>
                    </a:lnTo>
                    <a:lnTo>
                      <a:pt x="803" y="122"/>
                    </a:lnTo>
                    <a:lnTo>
                      <a:pt x="803" y="118"/>
                    </a:lnTo>
                    <a:lnTo>
                      <a:pt x="801" y="115"/>
                    </a:lnTo>
                    <a:lnTo>
                      <a:pt x="801" y="11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4" name="フリーフォーム 83">
                <a:extLst>
                  <a:ext uri="{FF2B5EF4-FFF2-40B4-BE49-F238E27FC236}">
                    <a16:creationId xmlns:a16="http://schemas.microsoft.com/office/drawing/2014/main" id="{00000000-0008-0000-0000-0000A0050000}"/>
                  </a:ext>
                </a:extLst>
              </p:cNvPr>
              <p:cNvSpPr>
                <a:spLocks/>
              </p:cNvSpPr>
              <p:nvPr/>
            </p:nvSpPr>
            <p:spPr bwMode="auto">
              <a:xfrm>
                <a:off x="458" y="647"/>
                <a:ext cx="44" cy="58"/>
              </a:xfrm>
              <a:custGeom>
                <a:avLst/>
                <a:gdLst>
                  <a:gd name="T0" fmla="*/ 339 w 397"/>
                  <a:gd name="T1" fmla="*/ 117 h 522"/>
                  <a:gd name="T2" fmla="*/ 307 w 397"/>
                  <a:gd name="T3" fmla="*/ 96 h 522"/>
                  <a:gd name="T4" fmla="*/ 271 w 397"/>
                  <a:gd name="T5" fmla="*/ 67 h 522"/>
                  <a:gd name="T6" fmla="*/ 266 w 397"/>
                  <a:gd name="T7" fmla="*/ 87 h 522"/>
                  <a:gd name="T8" fmla="*/ 223 w 397"/>
                  <a:gd name="T9" fmla="*/ 87 h 522"/>
                  <a:gd name="T10" fmla="*/ 186 w 397"/>
                  <a:gd name="T11" fmla="*/ 103 h 522"/>
                  <a:gd name="T12" fmla="*/ 143 w 397"/>
                  <a:gd name="T13" fmla="*/ 115 h 522"/>
                  <a:gd name="T14" fmla="*/ 90 w 397"/>
                  <a:gd name="T15" fmla="*/ 84 h 522"/>
                  <a:gd name="T16" fmla="*/ 64 w 397"/>
                  <a:gd name="T17" fmla="*/ 62 h 522"/>
                  <a:gd name="T18" fmla="*/ 39 w 397"/>
                  <a:gd name="T19" fmla="*/ 35 h 522"/>
                  <a:gd name="T20" fmla="*/ 12 w 397"/>
                  <a:gd name="T21" fmla="*/ 0 h 522"/>
                  <a:gd name="T22" fmla="*/ 23 w 397"/>
                  <a:gd name="T23" fmla="*/ 33 h 522"/>
                  <a:gd name="T24" fmla="*/ 37 w 397"/>
                  <a:gd name="T25" fmla="*/ 74 h 522"/>
                  <a:gd name="T26" fmla="*/ 52 w 397"/>
                  <a:gd name="T27" fmla="*/ 112 h 522"/>
                  <a:gd name="T28" fmla="*/ 47 w 397"/>
                  <a:gd name="T29" fmla="*/ 149 h 522"/>
                  <a:gd name="T30" fmla="*/ 56 w 397"/>
                  <a:gd name="T31" fmla="*/ 181 h 522"/>
                  <a:gd name="T32" fmla="*/ 49 w 397"/>
                  <a:gd name="T33" fmla="*/ 210 h 522"/>
                  <a:gd name="T34" fmla="*/ 85 w 397"/>
                  <a:gd name="T35" fmla="*/ 189 h 522"/>
                  <a:gd name="T36" fmla="*/ 108 w 397"/>
                  <a:gd name="T37" fmla="*/ 210 h 522"/>
                  <a:gd name="T38" fmla="*/ 121 w 397"/>
                  <a:gd name="T39" fmla="*/ 222 h 522"/>
                  <a:gd name="T40" fmla="*/ 121 w 397"/>
                  <a:gd name="T41" fmla="*/ 236 h 522"/>
                  <a:gd name="T42" fmla="*/ 113 w 397"/>
                  <a:gd name="T43" fmla="*/ 244 h 522"/>
                  <a:gd name="T44" fmla="*/ 102 w 397"/>
                  <a:gd name="T45" fmla="*/ 266 h 522"/>
                  <a:gd name="T46" fmla="*/ 77 w 397"/>
                  <a:gd name="T47" fmla="*/ 281 h 522"/>
                  <a:gd name="T48" fmla="*/ 74 w 397"/>
                  <a:gd name="T49" fmla="*/ 286 h 522"/>
                  <a:gd name="T50" fmla="*/ 52 w 397"/>
                  <a:gd name="T51" fmla="*/ 297 h 522"/>
                  <a:gd name="T52" fmla="*/ 53 w 397"/>
                  <a:gd name="T53" fmla="*/ 318 h 522"/>
                  <a:gd name="T54" fmla="*/ 51 w 397"/>
                  <a:gd name="T55" fmla="*/ 324 h 522"/>
                  <a:gd name="T56" fmla="*/ 32 w 397"/>
                  <a:gd name="T57" fmla="*/ 323 h 522"/>
                  <a:gd name="T58" fmla="*/ 28 w 397"/>
                  <a:gd name="T59" fmla="*/ 327 h 522"/>
                  <a:gd name="T60" fmla="*/ 23 w 397"/>
                  <a:gd name="T61" fmla="*/ 340 h 522"/>
                  <a:gd name="T62" fmla="*/ 15 w 397"/>
                  <a:gd name="T63" fmla="*/ 347 h 522"/>
                  <a:gd name="T64" fmla="*/ 38 w 397"/>
                  <a:gd name="T65" fmla="*/ 367 h 522"/>
                  <a:gd name="T66" fmla="*/ 31 w 397"/>
                  <a:gd name="T67" fmla="*/ 391 h 522"/>
                  <a:gd name="T68" fmla="*/ 21 w 397"/>
                  <a:gd name="T69" fmla="*/ 407 h 522"/>
                  <a:gd name="T70" fmla="*/ 27 w 397"/>
                  <a:gd name="T71" fmla="*/ 428 h 522"/>
                  <a:gd name="T72" fmla="*/ 28 w 397"/>
                  <a:gd name="T73" fmla="*/ 447 h 522"/>
                  <a:gd name="T74" fmla="*/ 26 w 397"/>
                  <a:gd name="T75" fmla="*/ 463 h 522"/>
                  <a:gd name="T76" fmla="*/ 33 w 397"/>
                  <a:gd name="T77" fmla="*/ 471 h 522"/>
                  <a:gd name="T78" fmla="*/ 42 w 397"/>
                  <a:gd name="T79" fmla="*/ 484 h 522"/>
                  <a:gd name="T80" fmla="*/ 26 w 397"/>
                  <a:gd name="T81" fmla="*/ 487 h 522"/>
                  <a:gd name="T82" fmla="*/ 8 w 397"/>
                  <a:gd name="T83" fmla="*/ 499 h 522"/>
                  <a:gd name="T84" fmla="*/ 25 w 397"/>
                  <a:gd name="T85" fmla="*/ 519 h 522"/>
                  <a:gd name="T86" fmla="*/ 58 w 397"/>
                  <a:gd name="T87" fmla="*/ 520 h 522"/>
                  <a:gd name="T88" fmla="*/ 75 w 397"/>
                  <a:gd name="T89" fmla="*/ 494 h 522"/>
                  <a:gd name="T90" fmla="*/ 99 w 397"/>
                  <a:gd name="T91" fmla="*/ 461 h 522"/>
                  <a:gd name="T92" fmla="*/ 123 w 397"/>
                  <a:gd name="T93" fmla="*/ 446 h 522"/>
                  <a:gd name="T94" fmla="*/ 145 w 397"/>
                  <a:gd name="T95" fmla="*/ 426 h 522"/>
                  <a:gd name="T96" fmla="*/ 166 w 397"/>
                  <a:gd name="T97" fmla="*/ 431 h 522"/>
                  <a:gd name="T98" fmla="*/ 184 w 397"/>
                  <a:gd name="T99" fmla="*/ 421 h 522"/>
                  <a:gd name="T100" fmla="*/ 198 w 397"/>
                  <a:gd name="T101" fmla="*/ 416 h 522"/>
                  <a:gd name="T102" fmla="*/ 205 w 397"/>
                  <a:gd name="T103" fmla="*/ 411 h 522"/>
                  <a:gd name="T104" fmla="*/ 220 w 397"/>
                  <a:gd name="T105" fmla="*/ 403 h 522"/>
                  <a:gd name="T106" fmla="*/ 230 w 397"/>
                  <a:gd name="T107" fmla="*/ 371 h 522"/>
                  <a:gd name="T108" fmla="*/ 226 w 397"/>
                  <a:gd name="T109" fmla="*/ 325 h 522"/>
                  <a:gd name="T110" fmla="*/ 273 w 397"/>
                  <a:gd name="T111" fmla="*/ 222 h 522"/>
                  <a:gd name="T112" fmla="*/ 345 w 397"/>
                  <a:gd name="T113" fmla="*/ 179 h 522"/>
                  <a:gd name="T114" fmla="*/ 384 w 397"/>
                  <a:gd name="T115" fmla="*/ 172 h 522"/>
                  <a:gd name="T116" fmla="*/ 396 w 397"/>
                  <a:gd name="T117" fmla="*/ 174 h 522"/>
                  <a:gd name="T118" fmla="*/ 396 w 397"/>
                  <a:gd name="T119" fmla="*/ 1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 h="522">
                    <a:moveTo>
                      <a:pt x="380" y="159"/>
                    </a:moveTo>
                    <a:lnTo>
                      <a:pt x="380" y="159"/>
                    </a:lnTo>
                    <a:lnTo>
                      <a:pt x="377" y="158"/>
                    </a:lnTo>
                    <a:lnTo>
                      <a:pt x="373" y="157"/>
                    </a:lnTo>
                    <a:lnTo>
                      <a:pt x="365" y="150"/>
                    </a:lnTo>
                    <a:lnTo>
                      <a:pt x="356" y="143"/>
                    </a:lnTo>
                    <a:lnTo>
                      <a:pt x="351" y="138"/>
                    </a:lnTo>
                    <a:lnTo>
                      <a:pt x="351" y="138"/>
                    </a:lnTo>
                    <a:lnTo>
                      <a:pt x="348" y="134"/>
                    </a:lnTo>
                    <a:lnTo>
                      <a:pt x="345" y="128"/>
                    </a:lnTo>
                    <a:lnTo>
                      <a:pt x="342" y="123"/>
                    </a:lnTo>
                    <a:lnTo>
                      <a:pt x="339" y="117"/>
                    </a:lnTo>
                    <a:lnTo>
                      <a:pt x="339" y="117"/>
                    </a:lnTo>
                    <a:lnTo>
                      <a:pt x="337" y="115"/>
                    </a:lnTo>
                    <a:lnTo>
                      <a:pt x="334" y="113"/>
                    </a:lnTo>
                    <a:lnTo>
                      <a:pt x="328" y="111"/>
                    </a:lnTo>
                    <a:lnTo>
                      <a:pt x="320" y="110"/>
                    </a:lnTo>
                    <a:lnTo>
                      <a:pt x="315" y="110"/>
                    </a:lnTo>
                    <a:lnTo>
                      <a:pt x="315" y="110"/>
                    </a:lnTo>
                    <a:lnTo>
                      <a:pt x="313" y="109"/>
                    </a:lnTo>
                    <a:lnTo>
                      <a:pt x="312" y="108"/>
                    </a:lnTo>
                    <a:lnTo>
                      <a:pt x="309" y="103"/>
                    </a:lnTo>
                    <a:lnTo>
                      <a:pt x="308" y="99"/>
                    </a:lnTo>
                    <a:lnTo>
                      <a:pt x="307" y="96"/>
                    </a:lnTo>
                    <a:lnTo>
                      <a:pt x="307" y="96"/>
                    </a:lnTo>
                    <a:lnTo>
                      <a:pt x="306" y="93"/>
                    </a:lnTo>
                    <a:lnTo>
                      <a:pt x="302" y="90"/>
                    </a:lnTo>
                    <a:lnTo>
                      <a:pt x="296" y="85"/>
                    </a:lnTo>
                    <a:lnTo>
                      <a:pt x="296" y="85"/>
                    </a:lnTo>
                    <a:lnTo>
                      <a:pt x="288" y="80"/>
                    </a:lnTo>
                    <a:lnTo>
                      <a:pt x="280" y="75"/>
                    </a:lnTo>
                    <a:lnTo>
                      <a:pt x="280" y="75"/>
                    </a:lnTo>
                    <a:lnTo>
                      <a:pt x="277" y="73"/>
                    </a:lnTo>
                    <a:lnTo>
                      <a:pt x="275" y="71"/>
                    </a:lnTo>
                    <a:lnTo>
                      <a:pt x="271" y="67"/>
                    </a:lnTo>
                    <a:lnTo>
                      <a:pt x="271" y="67"/>
                    </a:lnTo>
                    <a:lnTo>
                      <a:pt x="267" y="66"/>
                    </a:lnTo>
                    <a:lnTo>
                      <a:pt x="267" y="66"/>
                    </a:lnTo>
                    <a:lnTo>
                      <a:pt x="267" y="69"/>
                    </a:lnTo>
                    <a:lnTo>
                      <a:pt x="265" y="72"/>
                    </a:lnTo>
                    <a:lnTo>
                      <a:pt x="265" y="72"/>
                    </a:lnTo>
                    <a:lnTo>
                      <a:pt x="264" y="75"/>
                    </a:lnTo>
                    <a:lnTo>
                      <a:pt x="263" y="79"/>
                    </a:lnTo>
                    <a:lnTo>
                      <a:pt x="264" y="82"/>
                    </a:lnTo>
                    <a:lnTo>
                      <a:pt x="266" y="86"/>
                    </a:lnTo>
                    <a:lnTo>
                      <a:pt x="266" y="86"/>
                    </a:lnTo>
                    <a:lnTo>
                      <a:pt x="266" y="87"/>
                    </a:lnTo>
                    <a:lnTo>
                      <a:pt x="266" y="87"/>
                    </a:lnTo>
                    <a:lnTo>
                      <a:pt x="262" y="86"/>
                    </a:lnTo>
                    <a:lnTo>
                      <a:pt x="252" y="81"/>
                    </a:lnTo>
                    <a:lnTo>
                      <a:pt x="252" y="81"/>
                    </a:lnTo>
                    <a:lnTo>
                      <a:pt x="251" y="80"/>
                    </a:lnTo>
                    <a:lnTo>
                      <a:pt x="248" y="81"/>
                    </a:lnTo>
                    <a:lnTo>
                      <a:pt x="243" y="85"/>
                    </a:lnTo>
                    <a:lnTo>
                      <a:pt x="243" y="85"/>
                    </a:lnTo>
                    <a:lnTo>
                      <a:pt x="239" y="86"/>
                    </a:lnTo>
                    <a:lnTo>
                      <a:pt x="234" y="86"/>
                    </a:lnTo>
                    <a:lnTo>
                      <a:pt x="229" y="86"/>
                    </a:lnTo>
                    <a:lnTo>
                      <a:pt x="223" y="87"/>
                    </a:lnTo>
                    <a:lnTo>
                      <a:pt x="223" y="87"/>
                    </a:lnTo>
                    <a:lnTo>
                      <a:pt x="218" y="91"/>
                    </a:lnTo>
                    <a:lnTo>
                      <a:pt x="215" y="94"/>
                    </a:lnTo>
                    <a:lnTo>
                      <a:pt x="208" y="102"/>
                    </a:lnTo>
                    <a:lnTo>
                      <a:pt x="208" y="102"/>
                    </a:lnTo>
                    <a:lnTo>
                      <a:pt x="206" y="103"/>
                    </a:lnTo>
                    <a:lnTo>
                      <a:pt x="204" y="104"/>
                    </a:lnTo>
                    <a:lnTo>
                      <a:pt x="200" y="105"/>
                    </a:lnTo>
                    <a:lnTo>
                      <a:pt x="194" y="104"/>
                    </a:lnTo>
                    <a:lnTo>
                      <a:pt x="191" y="102"/>
                    </a:lnTo>
                    <a:lnTo>
                      <a:pt x="191" y="102"/>
                    </a:lnTo>
                    <a:lnTo>
                      <a:pt x="189" y="102"/>
                    </a:lnTo>
                    <a:lnTo>
                      <a:pt x="186" y="103"/>
                    </a:lnTo>
                    <a:lnTo>
                      <a:pt x="180" y="107"/>
                    </a:lnTo>
                    <a:lnTo>
                      <a:pt x="180" y="107"/>
                    </a:lnTo>
                    <a:lnTo>
                      <a:pt x="176" y="109"/>
                    </a:lnTo>
                    <a:lnTo>
                      <a:pt x="172" y="109"/>
                    </a:lnTo>
                    <a:lnTo>
                      <a:pt x="163" y="108"/>
                    </a:lnTo>
                    <a:lnTo>
                      <a:pt x="163" y="108"/>
                    </a:lnTo>
                    <a:lnTo>
                      <a:pt x="159" y="108"/>
                    </a:lnTo>
                    <a:lnTo>
                      <a:pt x="156" y="110"/>
                    </a:lnTo>
                    <a:lnTo>
                      <a:pt x="148" y="114"/>
                    </a:lnTo>
                    <a:lnTo>
                      <a:pt x="148" y="114"/>
                    </a:lnTo>
                    <a:lnTo>
                      <a:pt x="145" y="115"/>
                    </a:lnTo>
                    <a:lnTo>
                      <a:pt x="143" y="115"/>
                    </a:lnTo>
                    <a:lnTo>
                      <a:pt x="141" y="113"/>
                    </a:lnTo>
                    <a:lnTo>
                      <a:pt x="138" y="110"/>
                    </a:lnTo>
                    <a:lnTo>
                      <a:pt x="138" y="110"/>
                    </a:lnTo>
                    <a:lnTo>
                      <a:pt x="134" y="107"/>
                    </a:lnTo>
                    <a:lnTo>
                      <a:pt x="125" y="103"/>
                    </a:lnTo>
                    <a:lnTo>
                      <a:pt x="109" y="96"/>
                    </a:lnTo>
                    <a:lnTo>
                      <a:pt x="109" y="96"/>
                    </a:lnTo>
                    <a:lnTo>
                      <a:pt x="101" y="90"/>
                    </a:lnTo>
                    <a:lnTo>
                      <a:pt x="95" y="85"/>
                    </a:lnTo>
                    <a:lnTo>
                      <a:pt x="95" y="85"/>
                    </a:lnTo>
                    <a:lnTo>
                      <a:pt x="93" y="84"/>
                    </a:lnTo>
                    <a:lnTo>
                      <a:pt x="90" y="84"/>
                    </a:lnTo>
                    <a:lnTo>
                      <a:pt x="87" y="84"/>
                    </a:lnTo>
                    <a:lnTo>
                      <a:pt x="84" y="82"/>
                    </a:lnTo>
                    <a:lnTo>
                      <a:pt x="84" y="82"/>
                    </a:lnTo>
                    <a:lnTo>
                      <a:pt x="76" y="76"/>
                    </a:lnTo>
                    <a:lnTo>
                      <a:pt x="71" y="74"/>
                    </a:lnTo>
                    <a:lnTo>
                      <a:pt x="67" y="73"/>
                    </a:lnTo>
                    <a:lnTo>
                      <a:pt x="67" y="73"/>
                    </a:lnTo>
                    <a:lnTo>
                      <a:pt x="65" y="72"/>
                    </a:lnTo>
                    <a:lnTo>
                      <a:pt x="64" y="71"/>
                    </a:lnTo>
                    <a:lnTo>
                      <a:pt x="64" y="68"/>
                    </a:lnTo>
                    <a:lnTo>
                      <a:pt x="64" y="62"/>
                    </a:lnTo>
                    <a:lnTo>
                      <a:pt x="64" y="62"/>
                    </a:lnTo>
                    <a:lnTo>
                      <a:pt x="64" y="60"/>
                    </a:lnTo>
                    <a:lnTo>
                      <a:pt x="62" y="60"/>
                    </a:lnTo>
                    <a:lnTo>
                      <a:pt x="59" y="59"/>
                    </a:lnTo>
                    <a:lnTo>
                      <a:pt x="54" y="56"/>
                    </a:lnTo>
                    <a:lnTo>
                      <a:pt x="54" y="56"/>
                    </a:lnTo>
                    <a:lnTo>
                      <a:pt x="49" y="53"/>
                    </a:lnTo>
                    <a:lnTo>
                      <a:pt x="47" y="49"/>
                    </a:lnTo>
                    <a:lnTo>
                      <a:pt x="46" y="45"/>
                    </a:lnTo>
                    <a:lnTo>
                      <a:pt x="45" y="42"/>
                    </a:lnTo>
                    <a:lnTo>
                      <a:pt x="45" y="42"/>
                    </a:lnTo>
                    <a:lnTo>
                      <a:pt x="43" y="39"/>
                    </a:lnTo>
                    <a:lnTo>
                      <a:pt x="39" y="35"/>
                    </a:lnTo>
                    <a:lnTo>
                      <a:pt x="28" y="25"/>
                    </a:lnTo>
                    <a:lnTo>
                      <a:pt x="28" y="25"/>
                    </a:lnTo>
                    <a:lnTo>
                      <a:pt x="25" y="21"/>
                    </a:lnTo>
                    <a:lnTo>
                      <a:pt x="22" y="16"/>
                    </a:lnTo>
                    <a:lnTo>
                      <a:pt x="20" y="11"/>
                    </a:lnTo>
                    <a:lnTo>
                      <a:pt x="19" y="7"/>
                    </a:lnTo>
                    <a:lnTo>
                      <a:pt x="19" y="7"/>
                    </a:lnTo>
                    <a:lnTo>
                      <a:pt x="18" y="4"/>
                    </a:lnTo>
                    <a:lnTo>
                      <a:pt x="16" y="2"/>
                    </a:lnTo>
                    <a:lnTo>
                      <a:pt x="14" y="0"/>
                    </a:lnTo>
                    <a:lnTo>
                      <a:pt x="12" y="0"/>
                    </a:lnTo>
                    <a:lnTo>
                      <a:pt x="12" y="0"/>
                    </a:lnTo>
                    <a:lnTo>
                      <a:pt x="11" y="1"/>
                    </a:lnTo>
                    <a:lnTo>
                      <a:pt x="10" y="3"/>
                    </a:lnTo>
                    <a:lnTo>
                      <a:pt x="9" y="6"/>
                    </a:lnTo>
                    <a:lnTo>
                      <a:pt x="9" y="6"/>
                    </a:lnTo>
                    <a:lnTo>
                      <a:pt x="9" y="6"/>
                    </a:lnTo>
                    <a:lnTo>
                      <a:pt x="9" y="9"/>
                    </a:lnTo>
                    <a:lnTo>
                      <a:pt x="10" y="12"/>
                    </a:lnTo>
                    <a:lnTo>
                      <a:pt x="12" y="15"/>
                    </a:lnTo>
                    <a:lnTo>
                      <a:pt x="12" y="15"/>
                    </a:lnTo>
                    <a:lnTo>
                      <a:pt x="19" y="24"/>
                    </a:lnTo>
                    <a:lnTo>
                      <a:pt x="22" y="29"/>
                    </a:lnTo>
                    <a:lnTo>
                      <a:pt x="23" y="33"/>
                    </a:lnTo>
                    <a:lnTo>
                      <a:pt x="23" y="33"/>
                    </a:lnTo>
                    <a:lnTo>
                      <a:pt x="22" y="42"/>
                    </a:lnTo>
                    <a:lnTo>
                      <a:pt x="23" y="47"/>
                    </a:lnTo>
                    <a:lnTo>
                      <a:pt x="24" y="51"/>
                    </a:lnTo>
                    <a:lnTo>
                      <a:pt x="24" y="51"/>
                    </a:lnTo>
                    <a:lnTo>
                      <a:pt x="26" y="52"/>
                    </a:lnTo>
                    <a:lnTo>
                      <a:pt x="26" y="54"/>
                    </a:lnTo>
                    <a:lnTo>
                      <a:pt x="27" y="56"/>
                    </a:lnTo>
                    <a:lnTo>
                      <a:pt x="28" y="60"/>
                    </a:lnTo>
                    <a:lnTo>
                      <a:pt x="28" y="60"/>
                    </a:lnTo>
                    <a:lnTo>
                      <a:pt x="33" y="69"/>
                    </a:lnTo>
                    <a:lnTo>
                      <a:pt x="37" y="74"/>
                    </a:lnTo>
                    <a:lnTo>
                      <a:pt x="40" y="76"/>
                    </a:lnTo>
                    <a:lnTo>
                      <a:pt x="40" y="76"/>
                    </a:lnTo>
                    <a:lnTo>
                      <a:pt x="42" y="79"/>
                    </a:lnTo>
                    <a:lnTo>
                      <a:pt x="45" y="83"/>
                    </a:lnTo>
                    <a:lnTo>
                      <a:pt x="49" y="93"/>
                    </a:lnTo>
                    <a:lnTo>
                      <a:pt x="49" y="93"/>
                    </a:lnTo>
                    <a:lnTo>
                      <a:pt x="52" y="102"/>
                    </a:lnTo>
                    <a:lnTo>
                      <a:pt x="54" y="107"/>
                    </a:lnTo>
                    <a:lnTo>
                      <a:pt x="54" y="109"/>
                    </a:lnTo>
                    <a:lnTo>
                      <a:pt x="54" y="110"/>
                    </a:lnTo>
                    <a:lnTo>
                      <a:pt x="54" y="110"/>
                    </a:lnTo>
                    <a:lnTo>
                      <a:pt x="52" y="112"/>
                    </a:lnTo>
                    <a:lnTo>
                      <a:pt x="50" y="115"/>
                    </a:lnTo>
                    <a:lnTo>
                      <a:pt x="49" y="118"/>
                    </a:lnTo>
                    <a:lnTo>
                      <a:pt x="49" y="124"/>
                    </a:lnTo>
                    <a:lnTo>
                      <a:pt x="49" y="124"/>
                    </a:lnTo>
                    <a:lnTo>
                      <a:pt x="50" y="129"/>
                    </a:lnTo>
                    <a:lnTo>
                      <a:pt x="49" y="132"/>
                    </a:lnTo>
                    <a:lnTo>
                      <a:pt x="49" y="138"/>
                    </a:lnTo>
                    <a:lnTo>
                      <a:pt x="49" y="138"/>
                    </a:lnTo>
                    <a:lnTo>
                      <a:pt x="50" y="143"/>
                    </a:lnTo>
                    <a:lnTo>
                      <a:pt x="48" y="147"/>
                    </a:lnTo>
                    <a:lnTo>
                      <a:pt x="48" y="147"/>
                    </a:lnTo>
                    <a:lnTo>
                      <a:pt x="47" y="149"/>
                    </a:lnTo>
                    <a:lnTo>
                      <a:pt x="47" y="151"/>
                    </a:lnTo>
                    <a:lnTo>
                      <a:pt x="48" y="154"/>
                    </a:lnTo>
                    <a:lnTo>
                      <a:pt x="48" y="154"/>
                    </a:lnTo>
                    <a:lnTo>
                      <a:pt x="50" y="158"/>
                    </a:lnTo>
                    <a:lnTo>
                      <a:pt x="52" y="163"/>
                    </a:lnTo>
                    <a:lnTo>
                      <a:pt x="52" y="163"/>
                    </a:lnTo>
                    <a:lnTo>
                      <a:pt x="54" y="168"/>
                    </a:lnTo>
                    <a:lnTo>
                      <a:pt x="57" y="173"/>
                    </a:lnTo>
                    <a:lnTo>
                      <a:pt x="58" y="178"/>
                    </a:lnTo>
                    <a:lnTo>
                      <a:pt x="58" y="180"/>
                    </a:lnTo>
                    <a:lnTo>
                      <a:pt x="56" y="181"/>
                    </a:lnTo>
                    <a:lnTo>
                      <a:pt x="56" y="181"/>
                    </a:lnTo>
                    <a:lnTo>
                      <a:pt x="50" y="185"/>
                    </a:lnTo>
                    <a:lnTo>
                      <a:pt x="48" y="187"/>
                    </a:lnTo>
                    <a:lnTo>
                      <a:pt x="48" y="189"/>
                    </a:lnTo>
                    <a:lnTo>
                      <a:pt x="48" y="189"/>
                    </a:lnTo>
                    <a:lnTo>
                      <a:pt x="49" y="193"/>
                    </a:lnTo>
                    <a:lnTo>
                      <a:pt x="49" y="196"/>
                    </a:lnTo>
                    <a:lnTo>
                      <a:pt x="47" y="201"/>
                    </a:lnTo>
                    <a:lnTo>
                      <a:pt x="45" y="203"/>
                    </a:lnTo>
                    <a:lnTo>
                      <a:pt x="42" y="205"/>
                    </a:lnTo>
                    <a:lnTo>
                      <a:pt x="42" y="205"/>
                    </a:lnTo>
                    <a:lnTo>
                      <a:pt x="42" y="209"/>
                    </a:lnTo>
                    <a:lnTo>
                      <a:pt x="49" y="210"/>
                    </a:lnTo>
                    <a:lnTo>
                      <a:pt x="52" y="212"/>
                    </a:lnTo>
                    <a:lnTo>
                      <a:pt x="66" y="202"/>
                    </a:lnTo>
                    <a:lnTo>
                      <a:pt x="61" y="198"/>
                    </a:lnTo>
                    <a:lnTo>
                      <a:pt x="63" y="191"/>
                    </a:lnTo>
                    <a:lnTo>
                      <a:pt x="70" y="191"/>
                    </a:lnTo>
                    <a:lnTo>
                      <a:pt x="70" y="188"/>
                    </a:lnTo>
                    <a:lnTo>
                      <a:pt x="74" y="188"/>
                    </a:lnTo>
                    <a:lnTo>
                      <a:pt x="74" y="189"/>
                    </a:lnTo>
                    <a:lnTo>
                      <a:pt x="80" y="189"/>
                    </a:lnTo>
                    <a:lnTo>
                      <a:pt x="80" y="188"/>
                    </a:lnTo>
                    <a:lnTo>
                      <a:pt x="85" y="188"/>
                    </a:lnTo>
                    <a:lnTo>
                      <a:pt x="85" y="189"/>
                    </a:lnTo>
                    <a:lnTo>
                      <a:pt x="83" y="189"/>
                    </a:lnTo>
                    <a:lnTo>
                      <a:pt x="83" y="192"/>
                    </a:lnTo>
                    <a:lnTo>
                      <a:pt x="89" y="192"/>
                    </a:lnTo>
                    <a:lnTo>
                      <a:pt x="89" y="194"/>
                    </a:lnTo>
                    <a:lnTo>
                      <a:pt x="83" y="194"/>
                    </a:lnTo>
                    <a:lnTo>
                      <a:pt x="83" y="195"/>
                    </a:lnTo>
                    <a:lnTo>
                      <a:pt x="90" y="195"/>
                    </a:lnTo>
                    <a:lnTo>
                      <a:pt x="91" y="194"/>
                    </a:lnTo>
                    <a:lnTo>
                      <a:pt x="96" y="200"/>
                    </a:lnTo>
                    <a:lnTo>
                      <a:pt x="98" y="200"/>
                    </a:lnTo>
                    <a:lnTo>
                      <a:pt x="98" y="201"/>
                    </a:lnTo>
                    <a:lnTo>
                      <a:pt x="108" y="210"/>
                    </a:lnTo>
                    <a:lnTo>
                      <a:pt x="110" y="210"/>
                    </a:lnTo>
                    <a:lnTo>
                      <a:pt x="110" y="211"/>
                    </a:lnTo>
                    <a:lnTo>
                      <a:pt x="113" y="215"/>
                    </a:lnTo>
                    <a:lnTo>
                      <a:pt x="114" y="215"/>
                    </a:lnTo>
                    <a:lnTo>
                      <a:pt x="114" y="215"/>
                    </a:lnTo>
                    <a:lnTo>
                      <a:pt x="113" y="217"/>
                    </a:lnTo>
                    <a:lnTo>
                      <a:pt x="118" y="221"/>
                    </a:lnTo>
                    <a:lnTo>
                      <a:pt x="119" y="221"/>
                    </a:lnTo>
                    <a:lnTo>
                      <a:pt x="119" y="220"/>
                    </a:lnTo>
                    <a:lnTo>
                      <a:pt x="118" y="219"/>
                    </a:lnTo>
                    <a:lnTo>
                      <a:pt x="124" y="219"/>
                    </a:lnTo>
                    <a:lnTo>
                      <a:pt x="121" y="222"/>
                    </a:lnTo>
                    <a:lnTo>
                      <a:pt x="126" y="222"/>
                    </a:lnTo>
                    <a:lnTo>
                      <a:pt x="127" y="223"/>
                    </a:lnTo>
                    <a:lnTo>
                      <a:pt x="127" y="232"/>
                    </a:lnTo>
                    <a:lnTo>
                      <a:pt x="124" y="229"/>
                    </a:lnTo>
                    <a:lnTo>
                      <a:pt x="124" y="226"/>
                    </a:lnTo>
                    <a:lnTo>
                      <a:pt x="118" y="226"/>
                    </a:lnTo>
                    <a:lnTo>
                      <a:pt x="118" y="233"/>
                    </a:lnTo>
                    <a:lnTo>
                      <a:pt x="131" y="233"/>
                    </a:lnTo>
                    <a:lnTo>
                      <a:pt x="131" y="235"/>
                    </a:lnTo>
                    <a:lnTo>
                      <a:pt x="120" y="235"/>
                    </a:lnTo>
                    <a:lnTo>
                      <a:pt x="120" y="236"/>
                    </a:lnTo>
                    <a:lnTo>
                      <a:pt x="121" y="236"/>
                    </a:lnTo>
                    <a:lnTo>
                      <a:pt x="121" y="240"/>
                    </a:lnTo>
                    <a:lnTo>
                      <a:pt x="120" y="241"/>
                    </a:lnTo>
                    <a:lnTo>
                      <a:pt x="118" y="241"/>
                    </a:lnTo>
                    <a:lnTo>
                      <a:pt x="118" y="243"/>
                    </a:lnTo>
                    <a:lnTo>
                      <a:pt x="121" y="243"/>
                    </a:lnTo>
                    <a:lnTo>
                      <a:pt x="121" y="244"/>
                    </a:lnTo>
                    <a:lnTo>
                      <a:pt x="120" y="244"/>
                    </a:lnTo>
                    <a:lnTo>
                      <a:pt x="123" y="246"/>
                    </a:lnTo>
                    <a:lnTo>
                      <a:pt x="122" y="249"/>
                    </a:lnTo>
                    <a:lnTo>
                      <a:pt x="115" y="242"/>
                    </a:lnTo>
                    <a:lnTo>
                      <a:pt x="113" y="242"/>
                    </a:lnTo>
                    <a:lnTo>
                      <a:pt x="113" y="244"/>
                    </a:lnTo>
                    <a:lnTo>
                      <a:pt x="115" y="249"/>
                    </a:lnTo>
                    <a:lnTo>
                      <a:pt x="114" y="249"/>
                    </a:lnTo>
                    <a:lnTo>
                      <a:pt x="110" y="244"/>
                    </a:lnTo>
                    <a:lnTo>
                      <a:pt x="108" y="249"/>
                    </a:lnTo>
                    <a:lnTo>
                      <a:pt x="110" y="251"/>
                    </a:lnTo>
                    <a:lnTo>
                      <a:pt x="109" y="252"/>
                    </a:lnTo>
                    <a:lnTo>
                      <a:pt x="106" y="251"/>
                    </a:lnTo>
                    <a:lnTo>
                      <a:pt x="102" y="257"/>
                    </a:lnTo>
                    <a:lnTo>
                      <a:pt x="105" y="260"/>
                    </a:lnTo>
                    <a:lnTo>
                      <a:pt x="101" y="259"/>
                    </a:lnTo>
                    <a:lnTo>
                      <a:pt x="96" y="264"/>
                    </a:lnTo>
                    <a:lnTo>
                      <a:pt x="102" y="266"/>
                    </a:lnTo>
                    <a:lnTo>
                      <a:pt x="102" y="267"/>
                    </a:lnTo>
                    <a:lnTo>
                      <a:pt x="97" y="266"/>
                    </a:lnTo>
                    <a:lnTo>
                      <a:pt x="91" y="271"/>
                    </a:lnTo>
                    <a:lnTo>
                      <a:pt x="96" y="275"/>
                    </a:lnTo>
                    <a:lnTo>
                      <a:pt x="94" y="277"/>
                    </a:lnTo>
                    <a:lnTo>
                      <a:pt x="91" y="272"/>
                    </a:lnTo>
                    <a:lnTo>
                      <a:pt x="83" y="276"/>
                    </a:lnTo>
                    <a:lnTo>
                      <a:pt x="87" y="282"/>
                    </a:lnTo>
                    <a:lnTo>
                      <a:pt x="85" y="283"/>
                    </a:lnTo>
                    <a:lnTo>
                      <a:pt x="81" y="275"/>
                    </a:lnTo>
                    <a:lnTo>
                      <a:pt x="75" y="277"/>
                    </a:lnTo>
                    <a:lnTo>
                      <a:pt x="77" y="281"/>
                    </a:lnTo>
                    <a:lnTo>
                      <a:pt x="79" y="280"/>
                    </a:lnTo>
                    <a:lnTo>
                      <a:pt x="80" y="281"/>
                    </a:lnTo>
                    <a:lnTo>
                      <a:pt x="77" y="282"/>
                    </a:lnTo>
                    <a:lnTo>
                      <a:pt x="78" y="288"/>
                    </a:lnTo>
                    <a:lnTo>
                      <a:pt x="75" y="288"/>
                    </a:lnTo>
                    <a:lnTo>
                      <a:pt x="75" y="289"/>
                    </a:lnTo>
                    <a:lnTo>
                      <a:pt x="74" y="289"/>
                    </a:lnTo>
                    <a:lnTo>
                      <a:pt x="74" y="287"/>
                    </a:lnTo>
                    <a:lnTo>
                      <a:pt x="72" y="287"/>
                    </a:lnTo>
                    <a:lnTo>
                      <a:pt x="72" y="285"/>
                    </a:lnTo>
                    <a:lnTo>
                      <a:pt x="72" y="285"/>
                    </a:lnTo>
                    <a:lnTo>
                      <a:pt x="74" y="286"/>
                    </a:lnTo>
                    <a:lnTo>
                      <a:pt x="76" y="286"/>
                    </a:lnTo>
                    <a:lnTo>
                      <a:pt x="74" y="283"/>
                    </a:lnTo>
                    <a:lnTo>
                      <a:pt x="71" y="283"/>
                    </a:lnTo>
                    <a:lnTo>
                      <a:pt x="71" y="288"/>
                    </a:lnTo>
                    <a:lnTo>
                      <a:pt x="71" y="288"/>
                    </a:lnTo>
                    <a:lnTo>
                      <a:pt x="66" y="288"/>
                    </a:lnTo>
                    <a:lnTo>
                      <a:pt x="60" y="289"/>
                    </a:lnTo>
                    <a:lnTo>
                      <a:pt x="60" y="289"/>
                    </a:lnTo>
                    <a:lnTo>
                      <a:pt x="55" y="293"/>
                    </a:lnTo>
                    <a:lnTo>
                      <a:pt x="53" y="295"/>
                    </a:lnTo>
                    <a:lnTo>
                      <a:pt x="52" y="297"/>
                    </a:lnTo>
                    <a:lnTo>
                      <a:pt x="52" y="297"/>
                    </a:lnTo>
                    <a:lnTo>
                      <a:pt x="52" y="302"/>
                    </a:lnTo>
                    <a:lnTo>
                      <a:pt x="53" y="308"/>
                    </a:lnTo>
                    <a:lnTo>
                      <a:pt x="53" y="308"/>
                    </a:lnTo>
                    <a:lnTo>
                      <a:pt x="54" y="310"/>
                    </a:lnTo>
                    <a:lnTo>
                      <a:pt x="55" y="312"/>
                    </a:lnTo>
                    <a:lnTo>
                      <a:pt x="57" y="312"/>
                    </a:lnTo>
                    <a:lnTo>
                      <a:pt x="58" y="313"/>
                    </a:lnTo>
                    <a:lnTo>
                      <a:pt x="58" y="313"/>
                    </a:lnTo>
                    <a:lnTo>
                      <a:pt x="58" y="315"/>
                    </a:lnTo>
                    <a:lnTo>
                      <a:pt x="56" y="316"/>
                    </a:lnTo>
                    <a:lnTo>
                      <a:pt x="53" y="318"/>
                    </a:lnTo>
                    <a:lnTo>
                      <a:pt x="53" y="318"/>
                    </a:lnTo>
                    <a:lnTo>
                      <a:pt x="53" y="318"/>
                    </a:lnTo>
                    <a:lnTo>
                      <a:pt x="53" y="319"/>
                    </a:lnTo>
                    <a:lnTo>
                      <a:pt x="56" y="321"/>
                    </a:lnTo>
                    <a:lnTo>
                      <a:pt x="56" y="321"/>
                    </a:lnTo>
                    <a:lnTo>
                      <a:pt x="56" y="322"/>
                    </a:lnTo>
                    <a:lnTo>
                      <a:pt x="56" y="321"/>
                    </a:lnTo>
                    <a:lnTo>
                      <a:pt x="54" y="321"/>
                    </a:lnTo>
                    <a:lnTo>
                      <a:pt x="50" y="319"/>
                    </a:lnTo>
                    <a:lnTo>
                      <a:pt x="50" y="319"/>
                    </a:lnTo>
                    <a:lnTo>
                      <a:pt x="49" y="319"/>
                    </a:lnTo>
                    <a:lnTo>
                      <a:pt x="49" y="321"/>
                    </a:lnTo>
                    <a:lnTo>
                      <a:pt x="51" y="324"/>
                    </a:lnTo>
                    <a:lnTo>
                      <a:pt x="51" y="324"/>
                    </a:lnTo>
                    <a:lnTo>
                      <a:pt x="50" y="324"/>
                    </a:lnTo>
                    <a:lnTo>
                      <a:pt x="49" y="324"/>
                    </a:lnTo>
                    <a:lnTo>
                      <a:pt x="44" y="323"/>
                    </a:lnTo>
                    <a:lnTo>
                      <a:pt x="36" y="321"/>
                    </a:lnTo>
                    <a:lnTo>
                      <a:pt x="36" y="321"/>
                    </a:lnTo>
                    <a:lnTo>
                      <a:pt x="34" y="320"/>
                    </a:lnTo>
                    <a:lnTo>
                      <a:pt x="32" y="320"/>
                    </a:lnTo>
                    <a:lnTo>
                      <a:pt x="31" y="321"/>
                    </a:lnTo>
                    <a:lnTo>
                      <a:pt x="31" y="321"/>
                    </a:lnTo>
                    <a:lnTo>
                      <a:pt x="31" y="322"/>
                    </a:lnTo>
                    <a:lnTo>
                      <a:pt x="32" y="323"/>
                    </a:lnTo>
                    <a:lnTo>
                      <a:pt x="36" y="326"/>
                    </a:lnTo>
                    <a:lnTo>
                      <a:pt x="36" y="326"/>
                    </a:lnTo>
                    <a:lnTo>
                      <a:pt x="37" y="327"/>
                    </a:lnTo>
                    <a:lnTo>
                      <a:pt x="37" y="328"/>
                    </a:lnTo>
                    <a:lnTo>
                      <a:pt x="34" y="329"/>
                    </a:lnTo>
                    <a:lnTo>
                      <a:pt x="34" y="329"/>
                    </a:lnTo>
                    <a:lnTo>
                      <a:pt x="34" y="329"/>
                    </a:lnTo>
                    <a:lnTo>
                      <a:pt x="33" y="329"/>
                    </a:lnTo>
                    <a:lnTo>
                      <a:pt x="29" y="327"/>
                    </a:lnTo>
                    <a:lnTo>
                      <a:pt x="29" y="327"/>
                    </a:lnTo>
                    <a:lnTo>
                      <a:pt x="28" y="327"/>
                    </a:lnTo>
                    <a:lnTo>
                      <a:pt x="28" y="327"/>
                    </a:lnTo>
                    <a:lnTo>
                      <a:pt x="27" y="329"/>
                    </a:lnTo>
                    <a:lnTo>
                      <a:pt x="27" y="329"/>
                    </a:lnTo>
                    <a:lnTo>
                      <a:pt x="26" y="330"/>
                    </a:lnTo>
                    <a:lnTo>
                      <a:pt x="27" y="332"/>
                    </a:lnTo>
                    <a:lnTo>
                      <a:pt x="31" y="334"/>
                    </a:lnTo>
                    <a:lnTo>
                      <a:pt x="31" y="334"/>
                    </a:lnTo>
                    <a:lnTo>
                      <a:pt x="31" y="335"/>
                    </a:lnTo>
                    <a:lnTo>
                      <a:pt x="31" y="336"/>
                    </a:lnTo>
                    <a:lnTo>
                      <a:pt x="29" y="337"/>
                    </a:lnTo>
                    <a:lnTo>
                      <a:pt x="26" y="338"/>
                    </a:lnTo>
                    <a:lnTo>
                      <a:pt x="23" y="340"/>
                    </a:lnTo>
                    <a:lnTo>
                      <a:pt x="23" y="340"/>
                    </a:lnTo>
                    <a:lnTo>
                      <a:pt x="23" y="341"/>
                    </a:lnTo>
                    <a:lnTo>
                      <a:pt x="24" y="342"/>
                    </a:lnTo>
                    <a:lnTo>
                      <a:pt x="25" y="342"/>
                    </a:lnTo>
                    <a:lnTo>
                      <a:pt x="24" y="344"/>
                    </a:lnTo>
                    <a:lnTo>
                      <a:pt x="24" y="344"/>
                    </a:lnTo>
                    <a:lnTo>
                      <a:pt x="18" y="345"/>
                    </a:lnTo>
                    <a:lnTo>
                      <a:pt x="11" y="345"/>
                    </a:lnTo>
                    <a:lnTo>
                      <a:pt x="11" y="345"/>
                    </a:lnTo>
                    <a:lnTo>
                      <a:pt x="10" y="345"/>
                    </a:lnTo>
                    <a:lnTo>
                      <a:pt x="10" y="346"/>
                    </a:lnTo>
                    <a:lnTo>
                      <a:pt x="15" y="347"/>
                    </a:lnTo>
                    <a:lnTo>
                      <a:pt x="15" y="347"/>
                    </a:lnTo>
                    <a:lnTo>
                      <a:pt x="25" y="351"/>
                    </a:lnTo>
                    <a:lnTo>
                      <a:pt x="32" y="354"/>
                    </a:lnTo>
                    <a:lnTo>
                      <a:pt x="37" y="357"/>
                    </a:lnTo>
                    <a:lnTo>
                      <a:pt x="37" y="357"/>
                    </a:lnTo>
                    <a:lnTo>
                      <a:pt x="38" y="359"/>
                    </a:lnTo>
                    <a:lnTo>
                      <a:pt x="37" y="360"/>
                    </a:lnTo>
                    <a:lnTo>
                      <a:pt x="33" y="363"/>
                    </a:lnTo>
                    <a:lnTo>
                      <a:pt x="33" y="363"/>
                    </a:lnTo>
                    <a:lnTo>
                      <a:pt x="33" y="364"/>
                    </a:lnTo>
                    <a:lnTo>
                      <a:pt x="33" y="365"/>
                    </a:lnTo>
                    <a:lnTo>
                      <a:pt x="38" y="367"/>
                    </a:lnTo>
                    <a:lnTo>
                      <a:pt x="38" y="367"/>
                    </a:lnTo>
                    <a:lnTo>
                      <a:pt x="40" y="370"/>
                    </a:lnTo>
                    <a:lnTo>
                      <a:pt x="41" y="372"/>
                    </a:lnTo>
                    <a:lnTo>
                      <a:pt x="42" y="379"/>
                    </a:lnTo>
                    <a:lnTo>
                      <a:pt x="42" y="379"/>
                    </a:lnTo>
                    <a:lnTo>
                      <a:pt x="42" y="383"/>
                    </a:lnTo>
                    <a:lnTo>
                      <a:pt x="42" y="384"/>
                    </a:lnTo>
                    <a:lnTo>
                      <a:pt x="40" y="384"/>
                    </a:lnTo>
                    <a:lnTo>
                      <a:pt x="40" y="384"/>
                    </a:lnTo>
                    <a:lnTo>
                      <a:pt x="38" y="385"/>
                    </a:lnTo>
                    <a:lnTo>
                      <a:pt x="34" y="387"/>
                    </a:lnTo>
                    <a:lnTo>
                      <a:pt x="31" y="391"/>
                    </a:lnTo>
                    <a:lnTo>
                      <a:pt x="31" y="391"/>
                    </a:lnTo>
                    <a:lnTo>
                      <a:pt x="29" y="392"/>
                    </a:lnTo>
                    <a:lnTo>
                      <a:pt x="28" y="392"/>
                    </a:lnTo>
                    <a:lnTo>
                      <a:pt x="27" y="392"/>
                    </a:lnTo>
                    <a:lnTo>
                      <a:pt x="25" y="393"/>
                    </a:lnTo>
                    <a:lnTo>
                      <a:pt x="25" y="393"/>
                    </a:lnTo>
                    <a:lnTo>
                      <a:pt x="23" y="394"/>
                    </a:lnTo>
                    <a:lnTo>
                      <a:pt x="23" y="396"/>
                    </a:lnTo>
                    <a:lnTo>
                      <a:pt x="23" y="398"/>
                    </a:lnTo>
                    <a:lnTo>
                      <a:pt x="22" y="401"/>
                    </a:lnTo>
                    <a:lnTo>
                      <a:pt x="22" y="401"/>
                    </a:lnTo>
                    <a:lnTo>
                      <a:pt x="21" y="404"/>
                    </a:lnTo>
                    <a:lnTo>
                      <a:pt x="21" y="407"/>
                    </a:lnTo>
                    <a:lnTo>
                      <a:pt x="22" y="411"/>
                    </a:lnTo>
                    <a:lnTo>
                      <a:pt x="22" y="411"/>
                    </a:lnTo>
                    <a:lnTo>
                      <a:pt x="23" y="413"/>
                    </a:lnTo>
                    <a:lnTo>
                      <a:pt x="24" y="414"/>
                    </a:lnTo>
                    <a:lnTo>
                      <a:pt x="26" y="416"/>
                    </a:lnTo>
                    <a:lnTo>
                      <a:pt x="26" y="416"/>
                    </a:lnTo>
                    <a:lnTo>
                      <a:pt x="28" y="419"/>
                    </a:lnTo>
                    <a:lnTo>
                      <a:pt x="29" y="422"/>
                    </a:lnTo>
                    <a:lnTo>
                      <a:pt x="29" y="422"/>
                    </a:lnTo>
                    <a:lnTo>
                      <a:pt x="29" y="423"/>
                    </a:lnTo>
                    <a:lnTo>
                      <a:pt x="28" y="425"/>
                    </a:lnTo>
                    <a:lnTo>
                      <a:pt x="27" y="428"/>
                    </a:lnTo>
                    <a:lnTo>
                      <a:pt x="27" y="428"/>
                    </a:lnTo>
                    <a:lnTo>
                      <a:pt x="25" y="433"/>
                    </a:lnTo>
                    <a:lnTo>
                      <a:pt x="25" y="433"/>
                    </a:lnTo>
                    <a:lnTo>
                      <a:pt x="25" y="435"/>
                    </a:lnTo>
                    <a:lnTo>
                      <a:pt x="26" y="435"/>
                    </a:lnTo>
                    <a:lnTo>
                      <a:pt x="28" y="437"/>
                    </a:lnTo>
                    <a:lnTo>
                      <a:pt x="28" y="437"/>
                    </a:lnTo>
                    <a:lnTo>
                      <a:pt x="31" y="440"/>
                    </a:lnTo>
                    <a:lnTo>
                      <a:pt x="31" y="444"/>
                    </a:lnTo>
                    <a:lnTo>
                      <a:pt x="31" y="444"/>
                    </a:lnTo>
                    <a:lnTo>
                      <a:pt x="31" y="446"/>
                    </a:lnTo>
                    <a:lnTo>
                      <a:pt x="28" y="447"/>
                    </a:lnTo>
                    <a:lnTo>
                      <a:pt x="28" y="447"/>
                    </a:lnTo>
                    <a:lnTo>
                      <a:pt x="27" y="447"/>
                    </a:lnTo>
                    <a:lnTo>
                      <a:pt x="26" y="448"/>
                    </a:lnTo>
                    <a:lnTo>
                      <a:pt x="25" y="450"/>
                    </a:lnTo>
                    <a:lnTo>
                      <a:pt x="25" y="450"/>
                    </a:lnTo>
                    <a:lnTo>
                      <a:pt x="24" y="453"/>
                    </a:lnTo>
                    <a:lnTo>
                      <a:pt x="25" y="455"/>
                    </a:lnTo>
                    <a:lnTo>
                      <a:pt x="27" y="458"/>
                    </a:lnTo>
                    <a:lnTo>
                      <a:pt x="28" y="461"/>
                    </a:lnTo>
                    <a:lnTo>
                      <a:pt x="28" y="461"/>
                    </a:lnTo>
                    <a:lnTo>
                      <a:pt x="28" y="462"/>
                    </a:lnTo>
                    <a:lnTo>
                      <a:pt x="26" y="463"/>
                    </a:lnTo>
                    <a:lnTo>
                      <a:pt x="23" y="462"/>
                    </a:lnTo>
                    <a:lnTo>
                      <a:pt x="23" y="462"/>
                    </a:lnTo>
                    <a:lnTo>
                      <a:pt x="21" y="462"/>
                    </a:lnTo>
                    <a:lnTo>
                      <a:pt x="20" y="463"/>
                    </a:lnTo>
                    <a:lnTo>
                      <a:pt x="20" y="463"/>
                    </a:lnTo>
                    <a:lnTo>
                      <a:pt x="23" y="464"/>
                    </a:lnTo>
                    <a:lnTo>
                      <a:pt x="28" y="466"/>
                    </a:lnTo>
                    <a:lnTo>
                      <a:pt x="28" y="466"/>
                    </a:lnTo>
                    <a:lnTo>
                      <a:pt x="30" y="467"/>
                    </a:lnTo>
                    <a:lnTo>
                      <a:pt x="32" y="470"/>
                    </a:lnTo>
                    <a:lnTo>
                      <a:pt x="32" y="470"/>
                    </a:lnTo>
                    <a:lnTo>
                      <a:pt x="33" y="471"/>
                    </a:lnTo>
                    <a:lnTo>
                      <a:pt x="34" y="471"/>
                    </a:lnTo>
                    <a:lnTo>
                      <a:pt x="36" y="471"/>
                    </a:lnTo>
                    <a:lnTo>
                      <a:pt x="38" y="472"/>
                    </a:lnTo>
                    <a:lnTo>
                      <a:pt x="38" y="472"/>
                    </a:lnTo>
                    <a:lnTo>
                      <a:pt x="39" y="473"/>
                    </a:lnTo>
                    <a:lnTo>
                      <a:pt x="39" y="474"/>
                    </a:lnTo>
                    <a:lnTo>
                      <a:pt x="38" y="475"/>
                    </a:lnTo>
                    <a:lnTo>
                      <a:pt x="38" y="476"/>
                    </a:lnTo>
                    <a:lnTo>
                      <a:pt x="38" y="476"/>
                    </a:lnTo>
                    <a:lnTo>
                      <a:pt x="40" y="479"/>
                    </a:lnTo>
                    <a:lnTo>
                      <a:pt x="41" y="482"/>
                    </a:lnTo>
                    <a:lnTo>
                      <a:pt x="42" y="484"/>
                    </a:lnTo>
                    <a:lnTo>
                      <a:pt x="42" y="484"/>
                    </a:lnTo>
                    <a:lnTo>
                      <a:pt x="41" y="485"/>
                    </a:lnTo>
                    <a:lnTo>
                      <a:pt x="40" y="485"/>
                    </a:lnTo>
                    <a:lnTo>
                      <a:pt x="36" y="484"/>
                    </a:lnTo>
                    <a:lnTo>
                      <a:pt x="36" y="484"/>
                    </a:lnTo>
                    <a:lnTo>
                      <a:pt x="25" y="484"/>
                    </a:lnTo>
                    <a:lnTo>
                      <a:pt x="25" y="484"/>
                    </a:lnTo>
                    <a:lnTo>
                      <a:pt x="25" y="484"/>
                    </a:lnTo>
                    <a:lnTo>
                      <a:pt x="25" y="485"/>
                    </a:lnTo>
                    <a:lnTo>
                      <a:pt x="26" y="486"/>
                    </a:lnTo>
                    <a:lnTo>
                      <a:pt x="26" y="487"/>
                    </a:lnTo>
                    <a:lnTo>
                      <a:pt x="26" y="487"/>
                    </a:lnTo>
                    <a:lnTo>
                      <a:pt x="22" y="489"/>
                    </a:lnTo>
                    <a:lnTo>
                      <a:pt x="17" y="491"/>
                    </a:lnTo>
                    <a:lnTo>
                      <a:pt x="17" y="491"/>
                    </a:lnTo>
                    <a:lnTo>
                      <a:pt x="1" y="491"/>
                    </a:lnTo>
                    <a:lnTo>
                      <a:pt x="1" y="491"/>
                    </a:lnTo>
                    <a:lnTo>
                      <a:pt x="0" y="491"/>
                    </a:lnTo>
                    <a:lnTo>
                      <a:pt x="0" y="492"/>
                    </a:lnTo>
                    <a:lnTo>
                      <a:pt x="1" y="495"/>
                    </a:lnTo>
                    <a:lnTo>
                      <a:pt x="1" y="495"/>
                    </a:lnTo>
                    <a:lnTo>
                      <a:pt x="2" y="497"/>
                    </a:lnTo>
                    <a:lnTo>
                      <a:pt x="4" y="498"/>
                    </a:lnTo>
                    <a:lnTo>
                      <a:pt x="8" y="499"/>
                    </a:lnTo>
                    <a:lnTo>
                      <a:pt x="8" y="499"/>
                    </a:lnTo>
                    <a:lnTo>
                      <a:pt x="12" y="500"/>
                    </a:lnTo>
                    <a:lnTo>
                      <a:pt x="16" y="504"/>
                    </a:lnTo>
                    <a:lnTo>
                      <a:pt x="24" y="508"/>
                    </a:lnTo>
                    <a:lnTo>
                      <a:pt x="24" y="508"/>
                    </a:lnTo>
                    <a:lnTo>
                      <a:pt x="25" y="510"/>
                    </a:lnTo>
                    <a:lnTo>
                      <a:pt x="26" y="512"/>
                    </a:lnTo>
                    <a:lnTo>
                      <a:pt x="26" y="514"/>
                    </a:lnTo>
                    <a:lnTo>
                      <a:pt x="25" y="516"/>
                    </a:lnTo>
                    <a:lnTo>
                      <a:pt x="25" y="516"/>
                    </a:lnTo>
                    <a:lnTo>
                      <a:pt x="24" y="518"/>
                    </a:lnTo>
                    <a:lnTo>
                      <a:pt x="25" y="519"/>
                    </a:lnTo>
                    <a:lnTo>
                      <a:pt x="29" y="521"/>
                    </a:lnTo>
                    <a:lnTo>
                      <a:pt x="29" y="521"/>
                    </a:lnTo>
                    <a:lnTo>
                      <a:pt x="31" y="522"/>
                    </a:lnTo>
                    <a:lnTo>
                      <a:pt x="36" y="522"/>
                    </a:lnTo>
                    <a:lnTo>
                      <a:pt x="42" y="521"/>
                    </a:lnTo>
                    <a:lnTo>
                      <a:pt x="42" y="521"/>
                    </a:lnTo>
                    <a:lnTo>
                      <a:pt x="45" y="521"/>
                    </a:lnTo>
                    <a:lnTo>
                      <a:pt x="48" y="522"/>
                    </a:lnTo>
                    <a:lnTo>
                      <a:pt x="48" y="522"/>
                    </a:lnTo>
                    <a:lnTo>
                      <a:pt x="52" y="521"/>
                    </a:lnTo>
                    <a:lnTo>
                      <a:pt x="58" y="520"/>
                    </a:lnTo>
                    <a:lnTo>
                      <a:pt x="58" y="520"/>
                    </a:lnTo>
                    <a:lnTo>
                      <a:pt x="61" y="519"/>
                    </a:lnTo>
                    <a:lnTo>
                      <a:pt x="64" y="518"/>
                    </a:lnTo>
                    <a:lnTo>
                      <a:pt x="69" y="514"/>
                    </a:lnTo>
                    <a:lnTo>
                      <a:pt x="69" y="514"/>
                    </a:lnTo>
                    <a:lnTo>
                      <a:pt x="73" y="509"/>
                    </a:lnTo>
                    <a:lnTo>
                      <a:pt x="76" y="504"/>
                    </a:lnTo>
                    <a:lnTo>
                      <a:pt x="76" y="504"/>
                    </a:lnTo>
                    <a:lnTo>
                      <a:pt x="76" y="502"/>
                    </a:lnTo>
                    <a:lnTo>
                      <a:pt x="76" y="499"/>
                    </a:lnTo>
                    <a:lnTo>
                      <a:pt x="75" y="496"/>
                    </a:lnTo>
                    <a:lnTo>
                      <a:pt x="75" y="494"/>
                    </a:lnTo>
                    <a:lnTo>
                      <a:pt x="75" y="494"/>
                    </a:lnTo>
                    <a:lnTo>
                      <a:pt x="77" y="489"/>
                    </a:lnTo>
                    <a:lnTo>
                      <a:pt x="78" y="487"/>
                    </a:lnTo>
                    <a:lnTo>
                      <a:pt x="78" y="485"/>
                    </a:lnTo>
                    <a:lnTo>
                      <a:pt x="78" y="485"/>
                    </a:lnTo>
                    <a:lnTo>
                      <a:pt x="79" y="481"/>
                    </a:lnTo>
                    <a:lnTo>
                      <a:pt x="81" y="476"/>
                    </a:lnTo>
                    <a:lnTo>
                      <a:pt x="81" y="476"/>
                    </a:lnTo>
                    <a:lnTo>
                      <a:pt x="85" y="471"/>
                    </a:lnTo>
                    <a:lnTo>
                      <a:pt x="90" y="466"/>
                    </a:lnTo>
                    <a:lnTo>
                      <a:pt x="90" y="466"/>
                    </a:lnTo>
                    <a:lnTo>
                      <a:pt x="96" y="463"/>
                    </a:lnTo>
                    <a:lnTo>
                      <a:pt x="99" y="461"/>
                    </a:lnTo>
                    <a:lnTo>
                      <a:pt x="102" y="459"/>
                    </a:lnTo>
                    <a:lnTo>
                      <a:pt x="102" y="459"/>
                    </a:lnTo>
                    <a:lnTo>
                      <a:pt x="104" y="458"/>
                    </a:lnTo>
                    <a:lnTo>
                      <a:pt x="105" y="457"/>
                    </a:lnTo>
                    <a:lnTo>
                      <a:pt x="110" y="457"/>
                    </a:lnTo>
                    <a:lnTo>
                      <a:pt x="110" y="457"/>
                    </a:lnTo>
                    <a:lnTo>
                      <a:pt x="112" y="457"/>
                    </a:lnTo>
                    <a:lnTo>
                      <a:pt x="114" y="456"/>
                    </a:lnTo>
                    <a:lnTo>
                      <a:pt x="116" y="453"/>
                    </a:lnTo>
                    <a:lnTo>
                      <a:pt x="116" y="453"/>
                    </a:lnTo>
                    <a:lnTo>
                      <a:pt x="123" y="446"/>
                    </a:lnTo>
                    <a:lnTo>
                      <a:pt x="123" y="446"/>
                    </a:lnTo>
                    <a:lnTo>
                      <a:pt x="124" y="445"/>
                    </a:lnTo>
                    <a:lnTo>
                      <a:pt x="124" y="443"/>
                    </a:lnTo>
                    <a:lnTo>
                      <a:pt x="123" y="440"/>
                    </a:lnTo>
                    <a:lnTo>
                      <a:pt x="123" y="440"/>
                    </a:lnTo>
                    <a:lnTo>
                      <a:pt x="123" y="439"/>
                    </a:lnTo>
                    <a:lnTo>
                      <a:pt x="124" y="436"/>
                    </a:lnTo>
                    <a:lnTo>
                      <a:pt x="127" y="433"/>
                    </a:lnTo>
                    <a:lnTo>
                      <a:pt x="127" y="433"/>
                    </a:lnTo>
                    <a:lnTo>
                      <a:pt x="136" y="429"/>
                    </a:lnTo>
                    <a:lnTo>
                      <a:pt x="144" y="426"/>
                    </a:lnTo>
                    <a:lnTo>
                      <a:pt x="144" y="426"/>
                    </a:lnTo>
                    <a:lnTo>
                      <a:pt x="145" y="426"/>
                    </a:lnTo>
                    <a:lnTo>
                      <a:pt x="147" y="427"/>
                    </a:lnTo>
                    <a:lnTo>
                      <a:pt x="150" y="428"/>
                    </a:lnTo>
                    <a:lnTo>
                      <a:pt x="150" y="428"/>
                    </a:lnTo>
                    <a:lnTo>
                      <a:pt x="151" y="428"/>
                    </a:lnTo>
                    <a:lnTo>
                      <a:pt x="154" y="426"/>
                    </a:lnTo>
                    <a:lnTo>
                      <a:pt x="154" y="426"/>
                    </a:lnTo>
                    <a:lnTo>
                      <a:pt x="155" y="426"/>
                    </a:lnTo>
                    <a:lnTo>
                      <a:pt x="156" y="427"/>
                    </a:lnTo>
                    <a:lnTo>
                      <a:pt x="158" y="429"/>
                    </a:lnTo>
                    <a:lnTo>
                      <a:pt x="158" y="429"/>
                    </a:lnTo>
                    <a:lnTo>
                      <a:pt x="162" y="430"/>
                    </a:lnTo>
                    <a:lnTo>
                      <a:pt x="166" y="431"/>
                    </a:lnTo>
                    <a:lnTo>
                      <a:pt x="166" y="431"/>
                    </a:lnTo>
                    <a:lnTo>
                      <a:pt x="168" y="430"/>
                    </a:lnTo>
                    <a:lnTo>
                      <a:pt x="171" y="429"/>
                    </a:lnTo>
                    <a:lnTo>
                      <a:pt x="174" y="425"/>
                    </a:lnTo>
                    <a:lnTo>
                      <a:pt x="174" y="425"/>
                    </a:lnTo>
                    <a:lnTo>
                      <a:pt x="178" y="422"/>
                    </a:lnTo>
                    <a:lnTo>
                      <a:pt x="180" y="420"/>
                    </a:lnTo>
                    <a:lnTo>
                      <a:pt x="182" y="420"/>
                    </a:lnTo>
                    <a:lnTo>
                      <a:pt x="182" y="420"/>
                    </a:lnTo>
                    <a:lnTo>
                      <a:pt x="184" y="420"/>
                    </a:lnTo>
                    <a:lnTo>
                      <a:pt x="184" y="420"/>
                    </a:lnTo>
                    <a:lnTo>
                      <a:pt x="184" y="421"/>
                    </a:lnTo>
                    <a:lnTo>
                      <a:pt x="185" y="423"/>
                    </a:lnTo>
                    <a:lnTo>
                      <a:pt x="185" y="423"/>
                    </a:lnTo>
                    <a:lnTo>
                      <a:pt x="187" y="424"/>
                    </a:lnTo>
                    <a:lnTo>
                      <a:pt x="188" y="423"/>
                    </a:lnTo>
                    <a:lnTo>
                      <a:pt x="189" y="419"/>
                    </a:lnTo>
                    <a:lnTo>
                      <a:pt x="189" y="419"/>
                    </a:lnTo>
                    <a:lnTo>
                      <a:pt x="190" y="418"/>
                    </a:lnTo>
                    <a:lnTo>
                      <a:pt x="192" y="417"/>
                    </a:lnTo>
                    <a:lnTo>
                      <a:pt x="193" y="418"/>
                    </a:lnTo>
                    <a:lnTo>
                      <a:pt x="193" y="418"/>
                    </a:lnTo>
                    <a:lnTo>
                      <a:pt x="198" y="416"/>
                    </a:lnTo>
                    <a:lnTo>
                      <a:pt x="198" y="416"/>
                    </a:lnTo>
                    <a:lnTo>
                      <a:pt x="199" y="416"/>
                    </a:lnTo>
                    <a:lnTo>
                      <a:pt x="199" y="418"/>
                    </a:lnTo>
                    <a:lnTo>
                      <a:pt x="197" y="421"/>
                    </a:lnTo>
                    <a:lnTo>
                      <a:pt x="197" y="421"/>
                    </a:lnTo>
                    <a:lnTo>
                      <a:pt x="197" y="422"/>
                    </a:lnTo>
                    <a:lnTo>
                      <a:pt x="198" y="422"/>
                    </a:lnTo>
                    <a:lnTo>
                      <a:pt x="203" y="420"/>
                    </a:lnTo>
                    <a:lnTo>
                      <a:pt x="203" y="420"/>
                    </a:lnTo>
                    <a:lnTo>
                      <a:pt x="204" y="418"/>
                    </a:lnTo>
                    <a:lnTo>
                      <a:pt x="204" y="416"/>
                    </a:lnTo>
                    <a:lnTo>
                      <a:pt x="205" y="411"/>
                    </a:lnTo>
                    <a:lnTo>
                      <a:pt x="205" y="411"/>
                    </a:lnTo>
                    <a:lnTo>
                      <a:pt x="206" y="409"/>
                    </a:lnTo>
                    <a:lnTo>
                      <a:pt x="208" y="408"/>
                    </a:lnTo>
                    <a:lnTo>
                      <a:pt x="211" y="407"/>
                    </a:lnTo>
                    <a:lnTo>
                      <a:pt x="211" y="407"/>
                    </a:lnTo>
                    <a:lnTo>
                      <a:pt x="212" y="404"/>
                    </a:lnTo>
                    <a:lnTo>
                      <a:pt x="213" y="403"/>
                    </a:lnTo>
                    <a:lnTo>
                      <a:pt x="213" y="401"/>
                    </a:lnTo>
                    <a:lnTo>
                      <a:pt x="214" y="400"/>
                    </a:lnTo>
                    <a:lnTo>
                      <a:pt x="214" y="400"/>
                    </a:lnTo>
                    <a:lnTo>
                      <a:pt x="217" y="402"/>
                    </a:lnTo>
                    <a:lnTo>
                      <a:pt x="218" y="403"/>
                    </a:lnTo>
                    <a:lnTo>
                      <a:pt x="220" y="403"/>
                    </a:lnTo>
                    <a:lnTo>
                      <a:pt x="220" y="403"/>
                    </a:lnTo>
                    <a:lnTo>
                      <a:pt x="221" y="402"/>
                    </a:lnTo>
                    <a:lnTo>
                      <a:pt x="222" y="400"/>
                    </a:lnTo>
                    <a:lnTo>
                      <a:pt x="225" y="395"/>
                    </a:lnTo>
                    <a:lnTo>
                      <a:pt x="225" y="395"/>
                    </a:lnTo>
                    <a:lnTo>
                      <a:pt x="227" y="389"/>
                    </a:lnTo>
                    <a:lnTo>
                      <a:pt x="229" y="383"/>
                    </a:lnTo>
                    <a:lnTo>
                      <a:pt x="229" y="383"/>
                    </a:lnTo>
                    <a:lnTo>
                      <a:pt x="230" y="381"/>
                    </a:lnTo>
                    <a:lnTo>
                      <a:pt x="230" y="378"/>
                    </a:lnTo>
                    <a:lnTo>
                      <a:pt x="230" y="371"/>
                    </a:lnTo>
                    <a:lnTo>
                      <a:pt x="230" y="371"/>
                    </a:lnTo>
                    <a:lnTo>
                      <a:pt x="230" y="366"/>
                    </a:lnTo>
                    <a:lnTo>
                      <a:pt x="231" y="360"/>
                    </a:lnTo>
                    <a:lnTo>
                      <a:pt x="231" y="360"/>
                    </a:lnTo>
                    <a:lnTo>
                      <a:pt x="232" y="354"/>
                    </a:lnTo>
                    <a:lnTo>
                      <a:pt x="234" y="347"/>
                    </a:lnTo>
                    <a:lnTo>
                      <a:pt x="234" y="347"/>
                    </a:lnTo>
                    <a:lnTo>
                      <a:pt x="234" y="345"/>
                    </a:lnTo>
                    <a:lnTo>
                      <a:pt x="234" y="344"/>
                    </a:lnTo>
                    <a:lnTo>
                      <a:pt x="232" y="341"/>
                    </a:lnTo>
                    <a:lnTo>
                      <a:pt x="232" y="341"/>
                    </a:lnTo>
                    <a:lnTo>
                      <a:pt x="229" y="334"/>
                    </a:lnTo>
                    <a:lnTo>
                      <a:pt x="226" y="325"/>
                    </a:lnTo>
                    <a:lnTo>
                      <a:pt x="226" y="325"/>
                    </a:lnTo>
                    <a:lnTo>
                      <a:pt x="226" y="320"/>
                    </a:lnTo>
                    <a:lnTo>
                      <a:pt x="226" y="308"/>
                    </a:lnTo>
                    <a:lnTo>
                      <a:pt x="227" y="301"/>
                    </a:lnTo>
                    <a:lnTo>
                      <a:pt x="230" y="291"/>
                    </a:lnTo>
                    <a:lnTo>
                      <a:pt x="234" y="281"/>
                    </a:lnTo>
                    <a:lnTo>
                      <a:pt x="240" y="267"/>
                    </a:lnTo>
                    <a:lnTo>
                      <a:pt x="240" y="267"/>
                    </a:lnTo>
                    <a:lnTo>
                      <a:pt x="247" y="254"/>
                    </a:lnTo>
                    <a:lnTo>
                      <a:pt x="255" y="242"/>
                    </a:lnTo>
                    <a:lnTo>
                      <a:pt x="265" y="231"/>
                    </a:lnTo>
                    <a:lnTo>
                      <a:pt x="273" y="222"/>
                    </a:lnTo>
                    <a:lnTo>
                      <a:pt x="289" y="206"/>
                    </a:lnTo>
                    <a:lnTo>
                      <a:pt x="303" y="195"/>
                    </a:lnTo>
                    <a:lnTo>
                      <a:pt x="303" y="195"/>
                    </a:lnTo>
                    <a:lnTo>
                      <a:pt x="309" y="191"/>
                    </a:lnTo>
                    <a:lnTo>
                      <a:pt x="314" y="187"/>
                    </a:lnTo>
                    <a:lnTo>
                      <a:pt x="327" y="180"/>
                    </a:lnTo>
                    <a:lnTo>
                      <a:pt x="336" y="176"/>
                    </a:lnTo>
                    <a:lnTo>
                      <a:pt x="341" y="174"/>
                    </a:lnTo>
                    <a:lnTo>
                      <a:pt x="341" y="174"/>
                    </a:lnTo>
                    <a:lnTo>
                      <a:pt x="342" y="175"/>
                    </a:lnTo>
                    <a:lnTo>
                      <a:pt x="343" y="176"/>
                    </a:lnTo>
                    <a:lnTo>
                      <a:pt x="345" y="179"/>
                    </a:lnTo>
                    <a:lnTo>
                      <a:pt x="345" y="179"/>
                    </a:lnTo>
                    <a:lnTo>
                      <a:pt x="347" y="180"/>
                    </a:lnTo>
                    <a:lnTo>
                      <a:pt x="352" y="180"/>
                    </a:lnTo>
                    <a:lnTo>
                      <a:pt x="356" y="179"/>
                    </a:lnTo>
                    <a:lnTo>
                      <a:pt x="362" y="177"/>
                    </a:lnTo>
                    <a:lnTo>
                      <a:pt x="362" y="177"/>
                    </a:lnTo>
                    <a:lnTo>
                      <a:pt x="372" y="173"/>
                    </a:lnTo>
                    <a:lnTo>
                      <a:pt x="376" y="171"/>
                    </a:lnTo>
                    <a:lnTo>
                      <a:pt x="379" y="170"/>
                    </a:lnTo>
                    <a:lnTo>
                      <a:pt x="379" y="170"/>
                    </a:lnTo>
                    <a:lnTo>
                      <a:pt x="382" y="171"/>
                    </a:lnTo>
                    <a:lnTo>
                      <a:pt x="384" y="172"/>
                    </a:lnTo>
                    <a:lnTo>
                      <a:pt x="387" y="177"/>
                    </a:lnTo>
                    <a:lnTo>
                      <a:pt x="387" y="177"/>
                    </a:lnTo>
                    <a:lnTo>
                      <a:pt x="391" y="179"/>
                    </a:lnTo>
                    <a:lnTo>
                      <a:pt x="394" y="181"/>
                    </a:lnTo>
                    <a:lnTo>
                      <a:pt x="394" y="181"/>
                    </a:lnTo>
                    <a:lnTo>
                      <a:pt x="396" y="181"/>
                    </a:lnTo>
                    <a:lnTo>
                      <a:pt x="396" y="180"/>
                    </a:lnTo>
                    <a:lnTo>
                      <a:pt x="395" y="177"/>
                    </a:lnTo>
                    <a:lnTo>
                      <a:pt x="395" y="177"/>
                    </a:lnTo>
                    <a:lnTo>
                      <a:pt x="395" y="175"/>
                    </a:lnTo>
                    <a:lnTo>
                      <a:pt x="396" y="174"/>
                    </a:lnTo>
                    <a:lnTo>
                      <a:pt x="396" y="174"/>
                    </a:lnTo>
                    <a:lnTo>
                      <a:pt x="396" y="172"/>
                    </a:lnTo>
                    <a:lnTo>
                      <a:pt x="396" y="170"/>
                    </a:lnTo>
                    <a:lnTo>
                      <a:pt x="396" y="170"/>
                    </a:lnTo>
                    <a:lnTo>
                      <a:pt x="396" y="170"/>
                    </a:lnTo>
                    <a:lnTo>
                      <a:pt x="396" y="169"/>
                    </a:lnTo>
                    <a:lnTo>
                      <a:pt x="397" y="169"/>
                    </a:lnTo>
                    <a:lnTo>
                      <a:pt x="397" y="168"/>
                    </a:lnTo>
                    <a:lnTo>
                      <a:pt x="397" y="168"/>
                    </a:lnTo>
                    <a:lnTo>
                      <a:pt x="396" y="167"/>
                    </a:lnTo>
                    <a:lnTo>
                      <a:pt x="396" y="163"/>
                    </a:lnTo>
                    <a:lnTo>
                      <a:pt x="396" y="163"/>
                    </a:lnTo>
                    <a:lnTo>
                      <a:pt x="396" y="160"/>
                    </a:lnTo>
                    <a:lnTo>
                      <a:pt x="396" y="159"/>
                    </a:lnTo>
                    <a:lnTo>
                      <a:pt x="394" y="158"/>
                    </a:lnTo>
                    <a:lnTo>
                      <a:pt x="394" y="158"/>
                    </a:lnTo>
                    <a:lnTo>
                      <a:pt x="392" y="158"/>
                    </a:lnTo>
                    <a:lnTo>
                      <a:pt x="392" y="158"/>
                    </a:lnTo>
                    <a:lnTo>
                      <a:pt x="392" y="158"/>
                    </a:lnTo>
                    <a:lnTo>
                      <a:pt x="386" y="159"/>
                    </a:lnTo>
                    <a:lnTo>
                      <a:pt x="380" y="159"/>
                    </a:lnTo>
                    <a:lnTo>
                      <a:pt x="380" y="15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5" name="フリーフォーム 84">
                <a:extLst>
                  <a:ext uri="{FF2B5EF4-FFF2-40B4-BE49-F238E27FC236}">
                    <a16:creationId xmlns:a16="http://schemas.microsoft.com/office/drawing/2014/main" id="{00000000-0008-0000-0000-0000A1050000}"/>
                  </a:ext>
                </a:extLst>
              </p:cNvPr>
              <p:cNvSpPr>
                <a:spLocks/>
              </p:cNvSpPr>
              <p:nvPr/>
            </p:nvSpPr>
            <p:spPr bwMode="auto">
              <a:xfrm>
                <a:off x="459" y="64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6" name="フリーフォーム 85">
                <a:extLst>
                  <a:ext uri="{FF2B5EF4-FFF2-40B4-BE49-F238E27FC236}">
                    <a16:creationId xmlns:a16="http://schemas.microsoft.com/office/drawing/2014/main" id="{00000000-0008-0000-0000-0000A2050000}"/>
                  </a:ext>
                </a:extLst>
              </p:cNvPr>
              <p:cNvSpPr>
                <a:spLocks/>
              </p:cNvSpPr>
              <p:nvPr/>
            </p:nvSpPr>
            <p:spPr bwMode="auto">
              <a:xfrm>
                <a:off x="547" y="929"/>
                <a:ext cx="31" cy="35"/>
              </a:xfrm>
              <a:custGeom>
                <a:avLst/>
                <a:gdLst>
                  <a:gd name="T0" fmla="*/ 60 w 279"/>
                  <a:gd name="T1" fmla="*/ 243 h 314"/>
                  <a:gd name="T2" fmla="*/ 54 w 279"/>
                  <a:gd name="T3" fmla="*/ 255 h 314"/>
                  <a:gd name="T4" fmla="*/ 51 w 279"/>
                  <a:gd name="T5" fmla="*/ 271 h 314"/>
                  <a:gd name="T6" fmla="*/ 68 w 279"/>
                  <a:gd name="T7" fmla="*/ 279 h 314"/>
                  <a:gd name="T8" fmla="*/ 56 w 279"/>
                  <a:gd name="T9" fmla="*/ 294 h 314"/>
                  <a:gd name="T10" fmla="*/ 38 w 279"/>
                  <a:gd name="T11" fmla="*/ 302 h 314"/>
                  <a:gd name="T12" fmla="*/ 20 w 279"/>
                  <a:gd name="T13" fmla="*/ 310 h 314"/>
                  <a:gd name="T14" fmla="*/ 4 w 279"/>
                  <a:gd name="T15" fmla="*/ 311 h 314"/>
                  <a:gd name="T16" fmla="*/ 7 w 279"/>
                  <a:gd name="T17" fmla="*/ 296 h 314"/>
                  <a:gd name="T18" fmla="*/ 2 w 279"/>
                  <a:gd name="T19" fmla="*/ 267 h 314"/>
                  <a:gd name="T20" fmla="*/ 3 w 279"/>
                  <a:gd name="T21" fmla="*/ 253 h 314"/>
                  <a:gd name="T22" fmla="*/ 22 w 279"/>
                  <a:gd name="T23" fmla="*/ 245 h 314"/>
                  <a:gd name="T24" fmla="*/ 42 w 279"/>
                  <a:gd name="T25" fmla="*/ 229 h 314"/>
                  <a:gd name="T26" fmla="*/ 49 w 279"/>
                  <a:gd name="T27" fmla="*/ 214 h 314"/>
                  <a:gd name="T28" fmla="*/ 41 w 279"/>
                  <a:gd name="T29" fmla="*/ 184 h 314"/>
                  <a:gd name="T30" fmla="*/ 38 w 279"/>
                  <a:gd name="T31" fmla="*/ 163 h 314"/>
                  <a:gd name="T32" fmla="*/ 50 w 279"/>
                  <a:gd name="T33" fmla="*/ 166 h 314"/>
                  <a:gd name="T34" fmla="*/ 73 w 279"/>
                  <a:gd name="T35" fmla="*/ 156 h 314"/>
                  <a:gd name="T36" fmla="*/ 87 w 279"/>
                  <a:gd name="T37" fmla="*/ 144 h 314"/>
                  <a:gd name="T38" fmla="*/ 97 w 279"/>
                  <a:gd name="T39" fmla="*/ 134 h 314"/>
                  <a:gd name="T40" fmla="*/ 117 w 279"/>
                  <a:gd name="T41" fmla="*/ 131 h 314"/>
                  <a:gd name="T42" fmla="*/ 142 w 279"/>
                  <a:gd name="T43" fmla="*/ 120 h 314"/>
                  <a:gd name="T44" fmla="*/ 133 w 279"/>
                  <a:gd name="T45" fmla="*/ 103 h 314"/>
                  <a:gd name="T46" fmla="*/ 118 w 279"/>
                  <a:gd name="T47" fmla="*/ 97 h 314"/>
                  <a:gd name="T48" fmla="*/ 105 w 279"/>
                  <a:gd name="T49" fmla="*/ 77 h 314"/>
                  <a:gd name="T50" fmla="*/ 112 w 279"/>
                  <a:gd name="T51" fmla="*/ 69 h 314"/>
                  <a:gd name="T52" fmla="*/ 105 w 279"/>
                  <a:gd name="T53" fmla="*/ 55 h 314"/>
                  <a:gd name="T54" fmla="*/ 122 w 279"/>
                  <a:gd name="T55" fmla="*/ 57 h 314"/>
                  <a:gd name="T56" fmla="*/ 143 w 279"/>
                  <a:gd name="T57" fmla="*/ 58 h 314"/>
                  <a:gd name="T58" fmla="*/ 152 w 279"/>
                  <a:gd name="T59" fmla="*/ 63 h 314"/>
                  <a:gd name="T60" fmla="*/ 150 w 279"/>
                  <a:gd name="T61" fmla="*/ 76 h 314"/>
                  <a:gd name="T62" fmla="*/ 159 w 279"/>
                  <a:gd name="T63" fmla="*/ 92 h 314"/>
                  <a:gd name="T64" fmla="*/ 182 w 279"/>
                  <a:gd name="T65" fmla="*/ 86 h 314"/>
                  <a:gd name="T66" fmla="*/ 196 w 279"/>
                  <a:gd name="T67" fmla="*/ 66 h 314"/>
                  <a:gd name="T68" fmla="*/ 214 w 279"/>
                  <a:gd name="T69" fmla="*/ 55 h 314"/>
                  <a:gd name="T70" fmla="*/ 240 w 279"/>
                  <a:gd name="T71" fmla="*/ 36 h 314"/>
                  <a:gd name="T72" fmla="*/ 251 w 279"/>
                  <a:gd name="T73" fmla="*/ 14 h 314"/>
                  <a:gd name="T74" fmla="*/ 252 w 279"/>
                  <a:gd name="T75" fmla="*/ 0 h 314"/>
                  <a:gd name="T76" fmla="*/ 267 w 279"/>
                  <a:gd name="T77" fmla="*/ 12 h 314"/>
                  <a:gd name="T78" fmla="*/ 276 w 279"/>
                  <a:gd name="T79" fmla="*/ 23 h 314"/>
                  <a:gd name="T80" fmla="*/ 278 w 279"/>
                  <a:gd name="T81" fmla="*/ 41 h 314"/>
                  <a:gd name="T82" fmla="*/ 273 w 279"/>
                  <a:gd name="T83" fmla="*/ 59 h 314"/>
                  <a:gd name="T84" fmla="*/ 257 w 279"/>
                  <a:gd name="T85" fmla="*/ 75 h 314"/>
                  <a:gd name="T86" fmla="*/ 248 w 279"/>
                  <a:gd name="T87" fmla="*/ 91 h 314"/>
                  <a:gd name="T88" fmla="*/ 237 w 279"/>
                  <a:gd name="T89" fmla="*/ 101 h 314"/>
                  <a:gd name="T90" fmla="*/ 210 w 279"/>
                  <a:gd name="T91" fmla="*/ 99 h 314"/>
                  <a:gd name="T92" fmla="*/ 210 w 279"/>
                  <a:gd name="T93" fmla="*/ 109 h 314"/>
                  <a:gd name="T94" fmla="*/ 202 w 279"/>
                  <a:gd name="T95" fmla="*/ 120 h 314"/>
                  <a:gd name="T96" fmla="*/ 177 w 279"/>
                  <a:gd name="T97" fmla="*/ 128 h 314"/>
                  <a:gd name="T98" fmla="*/ 164 w 279"/>
                  <a:gd name="T99" fmla="*/ 129 h 314"/>
                  <a:gd name="T100" fmla="*/ 158 w 279"/>
                  <a:gd name="T101" fmla="*/ 142 h 314"/>
                  <a:gd name="T102" fmla="*/ 147 w 279"/>
                  <a:gd name="T103" fmla="*/ 144 h 314"/>
                  <a:gd name="T104" fmla="*/ 145 w 279"/>
                  <a:gd name="T105" fmla="*/ 152 h 314"/>
                  <a:gd name="T106" fmla="*/ 124 w 279"/>
                  <a:gd name="T107" fmla="*/ 163 h 314"/>
                  <a:gd name="T108" fmla="*/ 110 w 279"/>
                  <a:gd name="T109" fmla="*/ 164 h 314"/>
                  <a:gd name="T110" fmla="*/ 85 w 279"/>
                  <a:gd name="T111" fmla="*/ 167 h 314"/>
                  <a:gd name="T112" fmla="*/ 96 w 279"/>
                  <a:gd name="T113" fmla="*/ 190 h 314"/>
                  <a:gd name="T114" fmla="*/ 95 w 279"/>
                  <a:gd name="T115" fmla="*/ 202 h 314"/>
                  <a:gd name="T116" fmla="*/ 109 w 279"/>
                  <a:gd name="T117" fmla="*/ 221 h 314"/>
                  <a:gd name="T118" fmla="*/ 100 w 279"/>
                  <a:gd name="T119" fmla="*/ 225 h 314"/>
                  <a:gd name="T120" fmla="*/ 88 w 279"/>
                  <a:gd name="T121" fmla="*/ 212 h 314"/>
                  <a:gd name="T122" fmla="*/ 78 w 279"/>
                  <a:gd name="T123" fmla="*/ 219 h 314"/>
                  <a:gd name="T124" fmla="*/ 68 w 279"/>
                  <a:gd name="T125" fmla="*/ 23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314">
                    <a:moveTo>
                      <a:pt x="68" y="231"/>
                    </a:moveTo>
                    <a:lnTo>
                      <a:pt x="68" y="231"/>
                    </a:lnTo>
                    <a:lnTo>
                      <a:pt x="66" y="236"/>
                    </a:lnTo>
                    <a:lnTo>
                      <a:pt x="64" y="238"/>
                    </a:lnTo>
                    <a:lnTo>
                      <a:pt x="62" y="240"/>
                    </a:lnTo>
                    <a:lnTo>
                      <a:pt x="60" y="243"/>
                    </a:lnTo>
                    <a:lnTo>
                      <a:pt x="60" y="243"/>
                    </a:lnTo>
                    <a:lnTo>
                      <a:pt x="58" y="246"/>
                    </a:lnTo>
                    <a:lnTo>
                      <a:pt x="58" y="249"/>
                    </a:lnTo>
                    <a:lnTo>
                      <a:pt x="57" y="251"/>
                    </a:lnTo>
                    <a:lnTo>
                      <a:pt x="54" y="255"/>
                    </a:lnTo>
                    <a:lnTo>
                      <a:pt x="54" y="255"/>
                    </a:lnTo>
                    <a:lnTo>
                      <a:pt x="47" y="262"/>
                    </a:lnTo>
                    <a:lnTo>
                      <a:pt x="46" y="264"/>
                    </a:lnTo>
                    <a:lnTo>
                      <a:pt x="46" y="266"/>
                    </a:lnTo>
                    <a:lnTo>
                      <a:pt x="46" y="266"/>
                    </a:lnTo>
                    <a:lnTo>
                      <a:pt x="48" y="268"/>
                    </a:lnTo>
                    <a:lnTo>
                      <a:pt x="51" y="271"/>
                    </a:lnTo>
                    <a:lnTo>
                      <a:pt x="55" y="272"/>
                    </a:lnTo>
                    <a:lnTo>
                      <a:pt x="57" y="272"/>
                    </a:lnTo>
                    <a:lnTo>
                      <a:pt x="57" y="272"/>
                    </a:lnTo>
                    <a:lnTo>
                      <a:pt x="60" y="274"/>
                    </a:lnTo>
                    <a:lnTo>
                      <a:pt x="65" y="276"/>
                    </a:lnTo>
                    <a:lnTo>
                      <a:pt x="68" y="279"/>
                    </a:lnTo>
                    <a:lnTo>
                      <a:pt x="69" y="281"/>
                    </a:lnTo>
                    <a:lnTo>
                      <a:pt x="68" y="283"/>
                    </a:lnTo>
                    <a:lnTo>
                      <a:pt x="68" y="283"/>
                    </a:lnTo>
                    <a:lnTo>
                      <a:pt x="64" y="287"/>
                    </a:lnTo>
                    <a:lnTo>
                      <a:pt x="60" y="291"/>
                    </a:lnTo>
                    <a:lnTo>
                      <a:pt x="56" y="294"/>
                    </a:lnTo>
                    <a:lnTo>
                      <a:pt x="53" y="294"/>
                    </a:lnTo>
                    <a:lnTo>
                      <a:pt x="50" y="294"/>
                    </a:lnTo>
                    <a:lnTo>
                      <a:pt x="50" y="294"/>
                    </a:lnTo>
                    <a:lnTo>
                      <a:pt x="48" y="294"/>
                    </a:lnTo>
                    <a:lnTo>
                      <a:pt x="45" y="296"/>
                    </a:lnTo>
                    <a:lnTo>
                      <a:pt x="38" y="302"/>
                    </a:lnTo>
                    <a:lnTo>
                      <a:pt x="35" y="307"/>
                    </a:lnTo>
                    <a:lnTo>
                      <a:pt x="31" y="309"/>
                    </a:lnTo>
                    <a:lnTo>
                      <a:pt x="28" y="311"/>
                    </a:lnTo>
                    <a:lnTo>
                      <a:pt x="24" y="311"/>
                    </a:lnTo>
                    <a:lnTo>
                      <a:pt x="24" y="311"/>
                    </a:lnTo>
                    <a:lnTo>
                      <a:pt x="20" y="310"/>
                    </a:lnTo>
                    <a:lnTo>
                      <a:pt x="17" y="311"/>
                    </a:lnTo>
                    <a:lnTo>
                      <a:pt x="13" y="313"/>
                    </a:lnTo>
                    <a:lnTo>
                      <a:pt x="11" y="314"/>
                    </a:lnTo>
                    <a:lnTo>
                      <a:pt x="9" y="314"/>
                    </a:lnTo>
                    <a:lnTo>
                      <a:pt x="6" y="313"/>
                    </a:lnTo>
                    <a:lnTo>
                      <a:pt x="4" y="311"/>
                    </a:lnTo>
                    <a:lnTo>
                      <a:pt x="4" y="311"/>
                    </a:lnTo>
                    <a:lnTo>
                      <a:pt x="2" y="308"/>
                    </a:lnTo>
                    <a:lnTo>
                      <a:pt x="2" y="305"/>
                    </a:lnTo>
                    <a:lnTo>
                      <a:pt x="3" y="301"/>
                    </a:lnTo>
                    <a:lnTo>
                      <a:pt x="5" y="299"/>
                    </a:lnTo>
                    <a:lnTo>
                      <a:pt x="7" y="296"/>
                    </a:lnTo>
                    <a:lnTo>
                      <a:pt x="10" y="293"/>
                    </a:lnTo>
                    <a:lnTo>
                      <a:pt x="10" y="289"/>
                    </a:lnTo>
                    <a:lnTo>
                      <a:pt x="10" y="284"/>
                    </a:lnTo>
                    <a:lnTo>
                      <a:pt x="10" y="284"/>
                    </a:lnTo>
                    <a:lnTo>
                      <a:pt x="6" y="275"/>
                    </a:lnTo>
                    <a:lnTo>
                      <a:pt x="2" y="267"/>
                    </a:lnTo>
                    <a:lnTo>
                      <a:pt x="0" y="263"/>
                    </a:lnTo>
                    <a:lnTo>
                      <a:pt x="0" y="260"/>
                    </a:lnTo>
                    <a:lnTo>
                      <a:pt x="0" y="258"/>
                    </a:lnTo>
                    <a:lnTo>
                      <a:pt x="1" y="255"/>
                    </a:lnTo>
                    <a:lnTo>
                      <a:pt x="1" y="255"/>
                    </a:lnTo>
                    <a:lnTo>
                      <a:pt x="3" y="253"/>
                    </a:lnTo>
                    <a:lnTo>
                      <a:pt x="6" y="252"/>
                    </a:lnTo>
                    <a:lnTo>
                      <a:pt x="13" y="251"/>
                    </a:lnTo>
                    <a:lnTo>
                      <a:pt x="19" y="249"/>
                    </a:lnTo>
                    <a:lnTo>
                      <a:pt x="21" y="248"/>
                    </a:lnTo>
                    <a:lnTo>
                      <a:pt x="22" y="245"/>
                    </a:lnTo>
                    <a:lnTo>
                      <a:pt x="22" y="245"/>
                    </a:lnTo>
                    <a:lnTo>
                      <a:pt x="24" y="239"/>
                    </a:lnTo>
                    <a:lnTo>
                      <a:pt x="27" y="235"/>
                    </a:lnTo>
                    <a:lnTo>
                      <a:pt x="31" y="232"/>
                    </a:lnTo>
                    <a:lnTo>
                      <a:pt x="37" y="230"/>
                    </a:lnTo>
                    <a:lnTo>
                      <a:pt x="37" y="230"/>
                    </a:lnTo>
                    <a:lnTo>
                      <a:pt x="42" y="229"/>
                    </a:lnTo>
                    <a:lnTo>
                      <a:pt x="45" y="228"/>
                    </a:lnTo>
                    <a:lnTo>
                      <a:pt x="47" y="225"/>
                    </a:lnTo>
                    <a:lnTo>
                      <a:pt x="48" y="223"/>
                    </a:lnTo>
                    <a:lnTo>
                      <a:pt x="49" y="220"/>
                    </a:lnTo>
                    <a:lnTo>
                      <a:pt x="50" y="217"/>
                    </a:lnTo>
                    <a:lnTo>
                      <a:pt x="49" y="214"/>
                    </a:lnTo>
                    <a:lnTo>
                      <a:pt x="48" y="211"/>
                    </a:lnTo>
                    <a:lnTo>
                      <a:pt x="48" y="211"/>
                    </a:lnTo>
                    <a:lnTo>
                      <a:pt x="45" y="205"/>
                    </a:lnTo>
                    <a:lnTo>
                      <a:pt x="44" y="199"/>
                    </a:lnTo>
                    <a:lnTo>
                      <a:pt x="43" y="192"/>
                    </a:lnTo>
                    <a:lnTo>
                      <a:pt x="41" y="184"/>
                    </a:lnTo>
                    <a:lnTo>
                      <a:pt x="41" y="184"/>
                    </a:lnTo>
                    <a:lnTo>
                      <a:pt x="38" y="176"/>
                    </a:lnTo>
                    <a:lnTo>
                      <a:pt x="37" y="170"/>
                    </a:lnTo>
                    <a:lnTo>
                      <a:pt x="37" y="166"/>
                    </a:lnTo>
                    <a:lnTo>
                      <a:pt x="38" y="163"/>
                    </a:lnTo>
                    <a:lnTo>
                      <a:pt x="38" y="163"/>
                    </a:lnTo>
                    <a:lnTo>
                      <a:pt x="38" y="163"/>
                    </a:lnTo>
                    <a:lnTo>
                      <a:pt x="41" y="163"/>
                    </a:lnTo>
                    <a:lnTo>
                      <a:pt x="43" y="164"/>
                    </a:lnTo>
                    <a:lnTo>
                      <a:pt x="47" y="166"/>
                    </a:lnTo>
                    <a:lnTo>
                      <a:pt x="50" y="166"/>
                    </a:lnTo>
                    <a:lnTo>
                      <a:pt x="50" y="166"/>
                    </a:lnTo>
                    <a:lnTo>
                      <a:pt x="60" y="166"/>
                    </a:lnTo>
                    <a:lnTo>
                      <a:pt x="66" y="165"/>
                    </a:lnTo>
                    <a:lnTo>
                      <a:pt x="68" y="165"/>
                    </a:lnTo>
                    <a:lnTo>
                      <a:pt x="69" y="164"/>
                    </a:lnTo>
                    <a:lnTo>
                      <a:pt x="69" y="164"/>
                    </a:lnTo>
                    <a:lnTo>
                      <a:pt x="73" y="156"/>
                    </a:lnTo>
                    <a:lnTo>
                      <a:pt x="77" y="152"/>
                    </a:lnTo>
                    <a:lnTo>
                      <a:pt x="79" y="150"/>
                    </a:lnTo>
                    <a:lnTo>
                      <a:pt x="82" y="149"/>
                    </a:lnTo>
                    <a:lnTo>
                      <a:pt x="82" y="149"/>
                    </a:lnTo>
                    <a:lnTo>
                      <a:pt x="85" y="147"/>
                    </a:lnTo>
                    <a:lnTo>
                      <a:pt x="87" y="144"/>
                    </a:lnTo>
                    <a:lnTo>
                      <a:pt x="89" y="139"/>
                    </a:lnTo>
                    <a:lnTo>
                      <a:pt x="91" y="135"/>
                    </a:lnTo>
                    <a:lnTo>
                      <a:pt x="92" y="134"/>
                    </a:lnTo>
                    <a:lnTo>
                      <a:pt x="93" y="134"/>
                    </a:lnTo>
                    <a:lnTo>
                      <a:pt x="93" y="134"/>
                    </a:lnTo>
                    <a:lnTo>
                      <a:pt x="97" y="134"/>
                    </a:lnTo>
                    <a:lnTo>
                      <a:pt x="100" y="136"/>
                    </a:lnTo>
                    <a:lnTo>
                      <a:pt x="103" y="136"/>
                    </a:lnTo>
                    <a:lnTo>
                      <a:pt x="107" y="136"/>
                    </a:lnTo>
                    <a:lnTo>
                      <a:pt x="107" y="136"/>
                    </a:lnTo>
                    <a:lnTo>
                      <a:pt x="112" y="134"/>
                    </a:lnTo>
                    <a:lnTo>
                      <a:pt x="117" y="131"/>
                    </a:lnTo>
                    <a:lnTo>
                      <a:pt x="122" y="128"/>
                    </a:lnTo>
                    <a:lnTo>
                      <a:pt x="127" y="126"/>
                    </a:lnTo>
                    <a:lnTo>
                      <a:pt x="127" y="126"/>
                    </a:lnTo>
                    <a:lnTo>
                      <a:pt x="133" y="125"/>
                    </a:lnTo>
                    <a:lnTo>
                      <a:pt x="139" y="122"/>
                    </a:lnTo>
                    <a:lnTo>
                      <a:pt x="142" y="120"/>
                    </a:lnTo>
                    <a:lnTo>
                      <a:pt x="143" y="118"/>
                    </a:lnTo>
                    <a:lnTo>
                      <a:pt x="144" y="115"/>
                    </a:lnTo>
                    <a:lnTo>
                      <a:pt x="143" y="112"/>
                    </a:lnTo>
                    <a:lnTo>
                      <a:pt x="143" y="112"/>
                    </a:lnTo>
                    <a:lnTo>
                      <a:pt x="139" y="107"/>
                    </a:lnTo>
                    <a:lnTo>
                      <a:pt x="133" y="103"/>
                    </a:lnTo>
                    <a:lnTo>
                      <a:pt x="127" y="100"/>
                    </a:lnTo>
                    <a:lnTo>
                      <a:pt x="124" y="96"/>
                    </a:lnTo>
                    <a:lnTo>
                      <a:pt x="124" y="96"/>
                    </a:lnTo>
                    <a:lnTo>
                      <a:pt x="123" y="95"/>
                    </a:lnTo>
                    <a:lnTo>
                      <a:pt x="121" y="95"/>
                    </a:lnTo>
                    <a:lnTo>
                      <a:pt x="118" y="97"/>
                    </a:lnTo>
                    <a:lnTo>
                      <a:pt x="115" y="98"/>
                    </a:lnTo>
                    <a:lnTo>
                      <a:pt x="114" y="97"/>
                    </a:lnTo>
                    <a:lnTo>
                      <a:pt x="113" y="96"/>
                    </a:lnTo>
                    <a:lnTo>
                      <a:pt x="113" y="96"/>
                    </a:lnTo>
                    <a:lnTo>
                      <a:pt x="105" y="77"/>
                    </a:lnTo>
                    <a:lnTo>
                      <a:pt x="105" y="77"/>
                    </a:lnTo>
                    <a:lnTo>
                      <a:pt x="105" y="75"/>
                    </a:lnTo>
                    <a:lnTo>
                      <a:pt x="106" y="75"/>
                    </a:lnTo>
                    <a:lnTo>
                      <a:pt x="109" y="73"/>
                    </a:lnTo>
                    <a:lnTo>
                      <a:pt x="112" y="72"/>
                    </a:lnTo>
                    <a:lnTo>
                      <a:pt x="112" y="71"/>
                    </a:lnTo>
                    <a:lnTo>
                      <a:pt x="112" y="69"/>
                    </a:lnTo>
                    <a:lnTo>
                      <a:pt x="112" y="69"/>
                    </a:lnTo>
                    <a:lnTo>
                      <a:pt x="109" y="66"/>
                    </a:lnTo>
                    <a:lnTo>
                      <a:pt x="106" y="62"/>
                    </a:lnTo>
                    <a:lnTo>
                      <a:pt x="103" y="58"/>
                    </a:lnTo>
                    <a:lnTo>
                      <a:pt x="103" y="57"/>
                    </a:lnTo>
                    <a:lnTo>
                      <a:pt x="105" y="55"/>
                    </a:lnTo>
                    <a:lnTo>
                      <a:pt x="105" y="55"/>
                    </a:lnTo>
                    <a:lnTo>
                      <a:pt x="106" y="55"/>
                    </a:lnTo>
                    <a:lnTo>
                      <a:pt x="109" y="54"/>
                    </a:lnTo>
                    <a:lnTo>
                      <a:pt x="114" y="55"/>
                    </a:lnTo>
                    <a:lnTo>
                      <a:pt x="119" y="57"/>
                    </a:lnTo>
                    <a:lnTo>
                      <a:pt x="122" y="57"/>
                    </a:lnTo>
                    <a:lnTo>
                      <a:pt x="124" y="57"/>
                    </a:lnTo>
                    <a:lnTo>
                      <a:pt x="124" y="57"/>
                    </a:lnTo>
                    <a:lnTo>
                      <a:pt x="129" y="56"/>
                    </a:lnTo>
                    <a:lnTo>
                      <a:pt x="136" y="56"/>
                    </a:lnTo>
                    <a:lnTo>
                      <a:pt x="142" y="57"/>
                    </a:lnTo>
                    <a:lnTo>
                      <a:pt x="143" y="58"/>
                    </a:lnTo>
                    <a:lnTo>
                      <a:pt x="144" y="59"/>
                    </a:lnTo>
                    <a:lnTo>
                      <a:pt x="144" y="59"/>
                    </a:lnTo>
                    <a:lnTo>
                      <a:pt x="145" y="60"/>
                    </a:lnTo>
                    <a:lnTo>
                      <a:pt x="146" y="60"/>
                    </a:lnTo>
                    <a:lnTo>
                      <a:pt x="149" y="62"/>
                    </a:lnTo>
                    <a:lnTo>
                      <a:pt x="152" y="63"/>
                    </a:lnTo>
                    <a:lnTo>
                      <a:pt x="153" y="64"/>
                    </a:lnTo>
                    <a:lnTo>
                      <a:pt x="154" y="66"/>
                    </a:lnTo>
                    <a:lnTo>
                      <a:pt x="154" y="66"/>
                    </a:lnTo>
                    <a:lnTo>
                      <a:pt x="153" y="69"/>
                    </a:lnTo>
                    <a:lnTo>
                      <a:pt x="151" y="72"/>
                    </a:lnTo>
                    <a:lnTo>
                      <a:pt x="150" y="76"/>
                    </a:lnTo>
                    <a:lnTo>
                      <a:pt x="149" y="78"/>
                    </a:lnTo>
                    <a:lnTo>
                      <a:pt x="150" y="80"/>
                    </a:lnTo>
                    <a:lnTo>
                      <a:pt x="150" y="80"/>
                    </a:lnTo>
                    <a:lnTo>
                      <a:pt x="152" y="85"/>
                    </a:lnTo>
                    <a:lnTo>
                      <a:pt x="155" y="90"/>
                    </a:lnTo>
                    <a:lnTo>
                      <a:pt x="159" y="92"/>
                    </a:lnTo>
                    <a:lnTo>
                      <a:pt x="162" y="92"/>
                    </a:lnTo>
                    <a:lnTo>
                      <a:pt x="163" y="92"/>
                    </a:lnTo>
                    <a:lnTo>
                      <a:pt x="163" y="92"/>
                    </a:lnTo>
                    <a:lnTo>
                      <a:pt x="168" y="90"/>
                    </a:lnTo>
                    <a:lnTo>
                      <a:pt x="176" y="89"/>
                    </a:lnTo>
                    <a:lnTo>
                      <a:pt x="182" y="86"/>
                    </a:lnTo>
                    <a:lnTo>
                      <a:pt x="184" y="85"/>
                    </a:lnTo>
                    <a:lnTo>
                      <a:pt x="185" y="84"/>
                    </a:lnTo>
                    <a:lnTo>
                      <a:pt x="185" y="84"/>
                    </a:lnTo>
                    <a:lnTo>
                      <a:pt x="187" y="79"/>
                    </a:lnTo>
                    <a:lnTo>
                      <a:pt x="191" y="73"/>
                    </a:lnTo>
                    <a:lnTo>
                      <a:pt x="196" y="66"/>
                    </a:lnTo>
                    <a:lnTo>
                      <a:pt x="196" y="66"/>
                    </a:lnTo>
                    <a:lnTo>
                      <a:pt x="198" y="65"/>
                    </a:lnTo>
                    <a:lnTo>
                      <a:pt x="205" y="63"/>
                    </a:lnTo>
                    <a:lnTo>
                      <a:pt x="211" y="60"/>
                    </a:lnTo>
                    <a:lnTo>
                      <a:pt x="213" y="57"/>
                    </a:lnTo>
                    <a:lnTo>
                      <a:pt x="214" y="55"/>
                    </a:lnTo>
                    <a:lnTo>
                      <a:pt x="214" y="55"/>
                    </a:lnTo>
                    <a:lnTo>
                      <a:pt x="215" y="52"/>
                    </a:lnTo>
                    <a:lnTo>
                      <a:pt x="218" y="48"/>
                    </a:lnTo>
                    <a:lnTo>
                      <a:pt x="226" y="43"/>
                    </a:lnTo>
                    <a:lnTo>
                      <a:pt x="236" y="38"/>
                    </a:lnTo>
                    <a:lnTo>
                      <a:pt x="240" y="36"/>
                    </a:lnTo>
                    <a:lnTo>
                      <a:pt x="242" y="33"/>
                    </a:lnTo>
                    <a:lnTo>
                      <a:pt x="242" y="33"/>
                    </a:lnTo>
                    <a:lnTo>
                      <a:pt x="246" y="24"/>
                    </a:lnTo>
                    <a:lnTo>
                      <a:pt x="248" y="18"/>
                    </a:lnTo>
                    <a:lnTo>
                      <a:pt x="251" y="14"/>
                    </a:lnTo>
                    <a:lnTo>
                      <a:pt x="251" y="14"/>
                    </a:lnTo>
                    <a:lnTo>
                      <a:pt x="252" y="12"/>
                    </a:lnTo>
                    <a:lnTo>
                      <a:pt x="252" y="10"/>
                    </a:lnTo>
                    <a:lnTo>
                      <a:pt x="251" y="6"/>
                    </a:lnTo>
                    <a:lnTo>
                      <a:pt x="249" y="2"/>
                    </a:lnTo>
                    <a:lnTo>
                      <a:pt x="250" y="1"/>
                    </a:lnTo>
                    <a:lnTo>
                      <a:pt x="252" y="0"/>
                    </a:lnTo>
                    <a:lnTo>
                      <a:pt x="252" y="0"/>
                    </a:lnTo>
                    <a:lnTo>
                      <a:pt x="254" y="0"/>
                    </a:lnTo>
                    <a:lnTo>
                      <a:pt x="257" y="1"/>
                    </a:lnTo>
                    <a:lnTo>
                      <a:pt x="261" y="6"/>
                    </a:lnTo>
                    <a:lnTo>
                      <a:pt x="264" y="10"/>
                    </a:lnTo>
                    <a:lnTo>
                      <a:pt x="267" y="12"/>
                    </a:lnTo>
                    <a:lnTo>
                      <a:pt x="268" y="12"/>
                    </a:lnTo>
                    <a:lnTo>
                      <a:pt x="268" y="12"/>
                    </a:lnTo>
                    <a:lnTo>
                      <a:pt x="270" y="12"/>
                    </a:lnTo>
                    <a:lnTo>
                      <a:pt x="272" y="13"/>
                    </a:lnTo>
                    <a:lnTo>
                      <a:pt x="274" y="17"/>
                    </a:lnTo>
                    <a:lnTo>
                      <a:pt x="276" y="23"/>
                    </a:lnTo>
                    <a:lnTo>
                      <a:pt x="276" y="27"/>
                    </a:lnTo>
                    <a:lnTo>
                      <a:pt x="276" y="27"/>
                    </a:lnTo>
                    <a:lnTo>
                      <a:pt x="276" y="34"/>
                    </a:lnTo>
                    <a:lnTo>
                      <a:pt x="277" y="38"/>
                    </a:lnTo>
                    <a:lnTo>
                      <a:pt x="278" y="41"/>
                    </a:lnTo>
                    <a:lnTo>
                      <a:pt x="278" y="41"/>
                    </a:lnTo>
                    <a:lnTo>
                      <a:pt x="279" y="43"/>
                    </a:lnTo>
                    <a:lnTo>
                      <a:pt x="279" y="45"/>
                    </a:lnTo>
                    <a:lnTo>
                      <a:pt x="278" y="52"/>
                    </a:lnTo>
                    <a:lnTo>
                      <a:pt x="276" y="57"/>
                    </a:lnTo>
                    <a:lnTo>
                      <a:pt x="275" y="58"/>
                    </a:lnTo>
                    <a:lnTo>
                      <a:pt x="273" y="59"/>
                    </a:lnTo>
                    <a:lnTo>
                      <a:pt x="273" y="59"/>
                    </a:lnTo>
                    <a:lnTo>
                      <a:pt x="269" y="61"/>
                    </a:lnTo>
                    <a:lnTo>
                      <a:pt x="264" y="65"/>
                    </a:lnTo>
                    <a:lnTo>
                      <a:pt x="260" y="70"/>
                    </a:lnTo>
                    <a:lnTo>
                      <a:pt x="257" y="75"/>
                    </a:lnTo>
                    <a:lnTo>
                      <a:pt x="257" y="75"/>
                    </a:lnTo>
                    <a:lnTo>
                      <a:pt x="255" y="85"/>
                    </a:lnTo>
                    <a:lnTo>
                      <a:pt x="253" y="88"/>
                    </a:lnTo>
                    <a:lnTo>
                      <a:pt x="251" y="89"/>
                    </a:lnTo>
                    <a:lnTo>
                      <a:pt x="249" y="90"/>
                    </a:lnTo>
                    <a:lnTo>
                      <a:pt x="249" y="90"/>
                    </a:lnTo>
                    <a:lnTo>
                      <a:pt x="248" y="91"/>
                    </a:lnTo>
                    <a:lnTo>
                      <a:pt x="246" y="92"/>
                    </a:lnTo>
                    <a:lnTo>
                      <a:pt x="244" y="95"/>
                    </a:lnTo>
                    <a:lnTo>
                      <a:pt x="242" y="98"/>
                    </a:lnTo>
                    <a:lnTo>
                      <a:pt x="240" y="100"/>
                    </a:lnTo>
                    <a:lnTo>
                      <a:pt x="237" y="101"/>
                    </a:lnTo>
                    <a:lnTo>
                      <a:pt x="237" y="101"/>
                    </a:lnTo>
                    <a:lnTo>
                      <a:pt x="232" y="101"/>
                    </a:lnTo>
                    <a:lnTo>
                      <a:pt x="228" y="101"/>
                    </a:lnTo>
                    <a:lnTo>
                      <a:pt x="221" y="100"/>
                    </a:lnTo>
                    <a:lnTo>
                      <a:pt x="215" y="99"/>
                    </a:lnTo>
                    <a:lnTo>
                      <a:pt x="212" y="98"/>
                    </a:lnTo>
                    <a:lnTo>
                      <a:pt x="210" y="99"/>
                    </a:lnTo>
                    <a:lnTo>
                      <a:pt x="210" y="99"/>
                    </a:lnTo>
                    <a:lnTo>
                      <a:pt x="209" y="100"/>
                    </a:lnTo>
                    <a:lnTo>
                      <a:pt x="209" y="101"/>
                    </a:lnTo>
                    <a:lnTo>
                      <a:pt x="210" y="104"/>
                    </a:lnTo>
                    <a:lnTo>
                      <a:pt x="210" y="108"/>
                    </a:lnTo>
                    <a:lnTo>
                      <a:pt x="210" y="109"/>
                    </a:lnTo>
                    <a:lnTo>
                      <a:pt x="208" y="111"/>
                    </a:lnTo>
                    <a:lnTo>
                      <a:pt x="208" y="111"/>
                    </a:lnTo>
                    <a:lnTo>
                      <a:pt x="206" y="112"/>
                    </a:lnTo>
                    <a:lnTo>
                      <a:pt x="204" y="113"/>
                    </a:lnTo>
                    <a:lnTo>
                      <a:pt x="203" y="117"/>
                    </a:lnTo>
                    <a:lnTo>
                      <a:pt x="202" y="120"/>
                    </a:lnTo>
                    <a:lnTo>
                      <a:pt x="199" y="123"/>
                    </a:lnTo>
                    <a:lnTo>
                      <a:pt x="199" y="123"/>
                    </a:lnTo>
                    <a:lnTo>
                      <a:pt x="190" y="129"/>
                    </a:lnTo>
                    <a:lnTo>
                      <a:pt x="184" y="133"/>
                    </a:lnTo>
                    <a:lnTo>
                      <a:pt x="184" y="133"/>
                    </a:lnTo>
                    <a:lnTo>
                      <a:pt x="177" y="128"/>
                    </a:lnTo>
                    <a:lnTo>
                      <a:pt x="172" y="125"/>
                    </a:lnTo>
                    <a:lnTo>
                      <a:pt x="168" y="125"/>
                    </a:lnTo>
                    <a:lnTo>
                      <a:pt x="166" y="126"/>
                    </a:lnTo>
                    <a:lnTo>
                      <a:pt x="166" y="126"/>
                    </a:lnTo>
                    <a:lnTo>
                      <a:pt x="164" y="127"/>
                    </a:lnTo>
                    <a:lnTo>
                      <a:pt x="164" y="129"/>
                    </a:lnTo>
                    <a:lnTo>
                      <a:pt x="163" y="134"/>
                    </a:lnTo>
                    <a:lnTo>
                      <a:pt x="162" y="139"/>
                    </a:lnTo>
                    <a:lnTo>
                      <a:pt x="162" y="141"/>
                    </a:lnTo>
                    <a:lnTo>
                      <a:pt x="161" y="142"/>
                    </a:lnTo>
                    <a:lnTo>
                      <a:pt x="161" y="142"/>
                    </a:lnTo>
                    <a:lnTo>
                      <a:pt x="158" y="142"/>
                    </a:lnTo>
                    <a:lnTo>
                      <a:pt x="155" y="141"/>
                    </a:lnTo>
                    <a:lnTo>
                      <a:pt x="152" y="141"/>
                    </a:lnTo>
                    <a:lnTo>
                      <a:pt x="149" y="142"/>
                    </a:lnTo>
                    <a:lnTo>
                      <a:pt x="149" y="142"/>
                    </a:lnTo>
                    <a:lnTo>
                      <a:pt x="147" y="143"/>
                    </a:lnTo>
                    <a:lnTo>
                      <a:pt x="147" y="144"/>
                    </a:lnTo>
                    <a:lnTo>
                      <a:pt x="149" y="148"/>
                    </a:lnTo>
                    <a:lnTo>
                      <a:pt x="149" y="149"/>
                    </a:lnTo>
                    <a:lnTo>
                      <a:pt x="149" y="150"/>
                    </a:lnTo>
                    <a:lnTo>
                      <a:pt x="148" y="151"/>
                    </a:lnTo>
                    <a:lnTo>
                      <a:pt x="145" y="152"/>
                    </a:lnTo>
                    <a:lnTo>
                      <a:pt x="145" y="152"/>
                    </a:lnTo>
                    <a:lnTo>
                      <a:pt x="134" y="152"/>
                    </a:lnTo>
                    <a:lnTo>
                      <a:pt x="132" y="153"/>
                    </a:lnTo>
                    <a:lnTo>
                      <a:pt x="129" y="155"/>
                    </a:lnTo>
                    <a:lnTo>
                      <a:pt x="129" y="155"/>
                    </a:lnTo>
                    <a:lnTo>
                      <a:pt x="126" y="159"/>
                    </a:lnTo>
                    <a:lnTo>
                      <a:pt x="124" y="163"/>
                    </a:lnTo>
                    <a:lnTo>
                      <a:pt x="122" y="167"/>
                    </a:lnTo>
                    <a:lnTo>
                      <a:pt x="119" y="169"/>
                    </a:lnTo>
                    <a:lnTo>
                      <a:pt x="119" y="169"/>
                    </a:lnTo>
                    <a:lnTo>
                      <a:pt x="118" y="169"/>
                    </a:lnTo>
                    <a:lnTo>
                      <a:pt x="116" y="168"/>
                    </a:lnTo>
                    <a:lnTo>
                      <a:pt x="110" y="164"/>
                    </a:lnTo>
                    <a:lnTo>
                      <a:pt x="103" y="160"/>
                    </a:lnTo>
                    <a:lnTo>
                      <a:pt x="100" y="160"/>
                    </a:lnTo>
                    <a:lnTo>
                      <a:pt x="97" y="161"/>
                    </a:lnTo>
                    <a:lnTo>
                      <a:pt x="97" y="161"/>
                    </a:lnTo>
                    <a:lnTo>
                      <a:pt x="88" y="165"/>
                    </a:lnTo>
                    <a:lnTo>
                      <a:pt x="85" y="167"/>
                    </a:lnTo>
                    <a:lnTo>
                      <a:pt x="83" y="170"/>
                    </a:lnTo>
                    <a:lnTo>
                      <a:pt x="83" y="170"/>
                    </a:lnTo>
                    <a:lnTo>
                      <a:pt x="83" y="172"/>
                    </a:lnTo>
                    <a:lnTo>
                      <a:pt x="85" y="175"/>
                    </a:lnTo>
                    <a:lnTo>
                      <a:pt x="90" y="183"/>
                    </a:lnTo>
                    <a:lnTo>
                      <a:pt x="96" y="190"/>
                    </a:lnTo>
                    <a:lnTo>
                      <a:pt x="98" y="193"/>
                    </a:lnTo>
                    <a:lnTo>
                      <a:pt x="98" y="194"/>
                    </a:lnTo>
                    <a:lnTo>
                      <a:pt x="98" y="194"/>
                    </a:lnTo>
                    <a:lnTo>
                      <a:pt x="96" y="196"/>
                    </a:lnTo>
                    <a:lnTo>
                      <a:pt x="95" y="199"/>
                    </a:lnTo>
                    <a:lnTo>
                      <a:pt x="95" y="202"/>
                    </a:lnTo>
                    <a:lnTo>
                      <a:pt x="96" y="205"/>
                    </a:lnTo>
                    <a:lnTo>
                      <a:pt x="96" y="205"/>
                    </a:lnTo>
                    <a:lnTo>
                      <a:pt x="105" y="214"/>
                    </a:lnTo>
                    <a:lnTo>
                      <a:pt x="108" y="218"/>
                    </a:lnTo>
                    <a:lnTo>
                      <a:pt x="109" y="220"/>
                    </a:lnTo>
                    <a:lnTo>
                      <a:pt x="109" y="221"/>
                    </a:lnTo>
                    <a:lnTo>
                      <a:pt x="109" y="221"/>
                    </a:lnTo>
                    <a:lnTo>
                      <a:pt x="108" y="224"/>
                    </a:lnTo>
                    <a:lnTo>
                      <a:pt x="106" y="226"/>
                    </a:lnTo>
                    <a:lnTo>
                      <a:pt x="103" y="227"/>
                    </a:lnTo>
                    <a:lnTo>
                      <a:pt x="100" y="225"/>
                    </a:lnTo>
                    <a:lnTo>
                      <a:pt x="100" y="225"/>
                    </a:lnTo>
                    <a:lnTo>
                      <a:pt x="97" y="221"/>
                    </a:lnTo>
                    <a:lnTo>
                      <a:pt x="95" y="216"/>
                    </a:lnTo>
                    <a:lnTo>
                      <a:pt x="92" y="213"/>
                    </a:lnTo>
                    <a:lnTo>
                      <a:pt x="90" y="212"/>
                    </a:lnTo>
                    <a:lnTo>
                      <a:pt x="88" y="212"/>
                    </a:lnTo>
                    <a:lnTo>
                      <a:pt x="88" y="212"/>
                    </a:lnTo>
                    <a:lnTo>
                      <a:pt x="87" y="212"/>
                    </a:lnTo>
                    <a:lnTo>
                      <a:pt x="85" y="214"/>
                    </a:lnTo>
                    <a:lnTo>
                      <a:pt x="84" y="216"/>
                    </a:lnTo>
                    <a:lnTo>
                      <a:pt x="82" y="218"/>
                    </a:lnTo>
                    <a:lnTo>
                      <a:pt x="80" y="219"/>
                    </a:lnTo>
                    <a:lnTo>
                      <a:pt x="78" y="219"/>
                    </a:lnTo>
                    <a:lnTo>
                      <a:pt x="78" y="219"/>
                    </a:lnTo>
                    <a:lnTo>
                      <a:pt x="76" y="219"/>
                    </a:lnTo>
                    <a:lnTo>
                      <a:pt x="74" y="220"/>
                    </a:lnTo>
                    <a:lnTo>
                      <a:pt x="71" y="223"/>
                    </a:lnTo>
                    <a:lnTo>
                      <a:pt x="69" y="228"/>
                    </a:lnTo>
                    <a:lnTo>
                      <a:pt x="68" y="231"/>
                    </a:lnTo>
                    <a:lnTo>
                      <a:pt x="68" y="23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7" name="フリーフォーム 86">
                <a:extLst>
                  <a:ext uri="{FF2B5EF4-FFF2-40B4-BE49-F238E27FC236}">
                    <a16:creationId xmlns:a16="http://schemas.microsoft.com/office/drawing/2014/main" id="{00000000-0008-0000-0000-0000A3050000}"/>
                  </a:ext>
                </a:extLst>
              </p:cNvPr>
              <p:cNvSpPr>
                <a:spLocks/>
              </p:cNvSpPr>
              <p:nvPr/>
            </p:nvSpPr>
            <p:spPr bwMode="auto">
              <a:xfrm>
                <a:off x="693" y="750"/>
                <a:ext cx="10" cy="23"/>
              </a:xfrm>
              <a:custGeom>
                <a:avLst/>
                <a:gdLst>
                  <a:gd name="T0" fmla="*/ 80 w 89"/>
                  <a:gd name="T1" fmla="*/ 0 h 206"/>
                  <a:gd name="T2" fmla="*/ 74 w 89"/>
                  <a:gd name="T3" fmla="*/ 3 h 206"/>
                  <a:gd name="T4" fmla="*/ 67 w 89"/>
                  <a:gd name="T5" fmla="*/ 18 h 206"/>
                  <a:gd name="T6" fmla="*/ 63 w 89"/>
                  <a:gd name="T7" fmla="*/ 22 h 206"/>
                  <a:gd name="T8" fmla="*/ 62 w 89"/>
                  <a:gd name="T9" fmla="*/ 23 h 206"/>
                  <a:gd name="T10" fmla="*/ 60 w 89"/>
                  <a:gd name="T11" fmla="*/ 31 h 206"/>
                  <a:gd name="T12" fmla="*/ 57 w 89"/>
                  <a:gd name="T13" fmla="*/ 39 h 206"/>
                  <a:gd name="T14" fmla="*/ 55 w 89"/>
                  <a:gd name="T15" fmla="*/ 42 h 206"/>
                  <a:gd name="T16" fmla="*/ 46 w 89"/>
                  <a:gd name="T17" fmla="*/ 53 h 206"/>
                  <a:gd name="T18" fmla="*/ 37 w 89"/>
                  <a:gd name="T19" fmla="*/ 64 h 206"/>
                  <a:gd name="T20" fmla="*/ 35 w 89"/>
                  <a:gd name="T21" fmla="*/ 72 h 206"/>
                  <a:gd name="T22" fmla="*/ 37 w 89"/>
                  <a:gd name="T23" fmla="*/ 94 h 206"/>
                  <a:gd name="T24" fmla="*/ 37 w 89"/>
                  <a:gd name="T25" fmla="*/ 103 h 206"/>
                  <a:gd name="T26" fmla="*/ 33 w 89"/>
                  <a:gd name="T27" fmla="*/ 113 h 206"/>
                  <a:gd name="T28" fmla="*/ 17 w 89"/>
                  <a:gd name="T29" fmla="*/ 142 h 206"/>
                  <a:gd name="T30" fmla="*/ 7 w 89"/>
                  <a:gd name="T31" fmla="*/ 151 h 206"/>
                  <a:gd name="T32" fmla="*/ 4 w 89"/>
                  <a:gd name="T33" fmla="*/ 155 h 206"/>
                  <a:gd name="T34" fmla="*/ 0 w 89"/>
                  <a:gd name="T35" fmla="*/ 165 h 206"/>
                  <a:gd name="T36" fmla="*/ 0 w 89"/>
                  <a:gd name="T37" fmla="*/ 181 h 206"/>
                  <a:gd name="T38" fmla="*/ 0 w 89"/>
                  <a:gd name="T39" fmla="*/ 188 h 206"/>
                  <a:gd name="T40" fmla="*/ 0 w 89"/>
                  <a:gd name="T41" fmla="*/ 199 h 206"/>
                  <a:gd name="T42" fmla="*/ 4 w 89"/>
                  <a:gd name="T43" fmla="*/ 206 h 206"/>
                  <a:gd name="T44" fmla="*/ 5 w 89"/>
                  <a:gd name="T45" fmla="*/ 206 h 206"/>
                  <a:gd name="T46" fmla="*/ 17 w 89"/>
                  <a:gd name="T47" fmla="*/ 199 h 206"/>
                  <a:gd name="T48" fmla="*/ 27 w 89"/>
                  <a:gd name="T49" fmla="*/ 195 h 206"/>
                  <a:gd name="T50" fmla="*/ 31 w 89"/>
                  <a:gd name="T51" fmla="*/ 195 h 206"/>
                  <a:gd name="T52" fmla="*/ 34 w 89"/>
                  <a:gd name="T53" fmla="*/ 194 h 206"/>
                  <a:gd name="T54" fmla="*/ 38 w 89"/>
                  <a:gd name="T55" fmla="*/ 186 h 206"/>
                  <a:gd name="T56" fmla="*/ 39 w 89"/>
                  <a:gd name="T57" fmla="*/ 168 h 206"/>
                  <a:gd name="T58" fmla="*/ 38 w 89"/>
                  <a:gd name="T59" fmla="*/ 162 h 206"/>
                  <a:gd name="T60" fmla="*/ 39 w 89"/>
                  <a:gd name="T61" fmla="*/ 157 h 206"/>
                  <a:gd name="T62" fmla="*/ 49 w 89"/>
                  <a:gd name="T63" fmla="*/ 134 h 206"/>
                  <a:gd name="T64" fmla="*/ 55 w 89"/>
                  <a:gd name="T65" fmla="*/ 128 h 206"/>
                  <a:gd name="T66" fmla="*/ 61 w 89"/>
                  <a:gd name="T67" fmla="*/ 123 h 206"/>
                  <a:gd name="T68" fmla="*/ 71 w 89"/>
                  <a:gd name="T69" fmla="*/ 106 h 206"/>
                  <a:gd name="T70" fmla="*/ 74 w 89"/>
                  <a:gd name="T71" fmla="*/ 96 h 206"/>
                  <a:gd name="T72" fmla="*/ 85 w 89"/>
                  <a:gd name="T73" fmla="*/ 60 h 206"/>
                  <a:gd name="T74" fmla="*/ 87 w 89"/>
                  <a:gd name="T75" fmla="*/ 53 h 206"/>
                  <a:gd name="T76" fmla="*/ 89 w 89"/>
                  <a:gd name="T77" fmla="*/ 30 h 206"/>
                  <a:gd name="T78" fmla="*/ 88 w 89"/>
                  <a:gd name="T79" fmla="*/ 22 h 206"/>
                  <a:gd name="T80" fmla="*/ 83 w 89"/>
                  <a:gd name="T81" fmla="*/ 1 h 206"/>
                  <a:gd name="T82" fmla="*/ 80 w 89"/>
                  <a:gd name="T8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206">
                    <a:moveTo>
                      <a:pt x="80" y="0"/>
                    </a:moveTo>
                    <a:lnTo>
                      <a:pt x="80" y="0"/>
                    </a:lnTo>
                    <a:lnTo>
                      <a:pt x="77" y="1"/>
                    </a:lnTo>
                    <a:lnTo>
                      <a:pt x="74" y="3"/>
                    </a:lnTo>
                    <a:lnTo>
                      <a:pt x="70" y="10"/>
                    </a:lnTo>
                    <a:lnTo>
                      <a:pt x="67" y="18"/>
                    </a:lnTo>
                    <a:lnTo>
                      <a:pt x="65" y="20"/>
                    </a:lnTo>
                    <a:lnTo>
                      <a:pt x="63" y="22"/>
                    </a:lnTo>
                    <a:lnTo>
                      <a:pt x="63" y="22"/>
                    </a:lnTo>
                    <a:lnTo>
                      <a:pt x="62" y="23"/>
                    </a:lnTo>
                    <a:lnTo>
                      <a:pt x="61" y="25"/>
                    </a:lnTo>
                    <a:lnTo>
                      <a:pt x="60" y="31"/>
                    </a:lnTo>
                    <a:lnTo>
                      <a:pt x="58" y="37"/>
                    </a:lnTo>
                    <a:lnTo>
                      <a:pt x="57" y="39"/>
                    </a:lnTo>
                    <a:lnTo>
                      <a:pt x="55" y="42"/>
                    </a:lnTo>
                    <a:lnTo>
                      <a:pt x="55" y="42"/>
                    </a:lnTo>
                    <a:lnTo>
                      <a:pt x="50" y="48"/>
                    </a:lnTo>
                    <a:lnTo>
                      <a:pt x="46" y="53"/>
                    </a:lnTo>
                    <a:lnTo>
                      <a:pt x="37" y="64"/>
                    </a:lnTo>
                    <a:lnTo>
                      <a:pt x="37" y="64"/>
                    </a:lnTo>
                    <a:lnTo>
                      <a:pt x="35" y="67"/>
                    </a:lnTo>
                    <a:lnTo>
                      <a:pt x="35" y="72"/>
                    </a:lnTo>
                    <a:lnTo>
                      <a:pt x="36" y="83"/>
                    </a:lnTo>
                    <a:lnTo>
                      <a:pt x="37" y="94"/>
                    </a:lnTo>
                    <a:lnTo>
                      <a:pt x="38" y="99"/>
                    </a:lnTo>
                    <a:lnTo>
                      <a:pt x="37" y="103"/>
                    </a:lnTo>
                    <a:lnTo>
                      <a:pt x="37" y="103"/>
                    </a:lnTo>
                    <a:lnTo>
                      <a:pt x="33" y="113"/>
                    </a:lnTo>
                    <a:lnTo>
                      <a:pt x="25" y="127"/>
                    </a:lnTo>
                    <a:lnTo>
                      <a:pt x="17" y="142"/>
                    </a:lnTo>
                    <a:lnTo>
                      <a:pt x="12" y="148"/>
                    </a:lnTo>
                    <a:lnTo>
                      <a:pt x="7" y="151"/>
                    </a:lnTo>
                    <a:lnTo>
                      <a:pt x="7" y="151"/>
                    </a:lnTo>
                    <a:lnTo>
                      <a:pt x="4" y="155"/>
                    </a:lnTo>
                    <a:lnTo>
                      <a:pt x="2" y="159"/>
                    </a:lnTo>
                    <a:lnTo>
                      <a:pt x="0" y="165"/>
                    </a:lnTo>
                    <a:lnTo>
                      <a:pt x="0" y="171"/>
                    </a:lnTo>
                    <a:lnTo>
                      <a:pt x="0" y="181"/>
                    </a:lnTo>
                    <a:lnTo>
                      <a:pt x="0" y="188"/>
                    </a:lnTo>
                    <a:lnTo>
                      <a:pt x="0" y="188"/>
                    </a:lnTo>
                    <a:lnTo>
                      <a:pt x="0" y="193"/>
                    </a:lnTo>
                    <a:lnTo>
                      <a:pt x="0" y="199"/>
                    </a:lnTo>
                    <a:lnTo>
                      <a:pt x="2" y="205"/>
                    </a:lnTo>
                    <a:lnTo>
                      <a:pt x="4" y="206"/>
                    </a:lnTo>
                    <a:lnTo>
                      <a:pt x="5" y="206"/>
                    </a:lnTo>
                    <a:lnTo>
                      <a:pt x="5" y="206"/>
                    </a:lnTo>
                    <a:lnTo>
                      <a:pt x="10" y="204"/>
                    </a:lnTo>
                    <a:lnTo>
                      <a:pt x="17" y="199"/>
                    </a:lnTo>
                    <a:lnTo>
                      <a:pt x="24" y="196"/>
                    </a:lnTo>
                    <a:lnTo>
                      <a:pt x="27" y="195"/>
                    </a:lnTo>
                    <a:lnTo>
                      <a:pt x="31" y="195"/>
                    </a:lnTo>
                    <a:lnTo>
                      <a:pt x="31" y="195"/>
                    </a:lnTo>
                    <a:lnTo>
                      <a:pt x="33" y="195"/>
                    </a:lnTo>
                    <a:lnTo>
                      <a:pt x="34" y="194"/>
                    </a:lnTo>
                    <a:lnTo>
                      <a:pt x="36" y="191"/>
                    </a:lnTo>
                    <a:lnTo>
                      <a:pt x="38" y="186"/>
                    </a:lnTo>
                    <a:lnTo>
                      <a:pt x="38" y="180"/>
                    </a:lnTo>
                    <a:lnTo>
                      <a:pt x="39" y="168"/>
                    </a:lnTo>
                    <a:lnTo>
                      <a:pt x="38" y="162"/>
                    </a:lnTo>
                    <a:lnTo>
                      <a:pt x="38" y="162"/>
                    </a:lnTo>
                    <a:lnTo>
                      <a:pt x="38" y="160"/>
                    </a:lnTo>
                    <a:lnTo>
                      <a:pt x="39" y="157"/>
                    </a:lnTo>
                    <a:lnTo>
                      <a:pt x="44" y="146"/>
                    </a:lnTo>
                    <a:lnTo>
                      <a:pt x="49" y="134"/>
                    </a:lnTo>
                    <a:lnTo>
                      <a:pt x="52" y="130"/>
                    </a:lnTo>
                    <a:lnTo>
                      <a:pt x="55" y="128"/>
                    </a:lnTo>
                    <a:lnTo>
                      <a:pt x="55" y="128"/>
                    </a:lnTo>
                    <a:lnTo>
                      <a:pt x="61" y="123"/>
                    </a:lnTo>
                    <a:lnTo>
                      <a:pt x="67" y="116"/>
                    </a:lnTo>
                    <a:lnTo>
                      <a:pt x="71" y="106"/>
                    </a:lnTo>
                    <a:lnTo>
                      <a:pt x="74" y="96"/>
                    </a:lnTo>
                    <a:lnTo>
                      <a:pt x="74" y="96"/>
                    </a:lnTo>
                    <a:lnTo>
                      <a:pt x="80" y="76"/>
                    </a:lnTo>
                    <a:lnTo>
                      <a:pt x="85" y="60"/>
                    </a:lnTo>
                    <a:lnTo>
                      <a:pt x="85" y="60"/>
                    </a:lnTo>
                    <a:lnTo>
                      <a:pt x="87" y="53"/>
                    </a:lnTo>
                    <a:lnTo>
                      <a:pt x="88" y="42"/>
                    </a:lnTo>
                    <a:lnTo>
                      <a:pt x="89" y="30"/>
                    </a:lnTo>
                    <a:lnTo>
                      <a:pt x="88" y="22"/>
                    </a:lnTo>
                    <a:lnTo>
                      <a:pt x="88" y="22"/>
                    </a:lnTo>
                    <a:lnTo>
                      <a:pt x="85" y="7"/>
                    </a:lnTo>
                    <a:lnTo>
                      <a:pt x="83" y="1"/>
                    </a:lnTo>
                    <a:lnTo>
                      <a:pt x="82" y="0"/>
                    </a:lnTo>
                    <a:lnTo>
                      <a:pt x="80" y="0"/>
                    </a:lnTo>
                    <a:lnTo>
                      <a:pt x="8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8" name="フリーフォーム 87">
                <a:extLst>
                  <a:ext uri="{FF2B5EF4-FFF2-40B4-BE49-F238E27FC236}">
                    <a16:creationId xmlns:a16="http://schemas.microsoft.com/office/drawing/2014/main" id="{00000000-0008-0000-0000-0000A4050000}"/>
                  </a:ext>
                </a:extLst>
              </p:cNvPr>
              <p:cNvSpPr>
                <a:spLocks/>
              </p:cNvSpPr>
              <p:nvPr/>
            </p:nvSpPr>
            <p:spPr bwMode="auto">
              <a:xfrm>
                <a:off x="673" y="767"/>
                <a:ext cx="12" cy="11"/>
              </a:xfrm>
              <a:custGeom>
                <a:avLst/>
                <a:gdLst>
                  <a:gd name="T0" fmla="*/ 108 w 108"/>
                  <a:gd name="T1" fmla="*/ 37 h 102"/>
                  <a:gd name="T2" fmla="*/ 108 w 108"/>
                  <a:gd name="T3" fmla="*/ 37 h 102"/>
                  <a:gd name="T4" fmla="*/ 108 w 108"/>
                  <a:gd name="T5" fmla="*/ 39 h 102"/>
                  <a:gd name="T6" fmla="*/ 108 w 108"/>
                  <a:gd name="T7" fmla="*/ 42 h 102"/>
                  <a:gd name="T8" fmla="*/ 107 w 108"/>
                  <a:gd name="T9" fmla="*/ 52 h 102"/>
                  <a:gd name="T10" fmla="*/ 102 w 108"/>
                  <a:gd name="T11" fmla="*/ 72 h 102"/>
                  <a:gd name="T12" fmla="*/ 102 w 108"/>
                  <a:gd name="T13" fmla="*/ 72 h 102"/>
                  <a:gd name="T14" fmla="*/ 100 w 108"/>
                  <a:gd name="T15" fmla="*/ 75 h 102"/>
                  <a:gd name="T16" fmla="*/ 97 w 108"/>
                  <a:gd name="T17" fmla="*/ 79 h 102"/>
                  <a:gd name="T18" fmla="*/ 87 w 108"/>
                  <a:gd name="T19" fmla="*/ 88 h 102"/>
                  <a:gd name="T20" fmla="*/ 76 w 108"/>
                  <a:gd name="T21" fmla="*/ 94 h 102"/>
                  <a:gd name="T22" fmla="*/ 68 w 108"/>
                  <a:gd name="T23" fmla="*/ 98 h 102"/>
                  <a:gd name="T24" fmla="*/ 68 w 108"/>
                  <a:gd name="T25" fmla="*/ 98 h 102"/>
                  <a:gd name="T26" fmla="*/ 59 w 108"/>
                  <a:gd name="T27" fmla="*/ 101 h 102"/>
                  <a:gd name="T28" fmla="*/ 44 w 108"/>
                  <a:gd name="T29" fmla="*/ 102 h 102"/>
                  <a:gd name="T30" fmla="*/ 37 w 108"/>
                  <a:gd name="T31" fmla="*/ 102 h 102"/>
                  <a:gd name="T32" fmla="*/ 30 w 108"/>
                  <a:gd name="T33" fmla="*/ 101 h 102"/>
                  <a:gd name="T34" fmla="*/ 25 w 108"/>
                  <a:gd name="T35" fmla="*/ 98 h 102"/>
                  <a:gd name="T36" fmla="*/ 22 w 108"/>
                  <a:gd name="T37" fmla="*/ 96 h 102"/>
                  <a:gd name="T38" fmla="*/ 20 w 108"/>
                  <a:gd name="T39" fmla="*/ 94 h 102"/>
                  <a:gd name="T40" fmla="*/ 20 w 108"/>
                  <a:gd name="T41" fmla="*/ 94 h 102"/>
                  <a:gd name="T42" fmla="*/ 16 w 108"/>
                  <a:gd name="T43" fmla="*/ 89 h 102"/>
                  <a:gd name="T44" fmla="*/ 13 w 108"/>
                  <a:gd name="T45" fmla="*/ 80 h 102"/>
                  <a:gd name="T46" fmla="*/ 6 w 108"/>
                  <a:gd name="T47" fmla="*/ 62 h 102"/>
                  <a:gd name="T48" fmla="*/ 3 w 108"/>
                  <a:gd name="T49" fmla="*/ 52 h 102"/>
                  <a:gd name="T50" fmla="*/ 1 w 108"/>
                  <a:gd name="T51" fmla="*/ 43 h 102"/>
                  <a:gd name="T52" fmla="*/ 0 w 108"/>
                  <a:gd name="T53" fmla="*/ 37 h 102"/>
                  <a:gd name="T54" fmla="*/ 1 w 108"/>
                  <a:gd name="T55" fmla="*/ 33 h 102"/>
                  <a:gd name="T56" fmla="*/ 1 w 108"/>
                  <a:gd name="T57" fmla="*/ 33 h 102"/>
                  <a:gd name="T58" fmla="*/ 5 w 108"/>
                  <a:gd name="T59" fmla="*/ 29 h 102"/>
                  <a:gd name="T60" fmla="*/ 10 w 108"/>
                  <a:gd name="T61" fmla="*/ 26 h 102"/>
                  <a:gd name="T62" fmla="*/ 16 w 108"/>
                  <a:gd name="T63" fmla="*/ 20 h 102"/>
                  <a:gd name="T64" fmla="*/ 25 w 108"/>
                  <a:gd name="T65" fmla="*/ 14 h 102"/>
                  <a:gd name="T66" fmla="*/ 25 w 108"/>
                  <a:gd name="T67" fmla="*/ 14 h 102"/>
                  <a:gd name="T68" fmla="*/ 33 w 108"/>
                  <a:gd name="T69" fmla="*/ 8 h 102"/>
                  <a:gd name="T70" fmla="*/ 37 w 108"/>
                  <a:gd name="T71" fmla="*/ 3 h 102"/>
                  <a:gd name="T72" fmla="*/ 40 w 108"/>
                  <a:gd name="T73" fmla="*/ 1 h 102"/>
                  <a:gd name="T74" fmla="*/ 44 w 108"/>
                  <a:gd name="T75" fmla="*/ 0 h 102"/>
                  <a:gd name="T76" fmla="*/ 44 w 108"/>
                  <a:gd name="T77" fmla="*/ 0 h 102"/>
                  <a:gd name="T78" fmla="*/ 49 w 108"/>
                  <a:gd name="T79" fmla="*/ 1 h 102"/>
                  <a:gd name="T80" fmla="*/ 55 w 108"/>
                  <a:gd name="T81" fmla="*/ 3 h 102"/>
                  <a:gd name="T82" fmla="*/ 62 w 108"/>
                  <a:gd name="T83" fmla="*/ 7 h 102"/>
                  <a:gd name="T84" fmla="*/ 70 w 108"/>
                  <a:gd name="T85" fmla="*/ 13 h 102"/>
                  <a:gd name="T86" fmla="*/ 70 w 108"/>
                  <a:gd name="T87" fmla="*/ 13 h 102"/>
                  <a:gd name="T88" fmla="*/ 75 w 108"/>
                  <a:gd name="T89" fmla="*/ 17 h 102"/>
                  <a:gd name="T90" fmla="*/ 80 w 108"/>
                  <a:gd name="T91" fmla="*/ 20 h 102"/>
                  <a:gd name="T92" fmla="*/ 92 w 108"/>
                  <a:gd name="T93" fmla="*/ 28 h 102"/>
                  <a:gd name="T94" fmla="*/ 102 w 108"/>
                  <a:gd name="T95" fmla="*/ 33 h 102"/>
                  <a:gd name="T96" fmla="*/ 108 w 108"/>
                  <a:gd name="T97" fmla="*/ 37 h 102"/>
                  <a:gd name="T98" fmla="*/ 108 w 108"/>
                  <a:gd name="T99"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02">
                    <a:moveTo>
                      <a:pt x="108" y="37"/>
                    </a:moveTo>
                    <a:lnTo>
                      <a:pt x="108" y="37"/>
                    </a:lnTo>
                    <a:lnTo>
                      <a:pt x="108" y="39"/>
                    </a:lnTo>
                    <a:lnTo>
                      <a:pt x="108" y="42"/>
                    </a:lnTo>
                    <a:lnTo>
                      <a:pt x="107" y="52"/>
                    </a:lnTo>
                    <a:lnTo>
                      <a:pt x="102" y="72"/>
                    </a:lnTo>
                    <a:lnTo>
                      <a:pt x="102" y="72"/>
                    </a:lnTo>
                    <a:lnTo>
                      <a:pt x="100" y="75"/>
                    </a:lnTo>
                    <a:lnTo>
                      <a:pt x="97" y="79"/>
                    </a:lnTo>
                    <a:lnTo>
                      <a:pt x="87" y="88"/>
                    </a:lnTo>
                    <a:lnTo>
                      <a:pt x="76" y="94"/>
                    </a:lnTo>
                    <a:lnTo>
                      <a:pt x="68" y="98"/>
                    </a:lnTo>
                    <a:lnTo>
                      <a:pt x="68" y="98"/>
                    </a:lnTo>
                    <a:lnTo>
                      <a:pt x="59" y="101"/>
                    </a:lnTo>
                    <a:lnTo>
                      <a:pt x="44" y="102"/>
                    </a:lnTo>
                    <a:lnTo>
                      <a:pt x="37" y="102"/>
                    </a:lnTo>
                    <a:lnTo>
                      <a:pt x="30" y="101"/>
                    </a:lnTo>
                    <a:lnTo>
                      <a:pt x="25" y="98"/>
                    </a:lnTo>
                    <a:lnTo>
                      <a:pt x="22" y="96"/>
                    </a:lnTo>
                    <a:lnTo>
                      <a:pt x="20" y="94"/>
                    </a:lnTo>
                    <a:lnTo>
                      <a:pt x="20" y="94"/>
                    </a:lnTo>
                    <a:lnTo>
                      <a:pt x="16" y="89"/>
                    </a:lnTo>
                    <a:lnTo>
                      <a:pt x="13" y="80"/>
                    </a:lnTo>
                    <a:lnTo>
                      <a:pt x="6" y="62"/>
                    </a:lnTo>
                    <a:lnTo>
                      <a:pt x="3" y="52"/>
                    </a:lnTo>
                    <a:lnTo>
                      <a:pt x="1" y="43"/>
                    </a:lnTo>
                    <a:lnTo>
                      <a:pt x="0" y="37"/>
                    </a:lnTo>
                    <a:lnTo>
                      <a:pt x="1" y="33"/>
                    </a:lnTo>
                    <a:lnTo>
                      <a:pt x="1" y="33"/>
                    </a:lnTo>
                    <a:lnTo>
                      <a:pt x="5" y="29"/>
                    </a:lnTo>
                    <a:lnTo>
                      <a:pt x="10" y="26"/>
                    </a:lnTo>
                    <a:lnTo>
                      <a:pt x="16" y="20"/>
                    </a:lnTo>
                    <a:lnTo>
                      <a:pt x="25" y="14"/>
                    </a:lnTo>
                    <a:lnTo>
                      <a:pt x="25" y="14"/>
                    </a:lnTo>
                    <a:lnTo>
                      <a:pt x="33" y="8"/>
                    </a:lnTo>
                    <a:lnTo>
                      <a:pt x="37" y="3"/>
                    </a:lnTo>
                    <a:lnTo>
                      <a:pt x="40" y="1"/>
                    </a:lnTo>
                    <a:lnTo>
                      <a:pt x="44" y="0"/>
                    </a:lnTo>
                    <a:lnTo>
                      <a:pt x="44" y="0"/>
                    </a:lnTo>
                    <a:lnTo>
                      <a:pt x="49" y="1"/>
                    </a:lnTo>
                    <a:lnTo>
                      <a:pt x="55" y="3"/>
                    </a:lnTo>
                    <a:lnTo>
                      <a:pt x="62" y="7"/>
                    </a:lnTo>
                    <a:lnTo>
                      <a:pt x="70" y="13"/>
                    </a:lnTo>
                    <a:lnTo>
                      <a:pt x="70" y="13"/>
                    </a:lnTo>
                    <a:lnTo>
                      <a:pt x="75" y="17"/>
                    </a:lnTo>
                    <a:lnTo>
                      <a:pt x="80" y="20"/>
                    </a:lnTo>
                    <a:lnTo>
                      <a:pt x="92" y="28"/>
                    </a:lnTo>
                    <a:lnTo>
                      <a:pt x="102" y="33"/>
                    </a:lnTo>
                    <a:lnTo>
                      <a:pt x="108" y="37"/>
                    </a:lnTo>
                    <a:lnTo>
                      <a:pt x="108" y="3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89" name="フリーフォーム 88">
                <a:extLst>
                  <a:ext uri="{FF2B5EF4-FFF2-40B4-BE49-F238E27FC236}">
                    <a16:creationId xmlns:a16="http://schemas.microsoft.com/office/drawing/2014/main" id="{00000000-0008-0000-0000-0000A5050000}"/>
                  </a:ext>
                </a:extLst>
              </p:cNvPr>
              <p:cNvSpPr>
                <a:spLocks/>
              </p:cNvSpPr>
              <p:nvPr/>
            </p:nvSpPr>
            <p:spPr bwMode="auto">
              <a:xfrm>
                <a:off x="637" y="856"/>
                <a:ext cx="5" cy="6"/>
              </a:xfrm>
              <a:custGeom>
                <a:avLst/>
                <a:gdLst>
                  <a:gd name="T0" fmla="*/ 25 w 37"/>
                  <a:gd name="T1" fmla="*/ 0 h 54"/>
                  <a:gd name="T2" fmla="*/ 25 w 37"/>
                  <a:gd name="T3" fmla="*/ 0 h 54"/>
                  <a:gd name="T4" fmla="*/ 23 w 37"/>
                  <a:gd name="T5" fmla="*/ 1 h 54"/>
                  <a:gd name="T6" fmla="*/ 21 w 37"/>
                  <a:gd name="T7" fmla="*/ 1 h 54"/>
                  <a:gd name="T8" fmla="*/ 19 w 37"/>
                  <a:gd name="T9" fmla="*/ 5 h 54"/>
                  <a:gd name="T10" fmla="*/ 17 w 37"/>
                  <a:gd name="T11" fmla="*/ 9 h 54"/>
                  <a:gd name="T12" fmla="*/ 16 w 37"/>
                  <a:gd name="T13" fmla="*/ 10 h 54"/>
                  <a:gd name="T14" fmla="*/ 14 w 37"/>
                  <a:gd name="T15" fmla="*/ 11 h 54"/>
                  <a:gd name="T16" fmla="*/ 14 w 37"/>
                  <a:gd name="T17" fmla="*/ 11 h 54"/>
                  <a:gd name="T18" fmla="*/ 13 w 37"/>
                  <a:gd name="T19" fmla="*/ 13 h 54"/>
                  <a:gd name="T20" fmla="*/ 13 w 37"/>
                  <a:gd name="T21" fmla="*/ 16 h 54"/>
                  <a:gd name="T22" fmla="*/ 14 w 37"/>
                  <a:gd name="T23" fmla="*/ 22 h 54"/>
                  <a:gd name="T24" fmla="*/ 17 w 37"/>
                  <a:gd name="T25" fmla="*/ 30 h 54"/>
                  <a:gd name="T26" fmla="*/ 17 w 37"/>
                  <a:gd name="T27" fmla="*/ 30 h 54"/>
                  <a:gd name="T28" fmla="*/ 13 w 37"/>
                  <a:gd name="T29" fmla="*/ 32 h 54"/>
                  <a:gd name="T30" fmla="*/ 9 w 37"/>
                  <a:gd name="T31" fmla="*/ 34 h 54"/>
                  <a:gd name="T32" fmla="*/ 8 w 37"/>
                  <a:gd name="T33" fmla="*/ 35 h 54"/>
                  <a:gd name="T34" fmla="*/ 8 w 37"/>
                  <a:gd name="T35" fmla="*/ 36 h 54"/>
                  <a:gd name="T36" fmla="*/ 8 w 37"/>
                  <a:gd name="T37" fmla="*/ 36 h 54"/>
                  <a:gd name="T38" fmla="*/ 7 w 37"/>
                  <a:gd name="T39" fmla="*/ 38 h 54"/>
                  <a:gd name="T40" fmla="*/ 5 w 37"/>
                  <a:gd name="T41" fmla="*/ 40 h 54"/>
                  <a:gd name="T42" fmla="*/ 2 w 37"/>
                  <a:gd name="T43" fmla="*/ 43 h 54"/>
                  <a:gd name="T44" fmla="*/ 0 w 37"/>
                  <a:gd name="T45" fmla="*/ 47 h 54"/>
                  <a:gd name="T46" fmla="*/ 0 w 37"/>
                  <a:gd name="T47" fmla="*/ 47 h 54"/>
                  <a:gd name="T48" fmla="*/ 0 w 37"/>
                  <a:gd name="T49" fmla="*/ 48 h 54"/>
                  <a:gd name="T50" fmla="*/ 0 w 37"/>
                  <a:gd name="T51" fmla="*/ 49 h 54"/>
                  <a:gd name="T52" fmla="*/ 2 w 37"/>
                  <a:gd name="T53" fmla="*/ 52 h 54"/>
                  <a:gd name="T54" fmla="*/ 5 w 37"/>
                  <a:gd name="T55" fmla="*/ 53 h 54"/>
                  <a:gd name="T56" fmla="*/ 10 w 37"/>
                  <a:gd name="T57" fmla="*/ 54 h 54"/>
                  <a:gd name="T58" fmla="*/ 10 w 37"/>
                  <a:gd name="T59" fmla="*/ 54 h 54"/>
                  <a:gd name="T60" fmla="*/ 17 w 37"/>
                  <a:gd name="T61" fmla="*/ 53 h 54"/>
                  <a:gd name="T62" fmla="*/ 22 w 37"/>
                  <a:gd name="T63" fmla="*/ 52 h 54"/>
                  <a:gd name="T64" fmla="*/ 26 w 37"/>
                  <a:gd name="T65" fmla="*/ 50 h 54"/>
                  <a:gd name="T66" fmla="*/ 31 w 37"/>
                  <a:gd name="T67" fmla="*/ 48 h 54"/>
                  <a:gd name="T68" fmla="*/ 35 w 37"/>
                  <a:gd name="T69" fmla="*/ 45 h 54"/>
                  <a:gd name="T70" fmla="*/ 37 w 37"/>
                  <a:gd name="T71" fmla="*/ 40 h 54"/>
                  <a:gd name="T72" fmla="*/ 37 w 37"/>
                  <a:gd name="T73" fmla="*/ 35 h 54"/>
                  <a:gd name="T74" fmla="*/ 37 w 37"/>
                  <a:gd name="T75" fmla="*/ 35 h 54"/>
                  <a:gd name="T76" fmla="*/ 36 w 37"/>
                  <a:gd name="T77" fmla="*/ 30 h 54"/>
                  <a:gd name="T78" fmla="*/ 35 w 37"/>
                  <a:gd name="T79" fmla="*/ 27 h 54"/>
                  <a:gd name="T80" fmla="*/ 33 w 37"/>
                  <a:gd name="T81" fmla="*/ 24 h 54"/>
                  <a:gd name="T82" fmla="*/ 31 w 37"/>
                  <a:gd name="T83" fmla="*/ 22 h 54"/>
                  <a:gd name="T84" fmla="*/ 26 w 37"/>
                  <a:gd name="T85" fmla="*/ 19 h 54"/>
                  <a:gd name="T86" fmla="*/ 26 w 37"/>
                  <a:gd name="T87" fmla="*/ 17 h 54"/>
                  <a:gd name="T88" fmla="*/ 26 w 37"/>
                  <a:gd name="T89" fmla="*/ 15 h 54"/>
                  <a:gd name="T90" fmla="*/ 26 w 37"/>
                  <a:gd name="T91" fmla="*/ 15 h 54"/>
                  <a:gd name="T92" fmla="*/ 28 w 37"/>
                  <a:gd name="T93" fmla="*/ 9 h 54"/>
                  <a:gd name="T94" fmla="*/ 30 w 37"/>
                  <a:gd name="T95" fmla="*/ 5 h 54"/>
                  <a:gd name="T96" fmla="*/ 30 w 37"/>
                  <a:gd name="T97" fmla="*/ 3 h 54"/>
                  <a:gd name="T98" fmla="*/ 30 w 37"/>
                  <a:gd name="T99" fmla="*/ 2 h 54"/>
                  <a:gd name="T100" fmla="*/ 28 w 37"/>
                  <a:gd name="T101" fmla="*/ 1 h 54"/>
                  <a:gd name="T102" fmla="*/ 25 w 37"/>
                  <a:gd name="T103" fmla="*/ 0 h 54"/>
                  <a:gd name="T104" fmla="*/ 25 w 37"/>
                  <a:gd name="T10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4">
                    <a:moveTo>
                      <a:pt x="25" y="0"/>
                    </a:moveTo>
                    <a:lnTo>
                      <a:pt x="25" y="0"/>
                    </a:lnTo>
                    <a:lnTo>
                      <a:pt x="23" y="1"/>
                    </a:lnTo>
                    <a:lnTo>
                      <a:pt x="21" y="1"/>
                    </a:lnTo>
                    <a:lnTo>
                      <a:pt x="19" y="5"/>
                    </a:lnTo>
                    <a:lnTo>
                      <a:pt x="17" y="9"/>
                    </a:lnTo>
                    <a:lnTo>
                      <a:pt x="16" y="10"/>
                    </a:lnTo>
                    <a:lnTo>
                      <a:pt x="14" y="11"/>
                    </a:lnTo>
                    <a:lnTo>
                      <a:pt x="14" y="11"/>
                    </a:lnTo>
                    <a:lnTo>
                      <a:pt x="13" y="13"/>
                    </a:lnTo>
                    <a:lnTo>
                      <a:pt x="13" y="16"/>
                    </a:lnTo>
                    <a:lnTo>
                      <a:pt x="14" y="22"/>
                    </a:lnTo>
                    <a:lnTo>
                      <a:pt x="17" y="30"/>
                    </a:lnTo>
                    <a:lnTo>
                      <a:pt x="17" y="30"/>
                    </a:lnTo>
                    <a:lnTo>
                      <a:pt x="13" y="32"/>
                    </a:lnTo>
                    <a:lnTo>
                      <a:pt x="9" y="34"/>
                    </a:lnTo>
                    <a:lnTo>
                      <a:pt x="8" y="35"/>
                    </a:lnTo>
                    <a:lnTo>
                      <a:pt x="8" y="36"/>
                    </a:lnTo>
                    <a:lnTo>
                      <a:pt x="8" y="36"/>
                    </a:lnTo>
                    <a:lnTo>
                      <a:pt x="7" y="38"/>
                    </a:lnTo>
                    <a:lnTo>
                      <a:pt x="5" y="40"/>
                    </a:lnTo>
                    <a:lnTo>
                      <a:pt x="2" y="43"/>
                    </a:lnTo>
                    <a:lnTo>
                      <a:pt x="0" y="47"/>
                    </a:lnTo>
                    <a:lnTo>
                      <a:pt x="0" y="47"/>
                    </a:lnTo>
                    <a:lnTo>
                      <a:pt x="0" y="48"/>
                    </a:lnTo>
                    <a:lnTo>
                      <a:pt x="0" y="49"/>
                    </a:lnTo>
                    <a:lnTo>
                      <a:pt x="2" y="52"/>
                    </a:lnTo>
                    <a:lnTo>
                      <a:pt x="5" y="53"/>
                    </a:lnTo>
                    <a:lnTo>
                      <a:pt x="10" y="54"/>
                    </a:lnTo>
                    <a:lnTo>
                      <a:pt x="10" y="54"/>
                    </a:lnTo>
                    <a:lnTo>
                      <a:pt x="17" y="53"/>
                    </a:lnTo>
                    <a:lnTo>
                      <a:pt x="22" y="52"/>
                    </a:lnTo>
                    <a:lnTo>
                      <a:pt x="26" y="50"/>
                    </a:lnTo>
                    <a:lnTo>
                      <a:pt x="31" y="48"/>
                    </a:lnTo>
                    <a:lnTo>
                      <a:pt x="35" y="45"/>
                    </a:lnTo>
                    <a:lnTo>
                      <a:pt x="37" y="40"/>
                    </a:lnTo>
                    <a:lnTo>
                      <a:pt x="37" y="35"/>
                    </a:lnTo>
                    <a:lnTo>
                      <a:pt x="37" y="35"/>
                    </a:lnTo>
                    <a:lnTo>
                      <a:pt x="36" y="30"/>
                    </a:lnTo>
                    <a:lnTo>
                      <a:pt x="35" y="27"/>
                    </a:lnTo>
                    <a:lnTo>
                      <a:pt x="33" y="24"/>
                    </a:lnTo>
                    <a:lnTo>
                      <a:pt x="31" y="22"/>
                    </a:lnTo>
                    <a:lnTo>
                      <a:pt x="26" y="19"/>
                    </a:lnTo>
                    <a:lnTo>
                      <a:pt x="26" y="17"/>
                    </a:lnTo>
                    <a:lnTo>
                      <a:pt x="26" y="15"/>
                    </a:lnTo>
                    <a:lnTo>
                      <a:pt x="26" y="15"/>
                    </a:lnTo>
                    <a:lnTo>
                      <a:pt x="28" y="9"/>
                    </a:lnTo>
                    <a:lnTo>
                      <a:pt x="30" y="5"/>
                    </a:lnTo>
                    <a:lnTo>
                      <a:pt x="30" y="3"/>
                    </a:lnTo>
                    <a:lnTo>
                      <a:pt x="30" y="2"/>
                    </a:lnTo>
                    <a:lnTo>
                      <a:pt x="28" y="1"/>
                    </a:lnTo>
                    <a:lnTo>
                      <a:pt x="25" y="0"/>
                    </a:lnTo>
                    <a:lnTo>
                      <a:pt x="25"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0" name="フリーフォーム 89">
                <a:extLst>
                  <a:ext uri="{FF2B5EF4-FFF2-40B4-BE49-F238E27FC236}">
                    <a16:creationId xmlns:a16="http://schemas.microsoft.com/office/drawing/2014/main" id="{00000000-0008-0000-0000-0000A6050000}"/>
                  </a:ext>
                </a:extLst>
              </p:cNvPr>
              <p:cNvSpPr>
                <a:spLocks/>
              </p:cNvSpPr>
              <p:nvPr/>
            </p:nvSpPr>
            <p:spPr bwMode="auto">
              <a:xfrm>
                <a:off x="617" y="858"/>
                <a:ext cx="20" cy="16"/>
              </a:xfrm>
              <a:custGeom>
                <a:avLst/>
                <a:gdLst>
                  <a:gd name="T0" fmla="*/ 183 w 184"/>
                  <a:gd name="T1" fmla="*/ 0 h 146"/>
                  <a:gd name="T2" fmla="*/ 166 w 184"/>
                  <a:gd name="T3" fmla="*/ 9 h 146"/>
                  <a:gd name="T4" fmla="*/ 159 w 184"/>
                  <a:gd name="T5" fmla="*/ 9 h 146"/>
                  <a:gd name="T6" fmla="*/ 153 w 184"/>
                  <a:gd name="T7" fmla="*/ 11 h 146"/>
                  <a:gd name="T8" fmla="*/ 144 w 184"/>
                  <a:gd name="T9" fmla="*/ 23 h 146"/>
                  <a:gd name="T10" fmla="*/ 137 w 184"/>
                  <a:gd name="T11" fmla="*/ 27 h 146"/>
                  <a:gd name="T12" fmla="*/ 125 w 184"/>
                  <a:gd name="T13" fmla="*/ 24 h 146"/>
                  <a:gd name="T14" fmla="*/ 121 w 184"/>
                  <a:gd name="T15" fmla="*/ 24 h 146"/>
                  <a:gd name="T16" fmla="*/ 99 w 184"/>
                  <a:gd name="T17" fmla="*/ 36 h 146"/>
                  <a:gd name="T18" fmla="*/ 92 w 184"/>
                  <a:gd name="T19" fmla="*/ 42 h 146"/>
                  <a:gd name="T20" fmla="*/ 85 w 184"/>
                  <a:gd name="T21" fmla="*/ 40 h 146"/>
                  <a:gd name="T22" fmla="*/ 74 w 184"/>
                  <a:gd name="T23" fmla="*/ 42 h 146"/>
                  <a:gd name="T24" fmla="*/ 63 w 184"/>
                  <a:gd name="T25" fmla="*/ 50 h 146"/>
                  <a:gd name="T26" fmla="*/ 34 w 184"/>
                  <a:gd name="T27" fmla="*/ 55 h 146"/>
                  <a:gd name="T28" fmla="*/ 27 w 184"/>
                  <a:gd name="T29" fmla="*/ 60 h 146"/>
                  <a:gd name="T30" fmla="*/ 30 w 184"/>
                  <a:gd name="T31" fmla="*/ 65 h 146"/>
                  <a:gd name="T32" fmla="*/ 47 w 184"/>
                  <a:gd name="T33" fmla="*/ 80 h 146"/>
                  <a:gd name="T34" fmla="*/ 41 w 184"/>
                  <a:gd name="T35" fmla="*/ 78 h 146"/>
                  <a:gd name="T36" fmla="*/ 32 w 184"/>
                  <a:gd name="T37" fmla="*/ 76 h 146"/>
                  <a:gd name="T38" fmla="*/ 29 w 184"/>
                  <a:gd name="T39" fmla="*/ 80 h 146"/>
                  <a:gd name="T40" fmla="*/ 25 w 184"/>
                  <a:gd name="T41" fmla="*/ 82 h 146"/>
                  <a:gd name="T42" fmla="*/ 11 w 184"/>
                  <a:gd name="T43" fmla="*/ 76 h 146"/>
                  <a:gd name="T44" fmla="*/ 1 w 184"/>
                  <a:gd name="T45" fmla="*/ 77 h 146"/>
                  <a:gd name="T46" fmla="*/ 0 w 184"/>
                  <a:gd name="T47" fmla="*/ 80 h 146"/>
                  <a:gd name="T48" fmla="*/ 10 w 184"/>
                  <a:gd name="T49" fmla="*/ 94 h 146"/>
                  <a:gd name="T50" fmla="*/ 22 w 184"/>
                  <a:gd name="T51" fmla="*/ 98 h 146"/>
                  <a:gd name="T52" fmla="*/ 28 w 184"/>
                  <a:gd name="T53" fmla="*/ 99 h 146"/>
                  <a:gd name="T54" fmla="*/ 38 w 184"/>
                  <a:gd name="T55" fmla="*/ 103 h 146"/>
                  <a:gd name="T56" fmla="*/ 45 w 184"/>
                  <a:gd name="T57" fmla="*/ 98 h 146"/>
                  <a:gd name="T58" fmla="*/ 49 w 184"/>
                  <a:gd name="T59" fmla="*/ 97 h 146"/>
                  <a:gd name="T60" fmla="*/ 48 w 184"/>
                  <a:gd name="T61" fmla="*/ 104 h 146"/>
                  <a:gd name="T62" fmla="*/ 47 w 184"/>
                  <a:gd name="T63" fmla="*/ 113 h 146"/>
                  <a:gd name="T64" fmla="*/ 53 w 184"/>
                  <a:gd name="T65" fmla="*/ 117 h 146"/>
                  <a:gd name="T66" fmla="*/ 55 w 184"/>
                  <a:gd name="T67" fmla="*/ 119 h 146"/>
                  <a:gd name="T68" fmla="*/ 54 w 184"/>
                  <a:gd name="T69" fmla="*/ 128 h 146"/>
                  <a:gd name="T70" fmla="*/ 60 w 184"/>
                  <a:gd name="T71" fmla="*/ 136 h 146"/>
                  <a:gd name="T72" fmla="*/ 70 w 184"/>
                  <a:gd name="T73" fmla="*/ 143 h 146"/>
                  <a:gd name="T74" fmla="*/ 78 w 184"/>
                  <a:gd name="T75" fmla="*/ 146 h 146"/>
                  <a:gd name="T76" fmla="*/ 78 w 184"/>
                  <a:gd name="T77" fmla="*/ 141 h 146"/>
                  <a:gd name="T78" fmla="*/ 75 w 184"/>
                  <a:gd name="T79" fmla="*/ 124 h 146"/>
                  <a:gd name="T80" fmla="*/ 79 w 184"/>
                  <a:gd name="T81" fmla="*/ 125 h 146"/>
                  <a:gd name="T82" fmla="*/ 90 w 184"/>
                  <a:gd name="T83" fmla="*/ 132 h 146"/>
                  <a:gd name="T84" fmla="*/ 95 w 184"/>
                  <a:gd name="T85" fmla="*/ 131 h 146"/>
                  <a:gd name="T86" fmla="*/ 101 w 184"/>
                  <a:gd name="T87" fmla="*/ 116 h 146"/>
                  <a:gd name="T88" fmla="*/ 106 w 184"/>
                  <a:gd name="T89" fmla="*/ 113 h 146"/>
                  <a:gd name="T90" fmla="*/ 119 w 184"/>
                  <a:gd name="T91" fmla="*/ 105 h 146"/>
                  <a:gd name="T92" fmla="*/ 114 w 184"/>
                  <a:gd name="T93" fmla="*/ 102 h 146"/>
                  <a:gd name="T94" fmla="*/ 102 w 184"/>
                  <a:gd name="T95" fmla="*/ 95 h 146"/>
                  <a:gd name="T96" fmla="*/ 104 w 184"/>
                  <a:gd name="T97" fmla="*/ 92 h 146"/>
                  <a:gd name="T98" fmla="*/ 117 w 184"/>
                  <a:gd name="T99" fmla="*/ 90 h 146"/>
                  <a:gd name="T100" fmla="*/ 119 w 184"/>
                  <a:gd name="T101" fmla="*/ 83 h 146"/>
                  <a:gd name="T102" fmla="*/ 119 w 184"/>
                  <a:gd name="T103" fmla="*/ 75 h 146"/>
                  <a:gd name="T104" fmla="*/ 123 w 184"/>
                  <a:gd name="T105" fmla="*/ 73 h 146"/>
                  <a:gd name="T106" fmla="*/ 137 w 184"/>
                  <a:gd name="T107" fmla="*/ 75 h 146"/>
                  <a:gd name="T108" fmla="*/ 150 w 184"/>
                  <a:gd name="T109" fmla="*/ 72 h 146"/>
                  <a:gd name="T110" fmla="*/ 155 w 184"/>
                  <a:gd name="T111" fmla="*/ 67 h 146"/>
                  <a:gd name="T112" fmla="*/ 162 w 184"/>
                  <a:gd name="T113" fmla="*/ 53 h 146"/>
                  <a:gd name="T114" fmla="*/ 166 w 184"/>
                  <a:gd name="T115" fmla="*/ 49 h 146"/>
                  <a:gd name="T116" fmla="*/ 178 w 184"/>
                  <a:gd name="T117" fmla="*/ 32 h 146"/>
                  <a:gd name="T118" fmla="*/ 179 w 184"/>
                  <a:gd name="T119" fmla="*/ 27 h 146"/>
                  <a:gd name="T120" fmla="*/ 173 w 184"/>
                  <a:gd name="T121" fmla="*/ 27 h 146"/>
                  <a:gd name="T122" fmla="*/ 173 w 184"/>
                  <a:gd name="T123" fmla="*/ 23 h 146"/>
                  <a:gd name="T124" fmla="*/ 184 w 184"/>
                  <a:gd name="T125"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146">
                    <a:moveTo>
                      <a:pt x="184" y="1"/>
                    </a:moveTo>
                    <a:lnTo>
                      <a:pt x="184" y="1"/>
                    </a:lnTo>
                    <a:lnTo>
                      <a:pt x="183" y="0"/>
                    </a:lnTo>
                    <a:lnTo>
                      <a:pt x="181" y="1"/>
                    </a:lnTo>
                    <a:lnTo>
                      <a:pt x="174" y="5"/>
                    </a:lnTo>
                    <a:lnTo>
                      <a:pt x="166" y="9"/>
                    </a:lnTo>
                    <a:lnTo>
                      <a:pt x="162" y="10"/>
                    </a:lnTo>
                    <a:lnTo>
                      <a:pt x="159" y="9"/>
                    </a:lnTo>
                    <a:lnTo>
                      <a:pt x="159" y="9"/>
                    </a:lnTo>
                    <a:lnTo>
                      <a:pt x="157" y="9"/>
                    </a:lnTo>
                    <a:lnTo>
                      <a:pt x="155" y="9"/>
                    </a:lnTo>
                    <a:lnTo>
                      <a:pt x="153" y="11"/>
                    </a:lnTo>
                    <a:lnTo>
                      <a:pt x="151" y="14"/>
                    </a:lnTo>
                    <a:lnTo>
                      <a:pt x="146" y="21"/>
                    </a:lnTo>
                    <a:lnTo>
                      <a:pt x="144" y="23"/>
                    </a:lnTo>
                    <a:lnTo>
                      <a:pt x="140" y="26"/>
                    </a:lnTo>
                    <a:lnTo>
                      <a:pt x="140" y="26"/>
                    </a:lnTo>
                    <a:lnTo>
                      <a:pt x="137" y="27"/>
                    </a:lnTo>
                    <a:lnTo>
                      <a:pt x="134" y="27"/>
                    </a:lnTo>
                    <a:lnTo>
                      <a:pt x="129" y="26"/>
                    </a:lnTo>
                    <a:lnTo>
                      <a:pt x="125" y="24"/>
                    </a:lnTo>
                    <a:lnTo>
                      <a:pt x="123" y="24"/>
                    </a:lnTo>
                    <a:lnTo>
                      <a:pt x="121" y="24"/>
                    </a:lnTo>
                    <a:lnTo>
                      <a:pt x="121" y="24"/>
                    </a:lnTo>
                    <a:lnTo>
                      <a:pt x="109" y="30"/>
                    </a:lnTo>
                    <a:lnTo>
                      <a:pt x="103" y="32"/>
                    </a:lnTo>
                    <a:lnTo>
                      <a:pt x="99" y="36"/>
                    </a:lnTo>
                    <a:lnTo>
                      <a:pt x="99" y="36"/>
                    </a:lnTo>
                    <a:lnTo>
                      <a:pt x="95" y="40"/>
                    </a:lnTo>
                    <a:lnTo>
                      <a:pt x="92" y="42"/>
                    </a:lnTo>
                    <a:lnTo>
                      <a:pt x="88" y="42"/>
                    </a:lnTo>
                    <a:lnTo>
                      <a:pt x="85" y="40"/>
                    </a:lnTo>
                    <a:lnTo>
                      <a:pt x="85" y="40"/>
                    </a:lnTo>
                    <a:lnTo>
                      <a:pt x="81" y="39"/>
                    </a:lnTo>
                    <a:lnTo>
                      <a:pt x="79" y="39"/>
                    </a:lnTo>
                    <a:lnTo>
                      <a:pt x="74" y="42"/>
                    </a:lnTo>
                    <a:lnTo>
                      <a:pt x="68" y="47"/>
                    </a:lnTo>
                    <a:lnTo>
                      <a:pt x="65" y="49"/>
                    </a:lnTo>
                    <a:lnTo>
                      <a:pt x="63" y="50"/>
                    </a:lnTo>
                    <a:lnTo>
                      <a:pt x="63" y="50"/>
                    </a:lnTo>
                    <a:lnTo>
                      <a:pt x="43" y="53"/>
                    </a:lnTo>
                    <a:lnTo>
                      <a:pt x="34" y="55"/>
                    </a:lnTo>
                    <a:lnTo>
                      <a:pt x="30" y="58"/>
                    </a:lnTo>
                    <a:lnTo>
                      <a:pt x="27" y="60"/>
                    </a:lnTo>
                    <a:lnTo>
                      <a:pt x="27" y="60"/>
                    </a:lnTo>
                    <a:lnTo>
                      <a:pt x="27" y="61"/>
                    </a:lnTo>
                    <a:lnTo>
                      <a:pt x="27" y="62"/>
                    </a:lnTo>
                    <a:lnTo>
                      <a:pt x="30" y="65"/>
                    </a:lnTo>
                    <a:lnTo>
                      <a:pt x="38" y="73"/>
                    </a:lnTo>
                    <a:lnTo>
                      <a:pt x="45" y="79"/>
                    </a:lnTo>
                    <a:lnTo>
                      <a:pt x="47" y="80"/>
                    </a:lnTo>
                    <a:lnTo>
                      <a:pt x="46" y="80"/>
                    </a:lnTo>
                    <a:lnTo>
                      <a:pt x="46" y="80"/>
                    </a:lnTo>
                    <a:lnTo>
                      <a:pt x="41" y="78"/>
                    </a:lnTo>
                    <a:lnTo>
                      <a:pt x="38" y="76"/>
                    </a:lnTo>
                    <a:lnTo>
                      <a:pt x="35" y="75"/>
                    </a:lnTo>
                    <a:lnTo>
                      <a:pt x="32" y="76"/>
                    </a:lnTo>
                    <a:lnTo>
                      <a:pt x="32" y="76"/>
                    </a:lnTo>
                    <a:lnTo>
                      <a:pt x="30" y="78"/>
                    </a:lnTo>
                    <a:lnTo>
                      <a:pt x="29" y="80"/>
                    </a:lnTo>
                    <a:lnTo>
                      <a:pt x="27" y="82"/>
                    </a:lnTo>
                    <a:lnTo>
                      <a:pt x="25" y="82"/>
                    </a:lnTo>
                    <a:lnTo>
                      <a:pt x="25" y="82"/>
                    </a:lnTo>
                    <a:lnTo>
                      <a:pt x="17" y="78"/>
                    </a:lnTo>
                    <a:lnTo>
                      <a:pt x="13" y="77"/>
                    </a:lnTo>
                    <a:lnTo>
                      <a:pt x="11" y="76"/>
                    </a:lnTo>
                    <a:lnTo>
                      <a:pt x="11" y="76"/>
                    </a:lnTo>
                    <a:lnTo>
                      <a:pt x="4" y="76"/>
                    </a:lnTo>
                    <a:lnTo>
                      <a:pt x="1" y="77"/>
                    </a:lnTo>
                    <a:lnTo>
                      <a:pt x="0" y="78"/>
                    </a:lnTo>
                    <a:lnTo>
                      <a:pt x="0" y="80"/>
                    </a:lnTo>
                    <a:lnTo>
                      <a:pt x="0" y="80"/>
                    </a:lnTo>
                    <a:lnTo>
                      <a:pt x="2" y="85"/>
                    </a:lnTo>
                    <a:lnTo>
                      <a:pt x="7" y="92"/>
                    </a:lnTo>
                    <a:lnTo>
                      <a:pt x="10" y="94"/>
                    </a:lnTo>
                    <a:lnTo>
                      <a:pt x="13" y="96"/>
                    </a:lnTo>
                    <a:lnTo>
                      <a:pt x="17" y="98"/>
                    </a:lnTo>
                    <a:lnTo>
                      <a:pt x="22" y="98"/>
                    </a:lnTo>
                    <a:lnTo>
                      <a:pt x="22" y="98"/>
                    </a:lnTo>
                    <a:lnTo>
                      <a:pt x="25" y="98"/>
                    </a:lnTo>
                    <a:lnTo>
                      <a:pt x="28" y="99"/>
                    </a:lnTo>
                    <a:lnTo>
                      <a:pt x="33" y="101"/>
                    </a:lnTo>
                    <a:lnTo>
                      <a:pt x="37" y="103"/>
                    </a:lnTo>
                    <a:lnTo>
                      <a:pt x="38" y="103"/>
                    </a:lnTo>
                    <a:lnTo>
                      <a:pt x="40" y="103"/>
                    </a:lnTo>
                    <a:lnTo>
                      <a:pt x="40" y="103"/>
                    </a:lnTo>
                    <a:lnTo>
                      <a:pt x="45" y="98"/>
                    </a:lnTo>
                    <a:lnTo>
                      <a:pt x="47" y="97"/>
                    </a:lnTo>
                    <a:lnTo>
                      <a:pt x="49" y="97"/>
                    </a:lnTo>
                    <a:lnTo>
                      <a:pt x="49" y="97"/>
                    </a:lnTo>
                    <a:lnTo>
                      <a:pt x="50" y="98"/>
                    </a:lnTo>
                    <a:lnTo>
                      <a:pt x="50" y="100"/>
                    </a:lnTo>
                    <a:lnTo>
                      <a:pt x="48" y="104"/>
                    </a:lnTo>
                    <a:lnTo>
                      <a:pt x="47" y="108"/>
                    </a:lnTo>
                    <a:lnTo>
                      <a:pt x="47" y="113"/>
                    </a:lnTo>
                    <a:lnTo>
                      <a:pt x="47" y="113"/>
                    </a:lnTo>
                    <a:lnTo>
                      <a:pt x="48" y="114"/>
                    </a:lnTo>
                    <a:lnTo>
                      <a:pt x="49" y="115"/>
                    </a:lnTo>
                    <a:lnTo>
                      <a:pt x="53" y="117"/>
                    </a:lnTo>
                    <a:lnTo>
                      <a:pt x="55" y="117"/>
                    </a:lnTo>
                    <a:lnTo>
                      <a:pt x="55" y="118"/>
                    </a:lnTo>
                    <a:lnTo>
                      <a:pt x="55" y="119"/>
                    </a:lnTo>
                    <a:lnTo>
                      <a:pt x="55" y="119"/>
                    </a:lnTo>
                    <a:lnTo>
                      <a:pt x="54" y="123"/>
                    </a:lnTo>
                    <a:lnTo>
                      <a:pt x="54" y="128"/>
                    </a:lnTo>
                    <a:lnTo>
                      <a:pt x="56" y="132"/>
                    </a:lnTo>
                    <a:lnTo>
                      <a:pt x="58" y="134"/>
                    </a:lnTo>
                    <a:lnTo>
                      <a:pt x="60" y="136"/>
                    </a:lnTo>
                    <a:lnTo>
                      <a:pt x="60" y="136"/>
                    </a:lnTo>
                    <a:lnTo>
                      <a:pt x="65" y="139"/>
                    </a:lnTo>
                    <a:lnTo>
                      <a:pt x="70" y="143"/>
                    </a:lnTo>
                    <a:lnTo>
                      <a:pt x="75" y="146"/>
                    </a:lnTo>
                    <a:lnTo>
                      <a:pt x="76" y="146"/>
                    </a:lnTo>
                    <a:lnTo>
                      <a:pt x="78" y="146"/>
                    </a:lnTo>
                    <a:lnTo>
                      <a:pt x="78" y="146"/>
                    </a:lnTo>
                    <a:lnTo>
                      <a:pt x="79" y="144"/>
                    </a:lnTo>
                    <a:lnTo>
                      <a:pt x="78" y="141"/>
                    </a:lnTo>
                    <a:lnTo>
                      <a:pt x="77" y="134"/>
                    </a:lnTo>
                    <a:lnTo>
                      <a:pt x="75" y="127"/>
                    </a:lnTo>
                    <a:lnTo>
                      <a:pt x="75" y="124"/>
                    </a:lnTo>
                    <a:lnTo>
                      <a:pt x="75" y="123"/>
                    </a:lnTo>
                    <a:lnTo>
                      <a:pt x="75" y="123"/>
                    </a:lnTo>
                    <a:lnTo>
                      <a:pt x="79" y="125"/>
                    </a:lnTo>
                    <a:lnTo>
                      <a:pt x="83" y="130"/>
                    </a:lnTo>
                    <a:lnTo>
                      <a:pt x="87" y="131"/>
                    </a:lnTo>
                    <a:lnTo>
                      <a:pt x="90" y="132"/>
                    </a:lnTo>
                    <a:lnTo>
                      <a:pt x="92" y="132"/>
                    </a:lnTo>
                    <a:lnTo>
                      <a:pt x="95" y="131"/>
                    </a:lnTo>
                    <a:lnTo>
                      <a:pt x="95" y="131"/>
                    </a:lnTo>
                    <a:lnTo>
                      <a:pt x="98" y="125"/>
                    </a:lnTo>
                    <a:lnTo>
                      <a:pt x="99" y="121"/>
                    </a:lnTo>
                    <a:lnTo>
                      <a:pt x="101" y="116"/>
                    </a:lnTo>
                    <a:lnTo>
                      <a:pt x="103" y="115"/>
                    </a:lnTo>
                    <a:lnTo>
                      <a:pt x="106" y="113"/>
                    </a:lnTo>
                    <a:lnTo>
                      <a:pt x="106" y="113"/>
                    </a:lnTo>
                    <a:lnTo>
                      <a:pt x="115" y="109"/>
                    </a:lnTo>
                    <a:lnTo>
                      <a:pt x="119" y="108"/>
                    </a:lnTo>
                    <a:lnTo>
                      <a:pt x="119" y="105"/>
                    </a:lnTo>
                    <a:lnTo>
                      <a:pt x="119" y="105"/>
                    </a:lnTo>
                    <a:lnTo>
                      <a:pt x="118" y="104"/>
                    </a:lnTo>
                    <a:lnTo>
                      <a:pt x="114" y="102"/>
                    </a:lnTo>
                    <a:lnTo>
                      <a:pt x="107" y="99"/>
                    </a:lnTo>
                    <a:lnTo>
                      <a:pt x="104" y="97"/>
                    </a:lnTo>
                    <a:lnTo>
                      <a:pt x="102" y="95"/>
                    </a:lnTo>
                    <a:lnTo>
                      <a:pt x="102" y="93"/>
                    </a:lnTo>
                    <a:lnTo>
                      <a:pt x="104" y="92"/>
                    </a:lnTo>
                    <a:lnTo>
                      <a:pt x="104" y="92"/>
                    </a:lnTo>
                    <a:lnTo>
                      <a:pt x="110" y="90"/>
                    </a:lnTo>
                    <a:lnTo>
                      <a:pt x="113" y="90"/>
                    </a:lnTo>
                    <a:lnTo>
                      <a:pt x="117" y="90"/>
                    </a:lnTo>
                    <a:lnTo>
                      <a:pt x="118" y="86"/>
                    </a:lnTo>
                    <a:lnTo>
                      <a:pt x="118" y="86"/>
                    </a:lnTo>
                    <a:lnTo>
                      <a:pt x="119" y="83"/>
                    </a:lnTo>
                    <a:lnTo>
                      <a:pt x="118" y="79"/>
                    </a:lnTo>
                    <a:lnTo>
                      <a:pt x="119" y="76"/>
                    </a:lnTo>
                    <a:lnTo>
                      <a:pt x="119" y="75"/>
                    </a:lnTo>
                    <a:lnTo>
                      <a:pt x="121" y="74"/>
                    </a:lnTo>
                    <a:lnTo>
                      <a:pt x="121" y="74"/>
                    </a:lnTo>
                    <a:lnTo>
                      <a:pt x="123" y="73"/>
                    </a:lnTo>
                    <a:lnTo>
                      <a:pt x="126" y="74"/>
                    </a:lnTo>
                    <a:lnTo>
                      <a:pt x="133" y="75"/>
                    </a:lnTo>
                    <a:lnTo>
                      <a:pt x="137" y="75"/>
                    </a:lnTo>
                    <a:lnTo>
                      <a:pt x="141" y="75"/>
                    </a:lnTo>
                    <a:lnTo>
                      <a:pt x="145" y="74"/>
                    </a:lnTo>
                    <a:lnTo>
                      <a:pt x="150" y="72"/>
                    </a:lnTo>
                    <a:lnTo>
                      <a:pt x="150" y="72"/>
                    </a:lnTo>
                    <a:lnTo>
                      <a:pt x="153" y="70"/>
                    </a:lnTo>
                    <a:lnTo>
                      <a:pt x="155" y="67"/>
                    </a:lnTo>
                    <a:lnTo>
                      <a:pt x="158" y="61"/>
                    </a:lnTo>
                    <a:lnTo>
                      <a:pt x="160" y="55"/>
                    </a:lnTo>
                    <a:lnTo>
                      <a:pt x="162" y="53"/>
                    </a:lnTo>
                    <a:lnTo>
                      <a:pt x="164" y="51"/>
                    </a:lnTo>
                    <a:lnTo>
                      <a:pt x="164" y="51"/>
                    </a:lnTo>
                    <a:lnTo>
                      <a:pt x="166" y="49"/>
                    </a:lnTo>
                    <a:lnTo>
                      <a:pt x="168" y="47"/>
                    </a:lnTo>
                    <a:lnTo>
                      <a:pt x="174" y="39"/>
                    </a:lnTo>
                    <a:lnTo>
                      <a:pt x="178" y="32"/>
                    </a:lnTo>
                    <a:lnTo>
                      <a:pt x="179" y="27"/>
                    </a:lnTo>
                    <a:lnTo>
                      <a:pt x="179" y="27"/>
                    </a:lnTo>
                    <a:lnTo>
                      <a:pt x="179" y="27"/>
                    </a:lnTo>
                    <a:lnTo>
                      <a:pt x="178" y="26"/>
                    </a:lnTo>
                    <a:lnTo>
                      <a:pt x="175" y="27"/>
                    </a:lnTo>
                    <a:lnTo>
                      <a:pt x="173" y="27"/>
                    </a:lnTo>
                    <a:lnTo>
                      <a:pt x="172" y="26"/>
                    </a:lnTo>
                    <a:lnTo>
                      <a:pt x="173" y="23"/>
                    </a:lnTo>
                    <a:lnTo>
                      <a:pt x="173" y="23"/>
                    </a:lnTo>
                    <a:lnTo>
                      <a:pt x="179" y="12"/>
                    </a:lnTo>
                    <a:lnTo>
                      <a:pt x="183" y="5"/>
                    </a:lnTo>
                    <a:lnTo>
                      <a:pt x="184" y="1"/>
                    </a:lnTo>
                    <a:lnTo>
                      <a:pt x="184"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1" name="フリーフォーム 90">
                <a:extLst>
                  <a:ext uri="{FF2B5EF4-FFF2-40B4-BE49-F238E27FC236}">
                    <a16:creationId xmlns:a16="http://schemas.microsoft.com/office/drawing/2014/main" id="{00000000-0008-0000-0000-0000A7050000}"/>
                  </a:ext>
                </a:extLst>
              </p:cNvPr>
              <p:cNvSpPr>
                <a:spLocks/>
              </p:cNvSpPr>
              <p:nvPr/>
            </p:nvSpPr>
            <p:spPr bwMode="auto">
              <a:xfrm>
                <a:off x="618" y="870"/>
                <a:ext cx="7" cy="7"/>
              </a:xfrm>
              <a:custGeom>
                <a:avLst/>
                <a:gdLst>
                  <a:gd name="T0" fmla="*/ 57 w 57"/>
                  <a:gd name="T1" fmla="*/ 43 h 64"/>
                  <a:gd name="T2" fmla="*/ 57 w 57"/>
                  <a:gd name="T3" fmla="*/ 54 h 64"/>
                  <a:gd name="T4" fmla="*/ 55 w 57"/>
                  <a:gd name="T5" fmla="*/ 57 h 64"/>
                  <a:gd name="T6" fmla="*/ 52 w 57"/>
                  <a:gd name="T7" fmla="*/ 57 h 64"/>
                  <a:gd name="T8" fmla="*/ 49 w 57"/>
                  <a:gd name="T9" fmla="*/ 56 h 64"/>
                  <a:gd name="T10" fmla="*/ 40 w 57"/>
                  <a:gd name="T11" fmla="*/ 60 h 64"/>
                  <a:gd name="T12" fmla="*/ 31 w 57"/>
                  <a:gd name="T13" fmla="*/ 64 h 64"/>
                  <a:gd name="T14" fmla="*/ 31 w 57"/>
                  <a:gd name="T15" fmla="*/ 64 h 64"/>
                  <a:gd name="T16" fmla="*/ 31 w 57"/>
                  <a:gd name="T17" fmla="*/ 49 h 64"/>
                  <a:gd name="T18" fmla="*/ 28 w 57"/>
                  <a:gd name="T19" fmla="*/ 43 h 64"/>
                  <a:gd name="T20" fmla="*/ 26 w 57"/>
                  <a:gd name="T21" fmla="*/ 42 h 64"/>
                  <a:gd name="T22" fmla="*/ 19 w 57"/>
                  <a:gd name="T23" fmla="*/ 49 h 64"/>
                  <a:gd name="T24" fmla="*/ 14 w 57"/>
                  <a:gd name="T25" fmla="*/ 53 h 64"/>
                  <a:gd name="T26" fmla="*/ 14 w 57"/>
                  <a:gd name="T27" fmla="*/ 50 h 64"/>
                  <a:gd name="T28" fmla="*/ 14 w 57"/>
                  <a:gd name="T29" fmla="*/ 36 h 64"/>
                  <a:gd name="T30" fmla="*/ 8 w 57"/>
                  <a:gd name="T31" fmla="*/ 25 h 64"/>
                  <a:gd name="T32" fmla="*/ 4 w 57"/>
                  <a:gd name="T33" fmla="*/ 20 h 64"/>
                  <a:gd name="T34" fmla="*/ 0 w 57"/>
                  <a:gd name="T35" fmla="*/ 10 h 64"/>
                  <a:gd name="T36" fmla="*/ 1 w 57"/>
                  <a:gd name="T37" fmla="*/ 5 h 64"/>
                  <a:gd name="T38" fmla="*/ 3 w 57"/>
                  <a:gd name="T39" fmla="*/ 1 h 64"/>
                  <a:gd name="T40" fmla="*/ 11 w 57"/>
                  <a:gd name="T41" fmla="*/ 0 h 64"/>
                  <a:gd name="T42" fmla="*/ 12 w 57"/>
                  <a:gd name="T43" fmla="*/ 1 h 64"/>
                  <a:gd name="T44" fmla="*/ 16 w 57"/>
                  <a:gd name="T45" fmla="*/ 11 h 64"/>
                  <a:gd name="T46" fmla="*/ 21 w 57"/>
                  <a:gd name="T47" fmla="*/ 20 h 64"/>
                  <a:gd name="T48" fmla="*/ 24 w 57"/>
                  <a:gd name="T49" fmla="*/ 22 h 64"/>
                  <a:gd name="T50" fmla="*/ 27 w 57"/>
                  <a:gd name="T51" fmla="*/ 24 h 64"/>
                  <a:gd name="T52" fmla="*/ 28 w 57"/>
                  <a:gd name="T53" fmla="*/ 29 h 64"/>
                  <a:gd name="T54" fmla="*/ 31 w 57"/>
                  <a:gd name="T55" fmla="*/ 31 h 64"/>
                  <a:gd name="T56" fmla="*/ 35 w 57"/>
                  <a:gd name="T57" fmla="*/ 33 h 64"/>
                  <a:gd name="T58" fmla="*/ 44 w 57"/>
                  <a:gd name="T59" fmla="*/ 39 h 64"/>
                  <a:gd name="T60" fmla="*/ 47 w 57"/>
                  <a:gd name="T61" fmla="*/ 41 h 64"/>
                  <a:gd name="T62" fmla="*/ 54 w 57"/>
                  <a:gd name="T63" fmla="*/ 42 h 64"/>
                  <a:gd name="T64" fmla="*/ 57 w 57"/>
                  <a:gd name="T6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64">
                    <a:moveTo>
                      <a:pt x="57" y="43"/>
                    </a:moveTo>
                    <a:lnTo>
                      <a:pt x="57" y="43"/>
                    </a:lnTo>
                    <a:lnTo>
                      <a:pt x="57" y="49"/>
                    </a:lnTo>
                    <a:lnTo>
                      <a:pt x="57" y="54"/>
                    </a:lnTo>
                    <a:lnTo>
                      <a:pt x="56" y="56"/>
                    </a:lnTo>
                    <a:lnTo>
                      <a:pt x="55" y="57"/>
                    </a:lnTo>
                    <a:lnTo>
                      <a:pt x="54" y="58"/>
                    </a:lnTo>
                    <a:lnTo>
                      <a:pt x="52" y="57"/>
                    </a:lnTo>
                    <a:lnTo>
                      <a:pt x="52" y="57"/>
                    </a:lnTo>
                    <a:lnTo>
                      <a:pt x="49" y="56"/>
                    </a:lnTo>
                    <a:lnTo>
                      <a:pt x="46" y="57"/>
                    </a:lnTo>
                    <a:lnTo>
                      <a:pt x="40" y="60"/>
                    </a:lnTo>
                    <a:lnTo>
                      <a:pt x="33" y="63"/>
                    </a:lnTo>
                    <a:lnTo>
                      <a:pt x="31" y="64"/>
                    </a:lnTo>
                    <a:lnTo>
                      <a:pt x="31" y="64"/>
                    </a:lnTo>
                    <a:lnTo>
                      <a:pt x="31" y="64"/>
                    </a:lnTo>
                    <a:lnTo>
                      <a:pt x="31" y="55"/>
                    </a:lnTo>
                    <a:lnTo>
                      <a:pt x="31" y="49"/>
                    </a:lnTo>
                    <a:lnTo>
                      <a:pt x="30" y="46"/>
                    </a:lnTo>
                    <a:lnTo>
                      <a:pt x="28" y="43"/>
                    </a:lnTo>
                    <a:lnTo>
                      <a:pt x="28" y="43"/>
                    </a:lnTo>
                    <a:lnTo>
                      <a:pt x="26" y="42"/>
                    </a:lnTo>
                    <a:lnTo>
                      <a:pt x="24" y="43"/>
                    </a:lnTo>
                    <a:lnTo>
                      <a:pt x="19" y="49"/>
                    </a:lnTo>
                    <a:lnTo>
                      <a:pt x="15" y="53"/>
                    </a:lnTo>
                    <a:lnTo>
                      <a:pt x="14" y="53"/>
                    </a:lnTo>
                    <a:lnTo>
                      <a:pt x="14" y="50"/>
                    </a:lnTo>
                    <a:lnTo>
                      <a:pt x="14" y="50"/>
                    </a:lnTo>
                    <a:lnTo>
                      <a:pt x="15" y="42"/>
                    </a:lnTo>
                    <a:lnTo>
                      <a:pt x="14" y="36"/>
                    </a:lnTo>
                    <a:lnTo>
                      <a:pt x="11" y="30"/>
                    </a:lnTo>
                    <a:lnTo>
                      <a:pt x="8" y="25"/>
                    </a:lnTo>
                    <a:lnTo>
                      <a:pt x="8" y="25"/>
                    </a:lnTo>
                    <a:lnTo>
                      <a:pt x="4" y="20"/>
                    </a:lnTo>
                    <a:lnTo>
                      <a:pt x="1" y="15"/>
                    </a:lnTo>
                    <a:lnTo>
                      <a:pt x="0" y="10"/>
                    </a:lnTo>
                    <a:lnTo>
                      <a:pt x="1" y="5"/>
                    </a:lnTo>
                    <a:lnTo>
                      <a:pt x="1" y="5"/>
                    </a:lnTo>
                    <a:lnTo>
                      <a:pt x="2" y="3"/>
                    </a:lnTo>
                    <a:lnTo>
                      <a:pt x="3" y="1"/>
                    </a:lnTo>
                    <a:lnTo>
                      <a:pt x="8" y="0"/>
                    </a:lnTo>
                    <a:lnTo>
                      <a:pt x="11" y="0"/>
                    </a:lnTo>
                    <a:lnTo>
                      <a:pt x="12" y="1"/>
                    </a:lnTo>
                    <a:lnTo>
                      <a:pt x="12" y="1"/>
                    </a:lnTo>
                    <a:lnTo>
                      <a:pt x="13" y="5"/>
                    </a:lnTo>
                    <a:lnTo>
                      <a:pt x="16" y="11"/>
                    </a:lnTo>
                    <a:lnTo>
                      <a:pt x="19" y="18"/>
                    </a:lnTo>
                    <a:lnTo>
                      <a:pt x="21" y="20"/>
                    </a:lnTo>
                    <a:lnTo>
                      <a:pt x="24" y="22"/>
                    </a:lnTo>
                    <a:lnTo>
                      <a:pt x="24" y="22"/>
                    </a:lnTo>
                    <a:lnTo>
                      <a:pt x="26" y="23"/>
                    </a:lnTo>
                    <a:lnTo>
                      <a:pt x="27" y="24"/>
                    </a:lnTo>
                    <a:lnTo>
                      <a:pt x="28" y="27"/>
                    </a:lnTo>
                    <a:lnTo>
                      <a:pt x="28" y="29"/>
                    </a:lnTo>
                    <a:lnTo>
                      <a:pt x="29" y="30"/>
                    </a:lnTo>
                    <a:lnTo>
                      <a:pt x="31" y="31"/>
                    </a:lnTo>
                    <a:lnTo>
                      <a:pt x="31" y="31"/>
                    </a:lnTo>
                    <a:lnTo>
                      <a:pt x="35" y="33"/>
                    </a:lnTo>
                    <a:lnTo>
                      <a:pt x="40" y="36"/>
                    </a:lnTo>
                    <a:lnTo>
                      <a:pt x="44" y="39"/>
                    </a:lnTo>
                    <a:lnTo>
                      <a:pt x="47" y="41"/>
                    </a:lnTo>
                    <a:lnTo>
                      <a:pt x="47" y="41"/>
                    </a:lnTo>
                    <a:lnTo>
                      <a:pt x="51" y="42"/>
                    </a:lnTo>
                    <a:lnTo>
                      <a:pt x="54" y="42"/>
                    </a:lnTo>
                    <a:lnTo>
                      <a:pt x="56" y="42"/>
                    </a:lnTo>
                    <a:lnTo>
                      <a:pt x="57" y="43"/>
                    </a:lnTo>
                    <a:lnTo>
                      <a:pt x="57" y="4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2" name="フリーフォーム 91">
                <a:extLst>
                  <a:ext uri="{FF2B5EF4-FFF2-40B4-BE49-F238E27FC236}">
                    <a16:creationId xmlns:a16="http://schemas.microsoft.com/office/drawing/2014/main" id="{00000000-0008-0000-0000-0000A8050000}"/>
                  </a:ext>
                </a:extLst>
              </p:cNvPr>
              <p:cNvSpPr>
                <a:spLocks/>
              </p:cNvSpPr>
              <p:nvPr/>
            </p:nvSpPr>
            <p:spPr bwMode="auto">
              <a:xfrm>
                <a:off x="649" y="864"/>
                <a:ext cx="5" cy="5"/>
              </a:xfrm>
              <a:custGeom>
                <a:avLst/>
                <a:gdLst>
                  <a:gd name="T0" fmla="*/ 39 w 49"/>
                  <a:gd name="T1" fmla="*/ 2 h 44"/>
                  <a:gd name="T2" fmla="*/ 39 w 49"/>
                  <a:gd name="T3" fmla="*/ 2 h 44"/>
                  <a:gd name="T4" fmla="*/ 42 w 49"/>
                  <a:gd name="T5" fmla="*/ 0 h 44"/>
                  <a:gd name="T6" fmla="*/ 44 w 49"/>
                  <a:gd name="T7" fmla="*/ 2 h 44"/>
                  <a:gd name="T8" fmla="*/ 47 w 49"/>
                  <a:gd name="T9" fmla="*/ 4 h 44"/>
                  <a:gd name="T10" fmla="*/ 48 w 49"/>
                  <a:gd name="T11" fmla="*/ 6 h 44"/>
                  <a:gd name="T12" fmla="*/ 49 w 49"/>
                  <a:gd name="T13" fmla="*/ 9 h 44"/>
                  <a:gd name="T14" fmla="*/ 49 w 49"/>
                  <a:gd name="T15" fmla="*/ 12 h 44"/>
                  <a:gd name="T16" fmla="*/ 48 w 49"/>
                  <a:gd name="T17" fmla="*/ 15 h 44"/>
                  <a:gd name="T18" fmla="*/ 45 w 49"/>
                  <a:gd name="T19" fmla="*/ 17 h 44"/>
                  <a:gd name="T20" fmla="*/ 45 w 49"/>
                  <a:gd name="T21" fmla="*/ 17 h 44"/>
                  <a:gd name="T22" fmla="*/ 42 w 49"/>
                  <a:gd name="T23" fmla="*/ 20 h 44"/>
                  <a:gd name="T24" fmla="*/ 39 w 49"/>
                  <a:gd name="T25" fmla="*/ 24 h 44"/>
                  <a:gd name="T26" fmla="*/ 33 w 49"/>
                  <a:gd name="T27" fmla="*/ 34 h 44"/>
                  <a:gd name="T28" fmla="*/ 29 w 49"/>
                  <a:gd name="T29" fmla="*/ 38 h 44"/>
                  <a:gd name="T30" fmla="*/ 26 w 49"/>
                  <a:gd name="T31" fmla="*/ 42 h 44"/>
                  <a:gd name="T32" fmla="*/ 21 w 49"/>
                  <a:gd name="T33" fmla="*/ 43 h 44"/>
                  <a:gd name="T34" fmla="*/ 19 w 49"/>
                  <a:gd name="T35" fmla="*/ 44 h 44"/>
                  <a:gd name="T36" fmla="*/ 17 w 49"/>
                  <a:gd name="T37" fmla="*/ 43 h 44"/>
                  <a:gd name="T38" fmla="*/ 17 w 49"/>
                  <a:gd name="T39" fmla="*/ 43 h 44"/>
                  <a:gd name="T40" fmla="*/ 9 w 49"/>
                  <a:gd name="T41" fmla="*/ 39 h 44"/>
                  <a:gd name="T42" fmla="*/ 2 w 49"/>
                  <a:gd name="T43" fmla="*/ 34 h 44"/>
                  <a:gd name="T44" fmla="*/ 0 w 49"/>
                  <a:gd name="T45" fmla="*/ 30 h 44"/>
                  <a:gd name="T46" fmla="*/ 0 w 49"/>
                  <a:gd name="T47" fmla="*/ 28 h 44"/>
                  <a:gd name="T48" fmla="*/ 1 w 49"/>
                  <a:gd name="T49" fmla="*/ 26 h 44"/>
                  <a:gd name="T50" fmla="*/ 5 w 49"/>
                  <a:gd name="T51" fmla="*/ 25 h 44"/>
                  <a:gd name="T52" fmla="*/ 5 w 49"/>
                  <a:gd name="T53" fmla="*/ 25 h 44"/>
                  <a:gd name="T54" fmla="*/ 9 w 49"/>
                  <a:gd name="T55" fmla="*/ 23 h 44"/>
                  <a:gd name="T56" fmla="*/ 14 w 49"/>
                  <a:gd name="T57" fmla="*/ 21 h 44"/>
                  <a:gd name="T58" fmla="*/ 24 w 49"/>
                  <a:gd name="T59" fmla="*/ 14 h 44"/>
                  <a:gd name="T60" fmla="*/ 32 w 49"/>
                  <a:gd name="T61" fmla="*/ 7 h 44"/>
                  <a:gd name="T62" fmla="*/ 39 w 49"/>
                  <a:gd name="T63" fmla="*/ 2 h 44"/>
                  <a:gd name="T64" fmla="*/ 39 w 49"/>
                  <a:gd name="T6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4">
                    <a:moveTo>
                      <a:pt x="39" y="2"/>
                    </a:moveTo>
                    <a:lnTo>
                      <a:pt x="39" y="2"/>
                    </a:lnTo>
                    <a:lnTo>
                      <a:pt x="42" y="0"/>
                    </a:lnTo>
                    <a:lnTo>
                      <a:pt x="44" y="2"/>
                    </a:lnTo>
                    <a:lnTo>
                      <a:pt x="47" y="4"/>
                    </a:lnTo>
                    <a:lnTo>
                      <a:pt x="48" y="6"/>
                    </a:lnTo>
                    <a:lnTo>
                      <a:pt x="49" y="9"/>
                    </a:lnTo>
                    <a:lnTo>
                      <a:pt x="49" y="12"/>
                    </a:lnTo>
                    <a:lnTo>
                      <a:pt x="48" y="15"/>
                    </a:lnTo>
                    <a:lnTo>
                      <a:pt x="45" y="17"/>
                    </a:lnTo>
                    <a:lnTo>
                      <a:pt x="45" y="17"/>
                    </a:lnTo>
                    <a:lnTo>
                      <a:pt x="42" y="20"/>
                    </a:lnTo>
                    <a:lnTo>
                      <a:pt x="39" y="24"/>
                    </a:lnTo>
                    <a:lnTo>
                      <a:pt x="33" y="34"/>
                    </a:lnTo>
                    <a:lnTo>
                      <a:pt x="29" y="38"/>
                    </a:lnTo>
                    <a:lnTo>
                      <a:pt x="26" y="42"/>
                    </a:lnTo>
                    <a:lnTo>
                      <a:pt x="21" y="43"/>
                    </a:lnTo>
                    <a:lnTo>
                      <a:pt x="19" y="44"/>
                    </a:lnTo>
                    <a:lnTo>
                      <a:pt x="17" y="43"/>
                    </a:lnTo>
                    <a:lnTo>
                      <a:pt x="17" y="43"/>
                    </a:lnTo>
                    <a:lnTo>
                      <a:pt x="9" y="39"/>
                    </a:lnTo>
                    <a:lnTo>
                      <a:pt x="2" y="34"/>
                    </a:lnTo>
                    <a:lnTo>
                      <a:pt x="0" y="30"/>
                    </a:lnTo>
                    <a:lnTo>
                      <a:pt x="0" y="28"/>
                    </a:lnTo>
                    <a:lnTo>
                      <a:pt x="1" y="26"/>
                    </a:lnTo>
                    <a:lnTo>
                      <a:pt x="5" y="25"/>
                    </a:lnTo>
                    <a:lnTo>
                      <a:pt x="5" y="25"/>
                    </a:lnTo>
                    <a:lnTo>
                      <a:pt x="9" y="23"/>
                    </a:lnTo>
                    <a:lnTo>
                      <a:pt x="14" y="21"/>
                    </a:lnTo>
                    <a:lnTo>
                      <a:pt x="24" y="14"/>
                    </a:lnTo>
                    <a:lnTo>
                      <a:pt x="32" y="7"/>
                    </a:lnTo>
                    <a:lnTo>
                      <a:pt x="39" y="2"/>
                    </a:lnTo>
                    <a:lnTo>
                      <a:pt x="39"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3" name="フリーフォーム 92">
                <a:extLst>
                  <a:ext uri="{FF2B5EF4-FFF2-40B4-BE49-F238E27FC236}">
                    <a16:creationId xmlns:a16="http://schemas.microsoft.com/office/drawing/2014/main" id="{00000000-0008-0000-0000-0000A9050000}"/>
                  </a:ext>
                </a:extLst>
              </p:cNvPr>
              <p:cNvSpPr>
                <a:spLocks/>
              </p:cNvSpPr>
              <p:nvPr/>
            </p:nvSpPr>
            <p:spPr bwMode="auto">
              <a:xfrm>
                <a:off x="605" y="883"/>
                <a:ext cx="6" cy="11"/>
              </a:xfrm>
              <a:custGeom>
                <a:avLst/>
                <a:gdLst>
                  <a:gd name="T0" fmla="*/ 35 w 54"/>
                  <a:gd name="T1" fmla="*/ 3 h 97"/>
                  <a:gd name="T2" fmla="*/ 35 w 54"/>
                  <a:gd name="T3" fmla="*/ 3 h 97"/>
                  <a:gd name="T4" fmla="*/ 36 w 54"/>
                  <a:gd name="T5" fmla="*/ 3 h 97"/>
                  <a:gd name="T6" fmla="*/ 36 w 54"/>
                  <a:gd name="T7" fmla="*/ 4 h 97"/>
                  <a:gd name="T8" fmla="*/ 36 w 54"/>
                  <a:gd name="T9" fmla="*/ 6 h 97"/>
                  <a:gd name="T10" fmla="*/ 32 w 54"/>
                  <a:gd name="T11" fmla="*/ 14 h 97"/>
                  <a:gd name="T12" fmla="*/ 30 w 54"/>
                  <a:gd name="T13" fmla="*/ 19 h 97"/>
                  <a:gd name="T14" fmla="*/ 29 w 54"/>
                  <a:gd name="T15" fmla="*/ 25 h 97"/>
                  <a:gd name="T16" fmla="*/ 30 w 54"/>
                  <a:gd name="T17" fmla="*/ 29 h 97"/>
                  <a:gd name="T18" fmla="*/ 32 w 54"/>
                  <a:gd name="T19" fmla="*/ 31 h 97"/>
                  <a:gd name="T20" fmla="*/ 35 w 54"/>
                  <a:gd name="T21" fmla="*/ 33 h 97"/>
                  <a:gd name="T22" fmla="*/ 35 w 54"/>
                  <a:gd name="T23" fmla="*/ 33 h 97"/>
                  <a:gd name="T24" fmla="*/ 43 w 54"/>
                  <a:gd name="T25" fmla="*/ 40 h 97"/>
                  <a:gd name="T26" fmla="*/ 49 w 54"/>
                  <a:gd name="T27" fmla="*/ 47 h 97"/>
                  <a:gd name="T28" fmla="*/ 53 w 54"/>
                  <a:gd name="T29" fmla="*/ 54 h 97"/>
                  <a:gd name="T30" fmla="*/ 54 w 54"/>
                  <a:gd name="T31" fmla="*/ 57 h 97"/>
                  <a:gd name="T32" fmla="*/ 54 w 54"/>
                  <a:gd name="T33" fmla="*/ 57 h 97"/>
                  <a:gd name="T34" fmla="*/ 54 w 54"/>
                  <a:gd name="T35" fmla="*/ 59 h 97"/>
                  <a:gd name="T36" fmla="*/ 53 w 54"/>
                  <a:gd name="T37" fmla="*/ 61 h 97"/>
                  <a:gd name="T38" fmla="*/ 49 w 54"/>
                  <a:gd name="T39" fmla="*/ 66 h 97"/>
                  <a:gd name="T40" fmla="*/ 44 w 54"/>
                  <a:gd name="T41" fmla="*/ 73 h 97"/>
                  <a:gd name="T42" fmla="*/ 41 w 54"/>
                  <a:gd name="T43" fmla="*/ 78 h 97"/>
                  <a:gd name="T44" fmla="*/ 41 w 54"/>
                  <a:gd name="T45" fmla="*/ 78 h 97"/>
                  <a:gd name="T46" fmla="*/ 37 w 54"/>
                  <a:gd name="T47" fmla="*/ 88 h 97"/>
                  <a:gd name="T48" fmla="*/ 34 w 54"/>
                  <a:gd name="T49" fmla="*/ 92 h 97"/>
                  <a:gd name="T50" fmla="*/ 31 w 54"/>
                  <a:gd name="T51" fmla="*/ 94 h 97"/>
                  <a:gd name="T52" fmla="*/ 31 w 54"/>
                  <a:gd name="T53" fmla="*/ 94 h 97"/>
                  <a:gd name="T54" fmla="*/ 27 w 54"/>
                  <a:gd name="T55" fmla="*/ 96 h 97"/>
                  <a:gd name="T56" fmla="*/ 23 w 54"/>
                  <a:gd name="T57" fmla="*/ 97 h 97"/>
                  <a:gd name="T58" fmla="*/ 18 w 54"/>
                  <a:gd name="T59" fmla="*/ 97 h 97"/>
                  <a:gd name="T60" fmla="*/ 16 w 54"/>
                  <a:gd name="T61" fmla="*/ 96 h 97"/>
                  <a:gd name="T62" fmla="*/ 13 w 54"/>
                  <a:gd name="T63" fmla="*/ 95 h 97"/>
                  <a:gd name="T64" fmla="*/ 13 w 54"/>
                  <a:gd name="T65" fmla="*/ 95 h 97"/>
                  <a:gd name="T66" fmla="*/ 9 w 54"/>
                  <a:gd name="T67" fmla="*/ 91 h 97"/>
                  <a:gd name="T68" fmla="*/ 6 w 54"/>
                  <a:gd name="T69" fmla="*/ 86 h 97"/>
                  <a:gd name="T70" fmla="*/ 3 w 54"/>
                  <a:gd name="T71" fmla="*/ 80 h 97"/>
                  <a:gd name="T72" fmla="*/ 2 w 54"/>
                  <a:gd name="T73" fmla="*/ 74 h 97"/>
                  <a:gd name="T74" fmla="*/ 2 w 54"/>
                  <a:gd name="T75" fmla="*/ 74 h 97"/>
                  <a:gd name="T76" fmla="*/ 0 w 54"/>
                  <a:gd name="T77" fmla="*/ 72 h 97"/>
                  <a:gd name="T78" fmla="*/ 2 w 54"/>
                  <a:gd name="T79" fmla="*/ 69 h 97"/>
                  <a:gd name="T80" fmla="*/ 3 w 54"/>
                  <a:gd name="T81" fmla="*/ 65 h 97"/>
                  <a:gd name="T82" fmla="*/ 5 w 54"/>
                  <a:gd name="T83" fmla="*/ 60 h 97"/>
                  <a:gd name="T84" fmla="*/ 5 w 54"/>
                  <a:gd name="T85" fmla="*/ 57 h 97"/>
                  <a:gd name="T86" fmla="*/ 5 w 54"/>
                  <a:gd name="T87" fmla="*/ 54 h 97"/>
                  <a:gd name="T88" fmla="*/ 5 w 54"/>
                  <a:gd name="T89" fmla="*/ 54 h 97"/>
                  <a:gd name="T90" fmla="*/ 4 w 54"/>
                  <a:gd name="T91" fmla="*/ 42 h 97"/>
                  <a:gd name="T92" fmla="*/ 3 w 54"/>
                  <a:gd name="T93" fmla="*/ 26 h 97"/>
                  <a:gd name="T94" fmla="*/ 4 w 54"/>
                  <a:gd name="T95" fmla="*/ 10 h 97"/>
                  <a:gd name="T96" fmla="*/ 5 w 54"/>
                  <a:gd name="T97" fmla="*/ 4 h 97"/>
                  <a:gd name="T98" fmla="*/ 7 w 54"/>
                  <a:gd name="T99" fmla="*/ 1 h 97"/>
                  <a:gd name="T100" fmla="*/ 7 w 54"/>
                  <a:gd name="T101" fmla="*/ 1 h 97"/>
                  <a:gd name="T102" fmla="*/ 9 w 54"/>
                  <a:gd name="T103" fmla="*/ 0 h 97"/>
                  <a:gd name="T104" fmla="*/ 13 w 54"/>
                  <a:gd name="T105" fmla="*/ 0 h 97"/>
                  <a:gd name="T106" fmla="*/ 21 w 54"/>
                  <a:gd name="T107" fmla="*/ 0 h 97"/>
                  <a:gd name="T108" fmla="*/ 35 w 54"/>
                  <a:gd name="T109" fmla="*/ 3 h 97"/>
                  <a:gd name="T110" fmla="*/ 35 w 54"/>
                  <a:gd name="T11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97">
                    <a:moveTo>
                      <a:pt x="35" y="3"/>
                    </a:moveTo>
                    <a:lnTo>
                      <a:pt x="35" y="3"/>
                    </a:lnTo>
                    <a:lnTo>
                      <a:pt x="36" y="3"/>
                    </a:lnTo>
                    <a:lnTo>
                      <a:pt x="36" y="4"/>
                    </a:lnTo>
                    <a:lnTo>
                      <a:pt x="36" y="6"/>
                    </a:lnTo>
                    <a:lnTo>
                      <a:pt x="32" y="14"/>
                    </a:lnTo>
                    <a:lnTo>
                      <a:pt x="30" y="19"/>
                    </a:lnTo>
                    <a:lnTo>
                      <a:pt x="29" y="25"/>
                    </a:lnTo>
                    <a:lnTo>
                      <a:pt x="30" y="29"/>
                    </a:lnTo>
                    <a:lnTo>
                      <a:pt x="32" y="31"/>
                    </a:lnTo>
                    <a:lnTo>
                      <a:pt x="35" y="33"/>
                    </a:lnTo>
                    <a:lnTo>
                      <a:pt x="35" y="33"/>
                    </a:lnTo>
                    <a:lnTo>
                      <a:pt x="43" y="40"/>
                    </a:lnTo>
                    <a:lnTo>
                      <a:pt x="49" y="47"/>
                    </a:lnTo>
                    <a:lnTo>
                      <a:pt x="53" y="54"/>
                    </a:lnTo>
                    <a:lnTo>
                      <a:pt x="54" y="57"/>
                    </a:lnTo>
                    <a:lnTo>
                      <a:pt x="54" y="57"/>
                    </a:lnTo>
                    <a:lnTo>
                      <a:pt x="54" y="59"/>
                    </a:lnTo>
                    <a:lnTo>
                      <a:pt x="53" y="61"/>
                    </a:lnTo>
                    <a:lnTo>
                      <a:pt x="49" y="66"/>
                    </a:lnTo>
                    <a:lnTo>
                      <a:pt x="44" y="73"/>
                    </a:lnTo>
                    <a:lnTo>
                      <a:pt x="41" y="78"/>
                    </a:lnTo>
                    <a:lnTo>
                      <a:pt x="41" y="78"/>
                    </a:lnTo>
                    <a:lnTo>
                      <a:pt x="37" y="88"/>
                    </a:lnTo>
                    <a:lnTo>
                      <a:pt x="34" y="92"/>
                    </a:lnTo>
                    <a:lnTo>
                      <a:pt x="31" y="94"/>
                    </a:lnTo>
                    <a:lnTo>
                      <a:pt x="31" y="94"/>
                    </a:lnTo>
                    <a:lnTo>
                      <a:pt x="27" y="96"/>
                    </a:lnTo>
                    <a:lnTo>
                      <a:pt x="23" y="97"/>
                    </a:lnTo>
                    <a:lnTo>
                      <a:pt x="18" y="97"/>
                    </a:lnTo>
                    <a:lnTo>
                      <a:pt x="16" y="96"/>
                    </a:lnTo>
                    <a:lnTo>
                      <a:pt x="13" y="95"/>
                    </a:lnTo>
                    <a:lnTo>
                      <a:pt x="13" y="95"/>
                    </a:lnTo>
                    <a:lnTo>
                      <a:pt x="9" y="91"/>
                    </a:lnTo>
                    <a:lnTo>
                      <a:pt x="6" y="86"/>
                    </a:lnTo>
                    <a:lnTo>
                      <a:pt x="3" y="80"/>
                    </a:lnTo>
                    <a:lnTo>
                      <a:pt x="2" y="74"/>
                    </a:lnTo>
                    <a:lnTo>
                      <a:pt x="2" y="74"/>
                    </a:lnTo>
                    <a:lnTo>
                      <a:pt x="0" y="72"/>
                    </a:lnTo>
                    <a:lnTo>
                      <a:pt x="2" y="69"/>
                    </a:lnTo>
                    <a:lnTo>
                      <a:pt x="3" y="65"/>
                    </a:lnTo>
                    <a:lnTo>
                      <a:pt x="5" y="60"/>
                    </a:lnTo>
                    <a:lnTo>
                      <a:pt x="5" y="57"/>
                    </a:lnTo>
                    <a:lnTo>
                      <a:pt x="5" y="54"/>
                    </a:lnTo>
                    <a:lnTo>
                      <a:pt x="5" y="54"/>
                    </a:lnTo>
                    <a:lnTo>
                      <a:pt x="4" y="42"/>
                    </a:lnTo>
                    <a:lnTo>
                      <a:pt x="3" y="26"/>
                    </a:lnTo>
                    <a:lnTo>
                      <a:pt x="4" y="10"/>
                    </a:lnTo>
                    <a:lnTo>
                      <a:pt x="5" y="4"/>
                    </a:lnTo>
                    <a:lnTo>
                      <a:pt x="7" y="1"/>
                    </a:lnTo>
                    <a:lnTo>
                      <a:pt x="7" y="1"/>
                    </a:lnTo>
                    <a:lnTo>
                      <a:pt x="9" y="0"/>
                    </a:lnTo>
                    <a:lnTo>
                      <a:pt x="13" y="0"/>
                    </a:lnTo>
                    <a:lnTo>
                      <a:pt x="21" y="0"/>
                    </a:lnTo>
                    <a:lnTo>
                      <a:pt x="35" y="3"/>
                    </a:lnTo>
                    <a:lnTo>
                      <a:pt x="35"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4" name="フリーフォーム 93">
                <a:extLst>
                  <a:ext uri="{FF2B5EF4-FFF2-40B4-BE49-F238E27FC236}">
                    <a16:creationId xmlns:a16="http://schemas.microsoft.com/office/drawing/2014/main" id="{00000000-0008-0000-0000-0000AA050000}"/>
                  </a:ext>
                </a:extLst>
              </p:cNvPr>
              <p:cNvSpPr>
                <a:spLocks/>
              </p:cNvSpPr>
              <p:nvPr/>
            </p:nvSpPr>
            <p:spPr bwMode="auto">
              <a:xfrm>
                <a:off x="588" y="904"/>
                <a:ext cx="8" cy="5"/>
              </a:xfrm>
              <a:custGeom>
                <a:avLst/>
                <a:gdLst>
                  <a:gd name="T0" fmla="*/ 66 w 67"/>
                  <a:gd name="T1" fmla="*/ 2 h 42"/>
                  <a:gd name="T2" fmla="*/ 66 w 67"/>
                  <a:gd name="T3" fmla="*/ 2 h 42"/>
                  <a:gd name="T4" fmla="*/ 65 w 67"/>
                  <a:gd name="T5" fmla="*/ 4 h 42"/>
                  <a:gd name="T6" fmla="*/ 62 w 67"/>
                  <a:gd name="T7" fmla="*/ 7 h 42"/>
                  <a:gd name="T8" fmla="*/ 53 w 67"/>
                  <a:gd name="T9" fmla="*/ 13 h 42"/>
                  <a:gd name="T10" fmla="*/ 44 w 67"/>
                  <a:gd name="T11" fmla="*/ 19 h 42"/>
                  <a:gd name="T12" fmla="*/ 38 w 67"/>
                  <a:gd name="T13" fmla="*/ 25 h 42"/>
                  <a:gd name="T14" fmla="*/ 38 w 67"/>
                  <a:gd name="T15" fmla="*/ 25 h 42"/>
                  <a:gd name="T16" fmla="*/ 33 w 67"/>
                  <a:gd name="T17" fmla="*/ 30 h 42"/>
                  <a:gd name="T18" fmla="*/ 27 w 67"/>
                  <a:gd name="T19" fmla="*/ 36 h 42"/>
                  <a:gd name="T20" fmla="*/ 23 w 67"/>
                  <a:gd name="T21" fmla="*/ 39 h 42"/>
                  <a:gd name="T22" fmla="*/ 20 w 67"/>
                  <a:gd name="T23" fmla="*/ 41 h 42"/>
                  <a:gd name="T24" fmla="*/ 15 w 67"/>
                  <a:gd name="T25" fmla="*/ 42 h 42"/>
                  <a:gd name="T26" fmla="*/ 12 w 67"/>
                  <a:gd name="T27" fmla="*/ 41 h 42"/>
                  <a:gd name="T28" fmla="*/ 12 w 67"/>
                  <a:gd name="T29" fmla="*/ 41 h 42"/>
                  <a:gd name="T30" fmla="*/ 9 w 67"/>
                  <a:gd name="T31" fmla="*/ 39 h 42"/>
                  <a:gd name="T32" fmla="*/ 6 w 67"/>
                  <a:gd name="T33" fmla="*/ 35 h 42"/>
                  <a:gd name="T34" fmla="*/ 3 w 67"/>
                  <a:gd name="T35" fmla="*/ 30 h 42"/>
                  <a:gd name="T36" fmla="*/ 1 w 67"/>
                  <a:gd name="T37" fmla="*/ 24 h 42"/>
                  <a:gd name="T38" fmla="*/ 0 w 67"/>
                  <a:gd name="T39" fmla="*/ 18 h 42"/>
                  <a:gd name="T40" fmla="*/ 0 w 67"/>
                  <a:gd name="T41" fmla="*/ 14 h 42"/>
                  <a:gd name="T42" fmla="*/ 1 w 67"/>
                  <a:gd name="T43" fmla="*/ 11 h 42"/>
                  <a:gd name="T44" fmla="*/ 2 w 67"/>
                  <a:gd name="T45" fmla="*/ 11 h 42"/>
                  <a:gd name="T46" fmla="*/ 4 w 67"/>
                  <a:gd name="T47" fmla="*/ 11 h 42"/>
                  <a:gd name="T48" fmla="*/ 4 w 67"/>
                  <a:gd name="T49" fmla="*/ 11 h 42"/>
                  <a:gd name="T50" fmla="*/ 14 w 67"/>
                  <a:gd name="T51" fmla="*/ 12 h 42"/>
                  <a:gd name="T52" fmla="*/ 20 w 67"/>
                  <a:gd name="T53" fmla="*/ 12 h 42"/>
                  <a:gd name="T54" fmla="*/ 29 w 67"/>
                  <a:gd name="T55" fmla="*/ 11 h 42"/>
                  <a:gd name="T56" fmla="*/ 29 w 67"/>
                  <a:gd name="T57" fmla="*/ 11 h 42"/>
                  <a:gd name="T58" fmla="*/ 35 w 67"/>
                  <a:gd name="T59" fmla="*/ 9 h 42"/>
                  <a:gd name="T60" fmla="*/ 42 w 67"/>
                  <a:gd name="T61" fmla="*/ 7 h 42"/>
                  <a:gd name="T62" fmla="*/ 55 w 67"/>
                  <a:gd name="T63" fmla="*/ 3 h 42"/>
                  <a:gd name="T64" fmla="*/ 64 w 67"/>
                  <a:gd name="T65" fmla="*/ 0 h 42"/>
                  <a:gd name="T66" fmla="*/ 66 w 67"/>
                  <a:gd name="T67" fmla="*/ 0 h 42"/>
                  <a:gd name="T68" fmla="*/ 67 w 67"/>
                  <a:gd name="T69" fmla="*/ 1 h 42"/>
                  <a:gd name="T70" fmla="*/ 66 w 67"/>
                  <a:gd name="T71" fmla="*/ 2 h 42"/>
                  <a:gd name="T72" fmla="*/ 66 w 67"/>
                  <a:gd name="T73"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42">
                    <a:moveTo>
                      <a:pt x="66" y="2"/>
                    </a:moveTo>
                    <a:lnTo>
                      <a:pt x="66" y="2"/>
                    </a:lnTo>
                    <a:lnTo>
                      <a:pt x="65" y="4"/>
                    </a:lnTo>
                    <a:lnTo>
                      <a:pt x="62" y="7"/>
                    </a:lnTo>
                    <a:lnTo>
                      <a:pt x="53" y="13"/>
                    </a:lnTo>
                    <a:lnTo>
                      <a:pt x="44" y="19"/>
                    </a:lnTo>
                    <a:lnTo>
                      <a:pt x="38" y="25"/>
                    </a:lnTo>
                    <a:lnTo>
                      <a:pt x="38" y="25"/>
                    </a:lnTo>
                    <a:lnTo>
                      <a:pt x="33" y="30"/>
                    </a:lnTo>
                    <a:lnTo>
                      <a:pt x="27" y="36"/>
                    </a:lnTo>
                    <a:lnTo>
                      <a:pt x="23" y="39"/>
                    </a:lnTo>
                    <a:lnTo>
                      <a:pt x="20" y="41"/>
                    </a:lnTo>
                    <a:lnTo>
                      <a:pt x="15" y="42"/>
                    </a:lnTo>
                    <a:lnTo>
                      <a:pt x="12" y="41"/>
                    </a:lnTo>
                    <a:lnTo>
                      <a:pt x="12" y="41"/>
                    </a:lnTo>
                    <a:lnTo>
                      <a:pt x="9" y="39"/>
                    </a:lnTo>
                    <a:lnTo>
                      <a:pt x="6" y="35"/>
                    </a:lnTo>
                    <a:lnTo>
                      <a:pt x="3" y="30"/>
                    </a:lnTo>
                    <a:lnTo>
                      <a:pt x="1" y="24"/>
                    </a:lnTo>
                    <a:lnTo>
                      <a:pt x="0" y="18"/>
                    </a:lnTo>
                    <a:lnTo>
                      <a:pt x="0" y="14"/>
                    </a:lnTo>
                    <a:lnTo>
                      <a:pt x="1" y="11"/>
                    </a:lnTo>
                    <a:lnTo>
                      <a:pt x="2" y="11"/>
                    </a:lnTo>
                    <a:lnTo>
                      <a:pt x="4" y="11"/>
                    </a:lnTo>
                    <a:lnTo>
                      <a:pt x="4" y="11"/>
                    </a:lnTo>
                    <a:lnTo>
                      <a:pt x="14" y="12"/>
                    </a:lnTo>
                    <a:lnTo>
                      <a:pt x="20" y="12"/>
                    </a:lnTo>
                    <a:lnTo>
                      <a:pt x="29" y="11"/>
                    </a:lnTo>
                    <a:lnTo>
                      <a:pt x="29" y="11"/>
                    </a:lnTo>
                    <a:lnTo>
                      <a:pt x="35" y="9"/>
                    </a:lnTo>
                    <a:lnTo>
                      <a:pt x="42" y="7"/>
                    </a:lnTo>
                    <a:lnTo>
                      <a:pt x="55" y="3"/>
                    </a:lnTo>
                    <a:lnTo>
                      <a:pt x="64" y="0"/>
                    </a:lnTo>
                    <a:lnTo>
                      <a:pt x="66" y="0"/>
                    </a:lnTo>
                    <a:lnTo>
                      <a:pt x="67" y="1"/>
                    </a:lnTo>
                    <a:lnTo>
                      <a:pt x="66" y="2"/>
                    </a:lnTo>
                    <a:lnTo>
                      <a:pt x="66"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5" name="フリーフォーム 94">
                <a:extLst>
                  <a:ext uri="{FF2B5EF4-FFF2-40B4-BE49-F238E27FC236}">
                    <a16:creationId xmlns:a16="http://schemas.microsoft.com/office/drawing/2014/main" id="{00000000-0008-0000-0000-0000AB050000}"/>
                  </a:ext>
                </a:extLst>
              </p:cNvPr>
              <p:cNvSpPr>
                <a:spLocks/>
              </p:cNvSpPr>
              <p:nvPr/>
            </p:nvSpPr>
            <p:spPr bwMode="auto">
              <a:xfrm>
                <a:off x="509" y="945"/>
                <a:ext cx="4" cy="4"/>
              </a:xfrm>
              <a:custGeom>
                <a:avLst/>
                <a:gdLst>
                  <a:gd name="T0" fmla="*/ 38 w 40"/>
                  <a:gd name="T1" fmla="*/ 20 h 41"/>
                  <a:gd name="T2" fmla="*/ 38 w 40"/>
                  <a:gd name="T3" fmla="*/ 20 h 41"/>
                  <a:gd name="T4" fmla="*/ 37 w 40"/>
                  <a:gd name="T5" fmla="*/ 21 h 41"/>
                  <a:gd name="T6" fmla="*/ 36 w 40"/>
                  <a:gd name="T7" fmla="*/ 24 h 41"/>
                  <a:gd name="T8" fmla="*/ 35 w 40"/>
                  <a:gd name="T9" fmla="*/ 32 h 41"/>
                  <a:gd name="T10" fmla="*/ 35 w 40"/>
                  <a:gd name="T11" fmla="*/ 39 h 41"/>
                  <a:gd name="T12" fmla="*/ 34 w 40"/>
                  <a:gd name="T13" fmla="*/ 41 h 41"/>
                  <a:gd name="T14" fmla="*/ 32 w 40"/>
                  <a:gd name="T15" fmla="*/ 40 h 41"/>
                  <a:gd name="T16" fmla="*/ 32 w 40"/>
                  <a:gd name="T17" fmla="*/ 40 h 41"/>
                  <a:gd name="T18" fmla="*/ 30 w 40"/>
                  <a:gd name="T19" fmla="*/ 38 h 41"/>
                  <a:gd name="T20" fmla="*/ 28 w 40"/>
                  <a:gd name="T21" fmla="*/ 35 h 41"/>
                  <a:gd name="T22" fmla="*/ 23 w 40"/>
                  <a:gd name="T23" fmla="*/ 30 h 41"/>
                  <a:gd name="T24" fmla="*/ 20 w 40"/>
                  <a:gd name="T25" fmla="*/ 24 h 41"/>
                  <a:gd name="T26" fmla="*/ 18 w 40"/>
                  <a:gd name="T27" fmla="*/ 22 h 41"/>
                  <a:gd name="T28" fmla="*/ 15 w 40"/>
                  <a:gd name="T29" fmla="*/ 20 h 41"/>
                  <a:gd name="T30" fmla="*/ 15 w 40"/>
                  <a:gd name="T31" fmla="*/ 20 h 41"/>
                  <a:gd name="T32" fmla="*/ 4 w 40"/>
                  <a:gd name="T33" fmla="*/ 14 h 41"/>
                  <a:gd name="T34" fmla="*/ 1 w 40"/>
                  <a:gd name="T35" fmla="*/ 12 h 41"/>
                  <a:gd name="T36" fmla="*/ 0 w 40"/>
                  <a:gd name="T37" fmla="*/ 11 h 41"/>
                  <a:gd name="T38" fmla="*/ 0 w 40"/>
                  <a:gd name="T39" fmla="*/ 9 h 41"/>
                  <a:gd name="T40" fmla="*/ 0 w 40"/>
                  <a:gd name="T41" fmla="*/ 9 h 41"/>
                  <a:gd name="T42" fmla="*/ 1 w 40"/>
                  <a:gd name="T43" fmla="*/ 8 h 41"/>
                  <a:gd name="T44" fmla="*/ 3 w 40"/>
                  <a:gd name="T45" fmla="*/ 6 h 41"/>
                  <a:gd name="T46" fmla="*/ 9 w 40"/>
                  <a:gd name="T47" fmla="*/ 2 h 41"/>
                  <a:gd name="T48" fmla="*/ 16 w 40"/>
                  <a:gd name="T49" fmla="*/ 0 h 41"/>
                  <a:gd name="T50" fmla="*/ 19 w 40"/>
                  <a:gd name="T51" fmla="*/ 0 h 41"/>
                  <a:gd name="T52" fmla="*/ 22 w 40"/>
                  <a:gd name="T53" fmla="*/ 1 h 41"/>
                  <a:gd name="T54" fmla="*/ 22 w 40"/>
                  <a:gd name="T55" fmla="*/ 1 h 41"/>
                  <a:gd name="T56" fmla="*/ 31 w 40"/>
                  <a:gd name="T57" fmla="*/ 4 h 41"/>
                  <a:gd name="T58" fmla="*/ 33 w 40"/>
                  <a:gd name="T59" fmla="*/ 7 h 41"/>
                  <a:gd name="T60" fmla="*/ 34 w 40"/>
                  <a:gd name="T61" fmla="*/ 10 h 41"/>
                  <a:gd name="T62" fmla="*/ 34 w 40"/>
                  <a:gd name="T63" fmla="*/ 10 h 41"/>
                  <a:gd name="T64" fmla="*/ 36 w 40"/>
                  <a:gd name="T65" fmla="*/ 12 h 41"/>
                  <a:gd name="T66" fmla="*/ 38 w 40"/>
                  <a:gd name="T67" fmla="*/ 15 h 41"/>
                  <a:gd name="T68" fmla="*/ 40 w 40"/>
                  <a:gd name="T69" fmla="*/ 18 h 41"/>
                  <a:gd name="T70" fmla="*/ 39 w 40"/>
                  <a:gd name="T71" fmla="*/ 19 h 41"/>
                  <a:gd name="T72" fmla="*/ 38 w 40"/>
                  <a:gd name="T73" fmla="*/ 20 h 41"/>
                  <a:gd name="T74" fmla="*/ 38 w 40"/>
                  <a:gd name="T7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1">
                    <a:moveTo>
                      <a:pt x="38" y="20"/>
                    </a:moveTo>
                    <a:lnTo>
                      <a:pt x="38" y="20"/>
                    </a:lnTo>
                    <a:lnTo>
                      <a:pt x="37" y="21"/>
                    </a:lnTo>
                    <a:lnTo>
                      <a:pt x="36" y="24"/>
                    </a:lnTo>
                    <a:lnTo>
                      <a:pt x="35" y="32"/>
                    </a:lnTo>
                    <a:lnTo>
                      <a:pt x="35" y="39"/>
                    </a:lnTo>
                    <a:lnTo>
                      <a:pt x="34" y="41"/>
                    </a:lnTo>
                    <a:lnTo>
                      <a:pt x="32" y="40"/>
                    </a:lnTo>
                    <a:lnTo>
                      <a:pt x="32" y="40"/>
                    </a:lnTo>
                    <a:lnTo>
                      <a:pt x="30" y="38"/>
                    </a:lnTo>
                    <a:lnTo>
                      <a:pt x="28" y="35"/>
                    </a:lnTo>
                    <a:lnTo>
                      <a:pt x="23" y="30"/>
                    </a:lnTo>
                    <a:lnTo>
                      <a:pt x="20" y="24"/>
                    </a:lnTo>
                    <a:lnTo>
                      <a:pt x="18" y="22"/>
                    </a:lnTo>
                    <a:lnTo>
                      <a:pt x="15" y="20"/>
                    </a:lnTo>
                    <a:lnTo>
                      <a:pt x="15" y="20"/>
                    </a:lnTo>
                    <a:lnTo>
                      <a:pt x="4" y="14"/>
                    </a:lnTo>
                    <a:lnTo>
                      <a:pt x="1" y="12"/>
                    </a:lnTo>
                    <a:lnTo>
                      <a:pt x="0" y="11"/>
                    </a:lnTo>
                    <a:lnTo>
                      <a:pt x="0" y="9"/>
                    </a:lnTo>
                    <a:lnTo>
                      <a:pt x="0" y="9"/>
                    </a:lnTo>
                    <a:lnTo>
                      <a:pt x="1" y="8"/>
                    </a:lnTo>
                    <a:lnTo>
                      <a:pt x="3" y="6"/>
                    </a:lnTo>
                    <a:lnTo>
                      <a:pt x="9" y="2"/>
                    </a:lnTo>
                    <a:lnTo>
                      <a:pt x="16" y="0"/>
                    </a:lnTo>
                    <a:lnTo>
                      <a:pt x="19" y="0"/>
                    </a:lnTo>
                    <a:lnTo>
                      <a:pt x="22" y="1"/>
                    </a:lnTo>
                    <a:lnTo>
                      <a:pt x="22" y="1"/>
                    </a:lnTo>
                    <a:lnTo>
                      <a:pt x="31" y="4"/>
                    </a:lnTo>
                    <a:lnTo>
                      <a:pt x="33" y="7"/>
                    </a:lnTo>
                    <a:lnTo>
                      <a:pt x="34" y="10"/>
                    </a:lnTo>
                    <a:lnTo>
                      <a:pt x="34" y="10"/>
                    </a:lnTo>
                    <a:lnTo>
                      <a:pt x="36" y="12"/>
                    </a:lnTo>
                    <a:lnTo>
                      <a:pt x="38" y="15"/>
                    </a:lnTo>
                    <a:lnTo>
                      <a:pt x="40" y="18"/>
                    </a:lnTo>
                    <a:lnTo>
                      <a:pt x="39" y="19"/>
                    </a:lnTo>
                    <a:lnTo>
                      <a:pt x="38" y="20"/>
                    </a:lnTo>
                    <a:lnTo>
                      <a:pt x="38" y="2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6" name="フリーフォーム 95">
                <a:extLst>
                  <a:ext uri="{FF2B5EF4-FFF2-40B4-BE49-F238E27FC236}">
                    <a16:creationId xmlns:a16="http://schemas.microsoft.com/office/drawing/2014/main" id="{00000000-0008-0000-0000-0000AC050000}"/>
                  </a:ext>
                </a:extLst>
              </p:cNvPr>
              <p:cNvSpPr>
                <a:spLocks/>
              </p:cNvSpPr>
              <p:nvPr/>
            </p:nvSpPr>
            <p:spPr bwMode="auto">
              <a:xfrm>
                <a:off x="534" y="955"/>
                <a:ext cx="2" cy="4"/>
              </a:xfrm>
              <a:custGeom>
                <a:avLst/>
                <a:gdLst>
                  <a:gd name="T0" fmla="*/ 11 w 16"/>
                  <a:gd name="T1" fmla="*/ 0 h 32"/>
                  <a:gd name="T2" fmla="*/ 11 w 16"/>
                  <a:gd name="T3" fmla="*/ 0 h 32"/>
                  <a:gd name="T4" fmla="*/ 7 w 16"/>
                  <a:gd name="T5" fmla="*/ 6 h 32"/>
                  <a:gd name="T6" fmla="*/ 3 w 16"/>
                  <a:gd name="T7" fmla="*/ 12 h 32"/>
                  <a:gd name="T8" fmla="*/ 0 w 16"/>
                  <a:gd name="T9" fmla="*/ 19 h 32"/>
                  <a:gd name="T10" fmla="*/ 0 w 16"/>
                  <a:gd name="T11" fmla="*/ 23 h 32"/>
                  <a:gd name="T12" fmla="*/ 0 w 16"/>
                  <a:gd name="T13" fmla="*/ 26 h 32"/>
                  <a:gd name="T14" fmla="*/ 0 w 16"/>
                  <a:gd name="T15" fmla="*/ 26 h 32"/>
                  <a:gd name="T16" fmla="*/ 2 w 16"/>
                  <a:gd name="T17" fmla="*/ 30 h 32"/>
                  <a:gd name="T18" fmla="*/ 3 w 16"/>
                  <a:gd name="T19" fmla="*/ 32 h 32"/>
                  <a:gd name="T20" fmla="*/ 5 w 16"/>
                  <a:gd name="T21" fmla="*/ 32 h 32"/>
                  <a:gd name="T22" fmla="*/ 6 w 16"/>
                  <a:gd name="T23" fmla="*/ 30 h 32"/>
                  <a:gd name="T24" fmla="*/ 6 w 16"/>
                  <a:gd name="T25" fmla="*/ 30 h 32"/>
                  <a:gd name="T26" fmla="*/ 8 w 16"/>
                  <a:gd name="T27" fmla="*/ 27 h 32"/>
                  <a:gd name="T28" fmla="*/ 11 w 16"/>
                  <a:gd name="T29" fmla="*/ 23 h 32"/>
                  <a:gd name="T30" fmla="*/ 14 w 16"/>
                  <a:gd name="T31" fmla="*/ 19 h 32"/>
                  <a:gd name="T32" fmla="*/ 16 w 16"/>
                  <a:gd name="T33" fmla="*/ 16 h 32"/>
                  <a:gd name="T34" fmla="*/ 16 w 16"/>
                  <a:gd name="T35" fmla="*/ 16 h 32"/>
                  <a:gd name="T36" fmla="*/ 16 w 16"/>
                  <a:gd name="T37" fmla="*/ 11 h 32"/>
                  <a:gd name="T38" fmla="*/ 15 w 16"/>
                  <a:gd name="T39" fmla="*/ 4 h 32"/>
                  <a:gd name="T40" fmla="*/ 13 w 16"/>
                  <a:gd name="T41" fmla="*/ 0 h 32"/>
                  <a:gd name="T42" fmla="*/ 12 w 16"/>
                  <a:gd name="T43" fmla="*/ 0 h 32"/>
                  <a:gd name="T44" fmla="*/ 11 w 16"/>
                  <a:gd name="T45" fmla="*/ 0 h 32"/>
                  <a:gd name="T46" fmla="*/ 11 w 16"/>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2">
                    <a:moveTo>
                      <a:pt x="11" y="0"/>
                    </a:moveTo>
                    <a:lnTo>
                      <a:pt x="11" y="0"/>
                    </a:lnTo>
                    <a:lnTo>
                      <a:pt x="7" y="6"/>
                    </a:lnTo>
                    <a:lnTo>
                      <a:pt x="3" y="12"/>
                    </a:lnTo>
                    <a:lnTo>
                      <a:pt x="0" y="19"/>
                    </a:lnTo>
                    <a:lnTo>
                      <a:pt x="0" y="23"/>
                    </a:lnTo>
                    <a:lnTo>
                      <a:pt x="0" y="26"/>
                    </a:lnTo>
                    <a:lnTo>
                      <a:pt x="0" y="26"/>
                    </a:lnTo>
                    <a:lnTo>
                      <a:pt x="2" y="30"/>
                    </a:lnTo>
                    <a:lnTo>
                      <a:pt x="3" y="32"/>
                    </a:lnTo>
                    <a:lnTo>
                      <a:pt x="5" y="32"/>
                    </a:lnTo>
                    <a:lnTo>
                      <a:pt x="6" y="30"/>
                    </a:lnTo>
                    <a:lnTo>
                      <a:pt x="6" y="30"/>
                    </a:lnTo>
                    <a:lnTo>
                      <a:pt x="8" y="27"/>
                    </a:lnTo>
                    <a:lnTo>
                      <a:pt x="11" y="23"/>
                    </a:lnTo>
                    <a:lnTo>
                      <a:pt x="14" y="19"/>
                    </a:lnTo>
                    <a:lnTo>
                      <a:pt x="16" y="16"/>
                    </a:lnTo>
                    <a:lnTo>
                      <a:pt x="16" y="16"/>
                    </a:lnTo>
                    <a:lnTo>
                      <a:pt x="16" y="11"/>
                    </a:lnTo>
                    <a:lnTo>
                      <a:pt x="15" y="4"/>
                    </a:lnTo>
                    <a:lnTo>
                      <a:pt x="13" y="0"/>
                    </a:lnTo>
                    <a:lnTo>
                      <a:pt x="12" y="0"/>
                    </a:lnTo>
                    <a:lnTo>
                      <a:pt x="11" y="0"/>
                    </a:lnTo>
                    <a:lnTo>
                      <a:pt x="11"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7" name="フリーフォーム 96">
                <a:extLst>
                  <a:ext uri="{FF2B5EF4-FFF2-40B4-BE49-F238E27FC236}">
                    <a16:creationId xmlns:a16="http://schemas.microsoft.com/office/drawing/2014/main" id="{00000000-0008-0000-0000-0000AD050000}"/>
                  </a:ext>
                </a:extLst>
              </p:cNvPr>
              <p:cNvSpPr>
                <a:spLocks/>
              </p:cNvSpPr>
              <p:nvPr/>
            </p:nvSpPr>
            <p:spPr bwMode="auto">
              <a:xfrm>
                <a:off x="531" y="955"/>
                <a:ext cx="1" cy="2"/>
              </a:xfrm>
              <a:custGeom>
                <a:avLst/>
                <a:gdLst>
                  <a:gd name="T0" fmla="*/ 9 w 12"/>
                  <a:gd name="T1" fmla="*/ 3 h 22"/>
                  <a:gd name="T2" fmla="*/ 9 w 12"/>
                  <a:gd name="T3" fmla="*/ 3 h 22"/>
                  <a:gd name="T4" fmla="*/ 5 w 12"/>
                  <a:gd name="T5" fmla="*/ 1 h 22"/>
                  <a:gd name="T6" fmla="*/ 1 w 12"/>
                  <a:gd name="T7" fmla="*/ 0 h 22"/>
                  <a:gd name="T8" fmla="*/ 0 w 12"/>
                  <a:gd name="T9" fmla="*/ 1 h 22"/>
                  <a:gd name="T10" fmla="*/ 0 w 12"/>
                  <a:gd name="T11" fmla="*/ 2 h 22"/>
                  <a:gd name="T12" fmla="*/ 1 w 12"/>
                  <a:gd name="T13" fmla="*/ 4 h 22"/>
                  <a:gd name="T14" fmla="*/ 1 w 12"/>
                  <a:gd name="T15" fmla="*/ 4 h 22"/>
                  <a:gd name="T16" fmla="*/ 4 w 12"/>
                  <a:gd name="T17" fmla="*/ 9 h 22"/>
                  <a:gd name="T18" fmla="*/ 6 w 12"/>
                  <a:gd name="T19" fmla="*/ 15 h 22"/>
                  <a:gd name="T20" fmla="*/ 9 w 12"/>
                  <a:gd name="T21" fmla="*/ 20 h 22"/>
                  <a:gd name="T22" fmla="*/ 11 w 12"/>
                  <a:gd name="T23" fmla="*/ 22 h 22"/>
                  <a:gd name="T24" fmla="*/ 11 w 12"/>
                  <a:gd name="T25" fmla="*/ 22 h 22"/>
                  <a:gd name="T26" fmla="*/ 11 w 12"/>
                  <a:gd name="T27" fmla="*/ 19 h 22"/>
                  <a:gd name="T28" fmla="*/ 12 w 12"/>
                  <a:gd name="T29" fmla="*/ 14 h 22"/>
                  <a:gd name="T30" fmla="*/ 11 w 12"/>
                  <a:gd name="T31" fmla="*/ 8 h 22"/>
                  <a:gd name="T32" fmla="*/ 10 w 12"/>
                  <a:gd name="T33" fmla="*/ 5 h 22"/>
                  <a:gd name="T34" fmla="*/ 9 w 12"/>
                  <a:gd name="T35" fmla="*/ 3 h 22"/>
                  <a:gd name="T36" fmla="*/ 9 w 12"/>
                  <a:gd name="T3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2">
                    <a:moveTo>
                      <a:pt x="9" y="3"/>
                    </a:moveTo>
                    <a:lnTo>
                      <a:pt x="9" y="3"/>
                    </a:lnTo>
                    <a:lnTo>
                      <a:pt x="5" y="1"/>
                    </a:lnTo>
                    <a:lnTo>
                      <a:pt x="1" y="0"/>
                    </a:lnTo>
                    <a:lnTo>
                      <a:pt x="0" y="1"/>
                    </a:lnTo>
                    <a:lnTo>
                      <a:pt x="0" y="2"/>
                    </a:lnTo>
                    <a:lnTo>
                      <a:pt x="1" y="4"/>
                    </a:lnTo>
                    <a:lnTo>
                      <a:pt x="1" y="4"/>
                    </a:lnTo>
                    <a:lnTo>
                      <a:pt x="4" y="9"/>
                    </a:lnTo>
                    <a:lnTo>
                      <a:pt x="6" y="15"/>
                    </a:lnTo>
                    <a:lnTo>
                      <a:pt x="9" y="20"/>
                    </a:lnTo>
                    <a:lnTo>
                      <a:pt x="11" y="22"/>
                    </a:lnTo>
                    <a:lnTo>
                      <a:pt x="11" y="22"/>
                    </a:lnTo>
                    <a:lnTo>
                      <a:pt x="11" y="19"/>
                    </a:lnTo>
                    <a:lnTo>
                      <a:pt x="12" y="14"/>
                    </a:lnTo>
                    <a:lnTo>
                      <a:pt x="11" y="8"/>
                    </a:lnTo>
                    <a:lnTo>
                      <a:pt x="10" y="5"/>
                    </a:lnTo>
                    <a:lnTo>
                      <a:pt x="9" y="3"/>
                    </a:lnTo>
                    <a:lnTo>
                      <a:pt x="9"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8" name="フリーフォーム 97">
                <a:extLst>
                  <a:ext uri="{FF2B5EF4-FFF2-40B4-BE49-F238E27FC236}">
                    <a16:creationId xmlns:a16="http://schemas.microsoft.com/office/drawing/2014/main" id="{00000000-0008-0000-0000-0000AE050000}"/>
                  </a:ext>
                </a:extLst>
              </p:cNvPr>
              <p:cNvSpPr>
                <a:spLocks/>
              </p:cNvSpPr>
              <p:nvPr/>
            </p:nvSpPr>
            <p:spPr bwMode="auto">
              <a:xfrm>
                <a:off x="554" y="933"/>
                <a:ext cx="3" cy="1"/>
              </a:xfrm>
              <a:custGeom>
                <a:avLst/>
                <a:gdLst>
                  <a:gd name="T0" fmla="*/ 25 w 30"/>
                  <a:gd name="T1" fmla="*/ 4 h 15"/>
                  <a:gd name="T2" fmla="*/ 25 w 30"/>
                  <a:gd name="T3" fmla="*/ 4 h 15"/>
                  <a:gd name="T4" fmla="*/ 28 w 30"/>
                  <a:gd name="T5" fmla="*/ 8 h 15"/>
                  <a:gd name="T6" fmla="*/ 30 w 30"/>
                  <a:gd name="T7" fmla="*/ 11 h 15"/>
                  <a:gd name="T8" fmla="*/ 29 w 30"/>
                  <a:gd name="T9" fmla="*/ 14 h 15"/>
                  <a:gd name="T10" fmla="*/ 28 w 30"/>
                  <a:gd name="T11" fmla="*/ 15 h 15"/>
                  <a:gd name="T12" fmla="*/ 28 w 30"/>
                  <a:gd name="T13" fmla="*/ 15 h 15"/>
                  <a:gd name="T14" fmla="*/ 24 w 30"/>
                  <a:gd name="T15" fmla="*/ 15 h 15"/>
                  <a:gd name="T16" fmla="*/ 17 w 30"/>
                  <a:gd name="T17" fmla="*/ 14 h 15"/>
                  <a:gd name="T18" fmla="*/ 8 w 30"/>
                  <a:gd name="T19" fmla="*/ 13 h 15"/>
                  <a:gd name="T20" fmla="*/ 3 w 30"/>
                  <a:gd name="T21" fmla="*/ 12 h 15"/>
                  <a:gd name="T22" fmla="*/ 3 w 30"/>
                  <a:gd name="T23" fmla="*/ 12 h 15"/>
                  <a:gd name="T24" fmla="*/ 1 w 30"/>
                  <a:gd name="T25" fmla="*/ 9 h 15"/>
                  <a:gd name="T26" fmla="*/ 0 w 30"/>
                  <a:gd name="T27" fmla="*/ 5 h 15"/>
                  <a:gd name="T28" fmla="*/ 0 w 30"/>
                  <a:gd name="T29" fmla="*/ 2 h 15"/>
                  <a:gd name="T30" fmla="*/ 1 w 30"/>
                  <a:gd name="T31" fmla="*/ 1 h 15"/>
                  <a:gd name="T32" fmla="*/ 2 w 30"/>
                  <a:gd name="T33" fmla="*/ 0 h 15"/>
                  <a:gd name="T34" fmla="*/ 2 w 30"/>
                  <a:gd name="T35" fmla="*/ 0 h 15"/>
                  <a:gd name="T36" fmla="*/ 14 w 30"/>
                  <a:gd name="T37" fmla="*/ 1 h 15"/>
                  <a:gd name="T38" fmla="*/ 21 w 30"/>
                  <a:gd name="T39" fmla="*/ 3 h 15"/>
                  <a:gd name="T40" fmla="*/ 25 w 30"/>
                  <a:gd name="T41" fmla="*/ 4 h 15"/>
                  <a:gd name="T42" fmla="*/ 25 w 30"/>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15">
                    <a:moveTo>
                      <a:pt x="25" y="4"/>
                    </a:moveTo>
                    <a:lnTo>
                      <a:pt x="25" y="4"/>
                    </a:lnTo>
                    <a:lnTo>
                      <a:pt x="28" y="8"/>
                    </a:lnTo>
                    <a:lnTo>
                      <a:pt x="30" y="11"/>
                    </a:lnTo>
                    <a:lnTo>
                      <a:pt x="29" y="14"/>
                    </a:lnTo>
                    <a:lnTo>
                      <a:pt x="28" y="15"/>
                    </a:lnTo>
                    <a:lnTo>
                      <a:pt x="28" y="15"/>
                    </a:lnTo>
                    <a:lnTo>
                      <a:pt x="24" y="15"/>
                    </a:lnTo>
                    <a:lnTo>
                      <a:pt x="17" y="14"/>
                    </a:lnTo>
                    <a:lnTo>
                      <a:pt x="8" y="13"/>
                    </a:lnTo>
                    <a:lnTo>
                      <a:pt x="3" y="12"/>
                    </a:lnTo>
                    <a:lnTo>
                      <a:pt x="3" y="12"/>
                    </a:lnTo>
                    <a:lnTo>
                      <a:pt x="1" y="9"/>
                    </a:lnTo>
                    <a:lnTo>
                      <a:pt x="0" y="5"/>
                    </a:lnTo>
                    <a:lnTo>
                      <a:pt x="0" y="2"/>
                    </a:lnTo>
                    <a:lnTo>
                      <a:pt x="1" y="1"/>
                    </a:lnTo>
                    <a:lnTo>
                      <a:pt x="2" y="0"/>
                    </a:lnTo>
                    <a:lnTo>
                      <a:pt x="2" y="0"/>
                    </a:lnTo>
                    <a:lnTo>
                      <a:pt x="14" y="1"/>
                    </a:lnTo>
                    <a:lnTo>
                      <a:pt x="21" y="3"/>
                    </a:lnTo>
                    <a:lnTo>
                      <a:pt x="25" y="4"/>
                    </a:lnTo>
                    <a:lnTo>
                      <a:pt x="25"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99" name="フリーフォーム 98">
                <a:extLst>
                  <a:ext uri="{FF2B5EF4-FFF2-40B4-BE49-F238E27FC236}">
                    <a16:creationId xmlns:a16="http://schemas.microsoft.com/office/drawing/2014/main" id="{00000000-0008-0000-0000-0000AF050000}"/>
                  </a:ext>
                </a:extLst>
              </p:cNvPr>
              <p:cNvSpPr>
                <a:spLocks/>
              </p:cNvSpPr>
              <p:nvPr/>
            </p:nvSpPr>
            <p:spPr bwMode="auto">
              <a:xfrm>
                <a:off x="582" y="920"/>
                <a:ext cx="2" cy="3"/>
              </a:xfrm>
              <a:custGeom>
                <a:avLst/>
                <a:gdLst>
                  <a:gd name="T0" fmla="*/ 23 w 24"/>
                  <a:gd name="T1" fmla="*/ 20 h 23"/>
                  <a:gd name="T2" fmla="*/ 23 w 24"/>
                  <a:gd name="T3" fmla="*/ 20 h 23"/>
                  <a:gd name="T4" fmla="*/ 21 w 24"/>
                  <a:gd name="T5" fmla="*/ 22 h 23"/>
                  <a:gd name="T6" fmla="*/ 18 w 24"/>
                  <a:gd name="T7" fmla="*/ 23 h 23"/>
                  <a:gd name="T8" fmla="*/ 13 w 24"/>
                  <a:gd name="T9" fmla="*/ 23 h 23"/>
                  <a:gd name="T10" fmla="*/ 10 w 24"/>
                  <a:gd name="T11" fmla="*/ 21 h 23"/>
                  <a:gd name="T12" fmla="*/ 4 w 24"/>
                  <a:gd name="T13" fmla="*/ 17 h 23"/>
                  <a:gd name="T14" fmla="*/ 1 w 24"/>
                  <a:gd name="T15" fmla="*/ 13 h 23"/>
                  <a:gd name="T16" fmla="*/ 1 w 24"/>
                  <a:gd name="T17" fmla="*/ 13 h 23"/>
                  <a:gd name="T18" fmla="*/ 0 w 24"/>
                  <a:gd name="T19" fmla="*/ 9 h 23"/>
                  <a:gd name="T20" fmla="*/ 1 w 24"/>
                  <a:gd name="T21" fmla="*/ 3 h 23"/>
                  <a:gd name="T22" fmla="*/ 3 w 24"/>
                  <a:gd name="T23" fmla="*/ 1 h 23"/>
                  <a:gd name="T24" fmla="*/ 4 w 24"/>
                  <a:gd name="T25" fmla="*/ 0 h 23"/>
                  <a:gd name="T26" fmla="*/ 7 w 24"/>
                  <a:gd name="T27" fmla="*/ 0 h 23"/>
                  <a:gd name="T28" fmla="*/ 10 w 24"/>
                  <a:gd name="T29" fmla="*/ 1 h 23"/>
                  <a:gd name="T30" fmla="*/ 10 w 24"/>
                  <a:gd name="T31" fmla="*/ 1 h 23"/>
                  <a:gd name="T32" fmla="*/ 17 w 24"/>
                  <a:gd name="T33" fmla="*/ 7 h 23"/>
                  <a:gd name="T34" fmla="*/ 22 w 24"/>
                  <a:gd name="T35" fmla="*/ 12 h 23"/>
                  <a:gd name="T36" fmla="*/ 24 w 24"/>
                  <a:gd name="T37" fmla="*/ 16 h 23"/>
                  <a:gd name="T38" fmla="*/ 24 w 24"/>
                  <a:gd name="T39" fmla="*/ 19 h 23"/>
                  <a:gd name="T40" fmla="*/ 23 w 24"/>
                  <a:gd name="T41" fmla="*/ 20 h 23"/>
                  <a:gd name="T42" fmla="*/ 23 w 24"/>
                  <a:gd name="T43"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23" y="20"/>
                    </a:moveTo>
                    <a:lnTo>
                      <a:pt x="23" y="20"/>
                    </a:lnTo>
                    <a:lnTo>
                      <a:pt x="21" y="22"/>
                    </a:lnTo>
                    <a:lnTo>
                      <a:pt x="18" y="23"/>
                    </a:lnTo>
                    <a:lnTo>
                      <a:pt x="13" y="23"/>
                    </a:lnTo>
                    <a:lnTo>
                      <a:pt x="10" y="21"/>
                    </a:lnTo>
                    <a:lnTo>
                      <a:pt x="4" y="17"/>
                    </a:lnTo>
                    <a:lnTo>
                      <a:pt x="1" y="13"/>
                    </a:lnTo>
                    <a:lnTo>
                      <a:pt x="1" y="13"/>
                    </a:lnTo>
                    <a:lnTo>
                      <a:pt x="0" y="9"/>
                    </a:lnTo>
                    <a:lnTo>
                      <a:pt x="1" y="3"/>
                    </a:lnTo>
                    <a:lnTo>
                      <a:pt x="3" y="1"/>
                    </a:lnTo>
                    <a:lnTo>
                      <a:pt x="4" y="0"/>
                    </a:lnTo>
                    <a:lnTo>
                      <a:pt x="7" y="0"/>
                    </a:lnTo>
                    <a:lnTo>
                      <a:pt x="10" y="1"/>
                    </a:lnTo>
                    <a:lnTo>
                      <a:pt x="10" y="1"/>
                    </a:lnTo>
                    <a:lnTo>
                      <a:pt x="17" y="7"/>
                    </a:lnTo>
                    <a:lnTo>
                      <a:pt x="22" y="12"/>
                    </a:lnTo>
                    <a:lnTo>
                      <a:pt x="24" y="16"/>
                    </a:lnTo>
                    <a:lnTo>
                      <a:pt x="24" y="19"/>
                    </a:lnTo>
                    <a:lnTo>
                      <a:pt x="23" y="20"/>
                    </a:lnTo>
                    <a:lnTo>
                      <a:pt x="23" y="2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0" name="フリーフォーム 99">
                <a:extLst>
                  <a:ext uri="{FF2B5EF4-FFF2-40B4-BE49-F238E27FC236}">
                    <a16:creationId xmlns:a16="http://schemas.microsoft.com/office/drawing/2014/main" id="{00000000-0008-0000-0000-0000B0050000}"/>
                  </a:ext>
                </a:extLst>
              </p:cNvPr>
              <p:cNvSpPr>
                <a:spLocks/>
              </p:cNvSpPr>
              <p:nvPr/>
            </p:nvSpPr>
            <p:spPr bwMode="auto">
              <a:xfrm>
                <a:off x="562" y="917"/>
                <a:ext cx="4" cy="4"/>
              </a:xfrm>
              <a:custGeom>
                <a:avLst/>
                <a:gdLst>
                  <a:gd name="T0" fmla="*/ 31 w 34"/>
                  <a:gd name="T1" fmla="*/ 0 h 31"/>
                  <a:gd name="T2" fmla="*/ 31 w 34"/>
                  <a:gd name="T3" fmla="*/ 0 h 31"/>
                  <a:gd name="T4" fmla="*/ 27 w 34"/>
                  <a:gd name="T5" fmla="*/ 1 h 31"/>
                  <a:gd name="T6" fmla="*/ 25 w 34"/>
                  <a:gd name="T7" fmla="*/ 2 h 31"/>
                  <a:gd name="T8" fmla="*/ 20 w 34"/>
                  <a:gd name="T9" fmla="*/ 7 h 31"/>
                  <a:gd name="T10" fmla="*/ 16 w 34"/>
                  <a:gd name="T11" fmla="*/ 12 h 31"/>
                  <a:gd name="T12" fmla="*/ 14 w 34"/>
                  <a:gd name="T13" fmla="*/ 15 h 31"/>
                  <a:gd name="T14" fmla="*/ 14 w 34"/>
                  <a:gd name="T15" fmla="*/ 15 h 31"/>
                  <a:gd name="T16" fmla="*/ 5 w 34"/>
                  <a:gd name="T17" fmla="*/ 21 h 31"/>
                  <a:gd name="T18" fmla="*/ 2 w 34"/>
                  <a:gd name="T19" fmla="*/ 25 h 31"/>
                  <a:gd name="T20" fmla="*/ 0 w 34"/>
                  <a:gd name="T21" fmla="*/ 27 h 31"/>
                  <a:gd name="T22" fmla="*/ 0 w 34"/>
                  <a:gd name="T23" fmla="*/ 28 h 31"/>
                  <a:gd name="T24" fmla="*/ 0 w 34"/>
                  <a:gd name="T25" fmla="*/ 28 h 31"/>
                  <a:gd name="T26" fmla="*/ 1 w 34"/>
                  <a:gd name="T27" fmla="*/ 31 h 31"/>
                  <a:gd name="T28" fmla="*/ 3 w 34"/>
                  <a:gd name="T29" fmla="*/ 31 h 31"/>
                  <a:gd name="T30" fmla="*/ 9 w 34"/>
                  <a:gd name="T31" fmla="*/ 28 h 31"/>
                  <a:gd name="T32" fmla="*/ 9 w 34"/>
                  <a:gd name="T33" fmla="*/ 28 h 31"/>
                  <a:gd name="T34" fmla="*/ 12 w 34"/>
                  <a:gd name="T35" fmla="*/ 26 h 31"/>
                  <a:gd name="T36" fmla="*/ 16 w 34"/>
                  <a:gd name="T37" fmla="*/ 24 h 31"/>
                  <a:gd name="T38" fmla="*/ 20 w 34"/>
                  <a:gd name="T39" fmla="*/ 22 h 31"/>
                  <a:gd name="T40" fmla="*/ 23 w 34"/>
                  <a:gd name="T41" fmla="*/ 21 h 31"/>
                  <a:gd name="T42" fmla="*/ 23 w 34"/>
                  <a:gd name="T43" fmla="*/ 21 h 31"/>
                  <a:gd name="T44" fmla="*/ 24 w 34"/>
                  <a:gd name="T45" fmla="*/ 20 h 31"/>
                  <a:gd name="T46" fmla="*/ 24 w 34"/>
                  <a:gd name="T47" fmla="*/ 19 h 31"/>
                  <a:gd name="T48" fmla="*/ 25 w 34"/>
                  <a:gd name="T49" fmla="*/ 16 h 31"/>
                  <a:gd name="T50" fmla="*/ 26 w 34"/>
                  <a:gd name="T51" fmla="*/ 13 h 31"/>
                  <a:gd name="T52" fmla="*/ 27 w 34"/>
                  <a:gd name="T53" fmla="*/ 10 h 31"/>
                  <a:gd name="T54" fmla="*/ 27 w 34"/>
                  <a:gd name="T55" fmla="*/ 10 h 31"/>
                  <a:gd name="T56" fmla="*/ 31 w 34"/>
                  <a:gd name="T57" fmla="*/ 7 h 31"/>
                  <a:gd name="T58" fmla="*/ 33 w 34"/>
                  <a:gd name="T59" fmla="*/ 4 h 31"/>
                  <a:gd name="T60" fmla="*/ 34 w 34"/>
                  <a:gd name="T61" fmla="*/ 3 h 31"/>
                  <a:gd name="T62" fmla="*/ 34 w 34"/>
                  <a:gd name="T63" fmla="*/ 1 h 31"/>
                  <a:gd name="T64" fmla="*/ 33 w 34"/>
                  <a:gd name="T65" fmla="*/ 0 h 31"/>
                  <a:gd name="T66" fmla="*/ 31 w 34"/>
                  <a:gd name="T67" fmla="*/ 0 h 31"/>
                  <a:gd name="T68" fmla="*/ 31 w 34"/>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1">
                    <a:moveTo>
                      <a:pt x="31" y="0"/>
                    </a:moveTo>
                    <a:lnTo>
                      <a:pt x="31" y="0"/>
                    </a:lnTo>
                    <a:lnTo>
                      <a:pt x="27" y="1"/>
                    </a:lnTo>
                    <a:lnTo>
                      <a:pt x="25" y="2"/>
                    </a:lnTo>
                    <a:lnTo>
                      <a:pt x="20" y="7"/>
                    </a:lnTo>
                    <a:lnTo>
                      <a:pt x="16" y="12"/>
                    </a:lnTo>
                    <a:lnTo>
                      <a:pt x="14" y="15"/>
                    </a:lnTo>
                    <a:lnTo>
                      <a:pt x="14" y="15"/>
                    </a:lnTo>
                    <a:lnTo>
                      <a:pt x="5" y="21"/>
                    </a:lnTo>
                    <a:lnTo>
                      <a:pt x="2" y="25"/>
                    </a:lnTo>
                    <a:lnTo>
                      <a:pt x="0" y="27"/>
                    </a:lnTo>
                    <a:lnTo>
                      <a:pt x="0" y="28"/>
                    </a:lnTo>
                    <a:lnTo>
                      <a:pt x="0" y="28"/>
                    </a:lnTo>
                    <a:lnTo>
                      <a:pt x="1" y="31"/>
                    </a:lnTo>
                    <a:lnTo>
                      <a:pt x="3" y="31"/>
                    </a:lnTo>
                    <a:lnTo>
                      <a:pt x="9" y="28"/>
                    </a:lnTo>
                    <a:lnTo>
                      <a:pt x="9" y="28"/>
                    </a:lnTo>
                    <a:lnTo>
                      <a:pt x="12" y="26"/>
                    </a:lnTo>
                    <a:lnTo>
                      <a:pt x="16" y="24"/>
                    </a:lnTo>
                    <a:lnTo>
                      <a:pt x="20" y="22"/>
                    </a:lnTo>
                    <a:lnTo>
                      <a:pt x="23" y="21"/>
                    </a:lnTo>
                    <a:lnTo>
                      <a:pt x="23" y="21"/>
                    </a:lnTo>
                    <a:lnTo>
                      <a:pt x="24" y="20"/>
                    </a:lnTo>
                    <a:lnTo>
                      <a:pt x="24" y="19"/>
                    </a:lnTo>
                    <a:lnTo>
                      <a:pt x="25" y="16"/>
                    </a:lnTo>
                    <a:lnTo>
                      <a:pt x="26" y="13"/>
                    </a:lnTo>
                    <a:lnTo>
                      <a:pt x="27" y="10"/>
                    </a:lnTo>
                    <a:lnTo>
                      <a:pt x="27" y="10"/>
                    </a:lnTo>
                    <a:lnTo>
                      <a:pt x="31" y="7"/>
                    </a:lnTo>
                    <a:lnTo>
                      <a:pt x="33" y="4"/>
                    </a:lnTo>
                    <a:lnTo>
                      <a:pt x="34" y="3"/>
                    </a:lnTo>
                    <a:lnTo>
                      <a:pt x="34" y="1"/>
                    </a:lnTo>
                    <a:lnTo>
                      <a:pt x="33" y="0"/>
                    </a:lnTo>
                    <a:lnTo>
                      <a:pt x="31" y="0"/>
                    </a:lnTo>
                    <a:lnTo>
                      <a:pt x="31"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1" name="フリーフォーム 100">
                <a:extLst>
                  <a:ext uri="{FF2B5EF4-FFF2-40B4-BE49-F238E27FC236}">
                    <a16:creationId xmlns:a16="http://schemas.microsoft.com/office/drawing/2014/main" id="{00000000-0008-0000-0000-0000B1050000}"/>
                  </a:ext>
                </a:extLst>
              </p:cNvPr>
              <p:cNvSpPr>
                <a:spLocks/>
              </p:cNvSpPr>
              <p:nvPr/>
            </p:nvSpPr>
            <p:spPr bwMode="auto">
              <a:xfrm>
                <a:off x="619" y="877"/>
                <a:ext cx="2" cy="2"/>
              </a:xfrm>
              <a:custGeom>
                <a:avLst/>
                <a:gdLst>
                  <a:gd name="T0" fmla="*/ 25 w 25"/>
                  <a:gd name="T1" fmla="*/ 15 h 18"/>
                  <a:gd name="T2" fmla="*/ 25 w 25"/>
                  <a:gd name="T3" fmla="*/ 15 h 18"/>
                  <a:gd name="T4" fmla="*/ 25 w 25"/>
                  <a:gd name="T5" fmla="*/ 17 h 18"/>
                  <a:gd name="T6" fmla="*/ 23 w 25"/>
                  <a:gd name="T7" fmla="*/ 18 h 18"/>
                  <a:gd name="T8" fmla="*/ 21 w 25"/>
                  <a:gd name="T9" fmla="*/ 18 h 18"/>
                  <a:gd name="T10" fmla="*/ 16 w 25"/>
                  <a:gd name="T11" fmla="*/ 16 h 18"/>
                  <a:gd name="T12" fmla="*/ 16 w 25"/>
                  <a:gd name="T13" fmla="*/ 16 h 18"/>
                  <a:gd name="T14" fmla="*/ 14 w 25"/>
                  <a:gd name="T15" fmla="*/ 13 h 18"/>
                  <a:gd name="T16" fmla="*/ 12 w 25"/>
                  <a:gd name="T17" fmla="*/ 13 h 18"/>
                  <a:gd name="T18" fmla="*/ 9 w 25"/>
                  <a:gd name="T19" fmla="*/ 13 h 18"/>
                  <a:gd name="T20" fmla="*/ 6 w 25"/>
                  <a:gd name="T21" fmla="*/ 13 h 18"/>
                  <a:gd name="T22" fmla="*/ 5 w 25"/>
                  <a:gd name="T23" fmla="*/ 13 h 18"/>
                  <a:gd name="T24" fmla="*/ 3 w 25"/>
                  <a:gd name="T25" fmla="*/ 12 h 18"/>
                  <a:gd name="T26" fmla="*/ 3 w 25"/>
                  <a:gd name="T27" fmla="*/ 12 h 18"/>
                  <a:gd name="T28" fmla="*/ 1 w 25"/>
                  <a:gd name="T29" fmla="*/ 8 h 18"/>
                  <a:gd name="T30" fmla="*/ 0 w 25"/>
                  <a:gd name="T31" fmla="*/ 5 h 18"/>
                  <a:gd name="T32" fmla="*/ 0 w 25"/>
                  <a:gd name="T33" fmla="*/ 2 h 18"/>
                  <a:gd name="T34" fmla="*/ 1 w 25"/>
                  <a:gd name="T35" fmla="*/ 1 h 18"/>
                  <a:gd name="T36" fmla="*/ 3 w 25"/>
                  <a:gd name="T37" fmla="*/ 0 h 18"/>
                  <a:gd name="T38" fmla="*/ 3 w 25"/>
                  <a:gd name="T39" fmla="*/ 0 h 18"/>
                  <a:gd name="T40" fmla="*/ 7 w 25"/>
                  <a:gd name="T41" fmla="*/ 1 h 18"/>
                  <a:gd name="T42" fmla="*/ 9 w 25"/>
                  <a:gd name="T43" fmla="*/ 3 h 18"/>
                  <a:gd name="T44" fmla="*/ 11 w 25"/>
                  <a:gd name="T45" fmla="*/ 5 h 18"/>
                  <a:gd name="T46" fmla="*/ 14 w 25"/>
                  <a:gd name="T47" fmla="*/ 6 h 18"/>
                  <a:gd name="T48" fmla="*/ 14 w 25"/>
                  <a:gd name="T49" fmla="*/ 6 h 18"/>
                  <a:gd name="T50" fmla="*/ 18 w 25"/>
                  <a:gd name="T51" fmla="*/ 7 h 18"/>
                  <a:gd name="T52" fmla="*/ 21 w 25"/>
                  <a:gd name="T53" fmla="*/ 9 h 18"/>
                  <a:gd name="T54" fmla="*/ 24 w 25"/>
                  <a:gd name="T55" fmla="*/ 11 h 18"/>
                  <a:gd name="T56" fmla="*/ 25 w 25"/>
                  <a:gd name="T57" fmla="*/ 15 h 18"/>
                  <a:gd name="T58" fmla="*/ 25 w 25"/>
                  <a:gd name="T59"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18">
                    <a:moveTo>
                      <a:pt x="25" y="15"/>
                    </a:moveTo>
                    <a:lnTo>
                      <a:pt x="25" y="15"/>
                    </a:lnTo>
                    <a:lnTo>
                      <a:pt x="25" y="17"/>
                    </a:lnTo>
                    <a:lnTo>
                      <a:pt x="23" y="18"/>
                    </a:lnTo>
                    <a:lnTo>
                      <a:pt x="21" y="18"/>
                    </a:lnTo>
                    <a:lnTo>
                      <a:pt x="16" y="16"/>
                    </a:lnTo>
                    <a:lnTo>
                      <a:pt x="16" y="16"/>
                    </a:lnTo>
                    <a:lnTo>
                      <a:pt x="14" y="13"/>
                    </a:lnTo>
                    <a:lnTo>
                      <a:pt x="12" y="13"/>
                    </a:lnTo>
                    <a:lnTo>
                      <a:pt x="9" y="13"/>
                    </a:lnTo>
                    <a:lnTo>
                      <a:pt x="6" y="13"/>
                    </a:lnTo>
                    <a:lnTo>
                      <a:pt x="5" y="13"/>
                    </a:lnTo>
                    <a:lnTo>
                      <a:pt x="3" y="12"/>
                    </a:lnTo>
                    <a:lnTo>
                      <a:pt x="3" y="12"/>
                    </a:lnTo>
                    <a:lnTo>
                      <a:pt x="1" y="8"/>
                    </a:lnTo>
                    <a:lnTo>
                      <a:pt x="0" y="5"/>
                    </a:lnTo>
                    <a:lnTo>
                      <a:pt x="0" y="2"/>
                    </a:lnTo>
                    <a:lnTo>
                      <a:pt x="1" y="1"/>
                    </a:lnTo>
                    <a:lnTo>
                      <a:pt x="3" y="0"/>
                    </a:lnTo>
                    <a:lnTo>
                      <a:pt x="3" y="0"/>
                    </a:lnTo>
                    <a:lnTo>
                      <a:pt x="7" y="1"/>
                    </a:lnTo>
                    <a:lnTo>
                      <a:pt x="9" y="3"/>
                    </a:lnTo>
                    <a:lnTo>
                      <a:pt x="11" y="5"/>
                    </a:lnTo>
                    <a:lnTo>
                      <a:pt x="14" y="6"/>
                    </a:lnTo>
                    <a:lnTo>
                      <a:pt x="14" y="6"/>
                    </a:lnTo>
                    <a:lnTo>
                      <a:pt x="18" y="7"/>
                    </a:lnTo>
                    <a:lnTo>
                      <a:pt x="21" y="9"/>
                    </a:lnTo>
                    <a:lnTo>
                      <a:pt x="24" y="11"/>
                    </a:lnTo>
                    <a:lnTo>
                      <a:pt x="25" y="15"/>
                    </a:lnTo>
                    <a:lnTo>
                      <a:pt x="25" y="1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2" name="フリーフォーム 101">
                <a:extLst>
                  <a:ext uri="{FF2B5EF4-FFF2-40B4-BE49-F238E27FC236}">
                    <a16:creationId xmlns:a16="http://schemas.microsoft.com/office/drawing/2014/main" id="{00000000-0008-0000-0000-0000B2050000}"/>
                  </a:ext>
                </a:extLst>
              </p:cNvPr>
              <p:cNvSpPr>
                <a:spLocks/>
              </p:cNvSpPr>
              <p:nvPr/>
            </p:nvSpPr>
            <p:spPr bwMode="auto">
              <a:xfrm>
                <a:off x="616" y="876"/>
                <a:ext cx="1" cy="2"/>
              </a:xfrm>
              <a:custGeom>
                <a:avLst/>
                <a:gdLst>
                  <a:gd name="T0" fmla="*/ 8 w 10"/>
                  <a:gd name="T1" fmla="*/ 0 h 18"/>
                  <a:gd name="T2" fmla="*/ 8 w 10"/>
                  <a:gd name="T3" fmla="*/ 0 h 18"/>
                  <a:gd name="T4" fmla="*/ 7 w 10"/>
                  <a:gd name="T5" fmla="*/ 0 h 18"/>
                  <a:gd name="T6" fmla="*/ 5 w 10"/>
                  <a:gd name="T7" fmla="*/ 2 h 18"/>
                  <a:gd name="T8" fmla="*/ 2 w 10"/>
                  <a:gd name="T9" fmla="*/ 9 h 18"/>
                  <a:gd name="T10" fmla="*/ 0 w 10"/>
                  <a:gd name="T11" fmla="*/ 15 h 18"/>
                  <a:gd name="T12" fmla="*/ 1 w 10"/>
                  <a:gd name="T13" fmla="*/ 17 h 18"/>
                  <a:gd name="T14" fmla="*/ 2 w 10"/>
                  <a:gd name="T15" fmla="*/ 18 h 18"/>
                  <a:gd name="T16" fmla="*/ 2 w 10"/>
                  <a:gd name="T17" fmla="*/ 18 h 18"/>
                  <a:gd name="T18" fmla="*/ 4 w 10"/>
                  <a:gd name="T19" fmla="*/ 18 h 18"/>
                  <a:gd name="T20" fmla="*/ 6 w 10"/>
                  <a:gd name="T21" fmla="*/ 16 h 18"/>
                  <a:gd name="T22" fmla="*/ 9 w 10"/>
                  <a:gd name="T23" fmla="*/ 10 h 18"/>
                  <a:gd name="T24" fmla="*/ 10 w 10"/>
                  <a:gd name="T25" fmla="*/ 7 h 18"/>
                  <a:gd name="T26" fmla="*/ 10 w 10"/>
                  <a:gd name="T27" fmla="*/ 4 h 18"/>
                  <a:gd name="T28" fmla="*/ 10 w 10"/>
                  <a:gd name="T29" fmla="*/ 1 h 18"/>
                  <a:gd name="T30" fmla="*/ 8 w 10"/>
                  <a:gd name="T31" fmla="*/ 0 h 18"/>
                  <a:gd name="T32" fmla="*/ 8 w 1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8" y="0"/>
                    </a:moveTo>
                    <a:lnTo>
                      <a:pt x="8" y="0"/>
                    </a:lnTo>
                    <a:lnTo>
                      <a:pt x="7" y="0"/>
                    </a:lnTo>
                    <a:lnTo>
                      <a:pt x="5" y="2"/>
                    </a:lnTo>
                    <a:lnTo>
                      <a:pt x="2" y="9"/>
                    </a:lnTo>
                    <a:lnTo>
                      <a:pt x="0" y="15"/>
                    </a:lnTo>
                    <a:lnTo>
                      <a:pt x="1" y="17"/>
                    </a:lnTo>
                    <a:lnTo>
                      <a:pt x="2" y="18"/>
                    </a:lnTo>
                    <a:lnTo>
                      <a:pt x="2" y="18"/>
                    </a:lnTo>
                    <a:lnTo>
                      <a:pt x="4" y="18"/>
                    </a:lnTo>
                    <a:lnTo>
                      <a:pt x="6" y="16"/>
                    </a:lnTo>
                    <a:lnTo>
                      <a:pt x="9" y="10"/>
                    </a:lnTo>
                    <a:lnTo>
                      <a:pt x="10" y="7"/>
                    </a:lnTo>
                    <a:lnTo>
                      <a:pt x="10" y="4"/>
                    </a:lnTo>
                    <a:lnTo>
                      <a:pt x="10" y="1"/>
                    </a:lnTo>
                    <a:lnTo>
                      <a:pt x="8" y="0"/>
                    </a:lnTo>
                    <a:lnTo>
                      <a:pt x="8"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3" name="フリーフォーム 102">
                <a:extLst>
                  <a:ext uri="{FF2B5EF4-FFF2-40B4-BE49-F238E27FC236}">
                    <a16:creationId xmlns:a16="http://schemas.microsoft.com/office/drawing/2014/main" id="{00000000-0008-0000-0000-0000B3050000}"/>
                  </a:ext>
                </a:extLst>
              </p:cNvPr>
              <p:cNvSpPr>
                <a:spLocks/>
              </p:cNvSpPr>
              <p:nvPr/>
            </p:nvSpPr>
            <p:spPr bwMode="auto">
              <a:xfrm>
                <a:off x="622" y="824"/>
                <a:ext cx="1" cy="1"/>
              </a:xfrm>
              <a:custGeom>
                <a:avLst/>
                <a:gdLst>
                  <a:gd name="T0" fmla="*/ 13 w 15"/>
                  <a:gd name="T1" fmla="*/ 1 h 12"/>
                  <a:gd name="T2" fmla="*/ 13 w 15"/>
                  <a:gd name="T3" fmla="*/ 1 h 12"/>
                  <a:gd name="T4" fmla="*/ 10 w 15"/>
                  <a:gd name="T5" fmla="*/ 0 h 12"/>
                  <a:gd name="T6" fmla="*/ 6 w 15"/>
                  <a:gd name="T7" fmla="*/ 0 h 12"/>
                  <a:gd name="T8" fmla="*/ 0 w 15"/>
                  <a:gd name="T9" fmla="*/ 1 h 12"/>
                  <a:gd name="T10" fmla="*/ 0 w 15"/>
                  <a:gd name="T11" fmla="*/ 1 h 12"/>
                  <a:gd name="T12" fmla="*/ 0 w 15"/>
                  <a:gd name="T13" fmla="*/ 2 h 12"/>
                  <a:gd name="T14" fmla="*/ 1 w 15"/>
                  <a:gd name="T15" fmla="*/ 3 h 12"/>
                  <a:gd name="T16" fmla="*/ 3 w 15"/>
                  <a:gd name="T17" fmla="*/ 7 h 12"/>
                  <a:gd name="T18" fmla="*/ 6 w 15"/>
                  <a:gd name="T19" fmla="*/ 11 h 12"/>
                  <a:gd name="T20" fmla="*/ 9 w 15"/>
                  <a:gd name="T21" fmla="*/ 12 h 12"/>
                  <a:gd name="T22" fmla="*/ 10 w 15"/>
                  <a:gd name="T23" fmla="*/ 12 h 12"/>
                  <a:gd name="T24" fmla="*/ 10 w 15"/>
                  <a:gd name="T25" fmla="*/ 12 h 12"/>
                  <a:gd name="T26" fmla="*/ 12 w 15"/>
                  <a:gd name="T27" fmla="*/ 10 h 12"/>
                  <a:gd name="T28" fmla="*/ 14 w 15"/>
                  <a:gd name="T29" fmla="*/ 7 h 12"/>
                  <a:gd name="T30" fmla="*/ 15 w 15"/>
                  <a:gd name="T31" fmla="*/ 4 h 12"/>
                  <a:gd name="T32" fmla="*/ 15 w 15"/>
                  <a:gd name="T33" fmla="*/ 2 h 12"/>
                  <a:gd name="T34" fmla="*/ 13 w 15"/>
                  <a:gd name="T35" fmla="*/ 1 h 12"/>
                  <a:gd name="T36" fmla="*/ 13 w 15"/>
                  <a:gd name="T3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2">
                    <a:moveTo>
                      <a:pt x="13" y="1"/>
                    </a:moveTo>
                    <a:lnTo>
                      <a:pt x="13" y="1"/>
                    </a:lnTo>
                    <a:lnTo>
                      <a:pt x="10" y="0"/>
                    </a:lnTo>
                    <a:lnTo>
                      <a:pt x="6" y="0"/>
                    </a:lnTo>
                    <a:lnTo>
                      <a:pt x="0" y="1"/>
                    </a:lnTo>
                    <a:lnTo>
                      <a:pt x="0" y="1"/>
                    </a:lnTo>
                    <a:lnTo>
                      <a:pt x="0" y="2"/>
                    </a:lnTo>
                    <a:lnTo>
                      <a:pt x="1" y="3"/>
                    </a:lnTo>
                    <a:lnTo>
                      <a:pt x="3" y="7"/>
                    </a:lnTo>
                    <a:lnTo>
                      <a:pt x="6" y="11"/>
                    </a:lnTo>
                    <a:lnTo>
                      <a:pt x="9" y="12"/>
                    </a:lnTo>
                    <a:lnTo>
                      <a:pt x="10" y="12"/>
                    </a:lnTo>
                    <a:lnTo>
                      <a:pt x="10" y="12"/>
                    </a:lnTo>
                    <a:lnTo>
                      <a:pt x="12" y="10"/>
                    </a:lnTo>
                    <a:lnTo>
                      <a:pt x="14" y="7"/>
                    </a:lnTo>
                    <a:lnTo>
                      <a:pt x="15" y="4"/>
                    </a:lnTo>
                    <a:lnTo>
                      <a:pt x="15" y="2"/>
                    </a:lnTo>
                    <a:lnTo>
                      <a:pt x="13" y="1"/>
                    </a:lnTo>
                    <a:lnTo>
                      <a:pt x="13"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4" name="フリーフォーム 103">
                <a:extLst>
                  <a:ext uri="{FF2B5EF4-FFF2-40B4-BE49-F238E27FC236}">
                    <a16:creationId xmlns:a16="http://schemas.microsoft.com/office/drawing/2014/main" id="{00000000-0008-0000-0000-0000B4050000}"/>
                  </a:ext>
                </a:extLst>
              </p:cNvPr>
              <p:cNvSpPr>
                <a:spLocks/>
              </p:cNvSpPr>
              <p:nvPr/>
            </p:nvSpPr>
            <p:spPr bwMode="auto">
              <a:xfrm>
                <a:off x="643" y="802"/>
                <a:ext cx="3" cy="3"/>
              </a:xfrm>
              <a:custGeom>
                <a:avLst/>
                <a:gdLst>
                  <a:gd name="T0" fmla="*/ 20 w 21"/>
                  <a:gd name="T1" fmla="*/ 0 h 28"/>
                  <a:gd name="T2" fmla="*/ 20 w 21"/>
                  <a:gd name="T3" fmla="*/ 0 h 28"/>
                  <a:gd name="T4" fmla="*/ 10 w 21"/>
                  <a:gd name="T5" fmla="*/ 1 h 28"/>
                  <a:gd name="T6" fmla="*/ 4 w 21"/>
                  <a:gd name="T7" fmla="*/ 3 h 28"/>
                  <a:gd name="T8" fmla="*/ 2 w 21"/>
                  <a:gd name="T9" fmla="*/ 4 h 28"/>
                  <a:gd name="T10" fmla="*/ 0 w 21"/>
                  <a:gd name="T11" fmla="*/ 5 h 28"/>
                  <a:gd name="T12" fmla="*/ 0 w 21"/>
                  <a:gd name="T13" fmla="*/ 5 h 28"/>
                  <a:gd name="T14" fmla="*/ 0 w 21"/>
                  <a:gd name="T15" fmla="*/ 8 h 28"/>
                  <a:gd name="T16" fmla="*/ 0 w 21"/>
                  <a:gd name="T17" fmla="*/ 11 h 28"/>
                  <a:gd name="T18" fmla="*/ 3 w 21"/>
                  <a:gd name="T19" fmla="*/ 18 h 28"/>
                  <a:gd name="T20" fmla="*/ 7 w 21"/>
                  <a:gd name="T21" fmla="*/ 26 h 28"/>
                  <a:gd name="T22" fmla="*/ 8 w 21"/>
                  <a:gd name="T23" fmla="*/ 28 h 28"/>
                  <a:gd name="T24" fmla="*/ 9 w 21"/>
                  <a:gd name="T25" fmla="*/ 28 h 28"/>
                  <a:gd name="T26" fmla="*/ 9 w 21"/>
                  <a:gd name="T27" fmla="*/ 28 h 28"/>
                  <a:gd name="T28" fmla="*/ 11 w 21"/>
                  <a:gd name="T29" fmla="*/ 27 h 28"/>
                  <a:gd name="T30" fmla="*/ 13 w 21"/>
                  <a:gd name="T31" fmla="*/ 25 h 28"/>
                  <a:gd name="T32" fmla="*/ 16 w 21"/>
                  <a:gd name="T33" fmla="*/ 21 h 28"/>
                  <a:gd name="T34" fmla="*/ 18 w 21"/>
                  <a:gd name="T35" fmla="*/ 18 h 28"/>
                  <a:gd name="T36" fmla="*/ 18 w 21"/>
                  <a:gd name="T37" fmla="*/ 18 h 28"/>
                  <a:gd name="T38" fmla="*/ 21 w 21"/>
                  <a:gd name="T39" fmla="*/ 7 h 28"/>
                  <a:gd name="T40" fmla="*/ 21 w 21"/>
                  <a:gd name="T41" fmla="*/ 2 h 28"/>
                  <a:gd name="T42" fmla="*/ 21 w 21"/>
                  <a:gd name="T43" fmla="*/ 0 h 28"/>
                  <a:gd name="T44" fmla="*/ 20 w 21"/>
                  <a:gd name="T45" fmla="*/ 0 h 28"/>
                  <a:gd name="T46" fmla="*/ 20 w 21"/>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8">
                    <a:moveTo>
                      <a:pt x="20" y="0"/>
                    </a:moveTo>
                    <a:lnTo>
                      <a:pt x="20" y="0"/>
                    </a:lnTo>
                    <a:lnTo>
                      <a:pt x="10" y="1"/>
                    </a:lnTo>
                    <a:lnTo>
                      <a:pt x="4" y="3"/>
                    </a:lnTo>
                    <a:lnTo>
                      <a:pt x="2" y="4"/>
                    </a:lnTo>
                    <a:lnTo>
                      <a:pt x="0" y="5"/>
                    </a:lnTo>
                    <a:lnTo>
                      <a:pt x="0" y="5"/>
                    </a:lnTo>
                    <a:lnTo>
                      <a:pt x="0" y="8"/>
                    </a:lnTo>
                    <a:lnTo>
                      <a:pt x="0" y="11"/>
                    </a:lnTo>
                    <a:lnTo>
                      <a:pt x="3" y="18"/>
                    </a:lnTo>
                    <a:lnTo>
                      <a:pt x="7" y="26"/>
                    </a:lnTo>
                    <a:lnTo>
                      <a:pt x="8" y="28"/>
                    </a:lnTo>
                    <a:lnTo>
                      <a:pt x="9" y="28"/>
                    </a:lnTo>
                    <a:lnTo>
                      <a:pt x="9" y="28"/>
                    </a:lnTo>
                    <a:lnTo>
                      <a:pt x="11" y="27"/>
                    </a:lnTo>
                    <a:lnTo>
                      <a:pt x="13" y="25"/>
                    </a:lnTo>
                    <a:lnTo>
                      <a:pt x="16" y="21"/>
                    </a:lnTo>
                    <a:lnTo>
                      <a:pt x="18" y="18"/>
                    </a:lnTo>
                    <a:lnTo>
                      <a:pt x="18" y="18"/>
                    </a:lnTo>
                    <a:lnTo>
                      <a:pt x="21" y="7"/>
                    </a:lnTo>
                    <a:lnTo>
                      <a:pt x="21" y="2"/>
                    </a:lnTo>
                    <a:lnTo>
                      <a:pt x="21" y="0"/>
                    </a:lnTo>
                    <a:lnTo>
                      <a:pt x="20" y="0"/>
                    </a:lnTo>
                    <a:lnTo>
                      <a:pt x="2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5" name="フリーフォーム 104">
                <a:extLst>
                  <a:ext uri="{FF2B5EF4-FFF2-40B4-BE49-F238E27FC236}">
                    <a16:creationId xmlns:a16="http://schemas.microsoft.com/office/drawing/2014/main" id="{00000000-0008-0000-0000-0000B5050000}"/>
                  </a:ext>
                </a:extLst>
              </p:cNvPr>
              <p:cNvSpPr>
                <a:spLocks/>
              </p:cNvSpPr>
              <p:nvPr/>
            </p:nvSpPr>
            <p:spPr bwMode="auto">
              <a:xfrm>
                <a:off x="650" y="792"/>
                <a:ext cx="3" cy="3"/>
              </a:xfrm>
              <a:custGeom>
                <a:avLst/>
                <a:gdLst>
                  <a:gd name="T0" fmla="*/ 26 w 28"/>
                  <a:gd name="T1" fmla="*/ 28 h 28"/>
                  <a:gd name="T2" fmla="*/ 26 w 28"/>
                  <a:gd name="T3" fmla="*/ 28 h 28"/>
                  <a:gd name="T4" fmla="*/ 23 w 28"/>
                  <a:gd name="T5" fmla="*/ 27 h 28"/>
                  <a:gd name="T6" fmla="*/ 18 w 28"/>
                  <a:gd name="T7" fmla="*/ 26 h 28"/>
                  <a:gd name="T8" fmla="*/ 18 w 28"/>
                  <a:gd name="T9" fmla="*/ 26 h 28"/>
                  <a:gd name="T10" fmla="*/ 16 w 28"/>
                  <a:gd name="T11" fmla="*/ 26 h 28"/>
                  <a:gd name="T12" fmla="*/ 15 w 28"/>
                  <a:gd name="T13" fmla="*/ 27 h 28"/>
                  <a:gd name="T14" fmla="*/ 13 w 28"/>
                  <a:gd name="T15" fmla="*/ 27 h 28"/>
                  <a:gd name="T16" fmla="*/ 11 w 28"/>
                  <a:gd name="T17" fmla="*/ 26 h 28"/>
                  <a:gd name="T18" fmla="*/ 11 w 28"/>
                  <a:gd name="T19" fmla="*/ 26 h 28"/>
                  <a:gd name="T20" fmla="*/ 7 w 28"/>
                  <a:gd name="T21" fmla="*/ 22 h 28"/>
                  <a:gd name="T22" fmla="*/ 3 w 28"/>
                  <a:gd name="T23" fmla="*/ 15 h 28"/>
                  <a:gd name="T24" fmla="*/ 1 w 28"/>
                  <a:gd name="T25" fmla="*/ 7 h 28"/>
                  <a:gd name="T26" fmla="*/ 0 w 28"/>
                  <a:gd name="T27" fmla="*/ 2 h 28"/>
                  <a:gd name="T28" fmla="*/ 0 w 28"/>
                  <a:gd name="T29" fmla="*/ 2 h 28"/>
                  <a:gd name="T30" fmla="*/ 1 w 28"/>
                  <a:gd name="T31" fmla="*/ 1 h 28"/>
                  <a:gd name="T32" fmla="*/ 3 w 28"/>
                  <a:gd name="T33" fmla="*/ 0 h 28"/>
                  <a:gd name="T34" fmla="*/ 10 w 28"/>
                  <a:gd name="T35" fmla="*/ 1 h 28"/>
                  <a:gd name="T36" fmla="*/ 17 w 28"/>
                  <a:gd name="T37" fmla="*/ 3 h 28"/>
                  <a:gd name="T38" fmla="*/ 19 w 28"/>
                  <a:gd name="T39" fmla="*/ 5 h 28"/>
                  <a:gd name="T40" fmla="*/ 20 w 28"/>
                  <a:gd name="T41" fmla="*/ 6 h 28"/>
                  <a:gd name="T42" fmla="*/ 20 w 28"/>
                  <a:gd name="T43" fmla="*/ 6 h 28"/>
                  <a:gd name="T44" fmla="*/ 20 w 28"/>
                  <a:gd name="T45" fmla="*/ 9 h 28"/>
                  <a:gd name="T46" fmla="*/ 20 w 28"/>
                  <a:gd name="T47" fmla="*/ 11 h 28"/>
                  <a:gd name="T48" fmla="*/ 20 w 28"/>
                  <a:gd name="T49" fmla="*/ 13 h 28"/>
                  <a:gd name="T50" fmla="*/ 22 w 28"/>
                  <a:gd name="T51" fmla="*/ 17 h 28"/>
                  <a:gd name="T52" fmla="*/ 22 w 28"/>
                  <a:gd name="T53" fmla="*/ 17 h 28"/>
                  <a:gd name="T54" fmla="*/ 27 w 28"/>
                  <a:gd name="T55" fmla="*/ 24 h 28"/>
                  <a:gd name="T56" fmla="*/ 28 w 28"/>
                  <a:gd name="T57" fmla="*/ 26 h 28"/>
                  <a:gd name="T58" fmla="*/ 27 w 28"/>
                  <a:gd name="T59" fmla="*/ 27 h 28"/>
                  <a:gd name="T60" fmla="*/ 26 w 28"/>
                  <a:gd name="T61" fmla="*/ 28 h 28"/>
                  <a:gd name="T62" fmla="*/ 26 w 28"/>
                  <a:gd name="T6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8">
                    <a:moveTo>
                      <a:pt x="26" y="28"/>
                    </a:moveTo>
                    <a:lnTo>
                      <a:pt x="26" y="28"/>
                    </a:lnTo>
                    <a:lnTo>
                      <a:pt x="23" y="27"/>
                    </a:lnTo>
                    <a:lnTo>
                      <a:pt x="18" y="26"/>
                    </a:lnTo>
                    <a:lnTo>
                      <a:pt x="18" y="26"/>
                    </a:lnTo>
                    <a:lnTo>
                      <a:pt x="16" y="26"/>
                    </a:lnTo>
                    <a:lnTo>
                      <a:pt x="15" y="27"/>
                    </a:lnTo>
                    <a:lnTo>
                      <a:pt x="13" y="27"/>
                    </a:lnTo>
                    <a:lnTo>
                      <a:pt x="11" y="26"/>
                    </a:lnTo>
                    <a:lnTo>
                      <a:pt x="11" y="26"/>
                    </a:lnTo>
                    <a:lnTo>
                      <a:pt x="7" y="22"/>
                    </a:lnTo>
                    <a:lnTo>
                      <a:pt x="3" y="15"/>
                    </a:lnTo>
                    <a:lnTo>
                      <a:pt x="1" y="7"/>
                    </a:lnTo>
                    <a:lnTo>
                      <a:pt x="0" y="2"/>
                    </a:lnTo>
                    <a:lnTo>
                      <a:pt x="0" y="2"/>
                    </a:lnTo>
                    <a:lnTo>
                      <a:pt x="1" y="1"/>
                    </a:lnTo>
                    <a:lnTo>
                      <a:pt x="3" y="0"/>
                    </a:lnTo>
                    <a:lnTo>
                      <a:pt x="10" y="1"/>
                    </a:lnTo>
                    <a:lnTo>
                      <a:pt x="17" y="3"/>
                    </a:lnTo>
                    <a:lnTo>
                      <a:pt x="19" y="5"/>
                    </a:lnTo>
                    <a:lnTo>
                      <a:pt x="20" y="6"/>
                    </a:lnTo>
                    <a:lnTo>
                      <a:pt x="20" y="6"/>
                    </a:lnTo>
                    <a:lnTo>
                      <a:pt x="20" y="9"/>
                    </a:lnTo>
                    <a:lnTo>
                      <a:pt x="20" y="11"/>
                    </a:lnTo>
                    <a:lnTo>
                      <a:pt x="20" y="13"/>
                    </a:lnTo>
                    <a:lnTo>
                      <a:pt x="22" y="17"/>
                    </a:lnTo>
                    <a:lnTo>
                      <a:pt x="22" y="17"/>
                    </a:lnTo>
                    <a:lnTo>
                      <a:pt x="27" y="24"/>
                    </a:lnTo>
                    <a:lnTo>
                      <a:pt x="28" y="26"/>
                    </a:lnTo>
                    <a:lnTo>
                      <a:pt x="27" y="27"/>
                    </a:lnTo>
                    <a:lnTo>
                      <a:pt x="26" y="28"/>
                    </a:lnTo>
                    <a:lnTo>
                      <a:pt x="26" y="2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6" name="フリーフォーム 105">
                <a:extLst>
                  <a:ext uri="{FF2B5EF4-FFF2-40B4-BE49-F238E27FC236}">
                    <a16:creationId xmlns:a16="http://schemas.microsoft.com/office/drawing/2014/main" id="{00000000-0008-0000-0000-0000B6050000}"/>
                  </a:ext>
                </a:extLst>
              </p:cNvPr>
              <p:cNvSpPr>
                <a:spLocks/>
              </p:cNvSpPr>
              <p:nvPr/>
            </p:nvSpPr>
            <p:spPr bwMode="auto">
              <a:xfrm>
                <a:off x="653" y="787"/>
                <a:ext cx="2" cy="2"/>
              </a:xfrm>
              <a:custGeom>
                <a:avLst/>
                <a:gdLst>
                  <a:gd name="T0" fmla="*/ 17 w 19"/>
                  <a:gd name="T1" fmla="*/ 12 h 18"/>
                  <a:gd name="T2" fmla="*/ 17 w 19"/>
                  <a:gd name="T3" fmla="*/ 12 h 18"/>
                  <a:gd name="T4" fmla="*/ 18 w 19"/>
                  <a:gd name="T5" fmla="*/ 12 h 18"/>
                  <a:gd name="T6" fmla="*/ 19 w 19"/>
                  <a:gd name="T7" fmla="*/ 13 h 18"/>
                  <a:gd name="T8" fmla="*/ 19 w 19"/>
                  <a:gd name="T9" fmla="*/ 15 h 18"/>
                  <a:gd name="T10" fmla="*/ 17 w 19"/>
                  <a:gd name="T11" fmla="*/ 17 h 18"/>
                  <a:gd name="T12" fmla="*/ 14 w 19"/>
                  <a:gd name="T13" fmla="*/ 18 h 18"/>
                  <a:gd name="T14" fmla="*/ 12 w 19"/>
                  <a:gd name="T15" fmla="*/ 18 h 18"/>
                  <a:gd name="T16" fmla="*/ 12 w 19"/>
                  <a:gd name="T17" fmla="*/ 18 h 18"/>
                  <a:gd name="T18" fmla="*/ 8 w 19"/>
                  <a:gd name="T19" fmla="*/ 17 h 18"/>
                  <a:gd name="T20" fmla="*/ 4 w 19"/>
                  <a:gd name="T21" fmla="*/ 14 h 18"/>
                  <a:gd name="T22" fmla="*/ 1 w 19"/>
                  <a:gd name="T23" fmla="*/ 10 h 18"/>
                  <a:gd name="T24" fmla="*/ 0 w 19"/>
                  <a:gd name="T25" fmla="*/ 7 h 18"/>
                  <a:gd name="T26" fmla="*/ 0 w 19"/>
                  <a:gd name="T27" fmla="*/ 7 h 18"/>
                  <a:gd name="T28" fmla="*/ 1 w 19"/>
                  <a:gd name="T29" fmla="*/ 4 h 18"/>
                  <a:gd name="T30" fmla="*/ 3 w 19"/>
                  <a:gd name="T31" fmla="*/ 1 h 18"/>
                  <a:gd name="T32" fmla="*/ 5 w 19"/>
                  <a:gd name="T33" fmla="*/ 0 h 18"/>
                  <a:gd name="T34" fmla="*/ 6 w 19"/>
                  <a:gd name="T35" fmla="*/ 0 h 18"/>
                  <a:gd name="T36" fmla="*/ 6 w 19"/>
                  <a:gd name="T37" fmla="*/ 1 h 18"/>
                  <a:gd name="T38" fmla="*/ 6 w 19"/>
                  <a:gd name="T39" fmla="*/ 1 h 18"/>
                  <a:gd name="T40" fmla="*/ 11 w 19"/>
                  <a:gd name="T41" fmla="*/ 8 h 18"/>
                  <a:gd name="T42" fmla="*/ 14 w 19"/>
                  <a:gd name="T43" fmla="*/ 11 h 18"/>
                  <a:gd name="T44" fmla="*/ 17 w 19"/>
                  <a:gd name="T45" fmla="*/ 12 h 18"/>
                  <a:gd name="T46" fmla="*/ 17 w 19"/>
                  <a:gd name="T4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8">
                    <a:moveTo>
                      <a:pt x="17" y="12"/>
                    </a:moveTo>
                    <a:lnTo>
                      <a:pt x="17" y="12"/>
                    </a:lnTo>
                    <a:lnTo>
                      <a:pt x="18" y="12"/>
                    </a:lnTo>
                    <a:lnTo>
                      <a:pt x="19" y="13"/>
                    </a:lnTo>
                    <a:lnTo>
                      <a:pt x="19" y="15"/>
                    </a:lnTo>
                    <a:lnTo>
                      <a:pt x="17" y="17"/>
                    </a:lnTo>
                    <a:lnTo>
                      <a:pt x="14" y="18"/>
                    </a:lnTo>
                    <a:lnTo>
                      <a:pt x="12" y="18"/>
                    </a:lnTo>
                    <a:lnTo>
                      <a:pt x="12" y="18"/>
                    </a:lnTo>
                    <a:lnTo>
                      <a:pt x="8" y="17"/>
                    </a:lnTo>
                    <a:lnTo>
                      <a:pt x="4" y="14"/>
                    </a:lnTo>
                    <a:lnTo>
                      <a:pt x="1" y="10"/>
                    </a:lnTo>
                    <a:lnTo>
                      <a:pt x="0" y="7"/>
                    </a:lnTo>
                    <a:lnTo>
                      <a:pt x="0" y="7"/>
                    </a:lnTo>
                    <a:lnTo>
                      <a:pt x="1" y="4"/>
                    </a:lnTo>
                    <a:lnTo>
                      <a:pt x="3" y="1"/>
                    </a:lnTo>
                    <a:lnTo>
                      <a:pt x="5" y="0"/>
                    </a:lnTo>
                    <a:lnTo>
                      <a:pt x="6" y="0"/>
                    </a:lnTo>
                    <a:lnTo>
                      <a:pt x="6" y="1"/>
                    </a:lnTo>
                    <a:lnTo>
                      <a:pt x="6" y="1"/>
                    </a:lnTo>
                    <a:lnTo>
                      <a:pt x="11" y="8"/>
                    </a:lnTo>
                    <a:lnTo>
                      <a:pt x="14" y="11"/>
                    </a:lnTo>
                    <a:lnTo>
                      <a:pt x="17" y="12"/>
                    </a:lnTo>
                    <a:lnTo>
                      <a:pt x="17" y="1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7" name="フリーフォーム 106">
                <a:extLst>
                  <a:ext uri="{FF2B5EF4-FFF2-40B4-BE49-F238E27FC236}">
                    <a16:creationId xmlns:a16="http://schemas.microsoft.com/office/drawing/2014/main" id="{00000000-0008-0000-0000-0000B7050000}"/>
                  </a:ext>
                </a:extLst>
              </p:cNvPr>
              <p:cNvSpPr>
                <a:spLocks/>
              </p:cNvSpPr>
              <p:nvPr/>
            </p:nvSpPr>
            <p:spPr bwMode="auto">
              <a:xfrm>
                <a:off x="665" y="764"/>
                <a:ext cx="4" cy="3"/>
              </a:xfrm>
              <a:custGeom>
                <a:avLst/>
                <a:gdLst>
                  <a:gd name="T0" fmla="*/ 40 w 40"/>
                  <a:gd name="T1" fmla="*/ 19 h 29"/>
                  <a:gd name="T2" fmla="*/ 40 w 40"/>
                  <a:gd name="T3" fmla="*/ 19 h 29"/>
                  <a:gd name="T4" fmla="*/ 38 w 40"/>
                  <a:gd name="T5" fmla="*/ 22 h 29"/>
                  <a:gd name="T6" fmla="*/ 36 w 40"/>
                  <a:gd name="T7" fmla="*/ 24 h 29"/>
                  <a:gd name="T8" fmla="*/ 32 w 40"/>
                  <a:gd name="T9" fmla="*/ 24 h 29"/>
                  <a:gd name="T10" fmla="*/ 32 w 40"/>
                  <a:gd name="T11" fmla="*/ 24 h 29"/>
                  <a:gd name="T12" fmla="*/ 27 w 40"/>
                  <a:gd name="T13" fmla="*/ 27 h 29"/>
                  <a:gd name="T14" fmla="*/ 25 w 40"/>
                  <a:gd name="T15" fmla="*/ 29 h 29"/>
                  <a:gd name="T16" fmla="*/ 22 w 40"/>
                  <a:gd name="T17" fmla="*/ 28 h 29"/>
                  <a:gd name="T18" fmla="*/ 22 w 40"/>
                  <a:gd name="T19" fmla="*/ 28 h 29"/>
                  <a:gd name="T20" fmla="*/ 20 w 40"/>
                  <a:gd name="T21" fmla="*/ 26 h 29"/>
                  <a:gd name="T22" fmla="*/ 18 w 40"/>
                  <a:gd name="T23" fmla="*/ 22 h 29"/>
                  <a:gd name="T24" fmla="*/ 15 w 40"/>
                  <a:gd name="T25" fmla="*/ 16 h 29"/>
                  <a:gd name="T26" fmla="*/ 15 w 40"/>
                  <a:gd name="T27" fmla="*/ 16 h 29"/>
                  <a:gd name="T28" fmla="*/ 8 w 40"/>
                  <a:gd name="T29" fmla="*/ 10 h 29"/>
                  <a:gd name="T30" fmla="*/ 2 w 40"/>
                  <a:gd name="T31" fmla="*/ 6 h 29"/>
                  <a:gd name="T32" fmla="*/ 0 w 40"/>
                  <a:gd name="T33" fmla="*/ 4 h 29"/>
                  <a:gd name="T34" fmla="*/ 0 w 40"/>
                  <a:gd name="T35" fmla="*/ 2 h 29"/>
                  <a:gd name="T36" fmla="*/ 0 w 40"/>
                  <a:gd name="T37" fmla="*/ 2 h 29"/>
                  <a:gd name="T38" fmla="*/ 1 w 40"/>
                  <a:gd name="T39" fmla="*/ 0 h 29"/>
                  <a:gd name="T40" fmla="*/ 2 w 40"/>
                  <a:gd name="T41" fmla="*/ 0 h 29"/>
                  <a:gd name="T42" fmla="*/ 9 w 40"/>
                  <a:gd name="T43" fmla="*/ 0 h 29"/>
                  <a:gd name="T44" fmla="*/ 15 w 40"/>
                  <a:gd name="T45" fmla="*/ 1 h 29"/>
                  <a:gd name="T46" fmla="*/ 21 w 40"/>
                  <a:gd name="T47" fmla="*/ 4 h 29"/>
                  <a:gd name="T48" fmla="*/ 21 w 40"/>
                  <a:gd name="T49" fmla="*/ 4 h 29"/>
                  <a:gd name="T50" fmla="*/ 32 w 40"/>
                  <a:gd name="T51" fmla="*/ 13 h 29"/>
                  <a:gd name="T52" fmla="*/ 37 w 40"/>
                  <a:gd name="T53" fmla="*/ 17 h 29"/>
                  <a:gd name="T54" fmla="*/ 40 w 40"/>
                  <a:gd name="T55" fmla="*/ 19 h 29"/>
                  <a:gd name="T56" fmla="*/ 40 w 40"/>
                  <a:gd name="T5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9">
                    <a:moveTo>
                      <a:pt x="40" y="19"/>
                    </a:moveTo>
                    <a:lnTo>
                      <a:pt x="40" y="19"/>
                    </a:lnTo>
                    <a:lnTo>
                      <a:pt x="38" y="22"/>
                    </a:lnTo>
                    <a:lnTo>
                      <a:pt x="36" y="24"/>
                    </a:lnTo>
                    <a:lnTo>
                      <a:pt x="32" y="24"/>
                    </a:lnTo>
                    <a:lnTo>
                      <a:pt x="32" y="24"/>
                    </a:lnTo>
                    <a:lnTo>
                      <a:pt x="27" y="27"/>
                    </a:lnTo>
                    <a:lnTo>
                      <a:pt x="25" y="29"/>
                    </a:lnTo>
                    <a:lnTo>
                      <a:pt x="22" y="28"/>
                    </a:lnTo>
                    <a:lnTo>
                      <a:pt x="22" y="28"/>
                    </a:lnTo>
                    <a:lnTo>
                      <a:pt x="20" y="26"/>
                    </a:lnTo>
                    <a:lnTo>
                      <a:pt x="18" y="22"/>
                    </a:lnTo>
                    <a:lnTo>
                      <a:pt x="15" y="16"/>
                    </a:lnTo>
                    <a:lnTo>
                      <a:pt x="15" y="16"/>
                    </a:lnTo>
                    <a:lnTo>
                      <a:pt x="8" y="10"/>
                    </a:lnTo>
                    <a:lnTo>
                      <a:pt x="2" y="6"/>
                    </a:lnTo>
                    <a:lnTo>
                      <a:pt x="0" y="4"/>
                    </a:lnTo>
                    <a:lnTo>
                      <a:pt x="0" y="2"/>
                    </a:lnTo>
                    <a:lnTo>
                      <a:pt x="0" y="2"/>
                    </a:lnTo>
                    <a:lnTo>
                      <a:pt x="1" y="0"/>
                    </a:lnTo>
                    <a:lnTo>
                      <a:pt x="2" y="0"/>
                    </a:lnTo>
                    <a:lnTo>
                      <a:pt x="9" y="0"/>
                    </a:lnTo>
                    <a:lnTo>
                      <a:pt x="15" y="1"/>
                    </a:lnTo>
                    <a:lnTo>
                      <a:pt x="21" y="4"/>
                    </a:lnTo>
                    <a:lnTo>
                      <a:pt x="21" y="4"/>
                    </a:lnTo>
                    <a:lnTo>
                      <a:pt x="32" y="13"/>
                    </a:lnTo>
                    <a:lnTo>
                      <a:pt x="37" y="17"/>
                    </a:lnTo>
                    <a:lnTo>
                      <a:pt x="40" y="19"/>
                    </a:lnTo>
                    <a:lnTo>
                      <a:pt x="40" y="1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8" name="フリーフォーム 107">
                <a:extLst>
                  <a:ext uri="{FF2B5EF4-FFF2-40B4-BE49-F238E27FC236}">
                    <a16:creationId xmlns:a16="http://schemas.microsoft.com/office/drawing/2014/main" id="{00000000-0008-0000-0000-0000B8050000}"/>
                  </a:ext>
                </a:extLst>
              </p:cNvPr>
              <p:cNvSpPr>
                <a:spLocks/>
              </p:cNvSpPr>
              <p:nvPr/>
            </p:nvSpPr>
            <p:spPr bwMode="auto">
              <a:xfrm>
                <a:off x="656" y="746"/>
                <a:ext cx="3" cy="2"/>
              </a:xfrm>
              <a:custGeom>
                <a:avLst/>
                <a:gdLst>
                  <a:gd name="T0" fmla="*/ 20 w 21"/>
                  <a:gd name="T1" fmla="*/ 1 h 13"/>
                  <a:gd name="T2" fmla="*/ 20 w 21"/>
                  <a:gd name="T3" fmla="*/ 1 h 13"/>
                  <a:gd name="T4" fmla="*/ 21 w 21"/>
                  <a:gd name="T5" fmla="*/ 4 h 13"/>
                  <a:gd name="T6" fmla="*/ 20 w 21"/>
                  <a:gd name="T7" fmla="*/ 8 h 13"/>
                  <a:gd name="T8" fmla="*/ 16 w 21"/>
                  <a:gd name="T9" fmla="*/ 12 h 13"/>
                  <a:gd name="T10" fmla="*/ 14 w 21"/>
                  <a:gd name="T11" fmla="*/ 13 h 13"/>
                  <a:gd name="T12" fmla="*/ 12 w 21"/>
                  <a:gd name="T13" fmla="*/ 13 h 13"/>
                  <a:gd name="T14" fmla="*/ 12 w 21"/>
                  <a:gd name="T15" fmla="*/ 13 h 13"/>
                  <a:gd name="T16" fmla="*/ 7 w 21"/>
                  <a:gd name="T17" fmla="*/ 12 h 13"/>
                  <a:gd name="T18" fmla="*/ 3 w 21"/>
                  <a:gd name="T19" fmla="*/ 9 h 13"/>
                  <a:gd name="T20" fmla="*/ 0 w 21"/>
                  <a:gd name="T21" fmla="*/ 6 h 13"/>
                  <a:gd name="T22" fmla="*/ 0 w 21"/>
                  <a:gd name="T23" fmla="*/ 4 h 13"/>
                  <a:gd name="T24" fmla="*/ 1 w 21"/>
                  <a:gd name="T25" fmla="*/ 3 h 13"/>
                  <a:gd name="T26" fmla="*/ 1 w 21"/>
                  <a:gd name="T27" fmla="*/ 3 h 13"/>
                  <a:gd name="T28" fmla="*/ 3 w 21"/>
                  <a:gd name="T29" fmla="*/ 2 h 13"/>
                  <a:gd name="T30" fmla="*/ 5 w 21"/>
                  <a:gd name="T31" fmla="*/ 1 h 13"/>
                  <a:gd name="T32" fmla="*/ 11 w 21"/>
                  <a:gd name="T33" fmla="*/ 0 h 13"/>
                  <a:gd name="T34" fmla="*/ 16 w 21"/>
                  <a:gd name="T35" fmla="*/ 0 h 13"/>
                  <a:gd name="T36" fmla="*/ 18 w 21"/>
                  <a:gd name="T37" fmla="*/ 0 h 13"/>
                  <a:gd name="T38" fmla="*/ 20 w 21"/>
                  <a:gd name="T39" fmla="*/ 1 h 13"/>
                  <a:gd name="T40" fmla="*/ 20 w 21"/>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3">
                    <a:moveTo>
                      <a:pt x="20" y="1"/>
                    </a:moveTo>
                    <a:lnTo>
                      <a:pt x="20" y="1"/>
                    </a:lnTo>
                    <a:lnTo>
                      <a:pt x="21" y="4"/>
                    </a:lnTo>
                    <a:lnTo>
                      <a:pt x="20" y="8"/>
                    </a:lnTo>
                    <a:lnTo>
                      <a:pt x="16" y="12"/>
                    </a:lnTo>
                    <a:lnTo>
                      <a:pt x="14" y="13"/>
                    </a:lnTo>
                    <a:lnTo>
                      <a:pt x="12" y="13"/>
                    </a:lnTo>
                    <a:lnTo>
                      <a:pt x="12" y="13"/>
                    </a:lnTo>
                    <a:lnTo>
                      <a:pt x="7" y="12"/>
                    </a:lnTo>
                    <a:lnTo>
                      <a:pt x="3" y="9"/>
                    </a:lnTo>
                    <a:lnTo>
                      <a:pt x="0" y="6"/>
                    </a:lnTo>
                    <a:lnTo>
                      <a:pt x="0" y="4"/>
                    </a:lnTo>
                    <a:lnTo>
                      <a:pt x="1" y="3"/>
                    </a:lnTo>
                    <a:lnTo>
                      <a:pt x="1" y="3"/>
                    </a:lnTo>
                    <a:lnTo>
                      <a:pt x="3" y="2"/>
                    </a:lnTo>
                    <a:lnTo>
                      <a:pt x="5" y="1"/>
                    </a:lnTo>
                    <a:lnTo>
                      <a:pt x="11" y="0"/>
                    </a:lnTo>
                    <a:lnTo>
                      <a:pt x="16" y="0"/>
                    </a:lnTo>
                    <a:lnTo>
                      <a:pt x="18" y="0"/>
                    </a:lnTo>
                    <a:lnTo>
                      <a:pt x="20" y="1"/>
                    </a:lnTo>
                    <a:lnTo>
                      <a:pt x="20"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09" name="フリーフォーム 108">
                <a:extLst>
                  <a:ext uri="{FF2B5EF4-FFF2-40B4-BE49-F238E27FC236}">
                    <a16:creationId xmlns:a16="http://schemas.microsoft.com/office/drawing/2014/main" id="{00000000-0008-0000-0000-0000B9050000}"/>
                  </a:ext>
                </a:extLst>
              </p:cNvPr>
              <p:cNvSpPr>
                <a:spLocks/>
              </p:cNvSpPr>
              <p:nvPr/>
            </p:nvSpPr>
            <p:spPr bwMode="auto">
              <a:xfrm>
                <a:off x="671" y="750"/>
                <a:ext cx="2" cy="1"/>
              </a:xfrm>
              <a:custGeom>
                <a:avLst/>
                <a:gdLst>
                  <a:gd name="T0" fmla="*/ 15 w 21"/>
                  <a:gd name="T1" fmla="*/ 1 h 9"/>
                  <a:gd name="T2" fmla="*/ 15 w 21"/>
                  <a:gd name="T3" fmla="*/ 1 h 9"/>
                  <a:gd name="T4" fmla="*/ 20 w 21"/>
                  <a:gd name="T5" fmla="*/ 5 h 9"/>
                  <a:gd name="T6" fmla="*/ 21 w 21"/>
                  <a:gd name="T7" fmla="*/ 6 h 9"/>
                  <a:gd name="T8" fmla="*/ 21 w 21"/>
                  <a:gd name="T9" fmla="*/ 6 h 9"/>
                  <a:gd name="T10" fmla="*/ 20 w 21"/>
                  <a:gd name="T11" fmla="*/ 7 h 9"/>
                  <a:gd name="T12" fmla="*/ 17 w 21"/>
                  <a:gd name="T13" fmla="*/ 8 h 9"/>
                  <a:gd name="T14" fmla="*/ 17 w 21"/>
                  <a:gd name="T15" fmla="*/ 8 h 9"/>
                  <a:gd name="T16" fmla="*/ 12 w 21"/>
                  <a:gd name="T17" fmla="*/ 9 h 9"/>
                  <a:gd name="T18" fmla="*/ 6 w 21"/>
                  <a:gd name="T19" fmla="*/ 9 h 9"/>
                  <a:gd name="T20" fmla="*/ 1 w 21"/>
                  <a:gd name="T21" fmla="*/ 8 h 9"/>
                  <a:gd name="T22" fmla="*/ 0 w 21"/>
                  <a:gd name="T23" fmla="*/ 8 h 9"/>
                  <a:gd name="T24" fmla="*/ 0 w 21"/>
                  <a:gd name="T25" fmla="*/ 7 h 9"/>
                  <a:gd name="T26" fmla="*/ 0 w 21"/>
                  <a:gd name="T27" fmla="*/ 7 h 9"/>
                  <a:gd name="T28" fmla="*/ 1 w 21"/>
                  <a:gd name="T29" fmla="*/ 5 h 9"/>
                  <a:gd name="T30" fmla="*/ 4 w 21"/>
                  <a:gd name="T31" fmla="*/ 1 h 9"/>
                  <a:gd name="T32" fmla="*/ 6 w 21"/>
                  <a:gd name="T33" fmla="*/ 0 h 9"/>
                  <a:gd name="T34" fmla="*/ 9 w 21"/>
                  <a:gd name="T35" fmla="*/ 0 h 9"/>
                  <a:gd name="T36" fmla="*/ 12 w 21"/>
                  <a:gd name="T37" fmla="*/ 0 h 9"/>
                  <a:gd name="T38" fmla="*/ 15 w 21"/>
                  <a:gd name="T39" fmla="*/ 1 h 9"/>
                  <a:gd name="T40" fmla="*/ 15 w 21"/>
                  <a:gd name="T4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9">
                    <a:moveTo>
                      <a:pt x="15" y="1"/>
                    </a:moveTo>
                    <a:lnTo>
                      <a:pt x="15" y="1"/>
                    </a:lnTo>
                    <a:lnTo>
                      <a:pt x="20" y="5"/>
                    </a:lnTo>
                    <a:lnTo>
                      <a:pt x="21" y="6"/>
                    </a:lnTo>
                    <a:lnTo>
                      <a:pt x="21" y="6"/>
                    </a:lnTo>
                    <a:lnTo>
                      <a:pt x="20" y="7"/>
                    </a:lnTo>
                    <a:lnTo>
                      <a:pt x="17" y="8"/>
                    </a:lnTo>
                    <a:lnTo>
                      <a:pt x="17" y="8"/>
                    </a:lnTo>
                    <a:lnTo>
                      <a:pt x="12" y="9"/>
                    </a:lnTo>
                    <a:lnTo>
                      <a:pt x="6" y="9"/>
                    </a:lnTo>
                    <a:lnTo>
                      <a:pt x="1" y="8"/>
                    </a:lnTo>
                    <a:lnTo>
                      <a:pt x="0" y="8"/>
                    </a:lnTo>
                    <a:lnTo>
                      <a:pt x="0" y="7"/>
                    </a:lnTo>
                    <a:lnTo>
                      <a:pt x="0" y="7"/>
                    </a:lnTo>
                    <a:lnTo>
                      <a:pt x="1" y="5"/>
                    </a:lnTo>
                    <a:lnTo>
                      <a:pt x="4" y="1"/>
                    </a:lnTo>
                    <a:lnTo>
                      <a:pt x="6" y="0"/>
                    </a:lnTo>
                    <a:lnTo>
                      <a:pt x="9" y="0"/>
                    </a:lnTo>
                    <a:lnTo>
                      <a:pt x="12" y="0"/>
                    </a:lnTo>
                    <a:lnTo>
                      <a:pt x="15" y="1"/>
                    </a:lnTo>
                    <a:lnTo>
                      <a:pt x="15"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0" name="フリーフォーム 109">
                <a:extLst>
                  <a:ext uri="{FF2B5EF4-FFF2-40B4-BE49-F238E27FC236}">
                    <a16:creationId xmlns:a16="http://schemas.microsoft.com/office/drawing/2014/main" id="{00000000-0008-0000-0000-0000BA050000}"/>
                  </a:ext>
                </a:extLst>
              </p:cNvPr>
              <p:cNvSpPr>
                <a:spLocks/>
              </p:cNvSpPr>
              <p:nvPr/>
            </p:nvSpPr>
            <p:spPr bwMode="auto">
              <a:xfrm>
                <a:off x="676" y="749"/>
                <a:ext cx="1" cy="1"/>
              </a:xfrm>
              <a:custGeom>
                <a:avLst/>
                <a:gdLst>
                  <a:gd name="T0" fmla="*/ 16 w 17"/>
                  <a:gd name="T1" fmla="*/ 8 h 8"/>
                  <a:gd name="T2" fmla="*/ 16 w 17"/>
                  <a:gd name="T3" fmla="*/ 8 h 8"/>
                  <a:gd name="T4" fmla="*/ 13 w 17"/>
                  <a:gd name="T5" fmla="*/ 8 h 8"/>
                  <a:gd name="T6" fmla="*/ 8 w 17"/>
                  <a:gd name="T7" fmla="*/ 7 h 8"/>
                  <a:gd name="T8" fmla="*/ 3 w 17"/>
                  <a:gd name="T9" fmla="*/ 5 h 8"/>
                  <a:gd name="T10" fmla="*/ 0 w 17"/>
                  <a:gd name="T11" fmla="*/ 3 h 8"/>
                  <a:gd name="T12" fmla="*/ 0 w 17"/>
                  <a:gd name="T13" fmla="*/ 3 h 8"/>
                  <a:gd name="T14" fmla="*/ 0 w 17"/>
                  <a:gd name="T15" fmla="*/ 2 h 8"/>
                  <a:gd name="T16" fmla="*/ 1 w 17"/>
                  <a:gd name="T17" fmla="*/ 1 h 8"/>
                  <a:gd name="T18" fmla="*/ 4 w 17"/>
                  <a:gd name="T19" fmla="*/ 0 h 8"/>
                  <a:gd name="T20" fmla="*/ 9 w 17"/>
                  <a:gd name="T21" fmla="*/ 0 h 8"/>
                  <a:gd name="T22" fmla="*/ 13 w 17"/>
                  <a:gd name="T23" fmla="*/ 1 h 8"/>
                  <a:gd name="T24" fmla="*/ 13 w 17"/>
                  <a:gd name="T25" fmla="*/ 1 h 8"/>
                  <a:gd name="T26" fmla="*/ 15 w 17"/>
                  <a:gd name="T27" fmla="*/ 3 h 8"/>
                  <a:gd name="T28" fmla="*/ 17 w 17"/>
                  <a:gd name="T29" fmla="*/ 5 h 8"/>
                  <a:gd name="T30" fmla="*/ 17 w 17"/>
                  <a:gd name="T31" fmla="*/ 7 h 8"/>
                  <a:gd name="T32" fmla="*/ 16 w 17"/>
                  <a:gd name="T33" fmla="*/ 8 h 8"/>
                  <a:gd name="T34" fmla="*/ 16 w 17"/>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8">
                    <a:moveTo>
                      <a:pt x="16" y="8"/>
                    </a:moveTo>
                    <a:lnTo>
                      <a:pt x="16" y="8"/>
                    </a:lnTo>
                    <a:lnTo>
                      <a:pt x="13" y="8"/>
                    </a:lnTo>
                    <a:lnTo>
                      <a:pt x="8" y="7"/>
                    </a:lnTo>
                    <a:lnTo>
                      <a:pt x="3" y="5"/>
                    </a:lnTo>
                    <a:lnTo>
                      <a:pt x="0" y="3"/>
                    </a:lnTo>
                    <a:lnTo>
                      <a:pt x="0" y="3"/>
                    </a:lnTo>
                    <a:lnTo>
                      <a:pt x="0" y="2"/>
                    </a:lnTo>
                    <a:lnTo>
                      <a:pt x="1" y="1"/>
                    </a:lnTo>
                    <a:lnTo>
                      <a:pt x="4" y="0"/>
                    </a:lnTo>
                    <a:lnTo>
                      <a:pt x="9" y="0"/>
                    </a:lnTo>
                    <a:lnTo>
                      <a:pt x="13" y="1"/>
                    </a:lnTo>
                    <a:lnTo>
                      <a:pt x="13" y="1"/>
                    </a:lnTo>
                    <a:lnTo>
                      <a:pt x="15" y="3"/>
                    </a:lnTo>
                    <a:lnTo>
                      <a:pt x="17" y="5"/>
                    </a:lnTo>
                    <a:lnTo>
                      <a:pt x="17" y="7"/>
                    </a:lnTo>
                    <a:lnTo>
                      <a:pt x="16" y="8"/>
                    </a:lnTo>
                    <a:lnTo>
                      <a:pt x="16"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1" name="フリーフォーム 110">
                <a:extLst>
                  <a:ext uri="{FF2B5EF4-FFF2-40B4-BE49-F238E27FC236}">
                    <a16:creationId xmlns:a16="http://schemas.microsoft.com/office/drawing/2014/main" id="{00000000-0008-0000-0000-0000BB050000}"/>
                  </a:ext>
                </a:extLst>
              </p:cNvPr>
              <p:cNvSpPr>
                <a:spLocks/>
              </p:cNvSpPr>
              <p:nvPr/>
            </p:nvSpPr>
            <p:spPr bwMode="auto">
              <a:xfrm>
                <a:off x="693" y="753"/>
                <a:ext cx="1" cy="2"/>
              </a:xfrm>
              <a:custGeom>
                <a:avLst/>
                <a:gdLst>
                  <a:gd name="T0" fmla="*/ 10 w 13"/>
                  <a:gd name="T1" fmla="*/ 0 h 16"/>
                  <a:gd name="T2" fmla="*/ 10 w 13"/>
                  <a:gd name="T3" fmla="*/ 0 h 16"/>
                  <a:gd name="T4" fmla="*/ 8 w 13"/>
                  <a:gd name="T5" fmla="*/ 0 h 16"/>
                  <a:gd name="T6" fmla="*/ 7 w 13"/>
                  <a:gd name="T7" fmla="*/ 2 h 16"/>
                  <a:gd name="T8" fmla="*/ 4 w 13"/>
                  <a:gd name="T9" fmla="*/ 5 h 16"/>
                  <a:gd name="T10" fmla="*/ 0 w 13"/>
                  <a:gd name="T11" fmla="*/ 13 h 16"/>
                  <a:gd name="T12" fmla="*/ 0 w 13"/>
                  <a:gd name="T13" fmla="*/ 13 h 16"/>
                  <a:gd name="T14" fmla="*/ 0 w 13"/>
                  <a:gd name="T15" fmla="*/ 14 h 16"/>
                  <a:gd name="T16" fmla="*/ 0 w 13"/>
                  <a:gd name="T17" fmla="*/ 16 h 16"/>
                  <a:gd name="T18" fmla="*/ 3 w 13"/>
                  <a:gd name="T19" fmla="*/ 16 h 16"/>
                  <a:gd name="T20" fmla="*/ 8 w 13"/>
                  <a:gd name="T21" fmla="*/ 16 h 16"/>
                  <a:gd name="T22" fmla="*/ 8 w 13"/>
                  <a:gd name="T23" fmla="*/ 16 h 16"/>
                  <a:gd name="T24" fmla="*/ 10 w 13"/>
                  <a:gd name="T25" fmla="*/ 12 h 16"/>
                  <a:gd name="T26" fmla="*/ 13 w 13"/>
                  <a:gd name="T27" fmla="*/ 7 h 16"/>
                  <a:gd name="T28" fmla="*/ 13 w 13"/>
                  <a:gd name="T29" fmla="*/ 2 h 16"/>
                  <a:gd name="T30" fmla="*/ 12 w 13"/>
                  <a:gd name="T31" fmla="*/ 0 h 16"/>
                  <a:gd name="T32" fmla="*/ 10 w 13"/>
                  <a:gd name="T33" fmla="*/ 0 h 16"/>
                  <a:gd name="T34" fmla="*/ 10 w 13"/>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6">
                    <a:moveTo>
                      <a:pt x="10" y="0"/>
                    </a:moveTo>
                    <a:lnTo>
                      <a:pt x="10" y="0"/>
                    </a:lnTo>
                    <a:lnTo>
                      <a:pt x="8" y="0"/>
                    </a:lnTo>
                    <a:lnTo>
                      <a:pt x="7" y="2"/>
                    </a:lnTo>
                    <a:lnTo>
                      <a:pt x="4" y="5"/>
                    </a:lnTo>
                    <a:lnTo>
                      <a:pt x="0" y="13"/>
                    </a:lnTo>
                    <a:lnTo>
                      <a:pt x="0" y="13"/>
                    </a:lnTo>
                    <a:lnTo>
                      <a:pt x="0" y="14"/>
                    </a:lnTo>
                    <a:lnTo>
                      <a:pt x="0" y="16"/>
                    </a:lnTo>
                    <a:lnTo>
                      <a:pt x="3" y="16"/>
                    </a:lnTo>
                    <a:lnTo>
                      <a:pt x="8" y="16"/>
                    </a:lnTo>
                    <a:lnTo>
                      <a:pt x="8" y="16"/>
                    </a:lnTo>
                    <a:lnTo>
                      <a:pt x="10" y="12"/>
                    </a:lnTo>
                    <a:lnTo>
                      <a:pt x="13" y="7"/>
                    </a:lnTo>
                    <a:lnTo>
                      <a:pt x="13" y="2"/>
                    </a:lnTo>
                    <a:lnTo>
                      <a:pt x="12" y="0"/>
                    </a:lnTo>
                    <a:lnTo>
                      <a:pt x="10" y="0"/>
                    </a:lnTo>
                    <a:lnTo>
                      <a:pt x="1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2" name="フリーフォーム 111">
                <a:extLst>
                  <a:ext uri="{FF2B5EF4-FFF2-40B4-BE49-F238E27FC236}">
                    <a16:creationId xmlns:a16="http://schemas.microsoft.com/office/drawing/2014/main" id="{00000000-0008-0000-0000-0000BC050000}"/>
                  </a:ext>
                </a:extLst>
              </p:cNvPr>
              <p:cNvSpPr>
                <a:spLocks/>
              </p:cNvSpPr>
              <p:nvPr/>
            </p:nvSpPr>
            <p:spPr bwMode="auto">
              <a:xfrm>
                <a:off x="639" y="811"/>
                <a:ext cx="1" cy="1"/>
              </a:xfrm>
              <a:custGeom>
                <a:avLst/>
                <a:gdLst>
                  <a:gd name="T0" fmla="*/ 11 w 11"/>
                  <a:gd name="T1" fmla="*/ 13 h 13"/>
                  <a:gd name="T2" fmla="*/ 11 w 11"/>
                  <a:gd name="T3" fmla="*/ 13 h 13"/>
                  <a:gd name="T4" fmla="*/ 8 w 11"/>
                  <a:gd name="T5" fmla="*/ 13 h 13"/>
                  <a:gd name="T6" fmla="*/ 5 w 11"/>
                  <a:gd name="T7" fmla="*/ 13 h 13"/>
                  <a:gd name="T8" fmla="*/ 3 w 11"/>
                  <a:gd name="T9" fmla="*/ 12 h 13"/>
                  <a:gd name="T10" fmla="*/ 1 w 11"/>
                  <a:gd name="T11" fmla="*/ 10 h 13"/>
                  <a:gd name="T12" fmla="*/ 1 w 11"/>
                  <a:gd name="T13" fmla="*/ 10 h 13"/>
                  <a:gd name="T14" fmla="*/ 0 w 11"/>
                  <a:gd name="T15" fmla="*/ 6 h 13"/>
                  <a:gd name="T16" fmla="*/ 0 w 11"/>
                  <a:gd name="T17" fmla="*/ 3 h 13"/>
                  <a:gd name="T18" fmla="*/ 2 w 11"/>
                  <a:gd name="T19" fmla="*/ 1 h 13"/>
                  <a:gd name="T20" fmla="*/ 3 w 11"/>
                  <a:gd name="T21" fmla="*/ 0 h 13"/>
                  <a:gd name="T22" fmla="*/ 4 w 11"/>
                  <a:gd name="T23" fmla="*/ 1 h 13"/>
                  <a:gd name="T24" fmla="*/ 4 w 11"/>
                  <a:gd name="T25" fmla="*/ 1 h 13"/>
                  <a:gd name="T26" fmla="*/ 7 w 11"/>
                  <a:gd name="T27" fmla="*/ 3 h 13"/>
                  <a:gd name="T28" fmla="*/ 10 w 11"/>
                  <a:gd name="T29" fmla="*/ 8 h 13"/>
                  <a:gd name="T30" fmla="*/ 11 w 11"/>
                  <a:gd name="T31" fmla="*/ 11 h 13"/>
                  <a:gd name="T32" fmla="*/ 11 w 11"/>
                  <a:gd name="T33" fmla="*/ 12 h 13"/>
                  <a:gd name="T34" fmla="*/ 11 w 11"/>
                  <a:gd name="T35" fmla="*/ 13 h 13"/>
                  <a:gd name="T36" fmla="*/ 11 w 1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11" y="13"/>
                    </a:moveTo>
                    <a:lnTo>
                      <a:pt x="11" y="13"/>
                    </a:lnTo>
                    <a:lnTo>
                      <a:pt x="8" y="13"/>
                    </a:lnTo>
                    <a:lnTo>
                      <a:pt x="5" y="13"/>
                    </a:lnTo>
                    <a:lnTo>
                      <a:pt x="3" y="12"/>
                    </a:lnTo>
                    <a:lnTo>
                      <a:pt x="1" y="10"/>
                    </a:lnTo>
                    <a:lnTo>
                      <a:pt x="1" y="10"/>
                    </a:lnTo>
                    <a:lnTo>
                      <a:pt x="0" y="6"/>
                    </a:lnTo>
                    <a:lnTo>
                      <a:pt x="0" y="3"/>
                    </a:lnTo>
                    <a:lnTo>
                      <a:pt x="2" y="1"/>
                    </a:lnTo>
                    <a:lnTo>
                      <a:pt x="3" y="0"/>
                    </a:lnTo>
                    <a:lnTo>
                      <a:pt x="4" y="1"/>
                    </a:lnTo>
                    <a:lnTo>
                      <a:pt x="4" y="1"/>
                    </a:lnTo>
                    <a:lnTo>
                      <a:pt x="7" y="3"/>
                    </a:lnTo>
                    <a:lnTo>
                      <a:pt x="10" y="8"/>
                    </a:lnTo>
                    <a:lnTo>
                      <a:pt x="11" y="11"/>
                    </a:lnTo>
                    <a:lnTo>
                      <a:pt x="11" y="12"/>
                    </a:lnTo>
                    <a:lnTo>
                      <a:pt x="11" y="13"/>
                    </a:lnTo>
                    <a:lnTo>
                      <a:pt x="11"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3" name="フリーフォーム 112">
                <a:extLst>
                  <a:ext uri="{FF2B5EF4-FFF2-40B4-BE49-F238E27FC236}">
                    <a16:creationId xmlns:a16="http://schemas.microsoft.com/office/drawing/2014/main" id="{00000000-0008-0000-0000-0000BD050000}"/>
                  </a:ext>
                </a:extLst>
              </p:cNvPr>
              <p:cNvSpPr>
                <a:spLocks/>
              </p:cNvSpPr>
              <p:nvPr/>
            </p:nvSpPr>
            <p:spPr bwMode="auto">
              <a:xfrm>
                <a:off x="637" y="799"/>
                <a:ext cx="1" cy="1"/>
              </a:xfrm>
              <a:custGeom>
                <a:avLst/>
                <a:gdLst>
                  <a:gd name="T0" fmla="*/ 2 w 5"/>
                  <a:gd name="T1" fmla="*/ 0 h 9"/>
                  <a:gd name="T2" fmla="*/ 2 w 5"/>
                  <a:gd name="T3" fmla="*/ 0 h 9"/>
                  <a:gd name="T4" fmla="*/ 1 w 5"/>
                  <a:gd name="T5" fmla="*/ 0 h 9"/>
                  <a:gd name="T6" fmla="*/ 0 w 5"/>
                  <a:gd name="T7" fmla="*/ 1 h 9"/>
                  <a:gd name="T8" fmla="*/ 0 w 5"/>
                  <a:gd name="T9" fmla="*/ 4 h 9"/>
                  <a:gd name="T10" fmla="*/ 1 w 5"/>
                  <a:gd name="T11" fmla="*/ 8 h 9"/>
                  <a:gd name="T12" fmla="*/ 2 w 5"/>
                  <a:gd name="T13" fmla="*/ 9 h 9"/>
                  <a:gd name="T14" fmla="*/ 3 w 5"/>
                  <a:gd name="T15" fmla="*/ 9 h 9"/>
                  <a:gd name="T16" fmla="*/ 3 w 5"/>
                  <a:gd name="T17" fmla="*/ 9 h 9"/>
                  <a:gd name="T18" fmla="*/ 4 w 5"/>
                  <a:gd name="T19" fmla="*/ 8 h 9"/>
                  <a:gd name="T20" fmla="*/ 5 w 5"/>
                  <a:gd name="T21" fmla="*/ 7 h 9"/>
                  <a:gd name="T22" fmla="*/ 4 w 5"/>
                  <a:gd name="T23" fmla="*/ 4 h 9"/>
                  <a:gd name="T24" fmla="*/ 3 w 5"/>
                  <a:gd name="T25" fmla="*/ 1 h 9"/>
                  <a:gd name="T26" fmla="*/ 2 w 5"/>
                  <a:gd name="T27" fmla="*/ 0 h 9"/>
                  <a:gd name="T28" fmla="*/ 2 w 5"/>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0"/>
                    </a:moveTo>
                    <a:lnTo>
                      <a:pt x="2" y="0"/>
                    </a:lnTo>
                    <a:lnTo>
                      <a:pt x="1" y="0"/>
                    </a:lnTo>
                    <a:lnTo>
                      <a:pt x="0" y="1"/>
                    </a:lnTo>
                    <a:lnTo>
                      <a:pt x="0" y="4"/>
                    </a:lnTo>
                    <a:lnTo>
                      <a:pt x="1" y="8"/>
                    </a:lnTo>
                    <a:lnTo>
                      <a:pt x="2" y="9"/>
                    </a:lnTo>
                    <a:lnTo>
                      <a:pt x="3" y="9"/>
                    </a:lnTo>
                    <a:lnTo>
                      <a:pt x="3" y="9"/>
                    </a:lnTo>
                    <a:lnTo>
                      <a:pt x="4" y="8"/>
                    </a:lnTo>
                    <a:lnTo>
                      <a:pt x="5" y="7"/>
                    </a:lnTo>
                    <a:lnTo>
                      <a:pt x="4" y="4"/>
                    </a:lnTo>
                    <a:lnTo>
                      <a:pt x="3" y="1"/>
                    </a:lnTo>
                    <a:lnTo>
                      <a:pt x="2" y="0"/>
                    </a:lnTo>
                    <a:lnTo>
                      <a:pt x="2"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4" name="フリーフォーム 113">
                <a:extLst>
                  <a:ext uri="{FF2B5EF4-FFF2-40B4-BE49-F238E27FC236}">
                    <a16:creationId xmlns:a16="http://schemas.microsoft.com/office/drawing/2014/main" id="{00000000-0008-0000-0000-0000BE050000}"/>
                  </a:ext>
                </a:extLst>
              </p:cNvPr>
              <p:cNvSpPr>
                <a:spLocks/>
              </p:cNvSpPr>
              <p:nvPr/>
            </p:nvSpPr>
            <p:spPr bwMode="auto">
              <a:xfrm>
                <a:off x="638" y="789"/>
                <a:ext cx="1" cy="1"/>
              </a:xfrm>
              <a:custGeom>
                <a:avLst/>
                <a:gdLst>
                  <a:gd name="T0" fmla="*/ 7 w 10"/>
                  <a:gd name="T1" fmla="*/ 8 h 10"/>
                  <a:gd name="T2" fmla="*/ 7 w 10"/>
                  <a:gd name="T3" fmla="*/ 8 h 10"/>
                  <a:gd name="T4" fmla="*/ 6 w 10"/>
                  <a:gd name="T5" fmla="*/ 10 h 10"/>
                  <a:gd name="T6" fmla="*/ 4 w 10"/>
                  <a:gd name="T7" fmla="*/ 8 h 10"/>
                  <a:gd name="T8" fmla="*/ 1 w 10"/>
                  <a:gd name="T9" fmla="*/ 6 h 10"/>
                  <a:gd name="T10" fmla="*/ 0 w 10"/>
                  <a:gd name="T11" fmla="*/ 4 h 10"/>
                  <a:gd name="T12" fmla="*/ 0 w 10"/>
                  <a:gd name="T13" fmla="*/ 3 h 10"/>
                  <a:gd name="T14" fmla="*/ 0 w 10"/>
                  <a:gd name="T15" fmla="*/ 1 h 10"/>
                  <a:gd name="T16" fmla="*/ 2 w 10"/>
                  <a:gd name="T17" fmla="*/ 0 h 10"/>
                  <a:gd name="T18" fmla="*/ 2 w 10"/>
                  <a:gd name="T19" fmla="*/ 0 h 10"/>
                  <a:gd name="T20" fmla="*/ 5 w 10"/>
                  <a:gd name="T21" fmla="*/ 0 h 10"/>
                  <a:gd name="T22" fmla="*/ 7 w 10"/>
                  <a:gd name="T23" fmla="*/ 0 h 10"/>
                  <a:gd name="T24" fmla="*/ 10 w 10"/>
                  <a:gd name="T25" fmla="*/ 2 h 10"/>
                  <a:gd name="T26" fmla="*/ 10 w 10"/>
                  <a:gd name="T27" fmla="*/ 4 h 10"/>
                  <a:gd name="T28" fmla="*/ 10 w 10"/>
                  <a:gd name="T29" fmla="*/ 5 h 10"/>
                  <a:gd name="T30" fmla="*/ 9 w 10"/>
                  <a:gd name="T31" fmla="*/ 7 h 10"/>
                  <a:gd name="T32" fmla="*/ 7 w 10"/>
                  <a:gd name="T33" fmla="*/ 8 h 10"/>
                  <a:gd name="T34" fmla="*/ 7 w 10"/>
                  <a:gd name="T3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7" y="8"/>
                    </a:moveTo>
                    <a:lnTo>
                      <a:pt x="7" y="8"/>
                    </a:lnTo>
                    <a:lnTo>
                      <a:pt x="6" y="10"/>
                    </a:lnTo>
                    <a:lnTo>
                      <a:pt x="4" y="8"/>
                    </a:lnTo>
                    <a:lnTo>
                      <a:pt x="1" y="6"/>
                    </a:lnTo>
                    <a:lnTo>
                      <a:pt x="0" y="4"/>
                    </a:lnTo>
                    <a:lnTo>
                      <a:pt x="0" y="3"/>
                    </a:lnTo>
                    <a:lnTo>
                      <a:pt x="0" y="1"/>
                    </a:lnTo>
                    <a:lnTo>
                      <a:pt x="2" y="0"/>
                    </a:lnTo>
                    <a:lnTo>
                      <a:pt x="2" y="0"/>
                    </a:lnTo>
                    <a:lnTo>
                      <a:pt x="5" y="0"/>
                    </a:lnTo>
                    <a:lnTo>
                      <a:pt x="7" y="0"/>
                    </a:lnTo>
                    <a:lnTo>
                      <a:pt x="10" y="2"/>
                    </a:lnTo>
                    <a:lnTo>
                      <a:pt x="10" y="4"/>
                    </a:lnTo>
                    <a:lnTo>
                      <a:pt x="10" y="5"/>
                    </a:lnTo>
                    <a:lnTo>
                      <a:pt x="9" y="7"/>
                    </a:lnTo>
                    <a:lnTo>
                      <a:pt x="7" y="8"/>
                    </a:lnTo>
                    <a:lnTo>
                      <a:pt x="7"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5" name="フリーフォーム 114">
                <a:extLst>
                  <a:ext uri="{FF2B5EF4-FFF2-40B4-BE49-F238E27FC236}">
                    <a16:creationId xmlns:a16="http://schemas.microsoft.com/office/drawing/2014/main" id="{00000000-0008-0000-0000-0000BF050000}"/>
                  </a:ext>
                </a:extLst>
              </p:cNvPr>
              <p:cNvSpPr>
                <a:spLocks/>
              </p:cNvSpPr>
              <p:nvPr/>
            </p:nvSpPr>
            <p:spPr bwMode="auto">
              <a:xfrm>
                <a:off x="438" y="1006"/>
                <a:ext cx="9" cy="10"/>
              </a:xfrm>
              <a:custGeom>
                <a:avLst/>
                <a:gdLst>
                  <a:gd name="T0" fmla="*/ 77 w 81"/>
                  <a:gd name="T1" fmla="*/ 86 h 86"/>
                  <a:gd name="T2" fmla="*/ 53 w 81"/>
                  <a:gd name="T3" fmla="*/ 79 h 86"/>
                  <a:gd name="T4" fmla="*/ 47 w 81"/>
                  <a:gd name="T5" fmla="*/ 79 h 86"/>
                  <a:gd name="T6" fmla="*/ 30 w 81"/>
                  <a:gd name="T7" fmla="*/ 82 h 86"/>
                  <a:gd name="T8" fmla="*/ 23 w 81"/>
                  <a:gd name="T9" fmla="*/ 81 h 86"/>
                  <a:gd name="T10" fmla="*/ 14 w 81"/>
                  <a:gd name="T11" fmla="*/ 78 h 86"/>
                  <a:gd name="T12" fmla="*/ 3 w 81"/>
                  <a:gd name="T13" fmla="*/ 69 h 86"/>
                  <a:gd name="T14" fmla="*/ 0 w 81"/>
                  <a:gd name="T15" fmla="*/ 63 h 86"/>
                  <a:gd name="T16" fmla="*/ 0 w 81"/>
                  <a:gd name="T17" fmla="*/ 61 h 86"/>
                  <a:gd name="T18" fmla="*/ 4 w 81"/>
                  <a:gd name="T19" fmla="*/ 60 h 86"/>
                  <a:gd name="T20" fmla="*/ 13 w 81"/>
                  <a:gd name="T21" fmla="*/ 64 h 86"/>
                  <a:gd name="T22" fmla="*/ 15 w 81"/>
                  <a:gd name="T23" fmla="*/ 63 h 86"/>
                  <a:gd name="T24" fmla="*/ 15 w 81"/>
                  <a:gd name="T25" fmla="*/ 60 h 86"/>
                  <a:gd name="T26" fmla="*/ 11 w 81"/>
                  <a:gd name="T27" fmla="*/ 52 h 86"/>
                  <a:gd name="T28" fmla="*/ 8 w 81"/>
                  <a:gd name="T29" fmla="*/ 41 h 86"/>
                  <a:gd name="T30" fmla="*/ 11 w 81"/>
                  <a:gd name="T31" fmla="*/ 33 h 86"/>
                  <a:gd name="T32" fmla="*/ 16 w 81"/>
                  <a:gd name="T33" fmla="*/ 27 h 86"/>
                  <a:gd name="T34" fmla="*/ 18 w 81"/>
                  <a:gd name="T35" fmla="*/ 26 h 86"/>
                  <a:gd name="T36" fmla="*/ 19 w 81"/>
                  <a:gd name="T37" fmla="*/ 25 h 86"/>
                  <a:gd name="T38" fmla="*/ 14 w 81"/>
                  <a:gd name="T39" fmla="*/ 12 h 86"/>
                  <a:gd name="T40" fmla="*/ 11 w 81"/>
                  <a:gd name="T41" fmla="*/ 4 h 86"/>
                  <a:gd name="T42" fmla="*/ 12 w 81"/>
                  <a:gd name="T43" fmla="*/ 0 h 86"/>
                  <a:gd name="T44" fmla="*/ 14 w 81"/>
                  <a:gd name="T45" fmla="*/ 0 h 86"/>
                  <a:gd name="T46" fmla="*/ 21 w 81"/>
                  <a:gd name="T47" fmla="*/ 3 h 86"/>
                  <a:gd name="T48" fmla="*/ 27 w 81"/>
                  <a:gd name="T49" fmla="*/ 12 h 86"/>
                  <a:gd name="T50" fmla="*/ 34 w 81"/>
                  <a:gd name="T51" fmla="*/ 30 h 86"/>
                  <a:gd name="T52" fmla="*/ 35 w 81"/>
                  <a:gd name="T53" fmla="*/ 31 h 86"/>
                  <a:gd name="T54" fmla="*/ 36 w 81"/>
                  <a:gd name="T55" fmla="*/ 40 h 86"/>
                  <a:gd name="T56" fmla="*/ 39 w 81"/>
                  <a:gd name="T57" fmla="*/ 47 h 86"/>
                  <a:gd name="T58" fmla="*/ 40 w 81"/>
                  <a:gd name="T59" fmla="*/ 49 h 86"/>
                  <a:gd name="T60" fmla="*/ 55 w 81"/>
                  <a:gd name="T61" fmla="*/ 56 h 86"/>
                  <a:gd name="T62" fmla="*/ 57 w 81"/>
                  <a:gd name="T63" fmla="*/ 59 h 86"/>
                  <a:gd name="T64" fmla="*/ 66 w 81"/>
                  <a:gd name="T65" fmla="*/ 66 h 86"/>
                  <a:gd name="T66" fmla="*/ 75 w 81"/>
                  <a:gd name="T67" fmla="*/ 72 h 86"/>
                  <a:gd name="T68" fmla="*/ 80 w 81"/>
                  <a:gd name="T69" fmla="*/ 79 h 86"/>
                  <a:gd name="T70" fmla="*/ 81 w 81"/>
                  <a:gd name="T71" fmla="*/ 85 h 86"/>
                  <a:gd name="T72" fmla="*/ 77 w 81"/>
                  <a:gd name="T7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86">
                    <a:moveTo>
                      <a:pt x="77" y="86"/>
                    </a:moveTo>
                    <a:lnTo>
                      <a:pt x="77" y="86"/>
                    </a:lnTo>
                    <a:lnTo>
                      <a:pt x="63" y="81"/>
                    </a:lnTo>
                    <a:lnTo>
                      <a:pt x="53" y="79"/>
                    </a:lnTo>
                    <a:lnTo>
                      <a:pt x="47" y="79"/>
                    </a:lnTo>
                    <a:lnTo>
                      <a:pt x="47" y="79"/>
                    </a:lnTo>
                    <a:lnTo>
                      <a:pt x="37" y="82"/>
                    </a:lnTo>
                    <a:lnTo>
                      <a:pt x="30" y="82"/>
                    </a:lnTo>
                    <a:lnTo>
                      <a:pt x="23" y="81"/>
                    </a:lnTo>
                    <a:lnTo>
                      <a:pt x="23" y="81"/>
                    </a:lnTo>
                    <a:lnTo>
                      <a:pt x="18" y="80"/>
                    </a:lnTo>
                    <a:lnTo>
                      <a:pt x="14" y="78"/>
                    </a:lnTo>
                    <a:lnTo>
                      <a:pt x="6" y="72"/>
                    </a:lnTo>
                    <a:lnTo>
                      <a:pt x="3" y="69"/>
                    </a:lnTo>
                    <a:lnTo>
                      <a:pt x="1" y="66"/>
                    </a:lnTo>
                    <a:lnTo>
                      <a:pt x="0" y="63"/>
                    </a:lnTo>
                    <a:lnTo>
                      <a:pt x="0" y="61"/>
                    </a:lnTo>
                    <a:lnTo>
                      <a:pt x="0" y="61"/>
                    </a:lnTo>
                    <a:lnTo>
                      <a:pt x="2" y="60"/>
                    </a:lnTo>
                    <a:lnTo>
                      <a:pt x="4" y="60"/>
                    </a:lnTo>
                    <a:lnTo>
                      <a:pt x="9" y="62"/>
                    </a:lnTo>
                    <a:lnTo>
                      <a:pt x="13" y="64"/>
                    </a:lnTo>
                    <a:lnTo>
                      <a:pt x="14" y="64"/>
                    </a:lnTo>
                    <a:lnTo>
                      <a:pt x="15" y="63"/>
                    </a:lnTo>
                    <a:lnTo>
                      <a:pt x="15" y="63"/>
                    </a:lnTo>
                    <a:lnTo>
                      <a:pt x="15" y="60"/>
                    </a:lnTo>
                    <a:lnTo>
                      <a:pt x="14" y="58"/>
                    </a:lnTo>
                    <a:lnTo>
                      <a:pt x="11" y="52"/>
                    </a:lnTo>
                    <a:lnTo>
                      <a:pt x="9" y="45"/>
                    </a:lnTo>
                    <a:lnTo>
                      <a:pt x="8" y="41"/>
                    </a:lnTo>
                    <a:lnTo>
                      <a:pt x="8" y="41"/>
                    </a:lnTo>
                    <a:lnTo>
                      <a:pt x="11" y="33"/>
                    </a:lnTo>
                    <a:lnTo>
                      <a:pt x="15" y="29"/>
                    </a:lnTo>
                    <a:lnTo>
                      <a:pt x="16" y="27"/>
                    </a:lnTo>
                    <a:lnTo>
                      <a:pt x="18" y="26"/>
                    </a:lnTo>
                    <a:lnTo>
                      <a:pt x="18" y="26"/>
                    </a:lnTo>
                    <a:lnTo>
                      <a:pt x="19" y="26"/>
                    </a:lnTo>
                    <a:lnTo>
                      <a:pt x="19" y="25"/>
                    </a:lnTo>
                    <a:lnTo>
                      <a:pt x="18" y="22"/>
                    </a:lnTo>
                    <a:lnTo>
                      <a:pt x="14" y="12"/>
                    </a:lnTo>
                    <a:lnTo>
                      <a:pt x="12" y="8"/>
                    </a:lnTo>
                    <a:lnTo>
                      <a:pt x="11" y="4"/>
                    </a:lnTo>
                    <a:lnTo>
                      <a:pt x="11" y="1"/>
                    </a:lnTo>
                    <a:lnTo>
                      <a:pt x="12" y="0"/>
                    </a:lnTo>
                    <a:lnTo>
                      <a:pt x="14" y="0"/>
                    </a:lnTo>
                    <a:lnTo>
                      <a:pt x="14" y="0"/>
                    </a:lnTo>
                    <a:lnTo>
                      <a:pt x="18" y="1"/>
                    </a:lnTo>
                    <a:lnTo>
                      <a:pt x="21" y="3"/>
                    </a:lnTo>
                    <a:lnTo>
                      <a:pt x="25" y="7"/>
                    </a:lnTo>
                    <a:lnTo>
                      <a:pt x="27" y="12"/>
                    </a:lnTo>
                    <a:lnTo>
                      <a:pt x="31" y="23"/>
                    </a:lnTo>
                    <a:lnTo>
                      <a:pt x="34" y="30"/>
                    </a:lnTo>
                    <a:lnTo>
                      <a:pt x="34" y="30"/>
                    </a:lnTo>
                    <a:lnTo>
                      <a:pt x="35" y="31"/>
                    </a:lnTo>
                    <a:lnTo>
                      <a:pt x="36" y="34"/>
                    </a:lnTo>
                    <a:lnTo>
                      <a:pt x="36" y="40"/>
                    </a:lnTo>
                    <a:lnTo>
                      <a:pt x="37" y="45"/>
                    </a:lnTo>
                    <a:lnTo>
                      <a:pt x="39" y="47"/>
                    </a:lnTo>
                    <a:lnTo>
                      <a:pt x="40" y="49"/>
                    </a:lnTo>
                    <a:lnTo>
                      <a:pt x="40" y="49"/>
                    </a:lnTo>
                    <a:lnTo>
                      <a:pt x="50" y="54"/>
                    </a:lnTo>
                    <a:lnTo>
                      <a:pt x="55" y="56"/>
                    </a:lnTo>
                    <a:lnTo>
                      <a:pt x="57" y="59"/>
                    </a:lnTo>
                    <a:lnTo>
                      <a:pt x="57" y="59"/>
                    </a:lnTo>
                    <a:lnTo>
                      <a:pt x="60" y="62"/>
                    </a:lnTo>
                    <a:lnTo>
                      <a:pt x="66" y="66"/>
                    </a:lnTo>
                    <a:lnTo>
                      <a:pt x="75" y="72"/>
                    </a:lnTo>
                    <a:lnTo>
                      <a:pt x="75" y="72"/>
                    </a:lnTo>
                    <a:lnTo>
                      <a:pt x="77" y="74"/>
                    </a:lnTo>
                    <a:lnTo>
                      <a:pt x="80" y="79"/>
                    </a:lnTo>
                    <a:lnTo>
                      <a:pt x="81" y="82"/>
                    </a:lnTo>
                    <a:lnTo>
                      <a:pt x="81" y="85"/>
                    </a:lnTo>
                    <a:lnTo>
                      <a:pt x="80" y="86"/>
                    </a:lnTo>
                    <a:lnTo>
                      <a:pt x="77" y="86"/>
                    </a:lnTo>
                    <a:lnTo>
                      <a:pt x="77" y="8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6" name="フリーフォーム 115">
                <a:extLst>
                  <a:ext uri="{FF2B5EF4-FFF2-40B4-BE49-F238E27FC236}">
                    <a16:creationId xmlns:a16="http://schemas.microsoft.com/office/drawing/2014/main" id="{00000000-0008-0000-0000-0000C0050000}"/>
                  </a:ext>
                </a:extLst>
              </p:cNvPr>
              <p:cNvSpPr>
                <a:spLocks/>
              </p:cNvSpPr>
              <p:nvPr/>
            </p:nvSpPr>
            <p:spPr bwMode="auto">
              <a:xfrm>
                <a:off x="434" y="1007"/>
                <a:ext cx="4" cy="3"/>
              </a:xfrm>
              <a:custGeom>
                <a:avLst/>
                <a:gdLst>
                  <a:gd name="T0" fmla="*/ 29 w 33"/>
                  <a:gd name="T1" fmla="*/ 27 h 28"/>
                  <a:gd name="T2" fmla="*/ 29 w 33"/>
                  <a:gd name="T3" fmla="*/ 27 h 28"/>
                  <a:gd name="T4" fmla="*/ 24 w 33"/>
                  <a:gd name="T5" fmla="*/ 28 h 28"/>
                  <a:gd name="T6" fmla="*/ 21 w 33"/>
                  <a:gd name="T7" fmla="*/ 27 h 28"/>
                  <a:gd name="T8" fmla="*/ 17 w 33"/>
                  <a:gd name="T9" fmla="*/ 27 h 28"/>
                  <a:gd name="T10" fmla="*/ 13 w 33"/>
                  <a:gd name="T11" fmla="*/ 27 h 28"/>
                  <a:gd name="T12" fmla="*/ 13 w 33"/>
                  <a:gd name="T13" fmla="*/ 27 h 28"/>
                  <a:gd name="T14" fmla="*/ 5 w 33"/>
                  <a:gd name="T15" fmla="*/ 27 h 28"/>
                  <a:gd name="T16" fmla="*/ 2 w 33"/>
                  <a:gd name="T17" fmla="*/ 26 h 28"/>
                  <a:gd name="T18" fmla="*/ 0 w 33"/>
                  <a:gd name="T19" fmla="*/ 25 h 28"/>
                  <a:gd name="T20" fmla="*/ 0 w 33"/>
                  <a:gd name="T21" fmla="*/ 25 h 28"/>
                  <a:gd name="T22" fmla="*/ 0 w 33"/>
                  <a:gd name="T23" fmla="*/ 24 h 28"/>
                  <a:gd name="T24" fmla="*/ 1 w 33"/>
                  <a:gd name="T25" fmla="*/ 23 h 28"/>
                  <a:gd name="T26" fmla="*/ 4 w 33"/>
                  <a:gd name="T27" fmla="*/ 20 h 28"/>
                  <a:gd name="T28" fmla="*/ 7 w 33"/>
                  <a:gd name="T29" fmla="*/ 18 h 28"/>
                  <a:gd name="T30" fmla="*/ 8 w 33"/>
                  <a:gd name="T31" fmla="*/ 17 h 28"/>
                  <a:gd name="T32" fmla="*/ 8 w 33"/>
                  <a:gd name="T33" fmla="*/ 16 h 28"/>
                  <a:gd name="T34" fmla="*/ 8 w 33"/>
                  <a:gd name="T35" fmla="*/ 16 h 28"/>
                  <a:gd name="T36" fmla="*/ 6 w 33"/>
                  <a:gd name="T37" fmla="*/ 6 h 28"/>
                  <a:gd name="T38" fmla="*/ 6 w 33"/>
                  <a:gd name="T39" fmla="*/ 2 h 28"/>
                  <a:gd name="T40" fmla="*/ 6 w 33"/>
                  <a:gd name="T41" fmla="*/ 1 h 28"/>
                  <a:gd name="T42" fmla="*/ 8 w 33"/>
                  <a:gd name="T43" fmla="*/ 0 h 28"/>
                  <a:gd name="T44" fmla="*/ 8 w 33"/>
                  <a:gd name="T45" fmla="*/ 0 h 28"/>
                  <a:gd name="T46" fmla="*/ 11 w 33"/>
                  <a:gd name="T47" fmla="*/ 1 h 28"/>
                  <a:gd name="T48" fmla="*/ 15 w 33"/>
                  <a:gd name="T49" fmla="*/ 3 h 28"/>
                  <a:gd name="T50" fmla="*/ 20 w 33"/>
                  <a:gd name="T51" fmla="*/ 7 h 28"/>
                  <a:gd name="T52" fmla="*/ 25 w 33"/>
                  <a:gd name="T53" fmla="*/ 12 h 28"/>
                  <a:gd name="T54" fmla="*/ 30 w 33"/>
                  <a:gd name="T55" fmla="*/ 17 h 28"/>
                  <a:gd name="T56" fmla="*/ 32 w 33"/>
                  <a:gd name="T57" fmla="*/ 21 h 28"/>
                  <a:gd name="T58" fmla="*/ 33 w 33"/>
                  <a:gd name="T59" fmla="*/ 23 h 28"/>
                  <a:gd name="T60" fmla="*/ 32 w 33"/>
                  <a:gd name="T61" fmla="*/ 25 h 28"/>
                  <a:gd name="T62" fmla="*/ 31 w 33"/>
                  <a:gd name="T63" fmla="*/ 26 h 28"/>
                  <a:gd name="T64" fmla="*/ 29 w 33"/>
                  <a:gd name="T65" fmla="*/ 27 h 28"/>
                  <a:gd name="T66" fmla="*/ 29 w 33"/>
                  <a:gd name="T6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8">
                    <a:moveTo>
                      <a:pt x="29" y="27"/>
                    </a:moveTo>
                    <a:lnTo>
                      <a:pt x="29" y="27"/>
                    </a:lnTo>
                    <a:lnTo>
                      <a:pt x="24" y="28"/>
                    </a:lnTo>
                    <a:lnTo>
                      <a:pt x="21" y="27"/>
                    </a:lnTo>
                    <a:lnTo>
                      <a:pt x="17" y="27"/>
                    </a:lnTo>
                    <a:lnTo>
                      <a:pt x="13" y="27"/>
                    </a:lnTo>
                    <a:lnTo>
                      <a:pt x="13" y="27"/>
                    </a:lnTo>
                    <a:lnTo>
                      <a:pt x="5" y="27"/>
                    </a:lnTo>
                    <a:lnTo>
                      <a:pt x="2" y="26"/>
                    </a:lnTo>
                    <a:lnTo>
                      <a:pt x="0" y="25"/>
                    </a:lnTo>
                    <a:lnTo>
                      <a:pt x="0" y="25"/>
                    </a:lnTo>
                    <a:lnTo>
                      <a:pt x="0" y="24"/>
                    </a:lnTo>
                    <a:lnTo>
                      <a:pt x="1" y="23"/>
                    </a:lnTo>
                    <a:lnTo>
                      <a:pt x="4" y="20"/>
                    </a:lnTo>
                    <a:lnTo>
                      <a:pt x="7" y="18"/>
                    </a:lnTo>
                    <a:lnTo>
                      <a:pt x="8" y="17"/>
                    </a:lnTo>
                    <a:lnTo>
                      <a:pt x="8" y="16"/>
                    </a:lnTo>
                    <a:lnTo>
                      <a:pt x="8" y="16"/>
                    </a:lnTo>
                    <a:lnTo>
                      <a:pt x="6" y="6"/>
                    </a:lnTo>
                    <a:lnTo>
                      <a:pt x="6" y="2"/>
                    </a:lnTo>
                    <a:lnTo>
                      <a:pt x="6" y="1"/>
                    </a:lnTo>
                    <a:lnTo>
                      <a:pt x="8" y="0"/>
                    </a:lnTo>
                    <a:lnTo>
                      <a:pt x="8" y="0"/>
                    </a:lnTo>
                    <a:lnTo>
                      <a:pt x="11" y="1"/>
                    </a:lnTo>
                    <a:lnTo>
                      <a:pt x="15" y="3"/>
                    </a:lnTo>
                    <a:lnTo>
                      <a:pt x="20" y="7"/>
                    </a:lnTo>
                    <a:lnTo>
                      <a:pt x="25" y="12"/>
                    </a:lnTo>
                    <a:lnTo>
                      <a:pt x="30" y="17"/>
                    </a:lnTo>
                    <a:lnTo>
                      <a:pt x="32" y="21"/>
                    </a:lnTo>
                    <a:lnTo>
                      <a:pt x="33" y="23"/>
                    </a:lnTo>
                    <a:lnTo>
                      <a:pt x="32" y="25"/>
                    </a:lnTo>
                    <a:lnTo>
                      <a:pt x="31" y="26"/>
                    </a:lnTo>
                    <a:lnTo>
                      <a:pt x="29" y="27"/>
                    </a:lnTo>
                    <a:lnTo>
                      <a:pt x="29" y="2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7" name="フリーフォーム 116">
                <a:extLst>
                  <a:ext uri="{FF2B5EF4-FFF2-40B4-BE49-F238E27FC236}">
                    <a16:creationId xmlns:a16="http://schemas.microsoft.com/office/drawing/2014/main" id="{00000000-0008-0000-0000-0000C1050000}"/>
                  </a:ext>
                </a:extLst>
              </p:cNvPr>
              <p:cNvSpPr>
                <a:spLocks/>
              </p:cNvSpPr>
              <p:nvPr/>
            </p:nvSpPr>
            <p:spPr bwMode="auto">
              <a:xfrm>
                <a:off x="413" y="1014"/>
                <a:ext cx="3" cy="1"/>
              </a:xfrm>
              <a:custGeom>
                <a:avLst/>
                <a:gdLst>
                  <a:gd name="T0" fmla="*/ 21 w 21"/>
                  <a:gd name="T1" fmla="*/ 4 h 11"/>
                  <a:gd name="T2" fmla="*/ 21 w 21"/>
                  <a:gd name="T3" fmla="*/ 4 h 11"/>
                  <a:gd name="T4" fmla="*/ 21 w 21"/>
                  <a:gd name="T5" fmla="*/ 6 h 11"/>
                  <a:gd name="T6" fmla="*/ 18 w 21"/>
                  <a:gd name="T7" fmla="*/ 8 h 11"/>
                  <a:gd name="T8" fmla="*/ 16 w 21"/>
                  <a:gd name="T9" fmla="*/ 9 h 11"/>
                  <a:gd name="T10" fmla="*/ 12 w 21"/>
                  <a:gd name="T11" fmla="*/ 10 h 11"/>
                  <a:gd name="T12" fmla="*/ 4 w 21"/>
                  <a:gd name="T13" fmla="*/ 11 h 11"/>
                  <a:gd name="T14" fmla="*/ 2 w 21"/>
                  <a:gd name="T15" fmla="*/ 10 h 11"/>
                  <a:gd name="T16" fmla="*/ 0 w 21"/>
                  <a:gd name="T17" fmla="*/ 9 h 11"/>
                  <a:gd name="T18" fmla="*/ 0 w 21"/>
                  <a:gd name="T19" fmla="*/ 9 h 11"/>
                  <a:gd name="T20" fmla="*/ 1 w 21"/>
                  <a:gd name="T21" fmla="*/ 7 h 11"/>
                  <a:gd name="T22" fmla="*/ 2 w 21"/>
                  <a:gd name="T23" fmla="*/ 5 h 11"/>
                  <a:gd name="T24" fmla="*/ 4 w 21"/>
                  <a:gd name="T25" fmla="*/ 3 h 11"/>
                  <a:gd name="T26" fmla="*/ 6 w 21"/>
                  <a:gd name="T27" fmla="*/ 1 h 11"/>
                  <a:gd name="T28" fmla="*/ 10 w 21"/>
                  <a:gd name="T29" fmla="*/ 0 h 11"/>
                  <a:gd name="T30" fmla="*/ 13 w 21"/>
                  <a:gd name="T31" fmla="*/ 0 h 11"/>
                  <a:gd name="T32" fmla="*/ 16 w 21"/>
                  <a:gd name="T33" fmla="*/ 2 h 11"/>
                  <a:gd name="T34" fmla="*/ 21 w 21"/>
                  <a:gd name="T35" fmla="*/ 4 h 11"/>
                  <a:gd name="T36" fmla="*/ 21 w 21"/>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1">
                    <a:moveTo>
                      <a:pt x="21" y="4"/>
                    </a:moveTo>
                    <a:lnTo>
                      <a:pt x="21" y="4"/>
                    </a:lnTo>
                    <a:lnTo>
                      <a:pt x="21" y="6"/>
                    </a:lnTo>
                    <a:lnTo>
                      <a:pt x="18" y="8"/>
                    </a:lnTo>
                    <a:lnTo>
                      <a:pt x="16" y="9"/>
                    </a:lnTo>
                    <a:lnTo>
                      <a:pt x="12" y="10"/>
                    </a:lnTo>
                    <a:lnTo>
                      <a:pt x="4" y="11"/>
                    </a:lnTo>
                    <a:lnTo>
                      <a:pt x="2" y="10"/>
                    </a:lnTo>
                    <a:lnTo>
                      <a:pt x="0" y="9"/>
                    </a:lnTo>
                    <a:lnTo>
                      <a:pt x="0" y="9"/>
                    </a:lnTo>
                    <a:lnTo>
                      <a:pt x="1" y="7"/>
                    </a:lnTo>
                    <a:lnTo>
                      <a:pt x="2" y="5"/>
                    </a:lnTo>
                    <a:lnTo>
                      <a:pt x="4" y="3"/>
                    </a:lnTo>
                    <a:lnTo>
                      <a:pt x="6" y="1"/>
                    </a:lnTo>
                    <a:lnTo>
                      <a:pt x="10" y="0"/>
                    </a:lnTo>
                    <a:lnTo>
                      <a:pt x="13" y="0"/>
                    </a:lnTo>
                    <a:lnTo>
                      <a:pt x="16" y="2"/>
                    </a:lnTo>
                    <a:lnTo>
                      <a:pt x="21" y="4"/>
                    </a:lnTo>
                    <a:lnTo>
                      <a:pt x="21"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8" name="フリーフォーム 117">
                <a:extLst>
                  <a:ext uri="{FF2B5EF4-FFF2-40B4-BE49-F238E27FC236}">
                    <a16:creationId xmlns:a16="http://schemas.microsoft.com/office/drawing/2014/main" id="{00000000-0008-0000-0000-0000C2050000}"/>
                  </a:ext>
                </a:extLst>
              </p:cNvPr>
              <p:cNvSpPr>
                <a:spLocks/>
              </p:cNvSpPr>
              <p:nvPr/>
            </p:nvSpPr>
            <p:spPr bwMode="auto">
              <a:xfrm>
                <a:off x="388" y="1014"/>
                <a:ext cx="13" cy="12"/>
              </a:xfrm>
              <a:custGeom>
                <a:avLst/>
                <a:gdLst>
                  <a:gd name="T0" fmla="*/ 116 w 116"/>
                  <a:gd name="T1" fmla="*/ 5 h 103"/>
                  <a:gd name="T2" fmla="*/ 114 w 116"/>
                  <a:gd name="T3" fmla="*/ 14 h 103"/>
                  <a:gd name="T4" fmla="*/ 110 w 116"/>
                  <a:gd name="T5" fmla="*/ 19 h 103"/>
                  <a:gd name="T6" fmla="*/ 104 w 116"/>
                  <a:gd name="T7" fmla="*/ 22 h 103"/>
                  <a:gd name="T8" fmla="*/ 98 w 116"/>
                  <a:gd name="T9" fmla="*/ 27 h 103"/>
                  <a:gd name="T10" fmla="*/ 96 w 116"/>
                  <a:gd name="T11" fmla="*/ 32 h 103"/>
                  <a:gd name="T12" fmla="*/ 94 w 116"/>
                  <a:gd name="T13" fmla="*/ 36 h 103"/>
                  <a:gd name="T14" fmla="*/ 84 w 116"/>
                  <a:gd name="T15" fmla="*/ 46 h 103"/>
                  <a:gd name="T16" fmla="*/ 77 w 116"/>
                  <a:gd name="T17" fmla="*/ 51 h 103"/>
                  <a:gd name="T18" fmla="*/ 73 w 116"/>
                  <a:gd name="T19" fmla="*/ 56 h 103"/>
                  <a:gd name="T20" fmla="*/ 72 w 116"/>
                  <a:gd name="T21" fmla="*/ 58 h 103"/>
                  <a:gd name="T22" fmla="*/ 70 w 116"/>
                  <a:gd name="T23" fmla="*/ 63 h 103"/>
                  <a:gd name="T24" fmla="*/ 68 w 116"/>
                  <a:gd name="T25" fmla="*/ 68 h 103"/>
                  <a:gd name="T26" fmla="*/ 67 w 116"/>
                  <a:gd name="T27" fmla="*/ 77 h 103"/>
                  <a:gd name="T28" fmla="*/ 65 w 116"/>
                  <a:gd name="T29" fmla="*/ 85 h 103"/>
                  <a:gd name="T30" fmla="*/ 61 w 116"/>
                  <a:gd name="T31" fmla="*/ 98 h 103"/>
                  <a:gd name="T32" fmla="*/ 57 w 116"/>
                  <a:gd name="T33" fmla="*/ 100 h 103"/>
                  <a:gd name="T34" fmla="*/ 54 w 116"/>
                  <a:gd name="T35" fmla="*/ 101 h 103"/>
                  <a:gd name="T36" fmla="*/ 47 w 116"/>
                  <a:gd name="T37" fmla="*/ 99 h 103"/>
                  <a:gd name="T38" fmla="*/ 44 w 116"/>
                  <a:gd name="T39" fmla="*/ 99 h 103"/>
                  <a:gd name="T40" fmla="*/ 39 w 116"/>
                  <a:gd name="T41" fmla="*/ 102 h 103"/>
                  <a:gd name="T42" fmla="*/ 33 w 116"/>
                  <a:gd name="T43" fmla="*/ 103 h 103"/>
                  <a:gd name="T44" fmla="*/ 31 w 116"/>
                  <a:gd name="T45" fmla="*/ 102 h 103"/>
                  <a:gd name="T46" fmla="*/ 19 w 116"/>
                  <a:gd name="T47" fmla="*/ 94 h 103"/>
                  <a:gd name="T48" fmla="*/ 12 w 116"/>
                  <a:gd name="T49" fmla="*/ 87 h 103"/>
                  <a:gd name="T50" fmla="*/ 11 w 116"/>
                  <a:gd name="T51" fmla="*/ 85 h 103"/>
                  <a:gd name="T52" fmla="*/ 13 w 116"/>
                  <a:gd name="T53" fmla="*/ 82 h 103"/>
                  <a:gd name="T54" fmla="*/ 21 w 116"/>
                  <a:gd name="T55" fmla="*/ 79 h 103"/>
                  <a:gd name="T56" fmla="*/ 25 w 116"/>
                  <a:gd name="T57" fmla="*/ 73 h 103"/>
                  <a:gd name="T58" fmla="*/ 24 w 116"/>
                  <a:gd name="T59" fmla="*/ 69 h 103"/>
                  <a:gd name="T60" fmla="*/ 20 w 116"/>
                  <a:gd name="T61" fmla="*/ 57 h 103"/>
                  <a:gd name="T62" fmla="*/ 17 w 116"/>
                  <a:gd name="T63" fmla="*/ 56 h 103"/>
                  <a:gd name="T64" fmla="*/ 14 w 116"/>
                  <a:gd name="T65" fmla="*/ 56 h 103"/>
                  <a:gd name="T66" fmla="*/ 4 w 116"/>
                  <a:gd name="T67" fmla="*/ 57 h 103"/>
                  <a:gd name="T68" fmla="*/ 0 w 116"/>
                  <a:gd name="T69" fmla="*/ 54 h 103"/>
                  <a:gd name="T70" fmla="*/ 0 w 116"/>
                  <a:gd name="T71" fmla="*/ 52 h 103"/>
                  <a:gd name="T72" fmla="*/ 4 w 116"/>
                  <a:gd name="T73" fmla="*/ 46 h 103"/>
                  <a:gd name="T74" fmla="*/ 12 w 116"/>
                  <a:gd name="T75" fmla="*/ 45 h 103"/>
                  <a:gd name="T76" fmla="*/ 14 w 116"/>
                  <a:gd name="T77" fmla="*/ 45 h 103"/>
                  <a:gd name="T78" fmla="*/ 18 w 116"/>
                  <a:gd name="T79" fmla="*/ 41 h 103"/>
                  <a:gd name="T80" fmla="*/ 22 w 116"/>
                  <a:gd name="T81" fmla="*/ 38 h 103"/>
                  <a:gd name="T82" fmla="*/ 24 w 116"/>
                  <a:gd name="T83" fmla="*/ 38 h 103"/>
                  <a:gd name="T84" fmla="*/ 31 w 116"/>
                  <a:gd name="T85" fmla="*/ 47 h 103"/>
                  <a:gd name="T86" fmla="*/ 36 w 116"/>
                  <a:gd name="T87" fmla="*/ 52 h 103"/>
                  <a:gd name="T88" fmla="*/ 38 w 116"/>
                  <a:gd name="T89" fmla="*/ 52 h 103"/>
                  <a:gd name="T90" fmla="*/ 49 w 116"/>
                  <a:gd name="T91" fmla="*/ 53 h 103"/>
                  <a:gd name="T92" fmla="*/ 57 w 116"/>
                  <a:gd name="T93" fmla="*/ 52 h 103"/>
                  <a:gd name="T94" fmla="*/ 61 w 116"/>
                  <a:gd name="T95" fmla="*/ 45 h 103"/>
                  <a:gd name="T96" fmla="*/ 66 w 116"/>
                  <a:gd name="T97" fmla="*/ 35 h 103"/>
                  <a:gd name="T98" fmla="*/ 69 w 116"/>
                  <a:gd name="T99" fmla="*/ 34 h 103"/>
                  <a:gd name="T100" fmla="*/ 75 w 116"/>
                  <a:gd name="T101" fmla="*/ 35 h 103"/>
                  <a:gd name="T102" fmla="*/ 82 w 116"/>
                  <a:gd name="T103" fmla="*/ 36 h 103"/>
                  <a:gd name="T104" fmla="*/ 83 w 116"/>
                  <a:gd name="T105" fmla="*/ 36 h 103"/>
                  <a:gd name="T106" fmla="*/ 89 w 116"/>
                  <a:gd name="T107" fmla="*/ 31 h 103"/>
                  <a:gd name="T108" fmla="*/ 92 w 116"/>
                  <a:gd name="T109" fmla="*/ 22 h 103"/>
                  <a:gd name="T110" fmla="*/ 90 w 116"/>
                  <a:gd name="T111" fmla="*/ 18 h 103"/>
                  <a:gd name="T112" fmla="*/ 94 w 116"/>
                  <a:gd name="T113" fmla="*/ 13 h 103"/>
                  <a:gd name="T114" fmla="*/ 97 w 116"/>
                  <a:gd name="T115" fmla="*/ 10 h 103"/>
                  <a:gd name="T116" fmla="*/ 103 w 116"/>
                  <a:gd name="T117" fmla="*/ 4 h 103"/>
                  <a:gd name="T118" fmla="*/ 107 w 116"/>
                  <a:gd name="T119" fmla="*/ 0 h 103"/>
                  <a:gd name="T120" fmla="*/ 109 w 116"/>
                  <a:gd name="T121" fmla="*/ 0 h 103"/>
                  <a:gd name="T122" fmla="*/ 115 w 116"/>
                  <a:gd name="T123" fmla="*/ 3 h 103"/>
                  <a:gd name="T124" fmla="*/ 116 w 116"/>
                  <a:gd name="T125"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103">
                    <a:moveTo>
                      <a:pt x="116" y="5"/>
                    </a:moveTo>
                    <a:lnTo>
                      <a:pt x="116" y="5"/>
                    </a:lnTo>
                    <a:lnTo>
                      <a:pt x="116" y="8"/>
                    </a:lnTo>
                    <a:lnTo>
                      <a:pt x="114" y="14"/>
                    </a:lnTo>
                    <a:lnTo>
                      <a:pt x="112" y="17"/>
                    </a:lnTo>
                    <a:lnTo>
                      <a:pt x="110" y="19"/>
                    </a:lnTo>
                    <a:lnTo>
                      <a:pt x="110" y="19"/>
                    </a:lnTo>
                    <a:lnTo>
                      <a:pt x="104" y="22"/>
                    </a:lnTo>
                    <a:lnTo>
                      <a:pt x="100" y="25"/>
                    </a:lnTo>
                    <a:lnTo>
                      <a:pt x="98" y="27"/>
                    </a:lnTo>
                    <a:lnTo>
                      <a:pt x="98" y="27"/>
                    </a:lnTo>
                    <a:lnTo>
                      <a:pt x="96" y="32"/>
                    </a:lnTo>
                    <a:lnTo>
                      <a:pt x="95" y="34"/>
                    </a:lnTo>
                    <a:lnTo>
                      <a:pt x="94" y="36"/>
                    </a:lnTo>
                    <a:lnTo>
                      <a:pt x="94" y="36"/>
                    </a:lnTo>
                    <a:lnTo>
                      <a:pt x="84" y="46"/>
                    </a:lnTo>
                    <a:lnTo>
                      <a:pt x="84" y="46"/>
                    </a:lnTo>
                    <a:lnTo>
                      <a:pt x="77" y="51"/>
                    </a:lnTo>
                    <a:lnTo>
                      <a:pt x="74" y="55"/>
                    </a:lnTo>
                    <a:lnTo>
                      <a:pt x="73" y="56"/>
                    </a:lnTo>
                    <a:lnTo>
                      <a:pt x="72" y="58"/>
                    </a:lnTo>
                    <a:lnTo>
                      <a:pt x="72" y="58"/>
                    </a:lnTo>
                    <a:lnTo>
                      <a:pt x="72" y="60"/>
                    </a:lnTo>
                    <a:lnTo>
                      <a:pt x="70" y="63"/>
                    </a:lnTo>
                    <a:lnTo>
                      <a:pt x="69" y="65"/>
                    </a:lnTo>
                    <a:lnTo>
                      <a:pt x="68" y="68"/>
                    </a:lnTo>
                    <a:lnTo>
                      <a:pt x="68" y="68"/>
                    </a:lnTo>
                    <a:lnTo>
                      <a:pt x="67" y="77"/>
                    </a:lnTo>
                    <a:lnTo>
                      <a:pt x="65" y="85"/>
                    </a:lnTo>
                    <a:lnTo>
                      <a:pt x="65" y="85"/>
                    </a:lnTo>
                    <a:lnTo>
                      <a:pt x="63" y="93"/>
                    </a:lnTo>
                    <a:lnTo>
                      <a:pt x="61" y="98"/>
                    </a:lnTo>
                    <a:lnTo>
                      <a:pt x="60" y="100"/>
                    </a:lnTo>
                    <a:lnTo>
                      <a:pt x="57" y="100"/>
                    </a:lnTo>
                    <a:lnTo>
                      <a:pt x="57" y="100"/>
                    </a:lnTo>
                    <a:lnTo>
                      <a:pt x="54" y="101"/>
                    </a:lnTo>
                    <a:lnTo>
                      <a:pt x="51" y="100"/>
                    </a:lnTo>
                    <a:lnTo>
                      <a:pt x="47" y="99"/>
                    </a:lnTo>
                    <a:lnTo>
                      <a:pt x="44" y="99"/>
                    </a:lnTo>
                    <a:lnTo>
                      <a:pt x="44" y="99"/>
                    </a:lnTo>
                    <a:lnTo>
                      <a:pt x="42" y="100"/>
                    </a:lnTo>
                    <a:lnTo>
                      <a:pt x="39" y="102"/>
                    </a:lnTo>
                    <a:lnTo>
                      <a:pt x="35" y="103"/>
                    </a:lnTo>
                    <a:lnTo>
                      <a:pt x="33" y="103"/>
                    </a:lnTo>
                    <a:lnTo>
                      <a:pt x="31" y="102"/>
                    </a:lnTo>
                    <a:lnTo>
                      <a:pt x="31" y="102"/>
                    </a:lnTo>
                    <a:lnTo>
                      <a:pt x="25" y="99"/>
                    </a:lnTo>
                    <a:lnTo>
                      <a:pt x="19" y="94"/>
                    </a:lnTo>
                    <a:lnTo>
                      <a:pt x="14" y="89"/>
                    </a:lnTo>
                    <a:lnTo>
                      <a:pt x="12" y="87"/>
                    </a:lnTo>
                    <a:lnTo>
                      <a:pt x="11" y="85"/>
                    </a:lnTo>
                    <a:lnTo>
                      <a:pt x="11" y="85"/>
                    </a:lnTo>
                    <a:lnTo>
                      <a:pt x="11" y="83"/>
                    </a:lnTo>
                    <a:lnTo>
                      <a:pt x="13" y="82"/>
                    </a:lnTo>
                    <a:lnTo>
                      <a:pt x="18" y="80"/>
                    </a:lnTo>
                    <a:lnTo>
                      <a:pt x="21" y="79"/>
                    </a:lnTo>
                    <a:lnTo>
                      <a:pt x="23" y="77"/>
                    </a:lnTo>
                    <a:lnTo>
                      <a:pt x="25" y="73"/>
                    </a:lnTo>
                    <a:lnTo>
                      <a:pt x="24" y="69"/>
                    </a:lnTo>
                    <a:lnTo>
                      <a:pt x="24" y="69"/>
                    </a:lnTo>
                    <a:lnTo>
                      <a:pt x="22" y="62"/>
                    </a:lnTo>
                    <a:lnTo>
                      <a:pt x="20" y="57"/>
                    </a:lnTo>
                    <a:lnTo>
                      <a:pt x="19" y="56"/>
                    </a:lnTo>
                    <a:lnTo>
                      <a:pt x="17" y="56"/>
                    </a:lnTo>
                    <a:lnTo>
                      <a:pt x="14" y="56"/>
                    </a:lnTo>
                    <a:lnTo>
                      <a:pt x="14" y="56"/>
                    </a:lnTo>
                    <a:lnTo>
                      <a:pt x="9" y="57"/>
                    </a:lnTo>
                    <a:lnTo>
                      <a:pt x="4" y="57"/>
                    </a:lnTo>
                    <a:lnTo>
                      <a:pt x="1" y="55"/>
                    </a:lnTo>
                    <a:lnTo>
                      <a:pt x="0" y="54"/>
                    </a:lnTo>
                    <a:lnTo>
                      <a:pt x="0" y="52"/>
                    </a:lnTo>
                    <a:lnTo>
                      <a:pt x="0" y="52"/>
                    </a:lnTo>
                    <a:lnTo>
                      <a:pt x="1" y="49"/>
                    </a:lnTo>
                    <a:lnTo>
                      <a:pt x="4" y="46"/>
                    </a:lnTo>
                    <a:lnTo>
                      <a:pt x="8" y="45"/>
                    </a:lnTo>
                    <a:lnTo>
                      <a:pt x="12" y="45"/>
                    </a:lnTo>
                    <a:lnTo>
                      <a:pt x="12" y="45"/>
                    </a:lnTo>
                    <a:lnTo>
                      <a:pt x="14" y="45"/>
                    </a:lnTo>
                    <a:lnTo>
                      <a:pt x="16" y="45"/>
                    </a:lnTo>
                    <a:lnTo>
                      <a:pt x="18" y="41"/>
                    </a:lnTo>
                    <a:lnTo>
                      <a:pt x="21" y="38"/>
                    </a:lnTo>
                    <a:lnTo>
                      <a:pt x="22" y="38"/>
                    </a:lnTo>
                    <a:lnTo>
                      <a:pt x="24" y="38"/>
                    </a:lnTo>
                    <a:lnTo>
                      <a:pt x="24" y="38"/>
                    </a:lnTo>
                    <a:lnTo>
                      <a:pt x="28" y="43"/>
                    </a:lnTo>
                    <a:lnTo>
                      <a:pt x="31" y="47"/>
                    </a:lnTo>
                    <a:lnTo>
                      <a:pt x="34" y="51"/>
                    </a:lnTo>
                    <a:lnTo>
                      <a:pt x="36" y="52"/>
                    </a:lnTo>
                    <a:lnTo>
                      <a:pt x="38" y="52"/>
                    </a:lnTo>
                    <a:lnTo>
                      <a:pt x="38" y="52"/>
                    </a:lnTo>
                    <a:lnTo>
                      <a:pt x="42" y="52"/>
                    </a:lnTo>
                    <a:lnTo>
                      <a:pt x="49" y="53"/>
                    </a:lnTo>
                    <a:lnTo>
                      <a:pt x="54" y="53"/>
                    </a:lnTo>
                    <a:lnTo>
                      <a:pt x="57" y="52"/>
                    </a:lnTo>
                    <a:lnTo>
                      <a:pt x="57" y="52"/>
                    </a:lnTo>
                    <a:lnTo>
                      <a:pt x="61" y="45"/>
                    </a:lnTo>
                    <a:lnTo>
                      <a:pt x="63" y="39"/>
                    </a:lnTo>
                    <a:lnTo>
                      <a:pt x="66" y="35"/>
                    </a:lnTo>
                    <a:lnTo>
                      <a:pt x="66" y="35"/>
                    </a:lnTo>
                    <a:lnTo>
                      <a:pt x="69" y="34"/>
                    </a:lnTo>
                    <a:lnTo>
                      <a:pt x="71" y="34"/>
                    </a:lnTo>
                    <a:lnTo>
                      <a:pt x="75" y="35"/>
                    </a:lnTo>
                    <a:lnTo>
                      <a:pt x="80" y="36"/>
                    </a:lnTo>
                    <a:lnTo>
                      <a:pt x="82" y="36"/>
                    </a:lnTo>
                    <a:lnTo>
                      <a:pt x="83" y="36"/>
                    </a:lnTo>
                    <a:lnTo>
                      <a:pt x="83" y="36"/>
                    </a:lnTo>
                    <a:lnTo>
                      <a:pt x="86" y="34"/>
                    </a:lnTo>
                    <a:lnTo>
                      <a:pt x="89" y="31"/>
                    </a:lnTo>
                    <a:lnTo>
                      <a:pt x="92" y="27"/>
                    </a:lnTo>
                    <a:lnTo>
                      <a:pt x="92" y="22"/>
                    </a:lnTo>
                    <a:lnTo>
                      <a:pt x="92" y="22"/>
                    </a:lnTo>
                    <a:lnTo>
                      <a:pt x="90" y="18"/>
                    </a:lnTo>
                    <a:lnTo>
                      <a:pt x="92" y="15"/>
                    </a:lnTo>
                    <a:lnTo>
                      <a:pt x="94" y="13"/>
                    </a:lnTo>
                    <a:lnTo>
                      <a:pt x="97" y="10"/>
                    </a:lnTo>
                    <a:lnTo>
                      <a:pt x="97" y="10"/>
                    </a:lnTo>
                    <a:lnTo>
                      <a:pt x="101" y="7"/>
                    </a:lnTo>
                    <a:lnTo>
                      <a:pt x="103" y="4"/>
                    </a:lnTo>
                    <a:lnTo>
                      <a:pt x="105" y="2"/>
                    </a:lnTo>
                    <a:lnTo>
                      <a:pt x="107" y="0"/>
                    </a:lnTo>
                    <a:lnTo>
                      <a:pt x="107" y="0"/>
                    </a:lnTo>
                    <a:lnTo>
                      <a:pt x="109" y="0"/>
                    </a:lnTo>
                    <a:lnTo>
                      <a:pt x="113" y="1"/>
                    </a:lnTo>
                    <a:lnTo>
                      <a:pt x="115" y="3"/>
                    </a:lnTo>
                    <a:lnTo>
                      <a:pt x="116" y="5"/>
                    </a:lnTo>
                    <a:lnTo>
                      <a:pt x="116"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19" name="フリーフォーム 118">
                <a:extLst>
                  <a:ext uri="{FF2B5EF4-FFF2-40B4-BE49-F238E27FC236}">
                    <a16:creationId xmlns:a16="http://schemas.microsoft.com/office/drawing/2014/main" id="{00000000-0008-0000-0000-0000C3050000}"/>
                  </a:ext>
                </a:extLst>
              </p:cNvPr>
              <p:cNvSpPr>
                <a:spLocks/>
              </p:cNvSpPr>
              <p:nvPr/>
            </p:nvSpPr>
            <p:spPr bwMode="auto">
              <a:xfrm>
                <a:off x="382" y="1028"/>
                <a:ext cx="2" cy="1"/>
              </a:xfrm>
              <a:custGeom>
                <a:avLst/>
                <a:gdLst>
                  <a:gd name="T0" fmla="*/ 15 w 15"/>
                  <a:gd name="T1" fmla="*/ 2 h 11"/>
                  <a:gd name="T2" fmla="*/ 15 w 15"/>
                  <a:gd name="T3" fmla="*/ 2 h 11"/>
                  <a:gd name="T4" fmla="*/ 14 w 15"/>
                  <a:gd name="T5" fmla="*/ 6 h 11"/>
                  <a:gd name="T6" fmla="*/ 13 w 15"/>
                  <a:gd name="T7" fmla="*/ 9 h 11"/>
                  <a:gd name="T8" fmla="*/ 9 w 15"/>
                  <a:gd name="T9" fmla="*/ 11 h 11"/>
                  <a:gd name="T10" fmla="*/ 6 w 15"/>
                  <a:gd name="T11" fmla="*/ 11 h 11"/>
                  <a:gd name="T12" fmla="*/ 6 w 15"/>
                  <a:gd name="T13" fmla="*/ 11 h 11"/>
                  <a:gd name="T14" fmla="*/ 3 w 15"/>
                  <a:gd name="T15" fmla="*/ 10 h 11"/>
                  <a:gd name="T16" fmla="*/ 1 w 15"/>
                  <a:gd name="T17" fmla="*/ 7 h 11"/>
                  <a:gd name="T18" fmla="*/ 0 w 15"/>
                  <a:gd name="T19" fmla="*/ 4 h 11"/>
                  <a:gd name="T20" fmla="*/ 1 w 15"/>
                  <a:gd name="T21" fmla="*/ 2 h 11"/>
                  <a:gd name="T22" fmla="*/ 2 w 15"/>
                  <a:gd name="T23" fmla="*/ 1 h 11"/>
                  <a:gd name="T24" fmla="*/ 2 w 15"/>
                  <a:gd name="T25" fmla="*/ 1 h 11"/>
                  <a:gd name="T26" fmla="*/ 6 w 15"/>
                  <a:gd name="T27" fmla="*/ 0 h 11"/>
                  <a:gd name="T28" fmla="*/ 10 w 15"/>
                  <a:gd name="T29" fmla="*/ 0 h 11"/>
                  <a:gd name="T30" fmla="*/ 13 w 15"/>
                  <a:gd name="T31" fmla="*/ 1 h 11"/>
                  <a:gd name="T32" fmla="*/ 15 w 15"/>
                  <a:gd name="T33" fmla="*/ 2 h 11"/>
                  <a:gd name="T34" fmla="*/ 15 w 15"/>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1">
                    <a:moveTo>
                      <a:pt x="15" y="2"/>
                    </a:moveTo>
                    <a:lnTo>
                      <a:pt x="15" y="2"/>
                    </a:lnTo>
                    <a:lnTo>
                      <a:pt x="14" y="6"/>
                    </a:lnTo>
                    <a:lnTo>
                      <a:pt x="13" y="9"/>
                    </a:lnTo>
                    <a:lnTo>
                      <a:pt x="9" y="11"/>
                    </a:lnTo>
                    <a:lnTo>
                      <a:pt x="6" y="11"/>
                    </a:lnTo>
                    <a:lnTo>
                      <a:pt x="6" y="11"/>
                    </a:lnTo>
                    <a:lnTo>
                      <a:pt x="3" y="10"/>
                    </a:lnTo>
                    <a:lnTo>
                      <a:pt x="1" y="7"/>
                    </a:lnTo>
                    <a:lnTo>
                      <a:pt x="0" y="4"/>
                    </a:lnTo>
                    <a:lnTo>
                      <a:pt x="1" y="2"/>
                    </a:lnTo>
                    <a:lnTo>
                      <a:pt x="2" y="1"/>
                    </a:lnTo>
                    <a:lnTo>
                      <a:pt x="2" y="1"/>
                    </a:lnTo>
                    <a:lnTo>
                      <a:pt x="6" y="0"/>
                    </a:lnTo>
                    <a:lnTo>
                      <a:pt x="10" y="0"/>
                    </a:lnTo>
                    <a:lnTo>
                      <a:pt x="13" y="1"/>
                    </a:lnTo>
                    <a:lnTo>
                      <a:pt x="15" y="2"/>
                    </a:lnTo>
                    <a:lnTo>
                      <a:pt x="15"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0" name="フリーフォーム 119">
                <a:extLst>
                  <a:ext uri="{FF2B5EF4-FFF2-40B4-BE49-F238E27FC236}">
                    <a16:creationId xmlns:a16="http://schemas.microsoft.com/office/drawing/2014/main" id="{00000000-0008-0000-0000-0000C5050000}"/>
                  </a:ext>
                </a:extLst>
              </p:cNvPr>
              <p:cNvSpPr>
                <a:spLocks/>
              </p:cNvSpPr>
              <p:nvPr/>
            </p:nvSpPr>
            <p:spPr bwMode="auto">
              <a:xfrm>
                <a:off x="369" y="1017"/>
                <a:ext cx="12" cy="9"/>
              </a:xfrm>
              <a:custGeom>
                <a:avLst/>
                <a:gdLst>
                  <a:gd name="T0" fmla="*/ 112 w 112"/>
                  <a:gd name="T1" fmla="*/ 46 h 85"/>
                  <a:gd name="T2" fmla="*/ 106 w 112"/>
                  <a:gd name="T3" fmla="*/ 59 h 85"/>
                  <a:gd name="T4" fmla="*/ 102 w 112"/>
                  <a:gd name="T5" fmla="*/ 61 h 85"/>
                  <a:gd name="T6" fmla="*/ 94 w 112"/>
                  <a:gd name="T7" fmla="*/ 63 h 85"/>
                  <a:gd name="T8" fmla="*/ 92 w 112"/>
                  <a:gd name="T9" fmla="*/ 68 h 85"/>
                  <a:gd name="T10" fmla="*/ 90 w 112"/>
                  <a:gd name="T11" fmla="*/ 77 h 85"/>
                  <a:gd name="T12" fmla="*/ 88 w 112"/>
                  <a:gd name="T13" fmla="*/ 76 h 85"/>
                  <a:gd name="T14" fmla="*/ 79 w 112"/>
                  <a:gd name="T15" fmla="*/ 85 h 85"/>
                  <a:gd name="T16" fmla="*/ 75 w 112"/>
                  <a:gd name="T17" fmla="*/ 84 h 85"/>
                  <a:gd name="T18" fmla="*/ 61 w 112"/>
                  <a:gd name="T19" fmla="*/ 73 h 85"/>
                  <a:gd name="T20" fmla="*/ 48 w 112"/>
                  <a:gd name="T21" fmla="*/ 71 h 85"/>
                  <a:gd name="T22" fmla="*/ 38 w 112"/>
                  <a:gd name="T23" fmla="*/ 66 h 85"/>
                  <a:gd name="T24" fmla="*/ 25 w 112"/>
                  <a:gd name="T25" fmla="*/ 53 h 85"/>
                  <a:gd name="T26" fmla="*/ 23 w 112"/>
                  <a:gd name="T27" fmla="*/ 54 h 85"/>
                  <a:gd name="T28" fmla="*/ 20 w 112"/>
                  <a:gd name="T29" fmla="*/ 60 h 85"/>
                  <a:gd name="T30" fmla="*/ 7 w 112"/>
                  <a:gd name="T31" fmla="*/ 54 h 85"/>
                  <a:gd name="T32" fmla="*/ 0 w 112"/>
                  <a:gd name="T33" fmla="*/ 45 h 85"/>
                  <a:gd name="T34" fmla="*/ 0 w 112"/>
                  <a:gd name="T35" fmla="*/ 42 h 85"/>
                  <a:gd name="T36" fmla="*/ 6 w 112"/>
                  <a:gd name="T37" fmla="*/ 42 h 85"/>
                  <a:gd name="T38" fmla="*/ 12 w 112"/>
                  <a:gd name="T39" fmla="*/ 43 h 85"/>
                  <a:gd name="T40" fmla="*/ 12 w 112"/>
                  <a:gd name="T41" fmla="*/ 39 h 85"/>
                  <a:gd name="T42" fmla="*/ 13 w 112"/>
                  <a:gd name="T43" fmla="*/ 36 h 85"/>
                  <a:gd name="T44" fmla="*/ 20 w 112"/>
                  <a:gd name="T45" fmla="*/ 37 h 85"/>
                  <a:gd name="T46" fmla="*/ 26 w 112"/>
                  <a:gd name="T47" fmla="*/ 32 h 85"/>
                  <a:gd name="T48" fmla="*/ 29 w 112"/>
                  <a:gd name="T49" fmla="*/ 33 h 85"/>
                  <a:gd name="T50" fmla="*/ 33 w 112"/>
                  <a:gd name="T51" fmla="*/ 44 h 85"/>
                  <a:gd name="T52" fmla="*/ 34 w 112"/>
                  <a:gd name="T53" fmla="*/ 44 h 85"/>
                  <a:gd name="T54" fmla="*/ 34 w 112"/>
                  <a:gd name="T55" fmla="*/ 33 h 85"/>
                  <a:gd name="T56" fmla="*/ 33 w 112"/>
                  <a:gd name="T57" fmla="*/ 28 h 85"/>
                  <a:gd name="T58" fmla="*/ 40 w 112"/>
                  <a:gd name="T59" fmla="*/ 23 h 85"/>
                  <a:gd name="T60" fmla="*/ 41 w 112"/>
                  <a:gd name="T61" fmla="*/ 21 h 85"/>
                  <a:gd name="T62" fmla="*/ 46 w 112"/>
                  <a:gd name="T63" fmla="*/ 12 h 85"/>
                  <a:gd name="T64" fmla="*/ 50 w 112"/>
                  <a:gd name="T65" fmla="*/ 12 h 85"/>
                  <a:gd name="T66" fmla="*/ 54 w 112"/>
                  <a:gd name="T67" fmla="*/ 11 h 85"/>
                  <a:gd name="T68" fmla="*/ 54 w 112"/>
                  <a:gd name="T69" fmla="*/ 4 h 85"/>
                  <a:gd name="T70" fmla="*/ 55 w 112"/>
                  <a:gd name="T71" fmla="*/ 0 h 85"/>
                  <a:gd name="T72" fmla="*/ 61 w 112"/>
                  <a:gd name="T73" fmla="*/ 4 h 85"/>
                  <a:gd name="T74" fmla="*/ 66 w 112"/>
                  <a:gd name="T75" fmla="*/ 13 h 85"/>
                  <a:gd name="T76" fmla="*/ 77 w 112"/>
                  <a:gd name="T77" fmla="*/ 17 h 85"/>
                  <a:gd name="T78" fmla="*/ 84 w 112"/>
                  <a:gd name="T79" fmla="*/ 21 h 85"/>
                  <a:gd name="T80" fmla="*/ 90 w 112"/>
                  <a:gd name="T81" fmla="*/ 24 h 85"/>
                  <a:gd name="T82" fmla="*/ 94 w 112"/>
                  <a:gd name="T83" fmla="*/ 28 h 85"/>
                  <a:gd name="T84" fmla="*/ 98 w 112"/>
                  <a:gd name="T85" fmla="*/ 33 h 85"/>
                  <a:gd name="T86" fmla="*/ 108 w 112"/>
                  <a:gd name="T87"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5">
                    <a:moveTo>
                      <a:pt x="111" y="45"/>
                    </a:moveTo>
                    <a:lnTo>
                      <a:pt x="111" y="45"/>
                    </a:lnTo>
                    <a:lnTo>
                      <a:pt x="112" y="46"/>
                    </a:lnTo>
                    <a:lnTo>
                      <a:pt x="112" y="48"/>
                    </a:lnTo>
                    <a:lnTo>
                      <a:pt x="110" y="54"/>
                    </a:lnTo>
                    <a:lnTo>
                      <a:pt x="106" y="59"/>
                    </a:lnTo>
                    <a:lnTo>
                      <a:pt x="104" y="61"/>
                    </a:lnTo>
                    <a:lnTo>
                      <a:pt x="104" y="61"/>
                    </a:lnTo>
                    <a:lnTo>
                      <a:pt x="102" y="61"/>
                    </a:lnTo>
                    <a:lnTo>
                      <a:pt x="99" y="61"/>
                    </a:lnTo>
                    <a:lnTo>
                      <a:pt x="97" y="61"/>
                    </a:lnTo>
                    <a:lnTo>
                      <a:pt x="94" y="63"/>
                    </a:lnTo>
                    <a:lnTo>
                      <a:pt x="94" y="63"/>
                    </a:lnTo>
                    <a:lnTo>
                      <a:pt x="92" y="65"/>
                    </a:lnTo>
                    <a:lnTo>
                      <a:pt x="92" y="68"/>
                    </a:lnTo>
                    <a:lnTo>
                      <a:pt x="91" y="73"/>
                    </a:lnTo>
                    <a:lnTo>
                      <a:pt x="90" y="76"/>
                    </a:lnTo>
                    <a:lnTo>
                      <a:pt x="90" y="77"/>
                    </a:lnTo>
                    <a:lnTo>
                      <a:pt x="89" y="76"/>
                    </a:lnTo>
                    <a:lnTo>
                      <a:pt x="89" y="76"/>
                    </a:lnTo>
                    <a:lnTo>
                      <a:pt x="88" y="76"/>
                    </a:lnTo>
                    <a:lnTo>
                      <a:pt x="86" y="77"/>
                    </a:lnTo>
                    <a:lnTo>
                      <a:pt x="83" y="81"/>
                    </a:lnTo>
                    <a:lnTo>
                      <a:pt x="79" y="85"/>
                    </a:lnTo>
                    <a:lnTo>
                      <a:pt x="77" y="85"/>
                    </a:lnTo>
                    <a:lnTo>
                      <a:pt x="75" y="84"/>
                    </a:lnTo>
                    <a:lnTo>
                      <a:pt x="75" y="84"/>
                    </a:lnTo>
                    <a:lnTo>
                      <a:pt x="69" y="76"/>
                    </a:lnTo>
                    <a:lnTo>
                      <a:pt x="65" y="74"/>
                    </a:lnTo>
                    <a:lnTo>
                      <a:pt x="61" y="73"/>
                    </a:lnTo>
                    <a:lnTo>
                      <a:pt x="61" y="73"/>
                    </a:lnTo>
                    <a:lnTo>
                      <a:pt x="55" y="72"/>
                    </a:lnTo>
                    <a:lnTo>
                      <a:pt x="48" y="71"/>
                    </a:lnTo>
                    <a:lnTo>
                      <a:pt x="42" y="69"/>
                    </a:lnTo>
                    <a:lnTo>
                      <a:pt x="38" y="66"/>
                    </a:lnTo>
                    <a:lnTo>
                      <a:pt x="38" y="66"/>
                    </a:lnTo>
                    <a:lnTo>
                      <a:pt x="30" y="58"/>
                    </a:lnTo>
                    <a:lnTo>
                      <a:pt x="28" y="55"/>
                    </a:lnTo>
                    <a:lnTo>
                      <a:pt x="25" y="53"/>
                    </a:lnTo>
                    <a:lnTo>
                      <a:pt x="25" y="53"/>
                    </a:lnTo>
                    <a:lnTo>
                      <a:pt x="24" y="53"/>
                    </a:lnTo>
                    <a:lnTo>
                      <a:pt x="23" y="54"/>
                    </a:lnTo>
                    <a:lnTo>
                      <a:pt x="22" y="56"/>
                    </a:lnTo>
                    <a:lnTo>
                      <a:pt x="21" y="59"/>
                    </a:lnTo>
                    <a:lnTo>
                      <a:pt x="20" y="60"/>
                    </a:lnTo>
                    <a:lnTo>
                      <a:pt x="20" y="60"/>
                    </a:lnTo>
                    <a:lnTo>
                      <a:pt x="13" y="57"/>
                    </a:lnTo>
                    <a:lnTo>
                      <a:pt x="7" y="54"/>
                    </a:lnTo>
                    <a:lnTo>
                      <a:pt x="7" y="54"/>
                    </a:lnTo>
                    <a:lnTo>
                      <a:pt x="2" y="49"/>
                    </a:lnTo>
                    <a:lnTo>
                      <a:pt x="0" y="45"/>
                    </a:lnTo>
                    <a:lnTo>
                      <a:pt x="0" y="43"/>
                    </a:lnTo>
                    <a:lnTo>
                      <a:pt x="0" y="42"/>
                    </a:lnTo>
                    <a:lnTo>
                      <a:pt x="0" y="42"/>
                    </a:lnTo>
                    <a:lnTo>
                      <a:pt x="1" y="41"/>
                    </a:lnTo>
                    <a:lnTo>
                      <a:pt x="2" y="41"/>
                    </a:lnTo>
                    <a:lnTo>
                      <a:pt x="6" y="42"/>
                    </a:lnTo>
                    <a:lnTo>
                      <a:pt x="10" y="44"/>
                    </a:lnTo>
                    <a:lnTo>
                      <a:pt x="11" y="44"/>
                    </a:lnTo>
                    <a:lnTo>
                      <a:pt x="12" y="43"/>
                    </a:lnTo>
                    <a:lnTo>
                      <a:pt x="12" y="43"/>
                    </a:lnTo>
                    <a:lnTo>
                      <a:pt x="12" y="41"/>
                    </a:lnTo>
                    <a:lnTo>
                      <a:pt x="12" y="39"/>
                    </a:lnTo>
                    <a:lnTo>
                      <a:pt x="12" y="37"/>
                    </a:lnTo>
                    <a:lnTo>
                      <a:pt x="13" y="36"/>
                    </a:lnTo>
                    <a:lnTo>
                      <a:pt x="13" y="36"/>
                    </a:lnTo>
                    <a:lnTo>
                      <a:pt x="16" y="35"/>
                    </a:lnTo>
                    <a:lnTo>
                      <a:pt x="18" y="36"/>
                    </a:lnTo>
                    <a:lnTo>
                      <a:pt x="20" y="37"/>
                    </a:lnTo>
                    <a:lnTo>
                      <a:pt x="22" y="36"/>
                    </a:lnTo>
                    <a:lnTo>
                      <a:pt x="22" y="36"/>
                    </a:lnTo>
                    <a:lnTo>
                      <a:pt x="26" y="32"/>
                    </a:lnTo>
                    <a:lnTo>
                      <a:pt x="27" y="32"/>
                    </a:lnTo>
                    <a:lnTo>
                      <a:pt x="29" y="33"/>
                    </a:lnTo>
                    <a:lnTo>
                      <a:pt x="29" y="33"/>
                    </a:lnTo>
                    <a:lnTo>
                      <a:pt x="31" y="37"/>
                    </a:lnTo>
                    <a:lnTo>
                      <a:pt x="32" y="41"/>
                    </a:lnTo>
                    <a:lnTo>
                      <a:pt x="33" y="44"/>
                    </a:lnTo>
                    <a:lnTo>
                      <a:pt x="34" y="44"/>
                    </a:lnTo>
                    <a:lnTo>
                      <a:pt x="34" y="44"/>
                    </a:lnTo>
                    <a:lnTo>
                      <a:pt x="34" y="44"/>
                    </a:lnTo>
                    <a:lnTo>
                      <a:pt x="35" y="40"/>
                    </a:lnTo>
                    <a:lnTo>
                      <a:pt x="35" y="36"/>
                    </a:lnTo>
                    <a:lnTo>
                      <a:pt x="34" y="33"/>
                    </a:lnTo>
                    <a:lnTo>
                      <a:pt x="33" y="30"/>
                    </a:lnTo>
                    <a:lnTo>
                      <a:pt x="33" y="30"/>
                    </a:lnTo>
                    <a:lnTo>
                      <a:pt x="33" y="28"/>
                    </a:lnTo>
                    <a:lnTo>
                      <a:pt x="33" y="27"/>
                    </a:lnTo>
                    <a:lnTo>
                      <a:pt x="37" y="25"/>
                    </a:lnTo>
                    <a:lnTo>
                      <a:pt x="40" y="23"/>
                    </a:lnTo>
                    <a:lnTo>
                      <a:pt x="41" y="22"/>
                    </a:lnTo>
                    <a:lnTo>
                      <a:pt x="41" y="21"/>
                    </a:lnTo>
                    <a:lnTo>
                      <a:pt x="41" y="21"/>
                    </a:lnTo>
                    <a:lnTo>
                      <a:pt x="41" y="19"/>
                    </a:lnTo>
                    <a:lnTo>
                      <a:pt x="42" y="16"/>
                    </a:lnTo>
                    <a:lnTo>
                      <a:pt x="46" y="12"/>
                    </a:lnTo>
                    <a:lnTo>
                      <a:pt x="46" y="12"/>
                    </a:lnTo>
                    <a:lnTo>
                      <a:pt x="48" y="11"/>
                    </a:lnTo>
                    <a:lnTo>
                      <a:pt x="50" y="12"/>
                    </a:lnTo>
                    <a:lnTo>
                      <a:pt x="52" y="12"/>
                    </a:lnTo>
                    <a:lnTo>
                      <a:pt x="53" y="12"/>
                    </a:lnTo>
                    <a:lnTo>
                      <a:pt x="54" y="11"/>
                    </a:lnTo>
                    <a:lnTo>
                      <a:pt x="54" y="11"/>
                    </a:lnTo>
                    <a:lnTo>
                      <a:pt x="54" y="7"/>
                    </a:lnTo>
                    <a:lnTo>
                      <a:pt x="54" y="4"/>
                    </a:lnTo>
                    <a:lnTo>
                      <a:pt x="54" y="1"/>
                    </a:lnTo>
                    <a:lnTo>
                      <a:pt x="54" y="1"/>
                    </a:lnTo>
                    <a:lnTo>
                      <a:pt x="55" y="0"/>
                    </a:lnTo>
                    <a:lnTo>
                      <a:pt x="55" y="0"/>
                    </a:lnTo>
                    <a:lnTo>
                      <a:pt x="58" y="1"/>
                    </a:lnTo>
                    <a:lnTo>
                      <a:pt x="61" y="4"/>
                    </a:lnTo>
                    <a:lnTo>
                      <a:pt x="64" y="8"/>
                    </a:lnTo>
                    <a:lnTo>
                      <a:pt x="66" y="13"/>
                    </a:lnTo>
                    <a:lnTo>
                      <a:pt x="66" y="13"/>
                    </a:lnTo>
                    <a:lnTo>
                      <a:pt x="69" y="16"/>
                    </a:lnTo>
                    <a:lnTo>
                      <a:pt x="71" y="17"/>
                    </a:lnTo>
                    <a:lnTo>
                      <a:pt x="77" y="17"/>
                    </a:lnTo>
                    <a:lnTo>
                      <a:pt x="77" y="17"/>
                    </a:lnTo>
                    <a:lnTo>
                      <a:pt x="81" y="19"/>
                    </a:lnTo>
                    <a:lnTo>
                      <a:pt x="84" y="21"/>
                    </a:lnTo>
                    <a:lnTo>
                      <a:pt x="87" y="23"/>
                    </a:lnTo>
                    <a:lnTo>
                      <a:pt x="90" y="24"/>
                    </a:lnTo>
                    <a:lnTo>
                      <a:pt x="90" y="24"/>
                    </a:lnTo>
                    <a:lnTo>
                      <a:pt x="91" y="24"/>
                    </a:lnTo>
                    <a:lnTo>
                      <a:pt x="92" y="25"/>
                    </a:lnTo>
                    <a:lnTo>
                      <a:pt x="94" y="28"/>
                    </a:lnTo>
                    <a:lnTo>
                      <a:pt x="96" y="31"/>
                    </a:lnTo>
                    <a:lnTo>
                      <a:pt x="98" y="33"/>
                    </a:lnTo>
                    <a:lnTo>
                      <a:pt x="98" y="33"/>
                    </a:lnTo>
                    <a:lnTo>
                      <a:pt x="101" y="35"/>
                    </a:lnTo>
                    <a:lnTo>
                      <a:pt x="105" y="39"/>
                    </a:lnTo>
                    <a:lnTo>
                      <a:pt x="108" y="43"/>
                    </a:lnTo>
                    <a:lnTo>
                      <a:pt x="111" y="45"/>
                    </a:lnTo>
                    <a:lnTo>
                      <a:pt x="111" y="4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1" name="フリーフォーム 120">
                <a:extLst>
                  <a:ext uri="{FF2B5EF4-FFF2-40B4-BE49-F238E27FC236}">
                    <a16:creationId xmlns:a16="http://schemas.microsoft.com/office/drawing/2014/main" id="{00000000-0008-0000-0000-0000C6050000}"/>
                  </a:ext>
                </a:extLst>
              </p:cNvPr>
              <p:cNvSpPr>
                <a:spLocks/>
              </p:cNvSpPr>
              <p:nvPr/>
            </p:nvSpPr>
            <p:spPr bwMode="auto">
              <a:xfrm>
                <a:off x="340" y="1007"/>
                <a:ext cx="5" cy="2"/>
              </a:xfrm>
              <a:custGeom>
                <a:avLst/>
                <a:gdLst>
                  <a:gd name="T0" fmla="*/ 40 w 41"/>
                  <a:gd name="T1" fmla="*/ 10 h 18"/>
                  <a:gd name="T2" fmla="*/ 40 w 41"/>
                  <a:gd name="T3" fmla="*/ 10 h 18"/>
                  <a:gd name="T4" fmla="*/ 37 w 41"/>
                  <a:gd name="T5" fmla="*/ 14 h 18"/>
                  <a:gd name="T6" fmla="*/ 33 w 41"/>
                  <a:gd name="T7" fmla="*/ 15 h 18"/>
                  <a:gd name="T8" fmla="*/ 27 w 41"/>
                  <a:gd name="T9" fmla="*/ 18 h 18"/>
                  <a:gd name="T10" fmla="*/ 27 w 41"/>
                  <a:gd name="T11" fmla="*/ 18 h 18"/>
                  <a:gd name="T12" fmla="*/ 24 w 41"/>
                  <a:gd name="T13" fmla="*/ 17 h 18"/>
                  <a:gd name="T14" fmla="*/ 19 w 41"/>
                  <a:gd name="T15" fmla="*/ 17 h 18"/>
                  <a:gd name="T16" fmla="*/ 15 w 41"/>
                  <a:gd name="T17" fmla="*/ 16 h 18"/>
                  <a:gd name="T18" fmla="*/ 11 w 41"/>
                  <a:gd name="T19" fmla="*/ 15 h 18"/>
                  <a:gd name="T20" fmla="*/ 11 w 41"/>
                  <a:gd name="T21" fmla="*/ 15 h 18"/>
                  <a:gd name="T22" fmla="*/ 8 w 41"/>
                  <a:gd name="T23" fmla="*/ 15 h 18"/>
                  <a:gd name="T24" fmla="*/ 5 w 41"/>
                  <a:gd name="T25" fmla="*/ 13 h 18"/>
                  <a:gd name="T26" fmla="*/ 1 w 41"/>
                  <a:gd name="T27" fmla="*/ 9 h 18"/>
                  <a:gd name="T28" fmla="*/ 0 w 41"/>
                  <a:gd name="T29" fmla="*/ 7 h 18"/>
                  <a:gd name="T30" fmla="*/ 0 w 41"/>
                  <a:gd name="T31" fmla="*/ 7 h 18"/>
                  <a:gd name="T32" fmla="*/ 1 w 41"/>
                  <a:gd name="T33" fmla="*/ 5 h 18"/>
                  <a:gd name="T34" fmla="*/ 5 w 41"/>
                  <a:gd name="T35" fmla="*/ 3 h 18"/>
                  <a:gd name="T36" fmla="*/ 8 w 41"/>
                  <a:gd name="T37" fmla="*/ 1 h 18"/>
                  <a:gd name="T38" fmla="*/ 12 w 41"/>
                  <a:gd name="T39" fmla="*/ 0 h 18"/>
                  <a:gd name="T40" fmla="*/ 12 w 41"/>
                  <a:gd name="T41" fmla="*/ 0 h 18"/>
                  <a:gd name="T42" fmla="*/ 20 w 41"/>
                  <a:gd name="T43" fmla="*/ 2 h 18"/>
                  <a:gd name="T44" fmla="*/ 25 w 41"/>
                  <a:gd name="T45" fmla="*/ 4 h 18"/>
                  <a:gd name="T46" fmla="*/ 30 w 41"/>
                  <a:gd name="T47" fmla="*/ 5 h 18"/>
                  <a:gd name="T48" fmla="*/ 30 w 41"/>
                  <a:gd name="T49" fmla="*/ 5 h 18"/>
                  <a:gd name="T50" fmla="*/ 36 w 41"/>
                  <a:gd name="T51" fmla="*/ 5 h 18"/>
                  <a:gd name="T52" fmla="*/ 39 w 41"/>
                  <a:gd name="T53" fmla="*/ 7 h 18"/>
                  <a:gd name="T54" fmla="*/ 41 w 41"/>
                  <a:gd name="T55" fmla="*/ 8 h 18"/>
                  <a:gd name="T56" fmla="*/ 40 w 41"/>
                  <a:gd name="T57" fmla="*/ 10 h 18"/>
                  <a:gd name="T58" fmla="*/ 40 w 41"/>
                  <a:gd name="T5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18">
                    <a:moveTo>
                      <a:pt x="40" y="10"/>
                    </a:moveTo>
                    <a:lnTo>
                      <a:pt x="40" y="10"/>
                    </a:lnTo>
                    <a:lnTo>
                      <a:pt x="37" y="14"/>
                    </a:lnTo>
                    <a:lnTo>
                      <a:pt x="33" y="15"/>
                    </a:lnTo>
                    <a:lnTo>
                      <a:pt x="27" y="18"/>
                    </a:lnTo>
                    <a:lnTo>
                      <a:pt x="27" y="18"/>
                    </a:lnTo>
                    <a:lnTo>
                      <a:pt x="24" y="17"/>
                    </a:lnTo>
                    <a:lnTo>
                      <a:pt x="19" y="17"/>
                    </a:lnTo>
                    <a:lnTo>
                      <a:pt x="15" y="16"/>
                    </a:lnTo>
                    <a:lnTo>
                      <a:pt x="11" y="15"/>
                    </a:lnTo>
                    <a:lnTo>
                      <a:pt x="11" y="15"/>
                    </a:lnTo>
                    <a:lnTo>
                      <a:pt x="8" y="15"/>
                    </a:lnTo>
                    <a:lnTo>
                      <a:pt x="5" y="13"/>
                    </a:lnTo>
                    <a:lnTo>
                      <a:pt x="1" y="9"/>
                    </a:lnTo>
                    <a:lnTo>
                      <a:pt x="0" y="7"/>
                    </a:lnTo>
                    <a:lnTo>
                      <a:pt x="0" y="7"/>
                    </a:lnTo>
                    <a:lnTo>
                      <a:pt x="1" y="5"/>
                    </a:lnTo>
                    <a:lnTo>
                      <a:pt x="5" y="3"/>
                    </a:lnTo>
                    <a:lnTo>
                      <a:pt x="8" y="1"/>
                    </a:lnTo>
                    <a:lnTo>
                      <a:pt x="12" y="0"/>
                    </a:lnTo>
                    <a:lnTo>
                      <a:pt x="12" y="0"/>
                    </a:lnTo>
                    <a:lnTo>
                      <a:pt x="20" y="2"/>
                    </a:lnTo>
                    <a:lnTo>
                      <a:pt x="25" y="4"/>
                    </a:lnTo>
                    <a:lnTo>
                      <a:pt x="30" y="5"/>
                    </a:lnTo>
                    <a:lnTo>
                      <a:pt x="30" y="5"/>
                    </a:lnTo>
                    <a:lnTo>
                      <a:pt x="36" y="5"/>
                    </a:lnTo>
                    <a:lnTo>
                      <a:pt x="39" y="7"/>
                    </a:lnTo>
                    <a:lnTo>
                      <a:pt x="41" y="8"/>
                    </a:lnTo>
                    <a:lnTo>
                      <a:pt x="40" y="10"/>
                    </a:lnTo>
                    <a:lnTo>
                      <a:pt x="40" y="1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2" name="フリーフォーム 121">
                <a:extLst>
                  <a:ext uri="{FF2B5EF4-FFF2-40B4-BE49-F238E27FC236}">
                    <a16:creationId xmlns:a16="http://schemas.microsoft.com/office/drawing/2014/main" id="{00000000-0008-0000-0000-0000C9050000}"/>
                  </a:ext>
                </a:extLst>
              </p:cNvPr>
              <p:cNvSpPr>
                <a:spLocks/>
              </p:cNvSpPr>
              <p:nvPr/>
            </p:nvSpPr>
            <p:spPr bwMode="auto">
              <a:xfrm>
                <a:off x="382" y="1023"/>
                <a:ext cx="2" cy="2"/>
              </a:xfrm>
              <a:custGeom>
                <a:avLst/>
                <a:gdLst>
                  <a:gd name="T0" fmla="*/ 19 w 19"/>
                  <a:gd name="T1" fmla="*/ 13 h 16"/>
                  <a:gd name="T2" fmla="*/ 19 w 19"/>
                  <a:gd name="T3" fmla="*/ 13 h 16"/>
                  <a:gd name="T4" fmla="*/ 19 w 19"/>
                  <a:gd name="T5" fmla="*/ 15 h 16"/>
                  <a:gd name="T6" fmla="*/ 17 w 19"/>
                  <a:gd name="T7" fmla="*/ 16 h 16"/>
                  <a:gd name="T8" fmla="*/ 15 w 19"/>
                  <a:gd name="T9" fmla="*/ 14 h 16"/>
                  <a:gd name="T10" fmla="*/ 12 w 19"/>
                  <a:gd name="T11" fmla="*/ 12 h 16"/>
                  <a:gd name="T12" fmla="*/ 9 w 19"/>
                  <a:gd name="T13" fmla="*/ 11 h 16"/>
                  <a:gd name="T14" fmla="*/ 9 w 19"/>
                  <a:gd name="T15" fmla="*/ 11 h 16"/>
                  <a:gd name="T16" fmla="*/ 3 w 19"/>
                  <a:gd name="T17" fmla="*/ 10 h 16"/>
                  <a:gd name="T18" fmla="*/ 1 w 19"/>
                  <a:gd name="T19" fmla="*/ 9 h 16"/>
                  <a:gd name="T20" fmla="*/ 0 w 19"/>
                  <a:gd name="T21" fmla="*/ 8 h 16"/>
                  <a:gd name="T22" fmla="*/ 0 w 19"/>
                  <a:gd name="T23" fmla="*/ 7 h 16"/>
                  <a:gd name="T24" fmla="*/ 0 w 19"/>
                  <a:gd name="T25" fmla="*/ 7 h 16"/>
                  <a:gd name="T26" fmla="*/ 2 w 19"/>
                  <a:gd name="T27" fmla="*/ 6 h 16"/>
                  <a:gd name="T28" fmla="*/ 4 w 19"/>
                  <a:gd name="T29" fmla="*/ 6 h 16"/>
                  <a:gd name="T30" fmla="*/ 7 w 19"/>
                  <a:gd name="T31" fmla="*/ 5 h 16"/>
                  <a:gd name="T32" fmla="*/ 8 w 19"/>
                  <a:gd name="T33" fmla="*/ 4 h 16"/>
                  <a:gd name="T34" fmla="*/ 8 w 19"/>
                  <a:gd name="T35" fmla="*/ 3 h 16"/>
                  <a:gd name="T36" fmla="*/ 8 w 19"/>
                  <a:gd name="T37" fmla="*/ 3 h 16"/>
                  <a:gd name="T38" fmla="*/ 9 w 19"/>
                  <a:gd name="T39" fmla="*/ 1 h 16"/>
                  <a:gd name="T40" fmla="*/ 10 w 19"/>
                  <a:gd name="T41" fmla="*/ 0 h 16"/>
                  <a:gd name="T42" fmla="*/ 11 w 19"/>
                  <a:gd name="T43" fmla="*/ 0 h 16"/>
                  <a:gd name="T44" fmla="*/ 12 w 19"/>
                  <a:gd name="T45" fmla="*/ 1 h 16"/>
                  <a:gd name="T46" fmla="*/ 13 w 19"/>
                  <a:gd name="T47" fmla="*/ 2 h 16"/>
                  <a:gd name="T48" fmla="*/ 15 w 19"/>
                  <a:gd name="T49" fmla="*/ 5 h 16"/>
                  <a:gd name="T50" fmla="*/ 19 w 19"/>
                  <a:gd name="T51" fmla="*/ 13 h 16"/>
                  <a:gd name="T52" fmla="*/ 19 w 19"/>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16">
                    <a:moveTo>
                      <a:pt x="19" y="13"/>
                    </a:moveTo>
                    <a:lnTo>
                      <a:pt x="19" y="13"/>
                    </a:lnTo>
                    <a:lnTo>
                      <a:pt x="19" y="15"/>
                    </a:lnTo>
                    <a:lnTo>
                      <a:pt x="17" y="16"/>
                    </a:lnTo>
                    <a:lnTo>
                      <a:pt x="15" y="14"/>
                    </a:lnTo>
                    <a:lnTo>
                      <a:pt x="12" y="12"/>
                    </a:lnTo>
                    <a:lnTo>
                      <a:pt x="9" y="11"/>
                    </a:lnTo>
                    <a:lnTo>
                      <a:pt x="9" y="11"/>
                    </a:lnTo>
                    <a:lnTo>
                      <a:pt x="3" y="10"/>
                    </a:lnTo>
                    <a:lnTo>
                      <a:pt x="1" y="9"/>
                    </a:lnTo>
                    <a:lnTo>
                      <a:pt x="0" y="8"/>
                    </a:lnTo>
                    <a:lnTo>
                      <a:pt x="0" y="7"/>
                    </a:lnTo>
                    <a:lnTo>
                      <a:pt x="0" y="7"/>
                    </a:lnTo>
                    <a:lnTo>
                      <a:pt x="2" y="6"/>
                    </a:lnTo>
                    <a:lnTo>
                      <a:pt x="4" y="6"/>
                    </a:lnTo>
                    <a:lnTo>
                      <a:pt x="7" y="5"/>
                    </a:lnTo>
                    <a:lnTo>
                      <a:pt x="8" y="4"/>
                    </a:lnTo>
                    <a:lnTo>
                      <a:pt x="8" y="3"/>
                    </a:lnTo>
                    <a:lnTo>
                      <a:pt x="8" y="3"/>
                    </a:lnTo>
                    <a:lnTo>
                      <a:pt x="9" y="1"/>
                    </a:lnTo>
                    <a:lnTo>
                      <a:pt x="10" y="0"/>
                    </a:lnTo>
                    <a:lnTo>
                      <a:pt x="11" y="0"/>
                    </a:lnTo>
                    <a:lnTo>
                      <a:pt x="12" y="1"/>
                    </a:lnTo>
                    <a:lnTo>
                      <a:pt x="13" y="2"/>
                    </a:lnTo>
                    <a:lnTo>
                      <a:pt x="15" y="5"/>
                    </a:lnTo>
                    <a:lnTo>
                      <a:pt x="19" y="13"/>
                    </a:lnTo>
                    <a:lnTo>
                      <a:pt x="19"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3" name="フリーフォーム 122">
                <a:extLst>
                  <a:ext uri="{FF2B5EF4-FFF2-40B4-BE49-F238E27FC236}">
                    <a16:creationId xmlns:a16="http://schemas.microsoft.com/office/drawing/2014/main" id="{00000000-0008-0000-0000-0000CA050000}"/>
                  </a:ext>
                </a:extLst>
              </p:cNvPr>
              <p:cNvSpPr>
                <a:spLocks/>
              </p:cNvSpPr>
              <p:nvPr/>
            </p:nvSpPr>
            <p:spPr bwMode="auto">
              <a:xfrm>
                <a:off x="526" y="947"/>
                <a:ext cx="1" cy="1"/>
              </a:xfrm>
              <a:custGeom>
                <a:avLst/>
                <a:gdLst>
                  <a:gd name="T0" fmla="*/ 6 w 8"/>
                  <a:gd name="T1" fmla="*/ 11 h 11"/>
                  <a:gd name="T2" fmla="*/ 6 w 8"/>
                  <a:gd name="T3" fmla="*/ 11 h 11"/>
                  <a:gd name="T4" fmla="*/ 4 w 8"/>
                  <a:gd name="T5" fmla="*/ 11 h 11"/>
                  <a:gd name="T6" fmla="*/ 2 w 8"/>
                  <a:gd name="T7" fmla="*/ 10 h 11"/>
                  <a:gd name="T8" fmla="*/ 1 w 8"/>
                  <a:gd name="T9" fmla="*/ 8 h 11"/>
                  <a:gd name="T10" fmla="*/ 0 w 8"/>
                  <a:gd name="T11" fmla="*/ 6 h 11"/>
                  <a:gd name="T12" fmla="*/ 0 w 8"/>
                  <a:gd name="T13" fmla="*/ 2 h 11"/>
                  <a:gd name="T14" fmla="*/ 0 w 8"/>
                  <a:gd name="T15" fmla="*/ 1 h 11"/>
                  <a:gd name="T16" fmla="*/ 1 w 8"/>
                  <a:gd name="T17" fmla="*/ 0 h 11"/>
                  <a:gd name="T18" fmla="*/ 1 w 8"/>
                  <a:gd name="T19" fmla="*/ 0 h 11"/>
                  <a:gd name="T20" fmla="*/ 4 w 8"/>
                  <a:gd name="T21" fmla="*/ 0 h 11"/>
                  <a:gd name="T22" fmla="*/ 5 w 8"/>
                  <a:gd name="T23" fmla="*/ 1 h 11"/>
                  <a:gd name="T24" fmla="*/ 7 w 8"/>
                  <a:gd name="T25" fmla="*/ 5 h 11"/>
                  <a:gd name="T26" fmla="*/ 8 w 8"/>
                  <a:gd name="T27" fmla="*/ 9 h 11"/>
                  <a:gd name="T28" fmla="*/ 7 w 8"/>
                  <a:gd name="T29" fmla="*/ 10 h 11"/>
                  <a:gd name="T30" fmla="*/ 6 w 8"/>
                  <a:gd name="T31" fmla="*/ 11 h 11"/>
                  <a:gd name="T32" fmla="*/ 6 w 8"/>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1">
                    <a:moveTo>
                      <a:pt x="6" y="11"/>
                    </a:moveTo>
                    <a:lnTo>
                      <a:pt x="6" y="11"/>
                    </a:lnTo>
                    <a:lnTo>
                      <a:pt x="4" y="11"/>
                    </a:lnTo>
                    <a:lnTo>
                      <a:pt x="2" y="10"/>
                    </a:lnTo>
                    <a:lnTo>
                      <a:pt x="1" y="8"/>
                    </a:lnTo>
                    <a:lnTo>
                      <a:pt x="0" y="6"/>
                    </a:lnTo>
                    <a:lnTo>
                      <a:pt x="0" y="2"/>
                    </a:lnTo>
                    <a:lnTo>
                      <a:pt x="0" y="1"/>
                    </a:lnTo>
                    <a:lnTo>
                      <a:pt x="1" y="0"/>
                    </a:lnTo>
                    <a:lnTo>
                      <a:pt x="1" y="0"/>
                    </a:lnTo>
                    <a:lnTo>
                      <a:pt x="4" y="0"/>
                    </a:lnTo>
                    <a:lnTo>
                      <a:pt x="5" y="1"/>
                    </a:lnTo>
                    <a:lnTo>
                      <a:pt x="7" y="5"/>
                    </a:lnTo>
                    <a:lnTo>
                      <a:pt x="8" y="9"/>
                    </a:lnTo>
                    <a:lnTo>
                      <a:pt x="7" y="10"/>
                    </a:lnTo>
                    <a:lnTo>
                      <a:pt x="6" y="11"/>
                    </a:lnTo>
                    <a:lnTo>
                      <a:pt x="6" y="1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4" name="フリーフォーム 123">
                <a:extLst>
                  <a:ext uri="{FF2B5EF4-FFF2-40B4-BE49-F238E27FC236}">
                    <a16:creationId xmlns:a16="http://schemas.microsoft.com/office/drawing/2014/main" id="{00000000-0008-0000-0000-0000CB050000}"/>
                  </a:ext>
                </a:extLst>
              </p:cNvPr>
              <p:cNvSpPr>
                <a:spLocks/>
              </p:cNvSpPr>
              <p:nvPr/>
            </p:nvSpPr>
            <p:spPr bwMode="auto">
              <a:xfrm>
                <a:off x="530" y="937"/>
                <a:ext cx="1" cy="1"/>
              </a:xfrm>
              <a:custGeom>
                <a:avLst/>
                <a:gdLst>
                  <a:gd name="T0" fmla="*/ 6 w 11"/>
                  <a:gd name="T1" fmla="*/ 0 h 8"/>
                  <a:gd name="T2" fmla="*/ 6 w 11"/>
                  <a:gd name="T3" fmla="*/ 0 h 8"/>
                  <a:gd name="T4" fmla="*/ 4 w 11"/>
                  <a:gd name="T5" fmla="*/ 0 h 8"/>
                  <a:gd name="T6" fmla="*/ 2 w 11"/>
                  <a:gd name="T7" fmla="*/ 1 h 8"/>
                  <a:gd name="T8" fmla="*/ 0 w 11"/>
                  <a:gd name="T9" fmla="*/ 4 h 8"/>
                  <a:gd name="T10" fmla="*/ 0 w 11"/>
                  <a:gd name="T11" fmla="*/ 5 h 8"/>
                  <a:gd name="T12" fmla="*/ 0 w 11"/>
                  <a:gd name="T13" fmla="*/ 6 h 8"/>
                  <a:gd name="T14" fmla="*/ 2 w 11"/>
                  <a:gd name="T15" fmla="*/ 7 h 8"/>
                  <a:gd name="T16" fmla="*/ 4 w 11"/>
                  <a:gd name="T17" fmla="*/ 8 h 8"/>
                  <a:gd name="T18" fmla="*/ 4 w 11"/>
                  <a:gd name="T19" fmla="*/ 8 h 8"/>
                  <a:gd name="T20" fmla="*/ 7 w 11"/>
                  <a:gd name="T21" fmla="*/ 8 h 8"/>
                  <a:gd name="T22" fmla="*/ 9 w 11"/>
                  <a:gd name="T23" fmla="*/ 8 h 8"/>
                  <a:gd name="T24" fmla="*/ 10 w 11"/>
                  <a:gd name="T25" fmla="*/ 7 h 8"/>
                  <a:gd name="T26" fmla="*/ 11 w 11"/>
                  <a:gd name="T27" fmla="*/ 5 h 8"/>
                  <a:gd name="T28" fmla="*/ 11 w 11"/>
                  <a:gd name="T29" fmla="*/ 4 h 8"/>
                  <a:gd name="T30" fmla="*/ 10 w 11"/>
                  <a:gd name="T31" fmla="*/ 2 h 8"/>
                  <a:gd name="T32" fmla="*/ 8 w 11"/>
                  <a:gd name="T33" fmla="*/ 1 h 8"/>
                  <a:gd name="T34" fmla="*/ 6 w 11"/>
                  <a:gd name="T35" fmla="*/ 0 h 8"/>
                  <a:gd name="T36" fmla="*/ 6 w 11"/>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6" y="0"/>
                    </a:moveTo>
                    <a:lnTo>
                      <a:pt x="6" y="0"/>
                    </a:lnTo>
                    <a:lnTo>
                      <a:pt x="4" y="0"/>
                    </a:lnTo>
                    <a:lnTo>
                      <a:pt x="2" y="1"/>
                    </a:lnTo>
                    <a:lnTo>
                      <a:pt x="0" y="4"/>
                    </a:lnTo>
                    <a:lnTo>
                      <a:pt x="0" y="5"/>
                    </a:lnTo>
                    <a:lnTo>
                      <a:pt x="0" y="6"/>
                    </a:lnTo>
                    <a:lnTo>
                      <a:pt x="2" y="7"/>
                    </a:lnTo>
                    <a:lnTo>
                      <a:pt x="4" y="8"/>
                    </a:lnTo>
                    <a:lnTo>
                      <a:pt x="4" y="8"/>
                    </a:lnTo>
                    <a:lnTo>
                      <a:pt x="7" y="8"/>
                    </a:lnTo>
                    <a:lnTo>
                      <a:pt x="9" y="8"/>
                    </a:lnTo>
                    <a:lnTo>
                      <a:pt x="10" y="7"/>
                    </a:lnTo>
                    <a:lnTo>
                      <a:pt x="11" y="5"/>
                    </a:lnTo>
                    <a:lnTo>
                      <a:pt x="11" y="4"/>
                    </a:lnTo>
                    <a:lnTo>
                      <a:pt x="10" y="2"/>
                    </a:lnTo>
                    <a:lnTo>
                      <a:pt x="8" y="1"/>
                    </a:lnTo>
                    <a:lnTo>
                      <a:pt x="6" y="0"/>
                    </a:lnTo>
                    <a:lnTo>
                      <a:pt x="6"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5" name="フリーフォーム 124">
                <a:extLst>
                  <a:ext uri="{FF2B5EF4-FFF2-40B4-BE49-F238E27FC236}">
                    <a16:creationId xmlns:a16="http://schemas.microsoft.com/office/drawing/2014/main" id="{00000000-0008-0000-0000-0000CC050000}"/>
                  </a:ext>
                </a:extLst>
              </p:cNvPr>
              <p:cNvSpPr>
                <a:spLocks/>
              </p:cNvSpPr>
              <p:nvPr/>
            </p:nvSpPr>
            <p:spPr bwMode="auto">
              <a:xfrm>
                <a:off x="698" y="984"/>
                <a:ext cx="1" cy="2"/>
              </a:xfrm>
              <a:custGeom>
                <a:avLst/>
                <a:gdLst>
                  <a:gd name="T0" fmla="*/ 14 w 14"/>
                  <a:gd name="T1" fmla="*/ 3 h 15"/>
                  <a:gd name="T2" fmla="*/ 14 w 14"/>
                  <a:gd name="T3" fmla="*/ 3 h 15"/>
                  <a:gd name="T4" fmla="*/ 14 w 14"/>
                  <a:gd name="T5" fmla="*/ 7 h 15"/>
                  <a:gd name="T6" fmla="*/ 12 w 14"/>
                  <a:gd name="T7" fmla="*/ 11 h 15"/>
                  <a:gd name="T8" fmla="*/ 8 w 14"/>
                  <a:gd name="T9" fmla="*/ 15 h 15"/>
                  <a:gd name="T10" fmla="*/ 7 w 14"/>
                  <a:gd name="T11" fmla="*/ 15 h 15"/>
                  <a:gd name="T12" fmla="*/ 5 w 14"/>
                  <a:gd name="T13" fmla="*/ 15 h 15"/>
                  <a:gd name="T14" fmla="*/ 5 w 14"/>
                  <a:gd name="T15" fmla="*/ 15 h 15"/>
                  <a:gd name="T16" fmla="*/ 2 w 14"/>
                  <a:gd name="T17" fmla="*/ 12 h 15"/>
                  <a:gd name="T18" fmla="*/ 0 w 14"/>
                  <a:gd name="T19" fmla="*/ 8 h 15"/>
                  <a:gd name="T20" fmla="*/ 0 w 14"/>
                  <a:gd name="T21" fmla="*/ 4 h 15"/>
                  <a:gd name="T22" fmla="*/ 1 w 14"/>
                  <a:gd name="T23" fmla="*/ 1 h 15"/>
                  <a:gd name="T24" fmla="*/ 1 w 14"/>
                  <a:gd name="T25" fmla="*/ 1 h 15"/>
                  <a:gd name="T26" fmla="*/ 3 w 14"/>
                  <a:gd name="T27" fmla="*/ 0 h 15"/>
                  <a:gd name="T28" fmla="*/ 4 w 14"/>
                  <a:gd name="T29" fmla="*/ 0 h 15"/>
                  <a:gd name="T30" fmla="*/ 9 w 14"/>
                  <a:gd name="T31" fmla="*/ 0 h 15"/>
                  <a:gd name="T32" fmla="*/ 12 w 14"/>
                  <a:gd name="T33" fmla="*/ 1 h 15"/>
                  <a:gd name="T34" fmla="*/ 14 w 14"/>
                  <a:gd name="T35" fmla="*/ 3 h 15"/>
                  <a:gd name="T36" fmla="*/ 14 w 14"/>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4" y="3"/>
                    </a:moveTo>
                    <a:lnTo>
                      <a:pt x="14" y="3"/>
                    </a:lnTo>
                    <a:lnTo>
                      <a:pt x="14" y="7"/>
                    </a:lnTo>
                    <a:lnTo>
                      <a:pt x="12" y="11"/>
                    </a:lnTo>
                    <a:lnTo>
                      <a:pt x="8" y="15"/>
                    </a:lnTo>
                    <a:lnTo>
                      <a:pt x="7" y="15"/>
                    </a:lnTo>
                    <a:lnTo>
                      <a:pt x="5" y="15"/>
                    </a:lnTo>
                    <a:lnTo>
                      <a:pt x="5" y="15"/>
                    </a:lnTo>
                    <a:lnTo>
                      <a:pt x="2" y="12"/>
                    </a:lnTo>
                    <a:lnTo>
                      <a:pt x="0" y="8"/>
                    </a:lnTo>
                    <a:lnTo>
                      <a:pt x="0" y="4"/>
                    </a:lnTo>
                    <a:lnTo>
                      <a:pt x="1" y="1"/>
                    </a:lnTo>
                    <a:lnTo>
                      <a:pt x="1" y="1"/>
                    </a:lnTo>
                    <a:lnTo>
                      <a:pt x="3" y="0"/>
                    </a:lnTo>
                    <a:lnTo>
                      <a:pt x="4" y="0"/>
                    </a:lnTo>
                    <a:lnTo>
                      <a:pt x="9" y="0"/>
                    </a:lnTo>
                    <a:lnTo>
                      <a:pt x="12" y="1"/>
                    </a:lnTo>
                    <a:lnTo>
                      <a:pt x="14" y="3"/>
                    </a:lnTo>
                    <a:lnTo>
                      <a:pt x="14"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6" name="フリーフォーム 125">
                <a:extLst>
                  <a:ext uri="{FF2B5EF4-FFF2-40B4-BE49-F238E27FC236}">
                    <a16:creationId xmlns:a16="http://schemas.microsoft.com/office/drawing/2014/main" id="{00000000-0008-0000-0000-0000CD050000}"/>
                  </a:ext>
                </a:extLst>
              </p:cNvPr>
              <p:cNvSpPr>
                <a:spLocks/>
              </p:cNvSpPr>
              <p:nvPr/>
            </p:nvSpPr>
            <p:spPr bwMode="auto">
              <a:xfrm>
                <a:off x="695" y="988"/>
                <a:ext cx="2" cy="3"/>
              </a:xfrm>
              <a:custGeom>
                <a:avLst/>
                <a:gdLst>
                  <a:gd name="T0" fmla="*/ 4 w 20"/>
                  <a:gd name="T1" fmla="*/ 0 h 24"/>
                  <a:gd name="T2" fmla="*/ 4 w 20"/>
                  <a:gd name="T3" fmla="*/ 0 h 24"/>
                  <a:gd name="T4" fmla="*/ 3 w 20"/>
                  <a:gd name="T5" fmla="*/ 2 h 24"/>
                  <a:gd name="T6" fmla="*/ 1 w 20"/>
                  <a:gd name="T7" fmla="*/ 4 h 24"/>
                  <a:gd name="T8" fmla="*/ 0 w 20"/>
                  <a:gd name="T9" fmla="*/ 11 h 24"/>
                  <a:gd name="T10" fmla="*/ 0 w 20"/>
                  <a:gd name="T11" fmla="*/ 19 h 24"/>
                  <a:gd name="T12" fmla="*/ 1 w 20"/>
                  <a:gd name="T13" fmla="*/ 21 h 24"/>
                  <a:gd name="T14" fmla="*/ 2 w 20"/>
                  <a:gd name="T15" fmla="*/ 23 h 24"/>
                  <a:gd name="T16" fmla="*/ 2 w 20"/>
                  <a:gd name="T17" fmla="*/ 23 h 24"/>
                  <a:gd name="T18" fmla="*/ 4 w 20"/>
                  <a:gd name="T19" fmla="*/ 24 h 24"/>
                  <a:gd name="T20" fmla="*/ 7 w 20"/>
                  <a:gd name="T21" fmla="*/ 23 h 24"/>
                  <a:gd name="T22" fmla="*/ 14 w 20"/>
                  <a:gd name="T23" fmla="*/ 20 h 24"/>
                  <a:gd name="T24" fmla="*/ 16 w 20"/>
                  <a:gd name="T25" fmla="*/ 17 h 24"/>
                  <a:gd name="T26" fmla="*/ 19 w 20"/>
                  <a:gd name="T27" fmla="*/ 15 h 24"/>
                  <a:gd name="T28" fmla="*/ 20 w 20"/>
                  <a:gd name="T29" fmla="*/ 12 h 24"/>
                  <a:gd name="T30" fmla="*/ 20 w 20"/>
                  <a:gd name="T31" fmla="*/ 9 h 24"/>
                  <a:gd name="T32" fmla="*/ 20 w 20"/>
                  <a:gd name="T33" fmla="*/ 9 h 24"/>
                  <a:gd name="T34" fmla="*/ 18 w 20"/>
                  <a:gd name="T35" fmla="*/ 5 h 24"/>
                  <a:gd name="T36" fmla="*/ 14 w 20"/>
                  <a:gd name="T37" fmla="*/ 1 h 24"/>
                  <a:gd name="T38" fmla="*/ 9 w 20"/>
                  <a:gd name="T39" fmla="*/ 0 h 24"/>
                  <a:gd name="T40" fmla="*/ 7 w 20"/>
                  <a:gd name="T41" fmla="*/ 0 h 24"/>
                  <a:gd name="T42" fmla="*/ 4 w 20"/>
                  <a:gd name="T43" fmla="*/ 0 h 24"/>
                  <a:gd name="T44" fmla="*/ 4 w 20"/>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4">
                    <a:moveTo>
                      <a:pt x="4" y="0"/>
                    </a:moveTo>
                    <a:lnTo>
                      <a:pt x="4" y="0"/>
                    </a:lnTo>
                    <a:lnTo>
                      <a:pt x="3" y="2"/>
                    </a:lnTo>
                    <a:lnTo>
                      <a:pt x="1" y="4"/>
                    </a:lnTo>
                    <a:lnTo>
                      <a:pt x="0" y="11"/>
                    </a:lnTo>
                    <a:lnTo>
                      <a:pt x="0" y="19"/>
                    </a:lnTo>
                    <a:lnTo>
                      <a:pt x="1" y="21"/>
                    </a:lnTo>
                    <a:lnTo>
                      <a:pt x="2" y="23"/>
                    </a:lnTo>
                    <a:lnTo>
                      <a:pt x="2" y="23"/>
                    </a:lnTo>
                    <a:lnTo>
                      <a:pt x="4" y="24"/>
                    </a:lnTo>
                    <a:lnTo>
                      <a:pt x="7" y="23"/>
                    </a:lnTo>
                    <a:lnTo>
                      <a:pt x="14" y="20"/>
                    </a:lnTo>
                    <a:lnTo>
                      <a:pt x="16" y="17"/>
                    </a:lnTo>
                    <a:lnTo>
                      <a:pt x="19" y="15"/>
                    </a:lnTo>
                    <a:lnTo>
                      <a:pt x="20" y="12"/>
                    </a:lnTo>
                    <a:lnTo>
                      <a:pt x="20" y="9"/>
                    </a:lnTo>
                    <a:lnTo>
                      <a:pt x="20" y="9"/>
                    </a:lnTo>
                    <a:lnTo>
                      <a:pt x="18" y="5"/>
                    </a:lnTo>
                    <a:lnTo>
                      <a:pt x="14" y="1"/>
                    </a:lnTo>
                    <a:lnTo>
                      <a:pt x="9" y="0"/>
                    </a:lnTo>
                    <a:lnTo>
                      <a:pt x="7" y="0"/>
                    </a:lnTo>
                    <a:lnTo>
                      <a:pt x="4" y="0"/>
                    </a:lnTo>
                    <a:lnTo>
                      <a:pt x="4"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7" name="フリーフォーム 126">
                <a:extLst>
                  <a:ext uri="{FF2B5EF4-FFF2-40B4-BE49-F238E27FC236}">
                    <a16:creationId xmlns:a16="http://schemas.microsoft.com/office/drawing/2014/main" id="{00000000-0008-0000-0000-0000CE050000}"/>
                  </a:ext>
                </a:extLst>
              </p:cNvPr>
              <p:cNvSpPr>
                <a:spLocks/>
              </p:cNvSpPr>
              <p:nvPr/>
            </p:nvSpPr>
            <p:spPr bwMode="auto">
              <a:xfrm>
                <a:off x="364" y="1026"/>
                <a:ext cx="0" cy="0"/>
              </a:xfrm>
              <a:custGeom>
                <a:avLst/>
                <a:gdLst>
                  <a:gd name="T0" fmla="*/ 7 w 7"/>
                  <a:gd name="T1" fmla="*/ 2 h 4"/>
                  <a:gd name="T2" fmla="*/ 7 w 7"/>
                  <a:gd name="T3" fmla="*/ 2 h 4"/>
                  <a:gd name="T4" fmla="*/ 6 w 7"/>
                  <a:gd name="T5" fmla="*/ 3 h 4"/>
                  <a:gd name="T6" fmla="*/ 4 w 7"/>
                  <a:gd name="T7" fmla="*/ 4 h 4"/>
                  <a:gd name="T8" fmla="*/ 1 w 7"/>
                  <a:gd name="T9" fmla="*/ 4 h 4"/>
                  <a:gd name="T10" fmla="*/ 0 w 7"/>
                  <a:gd name="T11" fmla="*/ 3 h 4"/>
                  <a:gd name="T12" fmla="*/ 0 w 7"/>
                  <a:gd name="T13" fmla="*/ 3 h 4"/>
                  <a:gd name="T14" fmla="*/ 1 w 7"/>
                  <a:gd name="T15" fmla="*/ 2 h 4"/>
                  <a:gd name="T16" fmla="*/ 3 w 7"/>
                  <a:gd name="T17" fmla="*/ 1 h 4"/>
                  <a:gd name="T18" fmla="*/ 6 w 7"/>
                  <a:gd name="T19" fmla="*/ 0 h 4"/>
                  <a:gd name="T20" fmla="*/ 7 w 7"/>
                  <a:gd name="T21" fmla="*/ 1 h 4"/>
                  <a:gd name="T22" fmla="*/ 7 w 7"/>
                  <a:gd name="T23" fmla="*/ 2 h 4"/>
                  <a:gd name="T24" fmla="*/ 7 w 7"/>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7" y="2"/>
                    </a:moveTo>
                    <a:lnTo>
                      <a:pt x="7" y="2"/>
                    </a:lnTo>
                    <a:lnTo>
                      <a:pt x="6" y="3"/>
                    </a:lnTo>
                    <a:lnTo>
                      <a:pt x="4" y="4"/>
                    </a:lnTo>
                    <a:lnTo>
                      <a:pt x="1" y="4"/>
                    </a:lnTo>
                    <a:lnTo>
                      <a:pt x="0" y="3"/>
                    </a:lnTo>
                    <a:lnTo>
                      <a:pt x="0" y="3"/>
                    </a:lnTo>
                    <a:lnTo>
                      <a:pt x="1" y="2"/>
                    </a:lnTo>
                    <a:lnTo>
                      <a:pt x="3" y="1"/>
                    </a:lnTo>
                    <a:lnTo>
                      <a:pt x="6" y="0"/>
                    </a:lnTo>
                    <a:lnTo>
                      <a:pt x="7" y="1"/>
                    </a:lnTo>
                    <a:lnTo>
                      <a:pt x="7" y="2"/>
                    </a:lnTo>
                    <a:lnTo>
                      <a:pt x="7"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8" name="フリーフォーム 127">
                <a:extLst>
                  <a:ext uri="{FF2B5EF4-FFF2-40B4-BE49-F238E27FC236}">
                    <a16:creationId xmlns:a16="http://schemas.microsoft.com/office/drawing/2014/main" id="{00000000-0008-0000-0000-0000CF050000}"/>
                  </a:ext>
                </a:extLst>
              </p:cNvPr>
              <p:cNvSpPr>
                <a:spLocks/>
              </p:cNvSpPr>
              <p:nvPr/>
            </p:nvSpPr>
            <p:spPr bwMode="auto">
              <a:xfrm>
                <a:off x="561" y="924"/>
                <a:ext cx="1" cy="1"/>
              </a:xfrm>
              <a:custGeom>
                <a:avLst/>
                <a:gdLst>
                  <a:gd name="T0" fmla="*/ 10 w 12"/>
                  <a:gd name="T1" fmla="*/ 0 h 8"/>
                  <a:gd name="T2" fmla="*/ 10 w 12"/>
                  <a:gd name="T3" fmla="*/ 0 h 8"/>
                  <a:gd name="T4" fmla="*/ 7 w 12"/>
                  <a:gd name="T5" fmla="*/ 0 h 8"/>
                  <a:gd name="T6" fmla="*/ 4 w 12"/>
                  <a:gd name="T7" fmla="*/ 1 h 8"/>
                  <a:gd name="T8" fmla="*/ 1 w 12"/>
                  <a:gd name="T9" fmla="*/ 4 h 8"/>
                  <a:gd name="T10" fmla="*/ 0 w 12"/>
                  <a:gd name="T11" fmla="*/ 5 h 8"/>
                  <a:gd name="T12" fmla="*/ 0 w 12"/>
                  <a:gd name="T13" fmla="*/ 6 h 8"/>
                  <a:gd name="T14" fmla="*/ 0 w 12"/>
                  <a:gd name="T15" fmla="*/ 6 h 8"/>
                  <a:gd name="T16" fmla="*/ 1 w 12"/>
                  <a:gd name="T17" fmla="*/ 8 h 8"/>
                  <a:gd name="T18" fmla="*/ 3 w 12"/>
                  <a:gd name="T19" fmla="*/ 8 h 8"/>
                  <a:gd name="T20" fmla="*/ 6 w 12"/>
                  <a:gd name="T21" fmla="*/ 8 h 8"/>
                  <a:gd name="T22" fmla="*/ 8 w 12"/>
                  <a:gd name="T23" fmla="*/ 7 h 8"/>
                  <a:gd name="T24" fmla="*/ 8 w 12"/>
                  <a:gd name="T25" fmla="*/ 7 h 8"/>
                  <a:gd name="T26" fmla="*/ 10 w 12"/>
                  <a:gd name="T27" fmla="*/ 6 h 8"/>
                  <a:gd name="T28" fmla="*/ 12 w 12"/>
                  <a:gd name="T29" fmla="*/ 4 h 8"/>
                  <a:gd name="T30" fmla="*/ 12 w 12"/>
                  <a:gd name="T31" fmla="*/ 2 h 8"/>
                  <a:gd name="T32" fmla="*/ 10 w 12"/>
                  <a:gd name="T33" fmla="*/ 0 h 8"/>
                  <a:gd name="T34" fmla="*/ 10 w 12"/>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8">
                    <a:moveTo>
                      <a:pt x="10" y="0"/>
                    </a:moveTo>
                    <a:lnTo>
                      <a:pt x="10" y="0"/>
                    </a:lnTo>
                    <a:lnTo>
                      <a:pt x="7" y="0"/>
                    </a:lnTo>
                    <a:lnTo>
                      <a:pt x="4" y="1"/>
                    </a:lnTo>
                    <a:lnTo>
                      <a:pt x="1" y="4"/>
                    </a:lnTo>
                    <a:lnTo>
                      <a:pt x="0" y="5"/>
                    </a:lnTo>
                    <a:lnTo>
                      <a:pt x="0" y="6"/>
                    </a:lnTo>
                    <a:lnTo>
                      <a:pt x="0" y="6"/>
                    </a:lnTo>
                    <a:lnTo>
                      <a:pt x="1" y="8"/>
                    </a:lnTo>
                    <a:lnTo>
                      <a:pt x="3" y="8"/>
                    </a:lnTo>
                    <a:lnTo>
                      <a:pt x="6" y="8"/>
                    </a:lnTo>
                    <a:lnTo>
                      <a:pt x="8" y="7"/>
                    </a:lnTo>
                    <a:lnTo>
                      <a:pt x="8" y="7"/>
                    </a:lnTo>
                    <a:lnTo>
                      <a:pt x="10" y="6"/>
                    </a:lnTo>
                    <a:lnTo>
                      <a:pt x="12" y="4"/>
                    </a:lnTo>
                    <a:lnTo>
                      <a:pt x="12" y="2"/>
                    </a:lnTo>
                    <a:lnTo>
                      <a:pt x="10" y="0"/>
                    </a:lnTo>
                    <a:lnTo>
                      <a:pt x="1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29" name="フリーフォーム 128">
                <a:extLst>
                  <a:ext uri="{FF2B5EF4-FFF2-40B4-BE49-F238E27FC236}">
                    <a16:creationId xmlns:a16="http://schemas.microsoft.com/office/drawing/2014/main" id="{00000000-0008-0000-0000-0000D0050000}"/>
                  </a:ext>
                </a:extLst>
              </p:cNvPr>
              <p:cNvSpPr>
                <a:spLocks/>
              </p:cNvSpPr>
              <p:nvPr/>
            </p:nvSpPr>
            <p:spPr bwMode="auto">
              <a:xfrm>
                <a:off x="612" y="838"/>
                <a:ext cx="1" cy="1"/>
              </a:xfrm>
              <a:custGeom>
                <a:avLst/>
                <a:gdLst>
                  <a:gd name="T0" fmla="*/ 4 w 5"/>
                  <a:gd name="T1" fmla="*/ 4 h 4"/>
                  <a:gd name="T2" fmla="*/ 4 w 5"/>
                  <a:gd name="T3" fmla="*/ 4 h 4"/>
                  <a:gd name="T4" fmla="*/ 2 w 5"/>
                  <a:gd name="T5" fmla="*/ 4 h 4"/>
                  <a:gd name="T6" fmla="*/ 1 w 5"/>
                  <a:gd name="T7" fmla="*/ 3 h 4"/>
                  <a:gd name="T8" fmla="*/ 0 w 5"/>
                  <a:gd name="T9" fmla="*/ 1 h 4"/>
                  <a:gd name="T10" fmla="*/ 0 w 5"/>
                  <a:gd name="T11" fmla="*/ 0 h 4"/>
                  <a:gd name="T12" fmla="*/ 0 w 5"/>
                  <a:gd name="T13" fmla="*/ 0 h 4"/>
                  <a:gd name="T14" fmla="*/ 2 w 5"/>
                  <a:gd name="T15" fmla="*/ 0 h 4"/>
                  <a:gd name="T16" fmla="*/ 4 w 5"/>
                  <a:gd name="T17" fmla="*/ 1 h 4"/>
                  <a:gd name="T18" fmla="*/ 5 w 5"/>
                  <a:gd name="T19" fmla="*/ 3 h 4"/>
                  <a:gd name="T20" fmla="*/ 4 w 5"/>
                  <a:gd name="T21" fmla="*/ 4 h 4"/>
                  <a:gd name="T22" fmla="*/ 4 w 5"/>
                  <a:gd name="T23" fmla="*/ 4 h 4"/>
                  <a:gd name="T24" fmla="*/ 4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4" y="4"/>
                    </a:moveTo>
                    <a:lnTo>
                      <a:pt x="4" y="4"/>
                    </a:lnTo>
                    <a:lnTo>
                      <a:pt x="2" y="4"/>
                    </a:lnTo>
                    <a:lnTo>
                      <a:pt x="1" y="3"/>
                    </a:lnTo>
                    <a:lnTo>
                      <a:pt x="0" y="1"/>
                    </a:lnTo>
                    <a:lnTo>
                      <a:pt x="0" y="0"/>
                    </a:lnTo>
                    <a:lnTo>
                      <a:pt x="0" y="0"/>
                    </a:lnTo>
                    <a:lnTo>
                      <a:pt x="2" y="0"/>
                    </a:lnTo>
                    <a:lnTo>
                      <a:pt x="4" y="1"/>
                    </a:lnTo>
                    <a:lnTo>
                      <a:pt x="5" y="3"/>
                    </a:lnTo>
                    <a:lnTo>
                      <a:pt x="4" y="4"/>
                    </a:lnTo>
                    <a:lnTo>
                      <a:pt x="4" y="4"/>
                    </a:lnTo>
                    <a:lnTo>
                      <a:pt x="4" y="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0" name="フリーフォーム 129">
                <a:extLst>
                  <a:ext uri="{FF2B5EF4-FFF2-40B4-BE49-F238E27FC236}">
                    <a16:creationId xmlns:a16="http://schemas.microsoft.com/office/drawing/2014/main" id="{00000000-0008-0000-0000-0000D1050000}"/>
                  </a:ext>
                </a:extLst>
              </p:cNvPr>
              <p:cNvSpPr>
                <a:spLocks/>
              </p:cNvSpPr>
              <p:nvPr/>
            </p:nvSpPr>
            <p:spPr bwMode="auto">
              <a:xfrm>
                <a:off x="611" y="840"/>
                <a:ext cx="2" cy="1"/>
              </a:xfrm>
              <a:custGeom>
                <a:avLst/>
                <a:gdLst>
                  <a:gd name="T0" fmla="*/ 13 w 13"/>
                  <a:gd name="T1" fmla="*/ 3 h 7"/>
                  <a:gd name="T2" fmla="*/ 13 w 13"/>
                  <a:gd name="T3" fmla="*/ 3 h 7"/>
                  <a:gd name="T4" fmla="*/ 13 w 13"/>
                  <a:gd name="T5" fmla="*/ 4 h 7"/>
                  <a:gd name="T6" fmla="*/ 12 w 13"/>
                  <a:gd name="T7" fmla="*/ 6 h 7"/>
                  <a:gd name="T8" fmla="*/ 10 w 13"/>
                  <a:gd name="T9" fmla="*/ 7 h 7"/>
                  <a:gd name="T10" fmla="*/ 8 w 13"/>
                  <a:gd name="T11" fmla="*/ 7 h 7"/>
                  <a:gd name="T12" fmla="*/ 8 w 13"/>
                  <a:gd name="T13" fmla="*/ 7 h 7"/>
                  <a:gd name="T14" fmla="*/ 2 w 13"/>
                  <a:gd name="T15" fmla="*/ 6 h 7"/>
                  <a:gd name="T16" fmla="*/ 0 w 13"/>
                  <a:gd name="T17" fmla="*/ 5 h 7"/>
                  <a:gd name="T18" fmla="*/ 0 w 13"/>
                  <a:gd name="T19" fmla="*/ 4 h 7"/>
                  <a:gd name="T20" fmla="*/ 1 w 13"/>
                  <a:gd name="T21" fmla="*/ 3 h 7"/>
                  <a:gd name="T22" fmla="*/ 1 w 13"/>
                  <a:gd name="T23" fmla="*/ 3 h 7"/>
                  <a:gd name="T24" fmla="*/ 3 w 13"/>
                  <a:gd name="T25" fmla="*/ 1 h 7"/>
                  <a:gd name="T26" fmla="*/ 8 w 13"/>
                  <a:gd name="T27" fmla="*/ 0 h 7"/>
                  <a:gd name="T28" fmla="*/ 11 w 13"/>
                  <a:gd name="T29" fmla="*/ 1 h 7"/>
                  <a:gd name="T30" fmla="*/ 12 w 13"/>
                  <a:gd name="T31" fmla="*/ 2 h 7"/>
                  <a:gd name="T32" fmla="*/ 13 w 13"/>
                  <a:gd name="T33" fmla="*/ 3 h 7"/>
                  <a:gd name="T34" fmla="*/ 13 w 13"/>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7">
                    <a:moveTo>
                      <a:pt x="13" y="3"/>
                    </a:moveTo>
                    <a:lnTo>
                      <a:pt x="13" y="3"/>
                    </a:lnTo>
                    <a:lnTo>
                      <a:pt x="13" y="4"/>
                    </a:lnTo>
                    <a:lnTo>
                      <a:pt x="12" y="6"/>
                    </a:lnTo>
                    <a:lnTo>
                      <a:pt x="10" y="7"/>
                    </a:lnTo>
                    <a:lnTo>
                      <a:pt x="8" y="7"/>
                    </a:lnTo>
                    <a:lnTo>
                      <a:pt x="8" y="7"/>
                    </a:lnTo>
                    <a:lnTo>
                      <a:pt x="2" y="6"/>
                    </a:lnTo>
                    <a:lnTo>
                      <a:pt x="0" y="5"/>
                    </a:lnTo>
                    <a:lnTo>
                      <a:pt x="0" y="4"/>
                    </a:lnTo>
                    <a:lnTo>
                      <a:pt x="1" y="3"/>
                    </a:lnTo>
                    <a:lnTo>
                      <a:pt x="1" y="3"/>
                    </a:lnTo>
                    <a:lnTo>
                      <a:pt x="3" y="1"/>
                    </a:lnTo>
                    <a:lnTo>
                      <a:pt x="8" y="0"/>
                    </a:lnTo>
                    <a:lnTo>
                      <a:pt x="11" y="1"/>
                    </a:lnTo>
                    <a:lnTo>
                      <a:pt x="12" y="2"/>
                    </a:lnTo>
                    <a:lnTo>
                      <a:pt x="13" y="3"/>
                    </a:lnTo>
                    <a:lnTo>
                      <a:pt x="13"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1" name="フリーフォーム 130">
                <a:extLst>
                  <a:ext uri="{FF2B5EF4-FFF2-40B4-BE49-F238E27FC236}">
                    <a16:creationId xmlns:a16="http://schemas.microsoft.com/office/drawing/2014/main" id="{00000000-0008-0000-0000-0000D5050000}"/>
                  </a:ext>
                </a:extLst>
              </p:cNvPr>
              <p:cNvSpPr>
                <a:spLocks/>
              </p:cNvSpPr>
              <p:nvPr/>
            </p:nvSpPr>
            <p:spPr bwMode="auto">
              <a:xfrm>
                <a:off x="541" y="0"/>
                <a:ext cx="68" cy="139"/>
              </a:xfrm>
              <a:custGeom>
                <a:avLst/>
                <a:gdLst>
                  <a:gd name="T0" fmla="*/ 576 w 617"/>
                  <a:gd name="T1" fmla="*/ 760 h 1246"/>
                  <a:gd name="T2" fmla="*/ 562 w 617"/>
                  <a:gd name="T3" fmla="*/ 775 h 1246"/>
                  <a:gd name="T4" fmla="*/ 538 w 617"/>
                  <a:gd name="T5" fmla="*/ 767 h 1246"/>
                  <a:gd name="T6" fmla="*/ 493 w 617"/>
                  <a:gd name="T7" fmla="*/ 762 h 1246"/>
                  <a:gd name="T8" fmla="*/ 521 w 617"/>
                  <a:gd name="T9" fmla="*/ 788 h 1246"/>
                  <a:gd name="T10" fmla="*/ 538 w 617"/>
                  <a:gd name="T11" fmla="*/ 817 h 1246"/>
                  <a:gd name="T12" fmla="*/ 503 w 617"/>
                  <a:gd name="T13" fmla="*/ 819 h 1246"/>
                  <a:gd name="T14" fmla="*/ 483 w 617"/>
                  <a:gd name="T15" fmla="*/ 797 h 1246"/>
                  <a:gd name="T16" fmla="*/ 458 w 617"/>
                  <a:gd name="T17" fmla="*/ 760 h 1246"/>
                  <a:gd name="T18" fmla="*/ 460 w 617"/>
                  <a:gd name="T19" fmla="*/ 748 h 1246"/>
                  <a:gd name="T20" fmla="*/ 489 w 617"/>
                  <a:gd name="T21" fmla="*/ 737 h 1246"/>
                  <a:gd name="T22" fmla="*/ 451 w 617"/>
                  <a:gd name="T23" fmla="*/ 682 h 1246"/>
                  <a:gd name="T24" fmla="*/ 423 w 617"/>
                  <a:gd name="T25" fmla="*/ 615 h 1246"/>
                  <a:gd name="T26" fmla="*/ 411 w 617"/>
                  <a:gd name="T27" fmla="*/ 528 h 1246"/>
                  <a:gd name="T28" fmla="*/ 376 w 617"/>
                  <a:gd name="T29" fmla="*/ 465 h 1246"/>
                  <a:gd name="T30" fmla="*/ 289 w 617"/>
                  <a:gd name="T31" fmla="*/ 348 h 1246"/>
                  <a:gd name="T32" fmla="*/ 251 w 617"/>
                  <a:gd name="T33" fmla="*/ 232 h 1246"/>
                  <a:gd name="T34" fmla="*/ 258 w 617"/>
                  <a:gd name="T35" fmla="*/ 130 h 1246"/>
                  <a:gd name="T36" fmla="*/ 121 w 617"/>
                  <a:gd name="T37" fmla="*/ 0 h 1246"/>
                  <a:gd name="T38" fmla="*/ 123 w 617"/>
                  <a:gd name="T39" fmla="*/ 105 h 1246"/>
                  <a:gd name="T40" fmla="*/ 128 w 617"/>
                  <a:gd name="T41" fmla="*/ 190 h 1246"/>
                  <a:gd name="T42" fmla="*/ 97 w 617"/>
                  <a:gd name="T43" fmla="*/ 259 h 1246"/>
                  <a:gd name="T44" fmla="*/ 61 w 617"/>
                  <a:gd name="T45" fmla="*/ 409 h 1246"/>
                  <a:gd name="T46" fmla="*/ 75 w 617"/>
                  <a:gd name="T47" fmla="*/ 605 h 1246"/>
                  <a:gd name="T48" fmla="*/ 74 w 617"/>
                  <a:gd name="T49" fmla="*/ 723 h 1246"/>
                  <a:gd name="T50" fmla="*/ 52 w 617"/>
                  <a:gd name="T51" fmla="*/ 786 h 1246"/>
                  <a:gd name="T52" fmla="*/ 2 w 617"/>
                  <a:gd name="T53" fmla="*/ 891 h 1246"/>
                  <a:gd name="T54" fmla="*/ 13 w 617"/>
                  <a:gd name="T55" fmla="*/ 968 h 1246"/>
                  <a:gd name="T56" fmla="*/ 48 w 617"/>
                  <a:gd name="T57" fmla="*/ 1145 h 1246"/>
                  <a:gd name="T58" fmla="*/ 83 w 617"/>
                  <a:gd name="T59" fmla="*/ 1242 h 1246"/>
                  <a:gd name="T60" fmla="*/ 92 w 617"/>
                  <a:gd name="T61" fmla="*/ 1239 h 1246"/>
                  <a:gd name="T62" fmla="*/ 102 w 617"/>
                  <a:gd name="T63" fmla="*/ 1182 h 1246"/>
                  <a:gd name="T64" fmla="*/ 131 w 617"/>
                  <a:gd name="T65" fmla="*/ 1145 h 1246"/>
                  <a:gd name="T66" fmla="*/ 163 w 617"/>
                  <a:gd name="T67" fmla="*/ 1041 h 1246"/>
                  <a:gd name="T68" fmla="*/ 231 w 617"/>
                  <a:gd name="T69" fmla="*/ 875 h 1246"/>
                  <a:gd name="T70" fmla="*/ 269 w 617"/>
                  <a:gd name="T71" fmla="*/ 826 h 1246"/>
                  <a:gd name="T72" fmla="*/ 304 w 617"/>
                  <a:gd name="T73" fmla="*/ 817 h 1246"/>
                  <a:gd name="T74" fmla="*/ 331 w 617"/>
                  <a:gd name="T75" fmla="*/ 860 h 1246"/>
                  <a:gd name="T76" fmla="*/ 354 w 617"/>
                  <a:gd name="T77" fmla="*/ 885 h 1246"/>
                  <a:gd name="T78" fmla="*/ 382 w 617"/>
                  <a:gd name="T79" fmla="*/ 859 h 1246"/>
                  <a:gd name="T80" fmla="*/ 420 w 617"/>
                  <a:gd name="T81" fmla="*/ 877 h 1246"/>
                  <a:gd name="T82" fmla="*/ 454 w 617"/>
                  <a:gd name="T83" fmla="*/ 876 h 1246"/>
                  <a:gd name="T84" fmla="*/ 491 w 617"/>
                  <a:gd name="T85" fmla="*/ 860 h 1246"/>
                  <a:gd name="T86" fmla="*/ 491 w 617"/>
                  <a:gd name="T87" fmla="*/ 884 h 1246"/>
                  <a:gd name="T88" fmla="*/ 498 w 617"/>
                  <a:gd name="T89" fmla="*/ 908 h 1246"/>
                  <a:gd name="T90" fmla="*/ 536 w 617"/>
                  <a:gd name="T91" fmla="*/ 889 h 1246"/>
                  <a:gd name="T92" fmla="*/ 541 w 617"/>
                  <a:gd name="T93" fmla="*/ 903 h 1246"/>
                  <a:gd name="T94" fmla="*/ 530 w 617"/>
                  <a:gd name="T95" fmla="*/ 978 h 1246"/>
                  <a:gd name="T96" fmla="*/ 543 w 617"/>
                  <a:gd name="T97" fmla="*/ 1051 h 1246"/>
                  <a:gd name="T98" fmla="*/ 557 w 617"/>
                  <a:gd name="T99" fmla="*/ 1138 h 1246"/>
                  <a:gd name="T100" fmla="*/ 566 w 617"/>
                  <a:gd name="T101" fmla="*/ 1153 h 1246"/>
                  <a:gd name="T102" fmla="*/ 606 w 617"/>
                  <a:gd name="T103" fmla="*/ 1041 h 1246"/>
                  <a:gd name="T104" fmla="*/ 616 w 617"/>
                  <a:gd name="T105" fmla="*/ 980 h 1246"/>
                  <a:gd name="T106" fmla="*/ 599 w 617"/>
                  <a:gd name="T107" fmla="*/ 836 h 1246"/>
                  <a:gd name="T108" fmla="*/ 586 w 617"/>
                  <a:gd name="T109" fmla="*/ 767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7" h="1246">
                    <a:moveTo>
                      <a:pt x="586" y="767"/>
                    </a:moveTo>
                    <a:lnTo>
                      <a:pt x="586" y="767"/>
                    </a:lnTo>
                    <a:lnTo>
                      <a:pt x="583" y="764"/>
                    </a:lnTo>
                    <a:lnTo>
                      <a:pt x="581" y="761"/>
                    </a:lnTo>
                    <a:lnTo>
                      <a:pt x="579" y="760"/>
                    </a:lnTo>
                    <a:lnTo>
                      <a:pt x="576" y="760"/>
                    </a:lnTo>
                    <a:lnTo>
                      <a:pt x="574" y="761"/>
                    </a:lnTo>
                    <a:lnTo>
                      <a:pt x="572" y="762"/>
                    </a:lnTo>
                    <a:lnTo>
                      <a:pt x="569" y="766"/>
                    </a:lnTo>
                    <a:lnTo>
                      <a:pt x="566" y="771"/>
                    </a:lnTo>
                    <a:lnTo>
                      <a:pt x="564" y="773"/>
                    </a:lnTo>
                    <a:lnTo>
                      <a:pt x="562" y="775"/>
                    </a:lnTo>
                    <a:lnTo>
                      <a:pt x="559" y="776"/>
                    </a:lnTo>
                    <a:lnTo>
                      <a:pt x="556" y="776"/>
                    </a:lnTo>
                    <a:lnTo>
                      <a:pt x="553" y="775"/>
                    </a:lnTo>
                    <a:lnTo>
                      <a:pt x="548" y="772"/>
                    </a:lnTo>
                    <a:lnTo>
                      <a:pt x="548" y="772"/>
                    </a:lnTo>
                    <a:lnTo>
                      <a:pt x="538" y="767"/>
                    </a:lnTo>
                    <a:lnTo>
                      <a:pt x="527" y="763"/>
                    </a:lnTo>
                    <a:lnTo>
                      <a:pt x="517" y="761"/>
                    </a:lnTo>
                    <a:lnTo>
                      <a:pt x="506" y="760"/>
                    </a:lnTo>
                    <a:lnTo>
                      <a:pt x="499" y="760"/>
                    </a:lnTo>
                    <a:lnTo>
                      <a:pt x="494" y="761"/>
                    </a:lnTo>
                    <a:lnTo>
                      <a:pt x="493" y="762"/>
                    </a:lnTo>
                    <a:lnTo>
                      <a:pt x="493" y="764"/>
                    </a:lnTo>
                    <a:lnTo>
                      <a:pt x="494" y="765"/>
                    </a:lnTo>
                    <a:lnTo>
                      <a:pt x="496" y="767"/>
                    </a:lnTo>
                    <a:lnTo>
                      <a:pt x="496" y="767"/>
                    </a:lnTo>
                    <a:lnTo>
                      <a:pt x="511" y="780"/>
                    </a:lnTo>
                    <a:lnTo>
                      <a:pt x="521" y="788"/>
                    </a:lnTo>
                    <a:lnTo>
                      <a:pt x="530" y="796"/>
                    </a:lnTo>
                    <a:lnTo>
                      <a:pt x="536" y="804"/>
                    </a:lnTo>
                    <a:lnTo>
                      <a:pt x="540" y="811"/>
                    </a:lnTo>
                    <a:lnTo>
                      <a:pt x="540" y="814"/>
                    </a:lnTo>
                    <a:lnTo>
                      <a:pt x="540" y="816"/>
                    </a:lnTo>
                    <a:lnTo>
                      <a:pt x="538" y="817"/>
                    </a:lnTo>
                    <a:lnTo>
                      <a:pt x="534" y="817"/>
                    </a:lnTo>
                    <a:lnTo>
                      <a:pt x="534" y="817"/>
                    </a:lnTo>
                    <a:lnTo>
                      <a:pt x="526" y="818"/>
                    </a:lnTo>
                    <a:lnTo>
                      <a:pt x="518" y="819"/>
                    </a:lnTo>
                    <a:lnTo>
                      <a:pt x="510" y="819"/>
                    </a:lnTo>
                    <a:lnTo>
                      <a:pt x="503" y="819"/>
                    </a:lnTo>
                    <a:lnTo>
                      <a:pt x="497" y="817"/>
                    </a:lnTo>
                    <a:lnTo>
                      <a:pt x="494" y="816"/>
                    </a:lnTo>
                    <a:lnTo>
                      <a:pt x="491" y="814"/>
                    </a:lnTo>
                    <a:lnTo>
                      <a:pt x="489" y="811"/>
                    </a:lnTo>
                    <a:lnTo>
                      <a:pt x="487" y="807"/>
                    </a:lnTo>
                    <a:lnTo>
                      <a:pt x="483" y="797"/>
                    </a:lnTo>
                    <a:lnTo>
                      <a:pt x="483" y="797"/>
                    </a:lnTo>
                    <a:lnTo>
                      <a:pt x="478" y="786"/>
                    </a:lnTo>
                    <a:lnTo>
                      <a:pt x="473" y="778"/>
                    </a:lnTo>
                    <a:lnTo>
                      <a:pt x="467" y="770"/>
                    </a:lnTo>
                    <a:lnTo>
                      <a:pt x="462" y="764"/>
                    </a:lnTo>
                    <a:lnTo>
                      <a:pt x="458" y="760"/>
                    </a:lnTo>
                    <a:lnTo>
                      <a:pt x="456" y="755"/>
                    </a:lnTo>
                    <a:lnTo>
                      <a:pt x="456" y="754"/>
                    </a:lnTo>
                    <a:lnTo>
                      <a:pt x="456" y="752"/>
                    </a:lnTo>
                    <a:lnTo>
                      <a:pt x="458" y="750"/>
                    </a:lnTo>
                    <a:lnTo>
                      <a:pt x="460" y="748"/>
                    </a:lnTo>
                    <a:lnTo>
                      <a:pt x="460" y="748"/>
                    </a:lnTo>
                    <a:lnTo>
                      <a:pt x="466" y="745"/>
                    </a:lnTo>
                    <a:lnTo>
                      <a:pt x="472" y="743"/>
                    </a:lnTo>
                    <a:lnTo>
                      <a:pt x="483" y="743"/>
                    </a:lnTo>
                    <a:lnTo>
                      <a:pt x="487" y="743"/>
                    </a:lnTo>
                    <a:lnTo>
                      <a:pt x="489" y="741"/>
                    </a:lnTo>
                    <a:lnTo>
                      <a:pt x="489" y="737"/>
                    </a:lnTo>
                    <a:lnTo>
                      <a:pt x="487" y="731"/>
                    </a:lnTo>
                    <a:lnTo>
                      <a:pt x="487" y="731"/>
                    </a:lnTo>
                    <a:lnTo>
                      <a:pt x="482" y="723"/>
                    </a:lnTo>
                    <a:lnTo>
                      <a:pt x="473" y="712"/>
                    </a:lnTo>
                    <a:lnTo>
                      <a:pt x="462" y="697"/>
                    </a:lnTo>
                    <a:lnTo>
                      <a:pt x="451" y="682"/>
                    </a:lnTo>
                    <a:lnTo>
                      <a:pt x="440" y="665"/>
                    </a:lnTo>
                    <a:lnTo>
                      <a:pt x="435" y="656"/>
                    </a:lnTo>
                    <a:lnTo>
                      <a:pt x="431" y="646"/>
                    </a:lnTo>
                    <a:lnTo>
                      <a:pt x="427" y="636"/>
                    </a:lnTo>
                    <a:lnTo>
                      <a:pt x="424" y="626"/>
                    </a:lnTo>
                    <a:lnTo>
                      <a:pt x="423" y="615"/>
                    </a:lnTo>
                    <a:lnTo>
                      <a:pt x="422" y="605"/>
                    </a:lnTo>
                    <a:lnTo>
                      <a:pt x="422" y="605"/>
                    </a:lnTo>
                    <a:lnTo>
                      <a:pt x="421" y="585"/>
                    </a:lnTo>
                    <a:lnTo>
                      <a:pt x="419" y="564"/>
                    </a:lnTo>
                    <a:lnTo>
                      <a:pt x="415" y="545"/>
                    </a:lnTo>
                    <a:lnTo>
                      <a:pt x="411" y="528"/>
                    </a:lnTo>
                    <a:lnTo>
                      <a:pt x="406" y="511"/>
                    </a:lnTo>
                    <a:lnTo>
                      <a:pt x="401" y="498"/>
                    </a:lnTo>
                    <a:lnTo>
                      <a:pt x="395" y="485"/>
                    </a:lnTo>
                    <a:lnTo>
                      <a:pt x="388" y="477"/>
                    </a:lnTo>
                    <a:lnTo>
                      <a:pt x="388" y="477"/>
                    </a:lnTo>
                    <a:lnTo>
                      <a:pt x="376" y="465"/>
                    </a:lnTo>
                    <a:lnTo>
                      <a:pt x="359" y="445"/>
                    </a:lnTo>
                    <a:lnTo>
                      <a:pt x="336" y="419"/>
                    </a:lnTo>
                    <a:lnTo>
                      <a:pt x="324" y="404"/>
                    </a:lnTo>
                    <a:lnTo>
                      <a:pt x="311" y="386"/>
                    </a:lnTo>
                    <a:lnTo>
                      <a:pt x="300" y="368"/>
                    </a:lnTo>
                    <a:lnTo>
                      <a:pt x="289" y="348"/>
                    </a:lnTo>
                    <a:lnTo>
                      <a:pt x="277" y="326"/>
                    </a:lnTo>
                    <a:lnTo>
                      <a:pt x="268" y="305"/>
                    </a:lnTo>
                    <a:lnTo>
                      <a:pt x="261" y="281"/>
                    </a:lnTo>
                    <a:lnTo>
                      <a:pt x="254" y="257"/>
                    </a:lnTo>
                    <a:lnTo>
                      <a:pt x="252" y="245"/>
                    </a:lnTo>
                    <a:lnTo>
                      <a:pt x="251" y="232"/>
                    </a:lnTo>
                    <a:lnTo>
                      <a:pt x="250" y="219"/>
                    </a:lnTo>
                    <a:lnTo>
                      <a:pt x="250" y="207"/>
                    </a:lnTo>
                    <a:lnTo>
                      <a:pt x="250" y="207"/>
                    </a:lnTo>
                    <a:lnTo>
                      <a:pt x="251" y="182"/>
                    </a:lnTo>
                    <a:lnTo>
                      <a:pt x="254" y="156"/>
                    </a:lnTo>
                    <a:lnTo>
                      <a:pt x="258" y="130"/>
                    </a:lnTo>
                    <a:lnTo>
                      <a:pt x="263" y="104"/>
                    </a:lnTo>
                    <a:lnTo>
                      <a:pt x="269" y="78"/>
                    </a:lnTo>
                    <a:lnTo>
                      <a:pt x="275" y="52"/>
                    </a:lnTo>
                    <a:lnTo>
                      <a:pt x="290" y="0"/>
                    </a:lnTo>
                    <a:lnTo>
                      <a:pt x="121" y="0"/>
                    </a:lnTo>
                    <a:lnTo>
                      <a:pt x="121" y="0"/>
                    </a:lnTo>
                    <a:lnTo>
                      <a:pt x="121" y="18"/>
                    </a:lnTo>
                    <a:lnTo>
                      <a:pt x="120" y="36"/>
                    </a:lnTo>
                    <a:lnTo>
                      <a:pt x="119" y="71"/>
                    </a:lnTo>
                    <a:lnTo>
                      <a:pt x="119" y="71"/>
                    </a:lnTo>
                    <a:lnTo>
                      <a:pt x="120" y="88"/>
                    </a:lnTo>
                    <a:lnTo>
                      <a:pt x="123" y="105"/>
                    </a:lnTo>
                    <a:lnTo>
                      <a:pt x="130" y="140"/>
                    </a:lnTo>
                    <a:lnTo>
                      <a:pt x="132" y="157"/>
                    </a:lnTo>
                    <a:lnTo>
                      <a:pt x="132" y="171"/>
                    </a:lnTo>
                    <a:lnTo>
                      <a:pt x="132" y="179"/>
                    </a:lnTo>
                    <a:lnTo>
                      <a:pt x="130" y="185"/>
                    </a:lnTo>
                    <a:lnTo>
                      <a:pt x="128" y="190"/>
                    </a:lnTo>
                    <a:lnTo>
                      <a:pt x="124" y="195"/>
                    </a:lnTo>
                    <a:lnTo>
                      <a:pt x="124" y="195"/>
                    </a:lnTo>
                    <a:lnTo>
                      <a:pt x="120" y="200"/>
                    </a:lnTo>
                    <a:lnTo>
                      <a:pt x="116" y="209"/>
                    </a:lnTo>
                    <a:lnTo>
                      <a:pt x="106" y="231"/>
                    </a:lnTo>
                    <a:lnTo>
                      <a:pt x="97" y="259"/>
                    </a:lnTo>
                    <a:lnTo>
                      <a:pt x="86" y="291"/>
                    </a:lnTo>
                    <a:lnTo>
                      <a:pt x="78" y="324"/>
                    </a:lnTo>
                    <a:lnTo>
                      <a:pt x="70" y="356"/>
                    </a:lnTo>
                    <a:lnTo>
                      <a:pt x="65" y="385"/>
                    </a:lnTo>
                    <a:lnTo>
                      <a:pt x="61" y="409"/>
                    </a:lnTo>
                    <a:lnTo>
                      <a:pt x="61" y="409"/>
                    </a:lnTo>
                    <a:lnTo>
                      <a:pt x="60" y="431"/>
                    </a:lnTo>
                    <a:lnTo>
                      <a:pt x="60" y="455"/>
                    </a:lnTo>
                    <a:lnTo>
                      <a:pt x="61" y="481"/>
                    </a:lnTo>
                    <a:lnTo>
                      <a:pt x="64" y="508"/>
                    </a:lnTo>
                    <a:lnTo>
                      <a:pt x="69" y="561"/>
                    </a:lnTo>
                    <a:lnTo>
                      <a:pt x="75" y="605"/>
                    </a:lnTo>
                    <a:lnTo>
                      <a:pt x="75" y="605"/>
                    </a:lnTo>
                    <a:lnTo>
                      <a:pt x="77" y="626"/>
                    </a:lnTo>
                    <a:lnTo>
                      <a:pt x="78" y="649"/>
                    </a:lnTo>
                    <a:lnTo>
                      <a:pt x="78" y="673"/>
                    </a:lnTo>
                    <a:lnTo>
                      <a:pt x="77" y="698"/>
                    </a:lnTo>
                    <a:lnTo>
                      <a:pt x="74" y="723"/>
                    </a:lnTo>
                    <a:lnTo>
                      <a:pt x="69" y="746"/>
                    </a:lnTo>
                    <a:lnTo>
                      <a:pt x="66" y="757"/>
                    </a:lnTo>
                    <a:lnTo>
                      <a:pt x="61" y="767"/>
                    </a:lnTo>
                    <a:lnTo>
                      <a:pt x="57" y="777"/>
                    </a:lnTo>
                    <a:lnTo>
                      <a:pt x="52" y="786"/>
                    </a:lnTo>
                    <a:lnTo>
                      <a:pt x="52" y="786"/>
                    </a:lnTo>
                    <a:lnTo>
                      <a:pt x="30" y="821"/>
                    </a:lnTo>
                    <a:lnTo>
                      <a:pt x="20" y="839"/>
                    </a:lnTo>
                    <a:lnTo>
                      <a:pt x="12" y="856"/>
                    </a:lnTo>
                    <a:lnTo>
                      <a:pt x="6" y="874"/>
                    </a:lnTo>
                    <a:lnTo>
                      <a:pt x="3" y="882"/>
                    </a:lnTo>
                    <a:lnTo>
                      <a:pt x="2" y="891"/>
                    </a:lnTo>
                    <a:lnTo>
                      <a:pt x="1" y="899"/>
                    </a:lnTo>
                    <a:lnTo>
                      <a:pt x="0" y="908"/>
                    </a:lnTo>
                    <a:lnTo>
                      <a:pt x="1" y="915"/>
                    </a:lnTo>
                    <a:lnTo>
                      <a:pt x="3" y="923"/>
                    </a:lnTo>
                    <a:lnTo>
                      <a:pt x="3" y="923"/>
                    </a:lnTo>
                    <a:lnTo>
                      <a:pt x="13" y="968"/>
                    </a:lnTo>
                    <a:lnTo>
                      <a:pt x="27" y="1027"/>
                    </a:lnTo>
                    <a:lnTo>
                      <a:pt x="39" y="1086"/>
                    </a:lnTo>
                    <a:lnTo>
                      <a:pt x="43" y="1111"/>
                    </a:lnTo>
                    <a:lnTo>
                      <a:pt x="45" y="1129"/>
                    </a:lnTo>
                    <a:lnTo>
                      <a:pt x="45" y="1129"/>
                    </a:lnTo>
                    <a:lnTo>
                      <a:pt x="48" y="1145"/>
                    </a:lnTo>
                    <a:lnTo>
                      <a:pt x="53" y="1166"/>
                    </a:lnTo>
                    <a:lnTo>
                      <a:pt x="60" y="1190"/>
                    </a:lnTo>
                    <a:lnTo>
                      <a:pt x="68" y="1211"/>
                    </a:lnTo>
                    <a:lnTo>
                      <a:pt x="76" y="1230"/>
                    </a:lnTo>
                    <a:lnTo>
                      <a:pt x="80" y="1237"/>
                    </a:lnTo>
                    <a:lnTo>
                      <a:pt x="83" y="1242"/>
                    </a:lnTo>
                    <a:lnTo>
                      <a:pt x="86" y="1246"/>
                    </a:lnTo>
                    <a:lnTo>
                      <a:pt x="88" y="1246"/>
                    </a:lnTo>
                    <a:lnTo>
                      <a:pt x="89" y="1246"/>
                    </a:lnTo>
                    <a:lnTo>
                      <a:pt x="90" y="1245"/>
                    </a:lnTo>
                    <a:lnTo>
                      <a:pt x="91" y="1244"/>
                    </a:lnTo>
                    <a:lnTo>
                      <a:pt x="92" y="1239"/>
                    </a:lnTo>
                    <a:lnTo>
                      <a:pt x="92" y="1239"/>
                    </a:lnTo>
                    <a:lnTo>
                      <a:pt x="94" y="1214"/>
                    </a:lnTo>
                    <a:lnTo>
                      <a:pt x="96" y="1205"/>
                    </a:lnTo>
                    <a:lnTo>
                      <a:pt x="97" y="1197"/>
                    </a:lnTo>
                    <a:lnTo>
                      <a:pt x="99" y="1190"/>
                    </a:lnTo>
                    <a:lnTo>
                      <a:pt x="102" y="1182"/>
                    </a:lnTo>
                    <a:lnTo>
                      <a:pt x="107" y="1175"/>
                    </a:lnTo>
                    <a:lnTo>
                      <a:pt x="115" y="1167"/>
                    </a:lnTo>
                    <a:lnTo>
                      <a:pt x="115" y="1167"/>
                    </a:lnTo>
                    <a:lnTo>
                      <a:pt x="119" y="1162"/>
                    </a:lnTo>
                    <a:lnTo>
                      <a:pt x="123" y="1157"/>
                    </a:lnTo>
                    <a:lnTo>
                      <a:pt x="131" y="1145"/>
                    </a:lnTo>
                    <a:lnTo>
                      <a:pt x="136" y="1132"/>
                    </a:lnTo>
                    <a:lnTo>
                      <a:pt x="141" y="1116"/>
                    </a:lnTo>
                    <a:lnTo>
                      <a:pt x="151" y="1081"/>
                    </a:lnTo>
                    <a:lnTo>
                      <a:pt x="156" y="1062"/>
                    </a:lnTo>
                    <a:lnTo>
                      <a:pt x="163" y="1041"/>
                    </a:lnTo>
                    <a:lnTo>
                      <a:pt x="163" y="1041"/>
                    </a:lnTo>
                    <a:lnTo>
                      <a:pt x="171" y="1016"/>
                    </a:lnTo>
                    <a:lnTo>
                      <a:pt x="181" y="988"/>
                    </a:lnTo>
                    <a:lnTo>
                      <a:pt x="193" y="958"/>
                    </a:lnTo>
                    <a:lnTo>
                      <a:pt x="206" y="928"/>
                    </a:lnTo>
                    <a:lnTo>
                      <a:pt x="218" y="899"/>
                    </a:lnTo>
                    <a:lnTo>
                      <a:pt x="231" y="875"/>
                    </a:lnTo>
                    <a:lnTo>
                      <a:pt x="241" y="856"/>
                    </a:lnTo>
                    <a:lnTo>
                      <a:pt x="246" y="849"/>
                    </a:lnTo>
                    <a:lnTo>
                      <a:pt x="250" y="845"/>
                    </a:lnTo>
                    <a:lnTo>
                      <a:pt x="250" y="845"/>
                    </a:lnTo>
                    <a:lnTo>
                      <a:pt x="264" y="831"/>
                    </a:lnTo>
                    <a:lnTo>
                      <a:pt x="269" y="826"/>
                    </a:lnTo>
                    <a:lnTo>
                      <a:pt x="275" y="821"/>
                    </a:lnTo>
                    <a:lnTo>
                      <a:pt x="281" y="818"/>
                    </a:lnTo>
                    <a:lnTo>
                      <a:pt x="287" y="816"/>
                    </a:lnTo>
                    <a:lnTo>
                      <a:pt x="295" y="816"/>
                    </a:lnTo>
                    <a:lnTo>
                      <a:pt x="304" y="817"/>
                    </a:lnTo>
                    <a:lnTo>
                      <a:pt x="304" y="817"/>
                    </a:lnTo>
                    <a:lnTo>
                      <a:pt x="309" y="819"/>
                    </a:lnTo>
                    <a:lnTo>
                      <a:pt x="313" y="823"/>
                    </a:lnTo>
                    <a:lnTo>
                      <a:pt x="317" y="827"/>
                    </a:lnTo>
                    <a:lnTo>
                      <a:pt x="321" y="833"/>
                    </a:lnTo>
                    <a:lnTo>
                      <a:pt x="326" y="846"/>
                    </a:lnTo>
                    <a:lnTo>
                      <a:pt x="331" y="860"/>
                    </a:lnTo>
                    <a:lnTo>
                      <a:pt x="336" y="873"/>
                    </a:lnTo>
                    <a:lnTo>
                      <a:pt x="338" y="878"/>
                    </a:lnTo>
                    <a:lnTo>
                      <a:pt x="341" y="882"/>
                    </a:lnTo>
                    <a:lnTo>
                      <a:pt x="345" y="885"/>
                    </a:lnTo>
                    <a:lnTo>
                      <a:pt x="349" y="886"/>
                    </a:lnTo>
                    <a:lnTo>
                      <a:pt x="354" y="885"/>
                    </a:lnTo>
                    <a:lnTo>
                      <a:pt x="359" y="883"/>
                    </a:lnTo>
                    <a:lnTo>
                      <a:pt x="359" y="883"/>
                    </a:lnTo>
                    <a:lnTo>
                      <a:pt x="368" y="876"/>
                    </a:lnTo>
                    <a:lnTo>
                      <a:pt x="374" y="870"/>
                    </a:lnTo>
                    <a:lnTo>
                      <a:pt x="380" y="861"/>
                    </a:lnTo>
                    <a:lnTo>
                      <a:pt x="382" y="859"/>
                    </a:lnTo>
                    <a:lnTo>
                      <a:pt x="386" y="859"/>
                    </a:lnTo>
                    <a:lnTo>
                      <a:pt x="390" y="860"/>
                    </a:lnTo>
                    <a:lnTo>
                      <a:pt x="397" y="864"/>
                    </a:lnTo>
                    <a:lnTo>
                      <a:pt x="397" y="864"/>
                    </a:lnTo>
                    <a:lnTo>
                      <a:pt x="412" y="874"/>
                    </a:lnTo>
                    <a:lnTo>
                      <a:pt x="420" y="877"/>
                    </a:lnTo>
                    <a:lnTo>
                      <a:pt x="427" y="880"/>
                    </a:lnTo>
                    <a:lnTo>
                      <a:pt x="433" y="881"/>
                    </a:lnTo>
                    <a:lnTo>
                      <a:pt x="440" y="881"/>
                    </a:lnTo>
                    <a:lnTo>
                      <a:pt x="446" y="879"/>
                    </a:lnTo>
                    <a:lnTo>
                      <a:pt x="454" y="876"/>
                    </a:lnTo>
                    <a:lnTo>
                      <a:pt x="454" y="876"/>
                    </a:lnTo>
                    <a:lnTo>
                      <a:pt x="467" y="867"/>
                    </a:lnTo>
                    <a:lnTo>
                      <a:pt x="474" y="863"/>
                    </a:lnTo>
                    <a:lnTo>
                      <a:pt x="482" y="860"/>
                    </a:lnTo>
                    <a:lnTo>
                      <a:pt x="487" y="859"/>
                    </a:lnTo>
                    <a:lnTo>
                      <a:pt x="489" y="859"/>
                    </a:lnTo>
                    <a:lnTo>
                      <a:pt x="491" y="860"/>
                    </a:lnTo>
                    <a:lnTo>
                      <a:pt x="493" y="861"/>
                    </a:lnTo>
                    <a:lnTo>
                      <a:pt x="494" y="863"/>
                    </a:lnTo>
                    <a:lnTo>
                      <a:pt x="494" y="865"/>
                    </a:lnTo>
                    <a:lnTo>
                      <a:pt x="494" y="870"/>
                    </a:lnTo>
                    <a:lnTo>
                      <a:pt x="494" y="870"/>
                    </a:lnTo>
                    <a:lnTo>
                      <a:pt x="491" y="884"/>
                    </a:lnTo>
                    <a:lnTo>
                      <a:pt x="489" y="896"/>
                    </a:lnTo>
                    <a:lnTo>
                      <a:pt x="489" y="900"/>
                    </a:lnTo>
                    <a:lnTo>
                      <a:pt x="490" y="905"/>
                    </a:lnTo>
                    <a:lnTo>
                      <a:pt x="493" y="907"/>
                    </a:lnTo>
                    <a:lnTo>
                      <a:pt x="498" y="908"/>
                    </a:lnTo>
                    <a:lnTo>
                      <a:pt x="498" y="908"/>
                    </a:lnTo>
                    <a:lnTo>
                      <a:pt x="502" y="907"/>
                    </a:lnTo>
                    <a:lnTo>
                      <a:pt x="505" y="906"/>
                    </a:lnTo>
                    <a:lnTo>
                      <a:pt x="512" y="902"/>
                    </a:lnTo>
                    <a:lnTo>
                      <a:pt x="527" y="892"/>
                    </a:lnTo>
                    <a:lnTo>
                      <a:pt x="533" y="889"/>
                    </a:lnTo>
                    <a:lnTo>
                      <a:pt x="536" y="889"/>
                    </a:lnTo>
                    <a:lnTo>
                      <a:pt x="538" y="889"/>
                    </a:lnTo>
                    <a:lnTo>
                      <a:pt x="539" y="891"/>
                    </a:lnTo>
                    <a:lnTo>
                      <a:pt x="540" y="893"/>
                    </a:lnTo>
                    <a:lnTo>
                      <a:pt x="541" y="897"/>
                    </a:lnTo>
                    <a:lnTo>
                      <a:pt x="541" y="903"/>
                    </a:lnTo>
                    <a:lnTo>
                      <a:pt x="541" y="903"/>
                    </a:lnTo>
                    <a:lnTo>
                      <a:pt x="539" y="915"/>
                    </a:lnTo>
                    <a:lnTo>
                      <a:pt x="537" y="927"/>
                    </a:lnTo>
                    <a:lnTo>
                      <a:pt x="532" y="949"/>
                    </a:lnTo>
                    <a:lnTo>
                      <a:pt x="530" y="959"/>
                    </a:lnTo>
                    <a:lnTo>
                      <a:pt x="529" y="969"/>
                    </a:lnTo>
                    <a:lnTo>
                      <a:pt x="530" y="978"/>
                    </a:lnTo>
                    <a:lnTo>
                      <a:pt x="532" y="986"/>
                    </a:lnTo>
                    <a:lnTo>
                      <a:pt x="532" y="986"/>
                    </a:lnTo>
                    <a:lnTo>
                      <a:pt x="537" y="1002"/>
                    </a:lnTo>
                    <a:lnTo>
                      <a:pt x="541" y="1015"/>
                    </a:lnTo>
                    <a:lnTo>
                      <a:pt x="543" y="1032"/>
                    </a:lnTo>
                    <a:lnTo>
                      <a:pt x="543" y="1051"/>
                    </a:lnTo>
                    <a:lnTo>
                      <a:pt x="543" y="1051"/>
                    </a:lnTo>
                    <a:lnTo>
                      <a:pt x="544" y="1066"/>
                    </a:lnTo>
                    <a:lnTo>
                      <a:pt x="547" y="1083"/>
                    </a:lnTo>
                    <a:lnTo>
                      <a:pt x="550" y="1103"/>
                    </a:lnTo>
                    <a:lnTo>
                      <a:pt x="553" y="1121"/>
                    </a:lnTo>
                    <a:lnTo>
                      <a:pt x="557" y="1138"/>
                    </a:lnTo>
                    <a:lnTo>
                      <a:pt x="561" y="1150"/>
                    </a:lnTo>
                    <a:lnTo>
                      <a:pt x="562" y="1155"/>
                    </a:lnTo>
                    <a:lnTo>
                      <a:pt x="564" y="1156"/>
                    </a:lnTo>
                    <a:lnTo>
                      <a:pt x="565" y="1156"/>
                    </a:lnTo>
                    <a:lnTo>
                      <a:pt x="566" y="1153"/>
                    </a:lnTo>
                    <a:lnTo>
                      <a:pt x="566" y="1153"/>
                    </a:lnTo>
                    <a:lnTo>
                      <a:pt x="572" y="1129"/>
                    </a:lnTo>
                    <a:lnTo>
                      <a:pt x="584" y="1095"/>
                    </a:lnTo>
                    <a:lnTo>
                      <a:pt x="596" y="1061"/>
                    </a:lnTo>
                    <a:lnTo>
                      <a:pt x="602" y="1048"/>
                    </a:lnTo>
                    <a:lnTo>
                      <a:pt x="606" y="1041"/>
                    </a:lnTo>
                    <a:lnTo>
                      <a:pt x="606" y="1041"/>
                    </a:lnTo>
                    <a:lnTo>
                      <a:pt x="611" y="1035"/>
                    </a:lnTo>
                    <a:lnTo>
                      <a:pt x="614" y="1029"/>
                    </a:lnTo>
                    <a:lnTo>
                      <a:pt x="616" y="1019"/>
                    </a:lnTo>
                    <a:lnTo>
                      <a:pt x="617" y="1009"/>
                    </a:lnTo>
                    <a:lnTo>
                      <a:pt x="617" y="995"/>
                    </a:lnTo>
                    <a:lnTo>
                      <a:pt x="616" y="980"/>
                    </a:lnTo>
                    <a:lnTo>
                      <a:pt x="613" y="960"/>
                    </a:lnTo>
                    <a:lnTo>
                      <a:pt x="608" y="937"/>
                    </a:lnTo>
                    <a:lnTo>
                      <a:pt x="608" y="937"/>
                    </a:lnTo>
                    <a:lnTo>
                      <a:pt x="604" y="911"/>
                    </a:lnTo>
                    <a:lnTo>
                      <a:pt x="602" y="885"/>
                    </a:lnTo>
                    <a:lnTo>
                      <a:pt x="599" y="836"/>
                    </a:lnTo>
                    <a:lnTo>
                      <a:pt x="598" y="814"/>
                    </a:lnTo>
                    <a:lnTo>
                      <a:pt x="595" y="795"/>
                    </a:lnTo>
                    <a:lnTo>
                      <a:pt x="594" y="787"/>
                    </a:lnTo>
                    <a:lnTo>
                      <a:pt x="592" y="780"/>
                    </a:lnTo>
                    <a:lnTo>
                      <a:pt x="589" y="772"/>
                    </a:lnTo>
                    <a:lnTo>
                      <a:pt x="586" y="767"/>
                    </a:lnTo>
                    <a:lnTo>
                      <a:pt x="586" y="767"/>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2" name="フリーフォーム 131">
                <a:extLst>
                  <a:ext uri="{FF2B5EF4-FFF2-40B4-BE49-F238E27FC236}">
                    <a16:creationId xmlns:a16="http://schemas.microsoft.com/office/drawing/2014/main" id="{00000000-0008-0000-0000-0000D6050000}"/>
                  </a:ext>
                </a:extLst>
              </p:cNvPr>
              <p:cNvSpPr>
                <a:spLocks/>
              </p:cNvSpPr>
              <p:nvPr/>
            </p:nvSpPr>
            <p:spPr bwMode="auto">
              <a:xfrm>
                <a:off x="0" y="0"/>
                <a:ext cx="466" cy="452"/>
              </a:xfrm>
              <a:custGeom>
                <a:avLst/>
                <a:gdLst>
                  <a:gd name="T0" fmla="*/ 58 w 4192"/>
                  <a:gd name="T1" fmla="*/ 4058 h 4063"/>
                  <a:gd name="T2" fmla="*/ 179 w 4192"/>
                  <a:gd name="T3" fmla="*/ 4019 h 4063"/>
                  <a:gd name="T4" fmla="*/ 252 w 4192"/>
                  <a:gd name="T5" fmla="*/ 3939 h 4063"/>
                  <a:gd name="T6" fmla="*/ 371 w 4192"/>
                  <a:gd name="T7" fmla="*/ 3865 h 4063"/>
                  <a:gd name="T8" fmla="*/ 438 w 4192"/>
                  <a:gd name="T9" fmla="*/ 3773 h 4063"/>
                  <a:gd name="T10" fmla="*/ 605 w 4192"/>
                  <a:gd name="T11" fmla="*/ 3667 h 4063"/>
                  <a:gd name="T12" fmla="*/ 617 w 4192"/>
                  <a:gd name="T13" fmla="*/ 3527 h 4063"/>
                  <a:gd name="T14" fmla="*/ 658 w 4192"/>
                  <a:gd name="T15" fmla="*/ 3470 h 4063"/>
                  <a:gd name="T16" fmla="*/ 610 w 4192"/>
                  <a:gd name="T17" fmla="*/ 3425 h 4063"/>
                  <a:gd name="T18" fmla="*/ 591 w 4192"/>
                  <a:gd name="T19" fmla="*/ 3360 h 4063"/>
                  <a:gd name="T20" fmla="*/ 674 w 4192"/>
                  <a:gd name="T21" fmla="*/ 3204 h 4063"/>
                  <a:gd name="T22" fmla="*/ 780 w 4192"/>
                  <a:gd name="T23" fmla="*/ 3090 h 4063"/>
                  <a:gd name="T24" fmla="*/ 845 w 4192"/>
                  <a:gd name="T25" fmla="*/ 3014 h 4063"/>
                  <a:gd name="T26" fmla="*/ 901 w 4192"/>
                  <a:gd name="T27" fmla="*/ 2993 h 4063"/>
                  <a:gd name="T28" fmla="*/ 976 w 4192"/>
                  <a:gd name="T29" fmla="*/ 2984 h 4063"/>
                  <a:gd name="T30" fmla="*/ 981 w 4192"/>
                  <a:gd name="T31" fmla="*/ 2915 h 4063"/>
                  <a:gd name="T32" fmla="*/ 995 w 4192"/>
                  <a:gd name="T33" fmla="*/ 2895 h 4063"/>
                  <a:gd name="T34" fmla="*/ 981 w 4192"/>
                  <a:gd name="T35" fmla="*/ 2829 h 4063"/>
                  <a:gd name="T36" fmla="*/ 1019 w 4192"/>
                  <a:gd name="T37" fmla="*/ 2847 h 4063"/>
                  <a:gd name="T38" fmla="*/ 1102 w 4192"/>
                  <a:gd name="T39" fmla="*/ 2841 h 4063"/>
                  <a:gd name="T40" fmla="*/ 1121 w 4192"/>
                  <a:gd name="T41" fmla="*/ 2873 h 4063"/>
                  <a:gd name="T42" fmla="*/ 1145 w 4192"/>
                  <a:gd name="T43" fmla="*/ 2866 h 4063"/>
                  <a:gd name="T44" fmla="*/ 1141 w 4192"/>
                  <a:gd name="T45" fmla="*/ 2800 h 4063"/>
                  <a:gd name="T46" fmla="*/ 1224 w 4192"/>
                  <a:gd name="T47" fmla="*/ 2740 h 4063"/>
                  <a:gd name="T48" fmla="*/ 1315 w 4192"/>
                  <a:gd name="T49" fmla="*/ 2587 h 4063"/>
                  <a:gd name="T50" fmla="*/ 1362 w 4192"/>
                  <a:gd name="T51" fmla="*/ 2587 h 4063"/>
                  <a:gd name="T52" fmla="*/ 1383 w 4192"/>
                  <a:gd name="T53" fmla="*/ 2657 h 4063"/>
                  <a:gd name="T54" fmla="*/ 1506 w 4192"/>
                  <a:gd name="T55" fmla="*/ 2545 h 4063"/>
                  <a:gd name="T56" fmla="*/ 1539 w 4192"/>
                  <a:gd name="T57" fmla="*/ 2552 h 4063"/>
                  <a:gd name="T58" fmla="*/ 1514 w 4192"/>
                  <a:gd name="T59" fmla="*/ 2695 h 4063"/>
                  <a:gd name="T60" fmla="*/ 1546 w 4192"/>
                  <a:gd name="T61" fmla="*/ 2727 h 4063"/>
                  <a:gd name="T62" fmla="*/ 1584 w 4192"/>
                  <a:gd name="T63" fmla="*/ 2719 h 4063"/>
                  <a:gd name="T64" fmla="*/ 1624 w 4192"/>
                  <a:gd name="T65" fmla="*/ 2733 h 4063"/>
                  <a:gd name="T66" fmla="*/ 1694 w 4192"/>
                  <a:gd name="T67" fmla="*/ 2716 h 4063"/>
                  <a:gd name="T68" fmla="*/ 1773 w 4192"/>
                  <a:gd name="T69" fmla="*/ 2760 h 4063"/>
                  <a:gd name="T70" fmla="*/ 1783 w 4192"/>
                  <a:gd name="T71" fmla="*/ 2807 h 4063"/>
                  <a:gd name="T72" fmla="*/ 1870 w 4192"/>
                  <a:gd name="T73" fmla="*/ 2783 h 4063"/>
                  <a:gd name="T74" fmla="*/ 1987 w 4192"/>
                  <a:gd name="T75" fmla="*/ 2722 h 4063"/>
                  <a:gd name="T76" fmla="*/ 2044 w 4192"/>
                  <a:gd name="T77" fmla="*/ 2731 h 4063"/>
                  <a:gd name="T78" fmla="*/ 2208 w 4192"/>
                  <a:gd name="T79" fmla="*/ 2619 h 4063"/>
                  <a:gd name="T80" fmla="*/ 2510 w 4192"/>
                  <a:gd name="T81" fmla="*/ 2423 h 4063"/>
                  <a:gd name="T82" fmla="*/ 2553 w 4192"/>
                  <a:gd name="T83" fmla="*/ 2339 h 4063"/>
                  <a:gd name="T84" fmla="*/ 2607 w 4192"/>
                  <a:gd name="T85" fmla="*/ 2290 h 4063"/>
                  <a:gd name="T86" fmla="*/ 2686 w 4192"/>
                  <a:gd name="T87" fmla="*/ 2159 h 4063"/>
                  <a:gd name="T88" fmla="*/ 2710 w 4192"/>
                  <a:gd name="T89" fmla="*/ 2083 h 4063"/>
                  <a:gd name="T90" fmla="*/ 2760 w 4192"/>
                  <a:gd name="T91" fmla="*/ 2026 h 4063"/>
                  <a:gd name="T92" fmla="*/ 2790 w 4192"/>
                  <a:gd name="T93" fmla="*/ 1967 h 4063"/>
                  <a:gd name="T94" fmla="*/ 2879 w 4192"/>
                  <a:gd name="T95" fmla="*/ 1930 h 4063"/>
                  <a:gd name="T96" fmla="*/ 2914 w 4192"/>
                  <a:gd name="T97" fmla="*/ 1854 h 4063"/>
                  <a:gd name="T98" fmla="*/ 3041 w 4192"/>
                  <a:gd name="T99" fmla="*/ 1690 h 4063"/>
                  <a:gd name="T100" fmla="*/ 3199 w 4192"/>
                  <a:gd name="T101" fmla="*/ 1514 h 4063"/>
                  <a:gd name="T102" fmla="*/ 3327 w 4192"/>
                  <a:gd name="T103" fmla="*/ 1347 h 4063"/>
                  <a:gd name="T104" fmla="*/ 3478 w 4192"/>
                  <a:gd name="T105" fmla="*/ 1190 h 4063"/>
                  <a:gd name="T106" fmla="*/ 3587 w 4192"/>
                  <a:gd name="T107" fmla="*/ 988 h 4063"/>
                  <a:gd name="T108" fmla="*/ 3645 w 4192"/>
                  <a:gd name="T109" fmla="*/ 907 h 4063"/>
                  <a:gd name="T110" fmla="*/ 3688 w 4192"/>
                  <a:gd name="T111" fmla="*/ 736 h 4063"/>
                  <a:gd name="T112" fmla="*/ 3816 w 4192"/>
                  <a:gd name="T113" fmla="*/ 550 h 4063"/>
                  <a:gd name="T114" fmla="*/ 3885 w 4192"/>
                  <a:gd name="T115" fmla="*/ 493 h 4063"/>
                  <a:gd name="T116" fmla="*/ 3979 w 4192"/>
                  <a:gd name="T117" fmla="*/ 264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92" h="4063">
                    <a:moveTo>
                      <a:pt x="0" y="0"/>
                    </a:moveTo>
                    <a:lnTo>
                      <a:pt x="0" y="4047"/>
                    </a:lnTo>
                    <a:lnTo>
                      <a:pt x="0" y="4047"/>
                    </a:lnTo>
                    <a:lnTo>
                      <a:pt x="18" y="4051"/>
                    </a:lnTo>
                    <a:lnTo>
                      <a:pt x="26" y="4052"/>
                    </a:lnTo>
                    <a:lnTo>
                      <a:pt x="32" y="4052"/>
                    </a:lnTo>
                    <a:lnTo>
                      <a:pt x="32" y="4052"/>
                    </a:lnTo>
                    <a:lnTo>
                      <a:pt x="40" y="4053"/>
                    </a:lnTo>
                    <a:lnTo>
                      <a:pt x="49" y="4056"/>
                    </a:lnTo>
                    <a:lnTo>
                      <a:pt x="58" y="4058"/>
                    </a:lnTo>
                    <a:lnTo>
                      <a:pt x="68" y="4061"/>
                    </a:lnTo>
                    <a:lnTo>
                      <a:pt x="80" y="4063"/>
                    </a:lnTo>
                    <a:lnTo>
                      <a:pt x="91" y="4063"/>
                    </a:lnTo>
                    <a:lnTo>
                      <a:pt x="97" y="4062"/>
                    </a:lnTo>
                    <a:lnTo>
                      <a:pt x="104" y="4060"/>
                    </a:lnTo>
                    <a:lnTo>
                      <a:pt x="111" y="4058"/>
                    </a:lnTo>
                    <a:lnTo>
                      <a:pt x="118" y="4055"/>
                    </a:lnTo>
                    <a:lnTo>
                      <a:pt x="118" y="4055"/>
                    </a:lnTo>
                    <a:lnTo>
                      <a:pt x="149" y="4038"/>
                    </a:lnTo>
                    <a:lnTo>
                      <a:pt x="179" y="4019"/>
                    </a:lnTo>
                    <a:lnTo>
                      <a:pt x="208" y="4000"/>
                    </a:lnTo>
                    <a:lnTo>
                      <a:pt x="228" y="3985"/>
                    </a:lnTo>
                    <a:lnTo>
                      <a:pt x="228" y="3985"/>
                    </a:lnTo>
                    <a:lnTo>
                      <a:pt x="232" y="3982"/>
                    </a:lnTo>
                    <a:lnTo>
                      <a:pt x="235" y="3978"/>
                    </a:lnTo>
                    <a:lnTo>
                      <a:pt x="240" y="3970"/>
                    </a:lnTo>
                    <a:lnTo>
                      <a:pt x="243" y="3963"/>
                    </a:lnTo>
                    <a:lnTo>
                      <a:pt x="245" y="3955"/>
                    </a:lnTo>
                    <a:lnTo>
                      <a:pt x="247" y="3948"/>
                    </a:lnTo>
                    <a:lnTo>
                      <a:pt x="252" y="3939"/>
                    </a:lnTo>
                    <a:lnTo>
                      <a:pt x="255" y="3935"/>
                    </a:lnTo>
                    <a:lnTo>
                      <a:pt x="258" y="3931"/>
                    </a:lnTo>
                    <a:lnTo>
                      <a:pt x="263" y="3928"/>
                    </a:lnTo>
                    <a:lnTo>
                      <a:pt x="269" y="3924"/>
                    </a:lnTo>
                    <a:lnTo>
                      <a:pt x="269" y="3924"/>
                    </a:lnTo>
                    <a:lnTo>
                      <a:pt x="297" y="3908"/>
                    </a:lnTo>
                    <a:lnTo>
                      <a:pt x="328" y="3892"/>
                    </a:lnTo>
                    <a:lnTo>
                      <a:pt x="343" y="3884"/>
                    </a:lnTo>
                    <a:lnTo>
                      <a:pt x="357" y="3874"/>
                    </a:lnTo>
                    <a:lnTo>
                      <a:pt x="371" y="3865"/>
                    </a:lnTo>
                    <a:lnTo>
                      <a:pt x="382" y="3854"/>
                    </a:lnTo>
                    <a:lnTo>
                      <a:pt x="382" y="3854"/>
                    </a:lnTo>
                    <a:lnTo>
                      <a:pt x="401" y="3834"/>
                    </a:lnTo>
                    <a:lnTo>
                      <a:pt x="410" y="3825"/>
                    </a:lnTo>
                    <a:lnTo>
                      <a:pt x="417" y="3816"/>
                    </a:lnTo>
                    <a:lnTo>
                      <a:pt x="424" y="3806"/>
                    </a:lnTo>
                    <a:lnTo>
                      <a:pt x="430" y="3797"/>
                    </a:lnTo>
                    <a:lnTo>
                      <a:pt x="435" y="3786"/>
                    </a:lnTo>
                    <a:lnTo>
                      <a:pt x="438" y="3773"/>
                    </a:lnTo>
                    <a:lnTo>
                      <a:pt x="438" y="3773"/>
                    </a:lnTo>
                    <a:lnTo>
                      <a:pt x="439" y="3769"/>
                    </a:lnTo>
                    <a:lnTo>
                      <a:pt x="441" y="3766"/>
                    </a:lnTo>
                    <a:lnTo>
                      <a:pt x="447" y="3759"/>
                    </a:lnTo>
                    <a:lnTo>
                      <a:pt x="456" y="3750"/>
                    </a:lnTo>
                    <a:lnTo>
                      <a:pt x="467" y="3742"/>
                    </a:lnTo>
                    <a:lnTo>
                      <a:pt x="480" y="3734"/>
                    </a:lnTo>
                    <a:lnTo>
                      <a:pt x="493" y="3726"/>
                    </a:lnTo>
                    <a:lnTo>
                      <a:pt x="524" y="3709"/>
                    </a:lnTo>
                    <a:lnTo>
                      <a:pt x="583" y="3679"/>
                    </a:lnTo>
                    <a:lnTo>
                      <a:pt x="605" y="3667"/>
                    </a:lnTo>
                    <a:lnTo>
                      <a:pt x="612" y="3662"/>
                    </a:lnTo>
                    <a:lnTo>
                      <a:pt x="616" y="3658"/>
                    </a:lnTo>
                    <a:lnTo>
                      <a:pt x="616" y="3658"/>
                    </a:lnTo>
                    <a:lnTo>
                      <a:pt x="618" y="3653"/>
                    </a:lnTo>
                    <a:lnTo>
                      <a:pt x="620" y="3647"/>
                    </a:lnTo>
                    <a:lnTo>
                      <a:pt x="621" y="3630"/>
                    </a:lnTo>
                    <a:lnTo>
                      <a:pt x="621" y="3609"/>
                    </a:lnTo>
                    <a:lnTo>
                      <a:pt x="620" y="3587"/>
                    </a:lnTo>
                    <a:lnTo>
                      <a:pt x="618" y="3544"/>
                    </a:lnTo>
                    <a:lnTo>
                      <a:pt x="617" y="3527"/>
                    </a:lnTo>
                    <a:lnTo>
                      <a:pt x="618" y="3516"/>
                    </a:lnTo>
                    <a:lnTo>
                      <a:pt x="618" y="3516"/>
                    </a:lnTo>
                    <a:lnTo>
                      <a:pt x="619" y="3512"/>
                    </a:lnTo>
                    <a:lnTo>
                      <a:pt x="621" y="3509"/>
                    </a:lnTo>
                    <a:lnTo>
                      <a:pt x="627" y="3504"/>
                    </a:lnTo>
                    <a:lnTo>
                      <a:pt x="640" y="3492"/>
                    </a:lnTo>
                    <a:lnTo>
                      <a:pt x="647" y="3486"/>
                    </a:lnTo>
                    <a:lnTo>
                      <a:pt x="653" y="3479"/>
                    </a:lnTo>
                    <a:lnTo>
                      <a:pt x="655" y="3475"/>
                    </a:lnTo>
                    <a:lnTo>
                      <a:pt x="658" y="3470"/>
                    </a:lnTo>
                    <a:lnTo>
                      <a:pt x="659" y="3463"/>
                    </a:lnTo>
                    <a:lnTo>
                      <a:pt x="659" y="3457"/>
                    </a:lnTo>
                    <a:lnTo>
                      <a:pt x="659" y="3457"/>
                    </a:lnTo>
                    <a:lnTo>
                      <a:pt x="659" y="3454"/>
                    </a:lnTo>
                    <a:lnTo>
                      <a:pt x="658" y="3451"/>
                    </a:lnTo>
                    <a:lnTo>
                      <a:pt x="654" y="3446"/>
                    </a:lnTo>
                    <a:lnTo>
                      <a:pt x="649" y="3442"/>
                    </a:lnTo>
                    <a:lnTo>
                      <a:pt x="643" y="3439"/>
                    </a:lnTo>
                    <a:lnTo>
                      <a:pt x="627" y="3432"/>
                    </a:lnTo>
                    <a:lnTo>
                      <a:pt x="610" y="3425"/>
                    </a:lnTo>
                    <a:lnTo>
                      <a:pt x="602" y="3422"/>
                    </a:lnTo>
                    <a:lnTo>
                      <a:pt x="595" y="3417"/>
                    </a:lnTo>
                    <a:lnTo>
                      <a:pt x="589" y="3412"/>
                    </a:lnTo>
                    <a:lnTo>
                      <a:pt x="585" y="3405"/>
                    </a:lnTo>
                    <a:lnTo>
                      <a:pt x="583" y="3400"/>
                    </a:lnTo>
                    <a:lnTo>
                      <a:pt x="582" y="3396"/>
                    </a:lnTo>
                    <a:lnTo>
                      <a:pt x="582" y="3391"/>
                    </a:lnTo>
                    <a:lnTo>
                      <a:pt x="582" y="3386"/>
                    </a:lnTo>
                    <a:lnTo>
                      <a:pt x="585" y="3375"/>
                    </a:lnTo>
                    <a:lnTo>
                      <a:pt x="591" y="3360"/>
                    </a:lnTo>
                    <a:lnTo>
                      <a:pt x="591" y="3360"/>
                    </a:lnTo>
                    <a:lnTo>
                      <a:pt x="605" y="3331"/>
                    </a:lnTo>
                    <a:lnTo>
                      <a:pt x="616" y="3305"/>
                    </a:lnTo>
                    <a:lnTo>
                      <a:pt x="627" y="3281"/>
                    </a:lnTo>
                    <a:lnTo>
                      <a:pt x="636" y="3259"/>
                    </a:lnTo>
                    <a:lnTo>
                      <a:pt x="646" y="3239"/>
                    </a:lnTo>
                    <a:lnTo>
                      <a:pt x="652" y="3230"/>
                    </a:lnTo>
                    <a:lnTo>
                      <a:pt x="659" y="3222"/>
                    </a:lnTo>
                    <a:lnTo>
                      <a:pt x="666" y="3212"/>
                    </a:lnTo>
                    <a:lnTo>
                      <a:pt x="674" y="3204"/>
                    </a:lnTo>
                    <a:lnTo>
                      <a:pt x="683" y="3197"/>
                    </a:lnTo>
                    <a:lnTo>
                      <a:pt x="693" y="3189"/>
                    </a:lnTo>
                    <a:lnTo>
                      <a:pt x="693" y="3189"/>
                    </a:lnTo>
                    <a:lnTo>
                      <a:pt x="703" y="3181"/>
                    </a:lnTo>
                    <a:lnTo>
                      <a:pt x="712" y="3173"/>
                    </a:lnTo>
                    <a:lnTo>
                      <a:pt x="729" y="3157"/>
                    </a:lnTo>
                    <a:lnTo>
                      <a:pt x="744" y="3139"/>
                    </a:lnTo>
                    <a:lnTo>
                      <a:pt x="757" y="3122"/>
                    </a:lnTo>
                    <a:lnTo>
                      <a:pt x="769" y="3105"/>
                    </a:lnTo>
                    <a:lnTo>
                      <a:pt x="780" y="3090"/>
                    </a:lnTo>
                    <a:lnTo>
                      <a:pt x="793" y="3076"/>
                    </a:lnTo>
                    <a:lnTo>
                      <a:pt x="799" y="3070"/>
                    </a:lnTo>
                    <a:lnTo>
                      <a:pt x="805" y="3065"/>
                    </a:lnTo>
                    <a:lnTo>
                      <a:pt x="805" y="3065"/>
                    </a:lnTo>
                    <a:lnTo>
                      <a:pt x="812" y="3060"/>
                    </a:lnTo>
                    <a:lnTo>
                      <a:pt x="818" y="3054"/>
                    </a:lnTo>
                    <a:lnTo>
                      <a:pt x="827" y="3044"/>
                    </a:lnTo>
                    <a:lnTo>
                      <a:pt x="833" y="3034"/>
                    </a:lnTo>
                    <a:lnTo>
                      <a:pt x="839" y="3024"/>
                    </a:lnTo>
                    <a:lnTo>
                      <a:pt x="845" y="3014"/>
                    </a:lnTo>
                    <a:lnTo>
                      <a:pt x="853" y="3006"/>
                    </a:lnTo>
                    <a:lnTo>
                      <a:pt x="857" y="3002"/>
                    </a:lnTo>
                    <a:lnTo>
                      <a:pt x="862" y="2999"/>
                    </a:lnTo>
                    <a:lnTo>
                      <a:pt x="867" y="2996"/>
                    </a:lnTo>
                    <a:lnTo>
                      <a:pt x="873" y="2993"/>
                    </a:lnTo>
                    <a:lnTo>
                      <a:pt x="873" y="2993"/>
                    </a:lnTo>
                    <a:lnTo>
                      <a:pt x="880" y="2991"/>
                    </a:lnTo>
                    <a:lnTo>
                      <a:pt x="887" y="2990"/>
                    </a:lnTo>
                    <a:lnTo>
                      <a:pt x="894" y="2991"/>
                    </a:lnTo>
                    <a:lnTo>
                      <a:pt x="901" y="2993"/>
                    </a:lnTo>
                    <a:lnTo>
                      <a:pt x="915" y="2997"/>
                    </a:lnTo>
                    <a:lnTo>
                      <a:pt x="929" y="3002"/>
                    </a:lnTo>
                    <a:lnTo>
                      <a:pt x="935" y="3004"/>
                    </a:lnTo>
                    <a:lnTo>
                      <a:pt x="941" y="3005"/>
                    </a:lnTo>
                    <a:lnTo>
                      <a:pt x="949" y="3005"/>
                    </a:lnTo>
                    <a:lnTo>
                      <a:pt x="955" y="3004"/>
                    </a:lnTo>
                    <a:lnTo>
                      <a:pt x="960" y="3002"/>
                    </a:lnTo>
                    <a:lnTo>
                      <a:pt x="966" y="2998"/>
                    </a:lnTo>
                    <a:lnTo>
                      <a:pt x="971" y="2991"/>
                    </a:lnTo>
                    <a:lnTo>
                      <a:pt x="976" y="2984"/>
                    </a:lnTo>
                    <a:lnTo>
                      <a:pt x="976" y="2984"/>
                    </a:lnTo>
                    <a:lnTo>
                      <a:pt x="982" y="2975"/>
                    </a:lnTo>
                    <a:lnTo>
                      <a:pt x="984" y="2967"/>
                    </a:lnTo>
                    <a:lnTo>
                      <a:pt x="986" y="2958"/>
                    </a:lnTo>
                    <a:lnTo>
                      <a:pt x="987" y="2951"/>
                    </a:lnTo>
                    <a:lnTo>
                      <a:pt x="987" y="2945"/>
                    </a:lnTo>
                    <a:lnTo>
                      <a:pt x="986" y="2939"/>
                    </a:lnTo>
                    <a:lnTo>
                      <a:pt x="984" y="2929"/>
                    </a:lnTo>
                    <a:lnTo>
                      <a:pt x="982" y="2921"/>
                    </a:lnTo>
                    <a:lnTo>
                      <a:pt x="981" y="2915"/>
                    </a:lnTo>
                    <a:lnTo>
                      <a:pt x="982" y="2913"/>
                    </a:lnTo>
                    <a:lnTo>
                      <a:pt x="984" y="2911"/>
                    </a:lnTo>
                    <a:lnTo>
                      <a:pt x="986" y="2910"/>
                    </a:lnTo>
                    <a:lnTo>
                      <a:pt x="991" y="2909"/>
                    </a:lnTo>
                    <a:lnTo>
                      <a:pt x="991" y="2909"/>
                    </a:lnTo>
                    <a:lnTo>
                      <a:pt x="994" y="2908"/>
                    </a:lnTo>
                    <a:lnTo>
                      <a:pt x="995" y="2907"/>
                    </a:lnTo>
                    <a:lnTo>
                      <a:pt x="996" y="2905"/>
                    </a:lnTo>
                    <a:lnTo>
                      <a:pt x="996" y="2901"/>
                    </a:lnTo>
                    <a:lnTo>
                      <a:pt x="995" y="2895"/>
                    </a:lnTo>
                    <a:lnTo>
                      <a:pt x="989" y="2883"/>
                    </a:lnTo>
                    <a:lnTo>
                      <a:pt x="982" y="2868"/>
                    </a:lnTo>
                    <a:lnTo>
                      <a:pt x="975" y="2853"/>
                    </a:lnTo>
                    <a:lnTo>
                      <a:pt x="973" y="2847"/>
                    </a:lnTo>
                    <a:lnTo>
                      <a:pt x="972" y="2841"/>
                    </a:lnTo>
                    <a:lnTo>
                      <a:pt x="973" y="2836"/>
                    </a:lnTo>
                    <a:lnTo>
                      <a:pt x="974" y="2834"/>
                    </a:lnTo>
                    <a:lnTo>
                      <a:pt x="975" y="2831"/>
                    </a:lnTo>
                    <a:lnTo>
                      <a:pt x="978" y="2830"/>
                    </a:lnTo>
                    <a:lnTo>
                      <a:pt x="981" y="2829"/>
                    </a:lnTo>
                    <a:lnTo>
                      <a:pt x="988" y="2828"/>
                    </a:lnTo>
                    <a:lnTo>
                      <a:pt x="988" y="2828"/>
                    </a:lnTo>
                    <a:lnTo>
                      <a:pt x="996" y="2828"/>
                    </a:lnTo>
                    <a:lnTo>
                      <a:pt x="1002" y="2829"/>
                    </a:lnTo>
                    <a:lnTo>
                      <a:pt x="1006" y="2831"/>
                    </a:lnTo>
                    <a:lnTo>
                      <a:pt x="1011" y="2832"/>
                    </a:lnTo>
                    <a:lnTo>
                      <a:pt x="1013" y="2836"/>
                    </a:lnTo>
                    <a:lnTo>
                      <a:pt x="1014" y="2838"/>
                    </a:lnTo>
                    <a:lnTo>
                      <a:pt x="1016" y="2843"/>
                    </a:lnTo>
                    <a:lnTo>
                      <a:pt x="1019" y="2847"/>
                    </a:lnTo>
                    <a:lnTo>
                      <a:pt x="1021" y="2848"/>
                    </a:lnTo>
                    <a:lnTo>
                      <a:pt x="1024" y="2849"/>
                    </a:lnTo>
                    <a:lnTo>
                      <a:pt x="1027" y="2850"/>
                    </a:lnTo>
                    <a:lnTo>
                      <a:pt x="1033" y="2849"/>
                    </a:lnTo>
                    <a:lnTo>
                      <a:pt x="1049" y="2846"/>
                    </a:lnTo>
                    <a:lnTo>
                      <a:pt x="1049" y="2846"/>
                    </a:lnTo>
                    <a:lnTo>
                      <a:pt x="1067" y="2842"/>
                    </a:lnTo>
                    <a:lnTo>
                      <a:pt x="1082" y="2840"/>
                    </a:lnTo>
                    <a:lnTo>
                      <a:pt x="1094" y="2840"/>
                    </a:lnTo>
                    <a:lnTo>
                      <a:pt x="1102" y="2841"/>
                    </a:lnTo>
                    <a:lnTo>
                      <a:pt x="1105" y="2842"/>
                    </a:lnTo>
                    <a:lnTo>
                      <a:pt x="1109" y="2844"/>
                    </a:lnTo>
                    <a:lnTo>
                      <a:pt x="1111" y="2846"/>
                    </a:lnTo>
                    <a:lnTo>
                      <a:pt x="1113" y="2848"/>
                    </a:lnTo>
                    <a:lnTo>
                      <a:pt x="1116" y="2854"/>
                    </a:lnTo>
                    <a:lnTo>
                      <a:pt x="1117" y="2862"/>
                    </a:lnTo>
                    <a:lnTo>
                      <a:pt x="1117" y="2862"/>
                    </a:lnTo>
                    <a:lnTo>
                      <a:pt x="1118" y="2866"/>
                    </a:lnTo>
                    <a:lnTo>
                      <a:pt x="1119" y="2870"/>
                    </a:lnTo>
                    <a:lnTo>
                      <a:pt x="1121" y="2873"/>
                    </a:lnTo>
                    <a:lnTo>
                      <a:pt x="1123" y="2875"/>
                    </a:lnTo>
                    <a:lnTo>
                      <a:pt x="1125" y="2877"/>
                    </a:lnTo>
                    <a:lnTo>
                      <a:pt x="1127" y="2878"/>
                    </a:lnTo>
                    <a:lnTo>
                      <a:pt x="1130" y="2878"/>
                    </a:lnTo>
                    <a:lnTo>
                      <a:pt x="1133" y="2878"/>
                    </a:lnTo>
                    <a:lnTo>
                      <a:pt x="1135" y="2877"/>
                    </a:lnTo>
                    <a:lnTo>
                      <a:pt x="1139" y="2876"/>
                    </a:lnTo>
                    <a:lnTo>
                      <a:pt x="1141" y="2873"/>
                    </a:lnTo>
                    <a:lnTo>
                      <a:pt x="1143" y="2870"/>
                    </a:lnTo>
                    <a:lnTo>
                      <a:pt x="1145" y="2866"/>
                    </a:lnTo>
                    <a:lnTo>
                      <a:pt x="1146" y="2861"/>
                    </a:lnTo>
                    <a:lnTo>
                      <a:pt x="1146" y="2855"/>
                    </a:lnTo>
                    <a:lnTo>
                      <a:pt x="1146" y="2849"/>
                    </a:lnTo>
                    <a:lnTo>
                      <a:pt x="1146" y="2849"/>
                    </a:lnTo>
                    <a:lnTo>
                      <a:pt x="1145" y="2836"/>
                    </a:lnTo>
                    <a:lnTo>
                      <a:pt x="1142" y="2825"/>
                    </a:lnTo>
                    <a:lnTo>
                      <a:pt x="1140" y="2816"/>
                    </a:lnTo>
                    <a:lnTo>
                      <a:pt x="1139" y="2809"/>
                    </a:lnTo>
                    <a:lnTo>
                      <a:pt x="1139" y="2805"/>
                    </a:lnTo>
                    <a:lnTo>
                      <a:pt x="1141" y="2800"/>
                    </a:lnTo>
                    <a:lnTo>
                      <a:pt x="1143" y="2797"/>
                    </a:lnTo>
                    <a:lnTo>
                      <a:pt x="1146" y="2793"/>
                    </a:lnTo>
                    <a:lnTo>
                      <a:pt x="1150" y="2790"/>
                    </a:lnTo>
                    <a:lnTo>
                      <a:pt x="1156" y="2786"/>
                    </a:lnTo>
                    <a:lnTo>
                      <a:pt x="1174" y="2777"/>
                    </a:lnTo>
                    <a:lnTo>
                      <a:pt x="1174" y="2777"/>
                    </a:lnTo>
                    <a:lnTo>
                      <a:pt x="1191" y="2766"/>
                    </a:lnTo>
                    <a:lnTo>
                      <a:pt x="1205" y="2758"/>
                    </a:lnTo>
                    <a:lnTo>
                      <a:pt x="1216" y="2749"/>
                    </a:lnTo>
                    <a:lnTo>
                      <a:pt x="1224" y="2740"/>
                    </a:lnTo>
                    <a:lnTo>
                      <a:pt x="1231" y="2728"/>
                    </a:lnTo>
                    <a:lnTo>
                      <a:pt x="1238" y="2715"/>
                    </a:lnTo>
                    <a:lnTo>
                      <a:pt x="1254" y="2678"/>
                    </a:lnTo>
                    <a:lnTo>
                      <a:pt x="1254" y="2678"/>
                    </a:lnTo>
                    <a:lnTo>
                      <a:pt x="1265" y="2655"/>
                    </a:lnTo>
                    <a:lnTo>
                      <a:pt x="1277" y="2634"/>
                    </a:lnTo>
                    <a:lnTo>
                      <a:pt x="1289" y="2616"/>
                    </a:lnTo>
                    <a:lnTo>
                      <a:pt x="1302" y="2599"/>
                    </a:lnTo>
                    <a:lnTo>
                      <a:pt x="1309" y="2592"/>
                    </a:lnTo>
                    <a:lnTo>
                      <a:pt x="1315" y="2587"/>
                    </a:lnTo>
                    <a:lnTo>
                      <a:pt x="1321" y="2582"/>
                    </a:lnTo>
                    <a:lnTo>
                      <a:pt x="1327" y="2577"/>
                    </a:lnTo>
                    <a:lnTo>
                      <a:pt x="1334" y="2574"/>
                    </a:lnTo>
                    <a:lnTo>
                      <a:pt x="1340" y="2573"/>
                    </a:lnTo>
                    <a:lnTo>
                      <a:pt x="1346" y="2572"/>
                    </a:lnTo>
                    <a:lnTo>
                      <a:pt x="1351" y="2573"/>
                    </a:lnTo>
                    <a:lnTo>
                      <a:pt x="1351" y="2573"/>
                    </a:lnTo>
                    <a:lnTo>
                      <a:pt x="1356" y="2576"/>
                    </a:lnTo>
                    <a:lnTo>
                      <a:pt x="1359" y="2581"/>
                    </a:lnTo>
                    <a:lnTo>
                      <a:pt x="1362" y="2587"/>
                    </a:lnTo>
                    <a:lnTo>
                      <a:pt x="1365" y="2594"/>
                    </a:lnTo>
                    <a:lnTo>
                      <a:pt x="1367" y="2610"/>
                    </a:lnTo>
                    <a:lnTo>
                      <a:pt x="1367" y="2628"/>
                    </a:lnTo>
                    <a:lnTo>
                      <a:pt x="1369" y="2644"/>
                    </a:lnTo>
                    <a:lnTo>
                      <a:pt x="1370" y="2650"/>
                    </a:lnTo>
                    <a:lnTo>
                      <a:pt x="1372" y="2655"/>
                    </a:lnTo>
                    <a:lnTo>
                      <a:pt x="1374" y="2658"/>
                    </a:lnTo>
                    <a:lnTo>
                      <a:pt x="1376" y="2658"/>
                    </a:lnTo>
                    <a:lnTo>
                      <a:pt x="1378" y="2658"/>
                    </a:lnTo>
                    <a:lnTo>
                      <a:pt x="1383" y="2657"/>
                    </a:lnTo>
                    <a:lnTo>
                      <a:pt x="1389" y="2653"/>
                    </a:lnTo>
                    <a:lnTo>
                      <a:pt x="1389" y="2653"/>
                    </a:lnTo>
                    <a:lnTo>
                      <a:pt x="1404" y="2639"/>
                    </a:lnTo>
                    <a:lnTo>
                      <a:pt x="1419" y="2624"/>
                    </a:lnTo>
                    <a:lnTo>
                      <a:pt x="1450" y="2591"/>
                    </a:lnTo>
                    <a:lnTo>
                      <a:pt x="1466" y="2575"/>
                    </a:lnTo>
                    <a:lnTo>
                      <a:pt x="1481" y="2561"/>
                    </a:lnTo>
                    <a:lnTo>
                      <a:pt x="1489" y="2556"/>
                    </a:lnTo>
                    <a:lnTo>
                      <a:pt x="1498" y="2550"/>
                    </a:lnTo>
                    <a:lnTo>
                      <a:pt x="1506" y="2545"/>
                    </a:lnTo>
                    <a:lnTo>
                      <a:pt x="1513" y="2542"/>
                    </a:lnTo>
                    <a:lnTo>
                      <a:pt x="1513" y="2542"/>
                    </a:lnTo>
                    <a:lnTo>
                      <a:pt x="1520" y="2539"/>
                    </a:lnTo>
                    <a:lnTo>
                      <a:pt x="1527" y="2538"/>
                    </a:lnTo>
                    <a:lnTo>
                      <a:pt x="1532" y="2538"/>
                    </a:lnTo>
                    <a:lnTo>
                      <a:pt x="1535" y="2539"/>
                    </a:lnTo>
                    <a:lnTo>
                      <a:pt x="1537" y="2541"/>
                    </a:lnTo>
                    <a:lnTo>
                      <a:pt x="1538" y="2543"/>
                    </a:lnTo>
                    <a:lnTo>
                      <a:pt x="1539" y="2547"/>
                    </a:lnTo>
                    <a:lnTo>
                      <a:pt x="1539" y="2552"/>
                    </a:lnTo>
                    <a:lnTo>
                      <a:pt x="1537" y="2561"/>
                    </a:lnTo>
                    <a:lnTo>
                      <a:pt x="1533" y="2572"/>
                    </a:lnTo>
                    <a:lnTo>
                      <a:pt x="1525" y="2596"/>
                    </a:lnTo>
                    <a:lnTo>
                      <a:pt x="1525" y="2596"/>
                    </a:lnTo>
                    <a:lnTo>
                      <a:pt x="1521" y="2609"/>
                    </a:lnTo>
                    <a:lnTo>
                      <a:pt x="1518" y="2625"/>
                    </a:lnTo>
                    <a:lnTo>
                      <a:pt x="1515" y="2642"/>
                    </a:lnTo>
                    <a:lnTo>
                      <a:pt x="1513" y="2661"/>
                    </a:lnTo>
                    <a:lnTo>
                      <a:pt x="1512" y="2679"/>
                    </a:lnTo>
                    <a:lnTo>
                      <a:pt x="1514" y="2695"/>
                    </a:lnTo>
                    <a:lnTo>
                      <a:pt x="1515" y="2703"/>
                    </a:lnTo>
                    <a:lnTo>
                      <a:pt x="1518" y="2711"/>
                    </a:lnTo>
                    <a:lnTo>
                      <a:pt x="1521" y="2717"/>
                    </a:lnTo>
                    <a:lnTo>
                      <a:pt x="1525" y="2722"/>
                    </a:lnTo>
                    <a:lnTo>
                      <a:pt x="1525" y="2722"/>
                    </a:lnTo>
                    <a:lnTo>
                      <a:pt x="1529" y="2726"/>
                    </a:lnTo>
                    <a:lnTo>
                      <a:pt x="1534" y="2728"/>
                    </a:lnTo>
                    <a:lnTo>
                      <a:pt x="1538" y="2729"/>
                    </a:lnTo>
                    <a:lnTo>
                      <a:pt x="1542" y="2728"/>
                    </a:lnTo>
                    <a:lnTo>
                      <a:pt x="1546" y="2727"/>
                    </a:lnTo>
                    <a:lnTo>
                      <a:pt x="1550" y="2724"/>
                    </a:lnTo>
                    <a:lnTo>
                      <a:pt x="1559" y="2718"/>
                    </a:lnTo>
                    <a:lnTo>
                      <a:pt x="1572" y="2704"/>
                    </a:lnTo>
                    <a:lnTo>
                      <a:pt x="1574" y="2702"/>
                    </a:lnTo>
                    <a:lnTo>
                      <a:pt x="1576" y="2701"/>
                    </a:lnTo>
                    <a:lnTo>
                      <a:pt x="1578" y="2702"/>
                    </a:lnTo>
                    <a:lnTo>
                      <a:pt x="1579" y="2704"/>
                    </a:lnTo>
                    <a:lnTo>
                      <a:pt x="1579" y="2704"/>
                    </a:lnTo>
                    <a:lnTo>
                      <a:pt x="1581" y="2711"/>
                    </a:lnTo>
                    <a:lnTo>
                      <a:pt x="1584" y="2719"/>
                    </a:lnTo>
                    <a:lnTo>
                      <a:pt x="1589" y="2726"/>
                    </a:lnTo>
                    <a:lnTo>
                      <a:pt x="1593" y="2733"/>
                    </a:lnTo>
                    <a:lnTo>
                      <a:pt x="1596" y="2736"/>
                    </a:lnTo>
                    <a:lnTo>
                      <a:pt x="1599" y="2739"/>
                    </a:lnTo>
                    <a:lnTo>
                      <a:pt x="1603" y="2740"/>
                    </a:lnTo>
                    <a:lnTo>
                      <a:pt x="1606" y="2741"/>
                    </a:lnTo>
                    <a:lnTo>
                      <a:pt x="1610" y="2741"/>
                    </a:lnTo>
                    <a:lnTo>
                      <a:pt x="1614" y="2740"/>
                    </a:lnTo>
                    <a:lnTo>
                      <a:pt x="1619" y="2737"/>
                    </a:lnTo>
                    <a:lnTo>
                      <a:pt x="1624" y="2733"/>
                    </a:lnTo>
                    <a:lnTo>
                      <a:pt x="1624" y="2733"/>
                    </a:lnTo>
                    <a:lnTo>
                      <a:pt x="1635" y="2726"/>
                    </a:lnTo>
                    <a:lnTo>
                      <a:pt x="1645" y="2720"/>
                    </a:lnTo>
                    <a:lnTo>
                      <a:pt x="1656" y="2716"/>
                    </a:lnTo>
                    <a:lnTo>
                      <a:pt x="1666" y="2713"/>
                    </a:lnTo>
                    <a:lnTo>
                      <a:pt x="1675" y="2712"/>
                    </a:lnTo>
                    <a:lnTo>
                      <a:pt x="1683" y="2712"/>
                    </a:lnTo>
                    <a:lnTo>
                      <a:pt x="1690" y="2713"/>
                    </a:lnTo>
                    <a:lnTo>
                      <a:pt x="1694" y="2716"/>
                    </a:lnTo>
                    <a:lnTo>
                      <a:pt x="1694" y="2716"/>
                    </a:lnTo>
                    <a:lnTo>
                      <a:pt x="1700" y="2719"/>
                    </a:lnTo>
                    <a:lnTo>
                      <a:pt x="1709" y="2722"/>
                    </a:lnTo>
                    <a:lnTo>
                      <a:pt x="1733" y="2730"/>
                    </a:lnTo>
                    <a:lnTo>
                      <a:pt x="1746" y="2735"/>
                    </a:lnTo>
                    <a:lnTo>
                      <a:pt x="1758" y="2743"/>
                    </a:lnTo>
                    <a:lnTo>
                      <a:pt x="1763" y="2747"/>
                    </a:lnTo>
                    <a:lnTo>
                      <a:pt x="1767" y="2751"/>
                    </a:lnTo>
                    <a:lnTo>
                      <a:pt x="1770" y="2755"/>
                    </a:lnTo>
                    <a:lnTo>
                      <a:pt x="1773" y="2760"/>
                    </a:lnTo>
                    <a:lnTo>
                      <a:pt x="1773" y="2760"/>
                    </a:lnTo>
                    <a:lnTo>
                      <a:pt x="1774" y="2766"/>
                    </a:lnTo>
                    <a:lnTo>
                      <a:pt x="1774" y="2771"/>
                    </a:lnTo>
                    <a:lnTo>
                      <a:pt x="1774" y="2780"/>
                    </a:lnTo>
                    <a:lnTo>
                      <a:pt x="1771" y="2794"/>
                    </a:lnTo>
                    <a:lnTo>
                      <a:pt x="1771" y="2797"/>
                    </a:lnTo>
                    <a:lnTo>
                      <a:pt x="1772" y="2799"/>
                    </a:lnTo>
                    <a:lnTo>
                      <a:pt x="1773" y="2801"/>
                    </a:lnTo>
                    <a:lnTo>
                      <a:pt x="1775" y="2804"/>
                    </a:lnTo>
                    <a:lnTo>
                      <a:pt x="1778" y="2806"/>
                    </a:lnTo>
                    <a:lnTo>
                      <a:pt x="1783" y="2807"/>
                    </a:lnTo>
                    <a:lnTo>
                      <a:pt x="1795" y="2808"/>
                    </a:lnTo>
                    <a:lnTo>
                      <a:pt x="1795" y="2808"/>
                    </a:lnTo>
                    <a:lnTo>
                      <a:pt x="1808" y="2809"/>
                    </a:lnTo>
                    <a:lnTo>
                      <a:pt x="1818" y="2808"/>
                    </a:lnTo>
                    <a:lnTo>
                      <a:pt x="1824" y="2806"/>
                    </a:lnTo>
                    <a:lnTo>
                      <a:pt x="1828" y="2804"/>
                    </a:lnTo>
                    <a:lnTo>
                      <a:pt x="1834" y="2799"/>
                    </a:lnTo>
                    <a:lnTo>
                      <a:pt x="1841" y="2795"/>
                    </a:lnTo>
                    <a:lnTo>
                      <a:pt x="1853" y="2789"/>
                    </a:lnTo>
                    <a:lnTo>
                      <a:pt x="1870" y="2783"/>
                    </a:lnTo>
                    <a:lnTo>
                      <a:pt x="1870" y="2783"/>
                    </a:lnTo>
                    <a:lnTo>
                      <a:pt x="1880" y="2780"/>
                    </a:lnTo>
                    <a:lnTo>
                      <a:pt x="1889" y="2776"/>
                    </a:lnTo>
                    <a:lnTo>
                      <a:pt x="1906" y="2765"/>
                    </a:lnTo>
                    <a:lnTo>
                      <a:pt x="1923" y="2755"/>
                    </a:lnTo>
                    <a:lnTo>
                      <a:pt x="1938" y="2745"/>
                    </a:lnTo>
                    <a:lnTo>
                      <a:pt x="1954" y="2735"/>
                    </a:lnTo>
                    <a:lnTo>
                      <a:pt x="1969" y="2727"/>
                    </a:lnTo>
                    <a:lnTo>
                      <a:pt x="1978" y="2724"/>
                    </a:lnTo>
                    <a:lnTo>
                      <a:pt x="1987" y="2722"/>
                    </a:lnTo>
                    <a:lnTo>
                      <a:pt x="1995" y="2721"/>
                    </a:lnTo>
                    <a:lnTo>
                      <a:pt x="2006" y="2720"/>
                    </a:lnTo>
                    <a:lnTo>
                      <a:pt x="2006" y="2720"/>
                    </a:lnTo>
                    <a:lnTo>
                      <a:pt x="2014" y="2720"/>
                    </a:lnTo>
                    <a:lnTo>
                      <a:pt x="2021" y="2721"/>
                    </a:lnTo>
                    <a:lnTo>
                      <a:pt x="2026" y="2722"/>
                    </a:lnTo>
                    <a:lnTo>
                      <a:pt x="2030" y="2724"/>
                    </a:lnTo>
                    <a:lnTo>
                      <a:pt x="2036" y="2727"/>
                    </a:lnTo>
                    <a:lnTo>
                      <a:pt x="2040" y="2730"/>
                    </a:lnTo>
                    <a:lnTo>
                      <a:pt x="2044" y="2731"/>
                    </a:lnTo>
                    <a:lnTo>
                      <a:pt x="2049" y="2730"/>
                    </a:lnTo>
                    <a:lnTo>
                      <a:pt x="2058" y="2726"/>
                    </a:lnTo>
                    <a:lnTo>
                      <a:pt x="2073" y="2718"/>
                    </a:lnTo>
                    <a:lnTo>
                      <a:pt x="2073" y="2718"/>
                    </a:lnTo>
                    <a:lnTo>
                      <a:pt x="2091" y="2706"/>
                    </a:lnTo>
                    <a:lnTo>
                      <a:pt x="2111" y="2694"/>
                    </a:lnTo>
                    <a:lnTo>
                      <a:pt x="2148" y="2667"/>
                    </a:lnTo>
                    <a:lnTo>
                      <a:pt x="2182" y="2641"/>
                    </a:lnTo>
                    <a:lnTo>
                      <a:pt x="2208" y="2619"/>
                    </a:lnTo>
                    <a:lnTo>
                      <a:pt x="2208" y="2619"/>
                    </a:lnTo>
                    <a:lnTo>
                      <a:pt x="2226" y="2603"/>
                    </a:lnTo>
                    <a:lnTo>
                      <a:pt x="2258" y="2581"/>
                    </a:lnTo>
                    <a:lnTo>
                      <a:pt x="2300" y="2553"/>
                    </a:lnTo>
                    <a:lnTo>
                      <a:pt x="2346" y="2522"/>
                    </a:lnTo>
                    <a:lnTo>
                      <a:pt x="2395" y="2491"/>
                    </a:lnTo>
                    <a:lnTo>
                      <a:pt x="2440" y="2462"/>
                    </a:lnTo>
                    <a:lnTo>
                      <a:pt x="2480" y="2438"/>
                    </a:lnTo>
                    <a:lnTo>
                      <a:pt x="2497" y="2429"/>
                    </a:lnTo>
                    <a:lnTo>
                      <a:pt x="2510" y="2423"/>
                    </a:lnTo>
                    <a:lnTo>
                      <a:pt x="2510" y="2423"/>
                    </a:lnTo>
                    <a:lnTo>
                      <a:pt x="2521" y="2416"/>
                    </a:lnTo>
                    <a:lnTo>
                      <a:pt x="2529" y="2410"/>
                    </a:lnTo>
                    <a:lnTo>
                      <a:pt x="2535" y="2404"/>
                    </a:lnTo>
                    <a:lnTo>
                      <a:pt x="2540" y="2397"/>
                    </a:lnTo>
                    <a:lnTo>
                      <a:pt x="2543" y="2389"/>
                    </a:lnTo>
                    <a:lnTo>
                      <a:pt x="2545" y="2382"/>
                    </a:lnTo>
                    <a:lnTo>
                      <a:pt x="2547" y="2367"/>
                    </a:lnTo>
                    <a:lnTo>
                      <a:pt x="2549" y="2352"/>
                    </a:lnTo>
                    <a:lnTo>
                      <a:pt x="2550" y="2346"/>
                    </a:lnTo>
                    <a:lnTo>
                      <a:pt x="2553" y="2339"/>
                    </a:lnTo>
                    <a:lnTo>
                      <a:pt x="2556" y="2334"/>
                    </a:lnTo>
                    <a:lnTo>
                      <a:pt x="2560" y="2328"/>
                    </a:lnTo>
                    <a:lnTo>
                      <a:pt x="2566" y="2323"/>
                    </a:lnTo>
                    <a:lnTo>
                      <a:pt x="2573" y="2318"/>
                    </a:lnTo>
                    <a:lnTo>
                      <a:pt x="2573" y="2318"/>
                    </a:lnTo>
                    <a:lnTo>
                      <a:pt x="2581" y="2314"/>
                    </a:lnTo>
                    <a:lnTo>
                      <a:pt x="2590" y="2310"/>
                    </a:lnTo>
                    <a:lnTo>
                      <a:pt x="2596" y="2304"/>
                    </a:lnTo>
                    <a:lnTo>
                      <a:pt x="2602" y="2298"/>
                    </a:lnTo>
                    <a:lnTo>
                      <a:pt x="2607" y="2290"/>
                    </a:lnTo>
                    <a:lnTo>
                      <a:pt x="2612" y="2283"/>
                    </a:lnTo>
                    <a:lnTo>
                      <a:pt x="2621" y="2268"/>
                    </a:lnTo>
                    <a:lnTo>
                      <a:pt x="2628" y="2251"/>
                    </a:lnTo>
                    <a:lnTo>
                      <a:pt x="2635" y="2235"/>
                    </a:lnTo>
                    <a:lnTo>
                      <a:pt x="2642" y="2219"/>
                    </a:lnTo>
                    <a:lnTo>
                      <a:pt x="2650" y="2204"/>
                    </a:lnTo>
                    <a:lnTo>
                      <a:pt x="2650" y="2204"/>
                    </a:lnTo>
                    <a:lnTo>
                      <a:pt x="2659" y="2190"/>
                    </a:lnTo>
                    <a:lnTo>
                      <a:pt x="2668" y="2179"/>
                    </a:lnTo>
                    <a:lnTo>
                      <a:pt x="2686" y="2159"/>
                    </a:lnTo>
                    <a:lnTo>
                      <a:pt x="2693" y="2149"/>
                    </a:lnTo>
                    <a:lnTo>
                      <a:pt x="2699" y="2140"/>
                    </a:lnTo>
                    <a:lnTo>
                      <a:pt x="2701" y="2134"/>
                    </a:lnTo>
                    <a:lnTo>
                      <a:pt x="2702" y="2128"/>
                    </a:lnTo>
                    <a:lnTo>
                      <a:pt x="2703" y="2122"/>
                    </a:lnTo>
                    <a:lnTo>
                      <a:pt x="2704" y="2116"/>
                    </a:lnTo>
                    <a:lnTo>
                      <a:pt x="2704" y="2116"/>
                    </a:lnTo>
                    <a:lnTo>
                      <a:pt x="2705" y="2103"/>
                    </a:lnTo>
                    <a:lnTo>
                      <a:pt x="2707" y="2092"/>
                    </a:lnTo>
                    <a:lnTo>
                      <a:pt x="2710" y="2083"/>
                    </a:lnTo>
                    <a:lnTo>
                      <a:pt x="2716" y="2075"/>
                    </a:lnTo>
                    <a:lnTo>
                      <a:pt x="2722" y="2067"/>
                    </a:lnTo>
                    <a:lnTo>
                      <a:pt x="2730" y="2060"/>
                    </a:lnTo>
                    <a:lnTo>
                      <a:pt x="2738" y="2053"/>
                    </a:lnTo>
                    <a:lnTo>
                      <a:pt x="2749" y="2046"/>
                    </a:lnTo>
                    <a:lnTo>
                      <a:pt x="2749" y="2046"/>
                    </a:lnTo>
                    <a:lnTo>
                      <a:pt x="2754" y="2042"/>
                    </a:lnTo>
                    <a:lnTo>
                      <a:pt x="2757" y="2037"/>
                    </a:lnTo>
                    <a:lnTo>
                      <a:pt x="2759" y="2031"/>
                    </a:lnTo>
                    <a:lnTo>
                      <a:pt x="2760" y="2026"/>
                    </a:lnTo>
                    <a:lnTo>
                      <a:pt x="2760" y="2014"/>
                    </a:lnTo>
                    <a:lnTo>
                      <a:pt x="2759" y="2000"/>
                    </a:lnTo>
                    <a:lnTo>
                      <a:pt x="2759" y="1994"/>
                    </a:lnTo>
                    <a:lnTo>
                      <a:pt x="2760" y="1989"/>
                    </a:lnTo>
                    <a:lnTo>
                      <a:pt x="2761" y="1984"/>
                    </a:lnTo>
                    <a:lnTo>
                      <a:pt x="2764" y="1979"/>
                    </a:lnTo>
                    <a:lnTo>
                      <a:pt x="2767" y="1974"/>
                    </a:lnTo>
                    <a:lnTo>
                      <a:pt x="2773" y="1971"/>
                    </a:lnTo>
                    <a:lnTo>
                      <a:pt x="2781" y="1968"/>
                    </a:lnTo>
                    <a:lnTo>
                      <a:pt x="2790" y="1967"/>
                    </a:lnTo>
                    <a:lnTo>
                      <a:pt x="2790" y="1967"/>
                    </a:lnTo>
                    <a:lnTo>
                      <a:pt x="2810" y="1964"/>
                    </a:lnTo>
                    <a:lnTo>
                      <a:pt x="2828" y="1960"/>
                    </a:lnTo>
                    <a:lnTo>
                      <a:pt x="2837" y="1958"/>
                    </a:lnTo>
                    <a:lnTo>
                      <a:pt x="2846" y="1955"/>
                    </a:lnTo>
                    <a:lnTo>
                      <a:pt x="2853" y="1951"/>
                    </a:lnTo>
                    <a:lnTo>
                      <a:pt x="2860" y="1947"/>
                    </a:lnTo>
                    <a:lnTo>
                      <a:pt x="2866" y="1941"/>
                    </a:lnTo>
                    <a:lnTo>
                      <a:pt x="2873" y="1936"/>
                    </a:lnTo>
                    <a:lnTo>
                      <a:pt x="2879" y="1930"/>
                    </a:lnTo>
                    <a:lnTo>
                      <a:pt x="2883" y="1924"/>
                    </a:lnTo>
                    <a:lnTo>
                      <a:pt x="2888" y="1917"/>
                    </a:lnTo>
                    <a:lnTo>
                      <a:pt x="2892" y="1908"/>
                    </a:lnTo>
                    <a:lnTo>
                      <a:pt x="2895" y="1900"/>
                    </a:lnTo>
                    <a:lnTo>
                      <a:pt x="2898" y="1891"/>
                    </a:lnTo>
                    <a:lnTo>
                      <a:pt x="2898" y="1891"/>
                    </a:lnTo>
                    <a:lnTo>
                      <a:pt x="2901" y="1880"/>
                    </a:lnTo>
                    <a:lnTo>
                      <a:pt x="2905" y="1871"/>
                    </a:lnTo>
                    <a:lnTo>
                      <a:pt x="2910" y="1862"/>
                    </a:lnTo>
                    <a:lnTo>
                      <a:pt x="2914" y="1854"/>
                    </a:lnTo>
                    <a:lnTo>
                      <a:pt x="2926" y="1836"/>
                    </a:lnTo>
                    <a:lnTo>
                      <a:pt x="2939" y="1821"/>
                    </a:lnTo>
                    <a:lnTo>
                      <a:pt x="2952" y="1805"/>
                    </a:lnTo>
                    <a:lnTo>
                      <a:pt x="2965" y="1792"/>
                    </a:lnTo>
                    <a:lnTo>
                      <a:pt x="2988" y="1769"/>
                    </a:lnTo>
                    <a:lnTo>
                      <a:pt x="2988" y="1769"/>
                    </a:lnTo>
                    <a:lnTo>
                      <a:pt x="2993" y="1762"/>
                    </a:lnTo>
                    <a:lnTo>
                      <a:pt x="3001" y="1752"/>
                    </a:lnTo>
                    <a:lnTo>
                      <a:pt x="3018" y="1726"/>
                    </a:lnTo>
                    <a:lnTo>
                      <a:pt x="3041" y="1690"/>
                    </a:lnTo>
                    <a:lnTo>
                      <a:pt x="3067" y="1652"/>
                    </a:lnTo>
                    <a:lnTo>
                      <a:pt x="3095" y="1613"/>
                    </a:lnTo>
                    <a:lnTo>
                      <a:pt x="3110" y="1594"/>
                    </a:lnTo>
                    <a:lnTo>
                      <a:pt x="3124" y="1577"/>
                    </a:lnTo>
                    <a:lnTo>
                      <a:pt x="3140" y="1560"/>
                    </a:lnTo>
                    <a:lnTo>
                      <a:pt x="3155" y="1545"/>
                    </a:lnTo>
                    <a:lnTo>
                      <a:pt x="3170" y="1532"/>
                    </a:lnTo>
                    <a:lnTo>
                      <a:pt x="3184" y="1523"/>
                    </a:lnTo>
                    <a:lnTo>
                      <a:pt x="3184" y="1523"/>
                    </a:lnTo>
                    <a:lnTo>
                      <a:pt x="3199" y="1514"/>
                    </a:lnTo>
                    <a:lnTo>
                      <a:pt x="3211" y="1502"/>
                    </a:lnTo>
                    <a:lnTo>
                      <a:pt x="3223" y="1491"/>
                    </a:lnTo>
                    <a:lnTo>
                      <a:pt x="3235" y="1478"/>
                    </a:lnTo>
                    <a:lnTo>
                      <a:pt x="3246" y="1464"/>
                    </a:lnTo>
                    <a:lnTo>
                      <a:pt x="3256" y="1450"/>
                    </a:lnTo>
                    <a:lnTo>
                      <a:pt x="3276" y="1421"/>
                    </a:lnTo>
                    <a:lnTo>
                      <a:pt x="3294" y="1392"/>
                    </a:lnTo>
                    <a:lnTo>
                      <a:pt x="3310" y="1367"/>
                    </a:lnTo>
                    <a:lnTo>
                      <a:pt x="3318" y="1356"/>
                    </a:lnTo>
                    <a:lnTo>
                      <a:pt x="3327" y="1347"/>
                    </a:lnTo>
                    <a:lnTo>
                      <a:pt x="3334" y="1339"/>
                    </a:lnTo>
                    <a:lnTo>
                      <a:pt x="3342" y="1333"/>
                    </a:lnTo>
                    <a:lnTo>
                      <a:pt x="3342" y="1333"/>
                    </a:lnTo>
                    <a:lnTo>
                      <a:pt x="3351" y="1327"/>
                    </a:lnTo>
                    <a:lnTo>
                      <a:pt x="3362" y="1319"/>
                    </a:lnTo>
                    <a:lnTo>
                      <a:pt x="3374" y="1307"/>
                    </a:lnTo>
                    <a:lnTo>
                      <a:pt x="3388" y="1294"/>
                    </a:lnTo>
                    <a:lnTo>
                      <a:pt x="3416" y="1263"/>
                    </a:lnTo>
                    <a:lnTo>
                      <a:pt x="3448" y="1227"/>
                    </a:lnTo>
                    <a:lnTo>
                      <a:pt x="3478" y="1190"/>
                    </a:lnTo>
                    <a:lnTo>
                      <a:pt x="3507" y="1155"/>
                    </a:lnTo>
                    <a:lnTo>
                      <a:pt x="3531" y="1122"/>
                    </a:lnTo>
                    <a:lnTo>
                      <a:pt x="3548" y="1097"/>
                    </a:lnTo>
                    <a:lnTo>
                      <a:pt x="3548" y="1097"/>
                    </a:lnTo>
                    <a:lnTo>
                      <a:pt x="3554" y="1086"/>
                    </a:lnTo>
                    <a:lnTo>
                      <a:pt x="3559" y="1075"/>
                    </a:lnTo>
                    <a:lnTo>
                      <a:pt x="3567" y="1052"/>
                    </a:lnTo>
                    <a:lnTo>
                      <a:pt x="3574" y="1031"/>
                    </a:lnTo>
                    <a:lnTo>
                      <a:pt x="3581" y="1009"/>
                    </a:lnTo>
                    <a:lnTo>
                      <a:pt x="3587" y="988"/>
                    </a:lnTo>
                    <a:lnTo>
                      <a:pt x="3592" y="971"/>
                    </a:lnTo>
                    <a:lnTo>
                      <a:pt x="3598" y="956"/>
                    </a:lnTo>
                    <a:lnTo>
                      <a:pt x="3602" y="950"/>
                    </a:lnTo>
                    <a:lnTo>
                      <a:pt x="3606" y="946"/>
                    </a:lnTo>
                    <a:lnTo>
                      <a:pt x="3606" y="946"/>
                    </a:lnTo>
                    <a:lnTo>
                      <a:pt x="3615" y="938"/>
                    </a:lnTo>
                    <a:lnTo>
                      <a:pt x="3623" y="930"/>
                    </a:lnTo>
                    <a:lnTo>
                      <a:pt x="3631" y="923"/>
                    </a:lnTo>
                    <a:lnTo>
                      <a:pt x="3638" y="916"/>
                    </a:lnTo>
                    <a:lnTo>
                      <a:pt x="3645" y="907"/>
                    </a:lnTo>
                    <a:lnTo>
                      <a:pt x="3649" y="897"/>
                    </a:lnTo>
                    <a:lnTo>
                      <a:pt x="3652" y="884"/>
                    </a:lnTo>
                    <a:lnTo>
                      <a:pt x="3653" y="870"/>
                    </a:lnTo>
                    <a:lnTo>
                      <a:pt x="3653" y="870"/>
                    </a:lnTo>
                    <a:lnTo>
                      <a:pt x="3654" y="851"/>
                    </a:lnTo>
                    <a:lnTo>
                      <a:pt x="3657" y="829"/>
                    </a:lnTo>
                    <a:lnTo>
                      <a:pt x="3662" y="807"/>
                    </a:lnTo>
                    <a:lnTo>
                      <a:pt x="3669" y="783"/>
                    </a:lnTo>
                    <a:lnTo>
                      <a:pt x="3678" y="759"/>
                    </a:lnTo>
                    <a:lnTo>
                      <a:pt x="3688" y="736"/>
                    </a:lnTo>
                    <a:lnTo>
                      <a:pt x="3693" y="726"/>
                    </a:lnTo>
                    <a:lnTo>
                      <a:pt x="3699" y="716"/>
                    </a:lnTo>
                    <a:lnTo>
                      <a:pt x="3705" y="706"/>
                    </a:lnTo>
                    <a:lnTo>
                      <a:pt x="3712" y="698"/>
                    </a:lnTo>
                    <a:lnTo>
                      <a:pt x="3712" y="698"/>
                    </a:lnTo>
                    <a:lnTo>
                      <a:pt x="3726" y="678"/>
                    </a:lnTo>
                    <a:lnTo>
                      <a:pt x="3743" y="655"/>
                    </a:lnTo>
                    <a:lnTo>
                      <a:pt x="3779" y="600"/>
                    </a:lnTo>
                    <a:lnTo>
                      <a:pt x="3797" y="573"/>
                    </a:lnTo>
                    <a:lnTo>
                      <a:pt x="3816" y="550"/>
                    </a:lnTo>
                    <a:lnTo>
                      <a:pt x="3825" y="540"/>
                    </a:lnTo>
                    <a:lnTo>
                      <a:pt x="3833" y="532"/>
                    </a:lnTo>
                    <a:lnTo>
                      <a:pt x="3842" y="526"/>
                    </a:lnTo>
                    <a:lnTo>
                      <a:pt x="3850" y="522"/>
                    </a:lnTo>
                    <a:lnTo>
                      <a:pt x="3850" y="522"/>
                    </a:lnTo>
                    <a:lnTo>
                      <a:pt x="3862" y="516"/>
                    </a:lnTo>
                    <a:lnTo>
                      <a:pt x="3873" y="510"/>
                    </a:lnTo>
                    <a:lnTo>
                      <a:pt x="3876" y="506"/>
                    </a:lnTo>
                    <a:lnTo>
                      <a:pt x="3880" y="503"/>
                    </a:lnTo>
                    <a:lnTo>
                      <a:pt x="3885" y="493"/>
                    </a:lnTo>
                    <a:lnTo>
                      <a:pt x="3890" y="479"/>
                    </a:lnTo>
                    <a:lnTo>
                      <a:pt x="3895" y="462"/>
                    </a:lnTo>
                    <a:lnTo>
                      <a:pt x="3910" y="409"/>
                    </a:lnTo>
                    <a:lnTo>
                      <a:pt x="3910" y="409"/>
                    </a:lnTo>
                    <a:lnTo>
                      <a:pt x="3921" y="378"/>
                    </a:lnTo>
                    <a:lnTo>
                      <a:pt x="3933" y="349"/>
                    </a:lnTo>
                    <a:lnTo>
                      <a:pt x="3944" y="323"/>
                    </a:lnTo>
                    <a:lnTo>
                      <a:pt x="3956" y="301"/>
                    </a:lnTo>
                    <a:lnTo>
                      <a:pt x="3968" y="281"/>
                    </a:lnTo>
                    <a:lnTo>
                      <a:pt x="3979" y="264"/>
                    </a:lnTo>
                    <a:lnTo>
                      <a:pt x="3989" y="251"/>
                    </a:lnTo>
                    <a:lnTo>
                      <a:pt x="3999" y="240"/>
                    </a:lnTo>
                    <a:lnTo>
                      <a:pt x="3999" y="240"/>
                    </a:lnTo>
                    <a:lnTo>
                      <a:pt x="4024" y="208"/>
                    </a:lnTo>
                    <a:lnTo>
                      <a:pt x="4072" y="147"/>
                    </a:lnTo>
                    <a:lnTo>
                      <a:pt x="4131" y="72"/>
                    </a:lnTo>
                    <a:lnTo>
                      <a:pt x="4162" y="35"/>
                    </a:lnTo>
                    <a:lnTo>
                      <a:pt x="4192" y="0"/>
                    </a:lnTo>
                    <a:lnTo>
                      <a:pt x="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3" name="フリーフォーム 132">
                <a:extLst>
                  <a:ext uri="{FF2B5EF4-FFF2-40B4-BE49-F238E27FC236}">
                    <a16:creationId xmlns:a16="http://schemas.microsoft.com/office/drawing/2014/main" id="{00000000-0008-0000-0000-0000D7050000}"/>
                  </a:ext>
                </a:extLst>
              </p:cNvPr>
              <p:cNvSpPr>
                <a:spLocks/>
              </p:cNvSpPr>
              <p:nvPr/>
            </p:nvSpPr>
            <p:spPr bwMode="auto">
              <a:xfrm>
                <a:off x="0" y="508"/>
                <a:ext cx="63" cy="196"/>
              </a:xfrm>
              <a:custGeom>
                <a:avLst/>
                <a:gdLst>
                  <a:gd name="T0" fmla="*/ 551 w 563"/>
                  <a:gd name="T1" fmla="*/ 1260 h 1764"/>
                  <a:gd name="T2" fmla="*/ 524 w 563"/>
                  <a:gd name="T3" fmla="*/ 1288 h 1764"/>
                  <a:gd name="T4" fmla="*/ 513 w 563"/>
                  <a:gd name="T5" fmla="*/ 1287 h 1764"/>
                  <a:gd name="T6" fmla="*/ 501 w 563"/>
                  <a:gd name="T7" fmla="*/ 1205 h 1764"/>
                  <a:gd name="T8" fmla="*/ 500 w 563"/>
                  <a:gd name="T9" fmla="*/ 1149 h 1764"/>
                  <a:gd name="T10" fmla="*/ 512 w 563"/>
                  <a:gd name="T11" fmla="*/ 1109 h 1764"/>
                  <a:gd name="T12" fmla="*/ 507 w 563"/>
                  <a:gd name="T13" fmla="*/ 1045 h 1764"/>
                  <a:gd name="T14" fmla="*/ 514 w 563"/>
                  <a:gd name="T15" fmla="*/ 1009 h 1764"/>
                  <a:gd name="T16" fmla="*/ 532 w 563"/>
                  <a:gd name="T17" fmla="*/ 976 h 1764"/>
                  <a:gd name="T18" fmla="*/ 532 w 563"/>
                  <a:gd name="T19" fmla="*/ 921 h 1764"/>
                  <a:gd name="T20" fmla="*/ 504 w 563"/>
                  <a:gd name="T21" fmla="*/ 821 h 1764"/>
                  <a:gd name="T22" fmla="*/ 457 w 563"/>
                  <a:gd name="T23" fmla="*/ 678 h 1764"/>
                  <a:gd name="T24" fmla="*/ 446 w 563"/>
                  <a:gd name="T25" fmla="*/ 640 h 1764"/>
                  <a:gd name="T26" fmla="*/ 411 w 563"/>
                  <a:gd name="T27" fmla="*/ 616 h 1764"/>
                  <a:gd name="T28" fmla="*/ 393 w 563"/>
                  <a:gd name="T29" fmla="*/ 586 h 1764"/>
                  <a:gd name="T30" fmla="*/ 387 w 563"/>
                  <a:gd name="T31" fmla="*/ 546 h 1764"/>
                  <a:gd name="T32" fmla="*/ 342 w 563"/>
                  <a:gd name="T33" fmla="*/ 482 h 1764"/>
                  <a:gd name="T34" fmla="*/ 278 w 563"/>
                  <a:gd name="T35" fmla="*/ 413 h 1764"/>
                  <a:gd name="T36" fmla="*/ 189 w 563"/>
                  <a:gd name="T37" fmla="*/ 254 h 1764"/>
                  <a:gd name="T38" fmla="*/ 156 w 563"/>
                  <a:gd name="T39" fmla="*/ 154 h 1764"/>
                  <a:gd name="T40" fmla="*/ 132 w 563"/>
                  <a:gd name="T41" fmla="*/ 86 h 1764"/>
                  <a:gd name="T42" fmla="*/ 100 w 563"/>
                  <a:gd name="T43" fmla="*/ 64 h 1764"/>
                  <a:gd name="T44" fmla="*/ 16 w 563"/>
                  <a:gd name="T45" fmla="*/ 13 h 1764"/>
                  <a:gd name="T46" fmla="*/ 26 w 563"/>
                  <a:gd name="T47" fmla="*/ 1712 h 1764"/>
                  <a:gd name="T48" fmla="*/ 38 w 563"/>
                  <a:gd name="T49" fmla="*/ 1715 h 1764"/>
                  <a:gd name="T50" fmla="*/ 44 w 563"/>
                  <a:gd name="T51" fmla="*/ 1748 h 1764"/>
                  <a:gd name="T52" fmla="*/ 64 w 563"/>
                  <a:gd name="T53" fmla="*/ 1755 h 1764"/>
                  <a:gd name="T54" fmla="*/ 109 w 563"/>
                  <a:gd name="T55" fmla="*/ 1741 h 1764"/>
                  <a:gd name="T56" fmla="*/ 132 w 563"/>
                  <a:gd name="T57" fmla="*/ 1756 h 1764"/>
                  <a:gd name="T58" fmla="*/ 160 w 563"/>
                  <a:gd name="T59" fmla="*/ 1758 h 1764"/>
                  <a:gd name="T60" fmla="*/ 176 w 563"/>
                  <a:gd name="T61" fmla="*/ 1728 h 1764"/>
                  <a:gd name="T62" fmla="*/ 163 w 563"/>
                  <a:gd name="T63" fmla="*/ 1710 h 1764"/>
                  <a:gd name="T64" fmla="*/ 160 w 563"/>
                  <a:gd name="T65" fmla="*/ 1697 h 1764"/>
                  <a:gd name="T66" fmla="*/ 190 w 563"/>
                  <a:gd name="T67" fmla="*/ 1682 h 1764"/>
                  <a:gd name="T68" fmla="*/ 204 w 563"/>
                  <a:gd name="T69" fmla="*/ 1688 h 1764"/>
                  <a:gd name="T70" fmla="*/ 217 w 563"/>
                  <a:gd name="T71" fmla="*/ 1686 h 1764"/>
                  <a:gd name="T72" fmla="*/ 228 w 563"/>
                  <a:gd name="T73" fmla="*/ 1665 h 1764"/>
                  <a:gd name="T74" fmla="*/ 245 w 563"/>
                  <a:gd name="T75" fmla="*/ 1658 h 1764"/>
                  <a:gd name="T76" fmla="*/ 277 w 563"/>
                  <a:gd name="T77" fmla="*/ 1677 h 1764"/>
                  <a:gd name="T78" fmla="*/ 299 w 563"/>
                  <a:gd name="T79" fmla="*/ 1685 h 1764"/>
                  <a:gd name="T80" fmla="*/ 322 w 563"/>
                  <a:gd name="T81" fmla="*/ 1676 h 1764"/>
                  <a:gd name="T82" fmla="*/ 392 w 563"/>
                  <a:gd name="T83" fmla="*/ 1679 h 1764"/>
                  <a:gd name="T84" fmla="*/ 428 w 563"/>
                  <a:gd name="T85" fmla="*/ 1669 h 1764"/>
                  <a:gd name="T86" fmla="*/ 444 w 563"/>
                  <a:gd name="T87" fmla="*/ 1637 h 1764"/>
                  <a:gd name="T88" fmla="*/ 451 w 563"/>
                  <a:gd name="T89" fmla="*/ 1593 h 1764"/>
                  <a:gd name="T90" fmla="*/ 468 w 563"/>
                  <a:gd name="T91" fmla="*/ 1575 h 1764"/>
                  <a:gd name="T92" fmla="*/ 501 w 563"/>
                  <a:gd name="T93" fmla="*/ 1537 h 1764"/>
                  <a:gd name="T94" fmla="*/ 504 w 563"/>
                  <a:gd name="T95" fmla="*/ 1492 h 1764"/>
                  <a:gd name="T96" fmla="*/ 520 w 563"/>
                  <a:gd name="T97" fmla="*/ 1459 h 1764"/>
                  <a:gd name="T98" fmla="*/ 539 w 563"/>
                  <a:gd name="T99" fmla="*/ 1426 h 1764"/>
                  <a:gd name="T100" fmla="*/ 554 w 563"/>
                  <a:gd name="T101" fmla="*/ 1345 h 1764"/>
                  <a:gd name="T102" fmla="*/ 562 w 563"/>
                  <a:gd name="T103" fmla="*/ 1279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 h="1764">
                    <a:moveTo>
                      <a:pt x="559" y="1270"/>
                    </a:moveTo>
                    <a:lnTo>
                      <a:pt x="559" y="1270"/>
                    </a:lnTo>
                    <a:lnTo>
                      <a:pt x="557" y="1264"/>
                    </a:lnTo>
                    <a:lnTo>
                      <a:pt x="554" y="1261"/>
                    </a:lnTo>
                    <a:lnTo>
                      <a:pt x="551" y="1260"/>
                    </a:lnTo>
                    <a:lnTo>
                      <a:pt x="548" y="1261"/>
                    </a:lnTo>
                    <a:lnTo>
                      <a:pt x="544" y="1264"/>
                    </a:lnTo>
                    <a:lnTo>
                      <a:pt x="540" y="1268"/>
                    </a:lnTo>
                    <a:lnTo>
                      <a:pt x="532" y="1279"/>
                    </a:lnTo>
                    <a:lnTo>
                      <a:pt x="524" y="1288"/>
                    </a:lnTo>
                    <a:lnTo>
                      <a:pt x="521" y="1291"/>
                    </a:lnTo>
                    <a:lnTo>
                      <a:pt x="518" y="1293"/>
                    </a:lnTo>
                    <a:lnTo>
                      <a:pt x="516" y="1293"/>
                    </a:lnTo>
                    <a:lnTo>
                      <a:pt x="514" y="1291"/>
                    </a:lnTo>
                    <a:lnTo>
                      <a:pt x="513" y="1287"/>
                    </a:lnTo>
                    <a:lnTo>
                      <a:pt x="512" y="1280"/>
                    </a:lnTo>
                    <a:lnTo>
                      <a:pt x="512" y="1280"/>
                    </a:lnTo>
                    <a:lnTo>
                      <a:pt x="511" y="1261"/>
                    </a:lnTo>
                    <a:lnTo>
                      <a:pt x="508" y="1243"/>
                    </a:lnTo>
                    <a:lnTo>
                      <a:pt x="501" y="1205"/>
                    </a:lnTo>
                    <a:lnTo>
                      <a:pt x="498" y="1187"/>
                    </a:lnTo>
                    <a:lnTo>
                      <a:pt x="498" y="1178"/>
                    </a:lnTo>
                    <a:lnTo>
                      <a:pt x="498" y="1168"/>
                    </a:lnTo>
                    <a:lnTo>
                      <a:pt x="498" y="1158"/>
                    </a:lnTo>
                    <a:lnTo>
                      <a:pt x="500" y="1149"/>
                    </a:lnTo>
                    <a:lnTo>
                      <a:pt x="502" y="1138"/>
                    </a:lnTo>
                    <a:lnTo>
                      <a:pt x="506" y="1128"/>
                    </a:lnTo>
                    <a:lnTo>
                      <a:pt x="506" y="1128"/>
                    </a:lnTo>
                    <a:lnTo>
                      <a:pt x="509" y="1119"/>
                    </a:lnTo>
                    <a:lnTo>
                      <a:pt x="512" y="1109"/>
                    </a:lnTo>
                    <a:lnTo>
                      <a:pt x="513" y="1100"/>
                    </a:lnTo>
                    <a:lnTo>
                      <a:pt x="513" y="1092"/>
                    </a:lnTo>
                    <a:lnTo>
                      <a:pt x="512" y="1075"/>
                    </a:lnTo>
                    <a:lnTo>
                      <a:pt x="509" y="1060"/>
                    </a:lnTo>
                    <a:lnTo>
                      <a:pt x="507" y="1045"/>
                    </a:lnTo>
                    <a:lnTo>
                      <a:pt x="507" y="1038"/>
                    </a:lnTo>
                    <a:lnTo>
                      <a:pt x="507" y="1031"/>
                    </a:lnTo>
                    <a:lnTo>
                      <a:pt x="508" y="1025"/>
                    </a:lnTo>
                    <a:lnTo>
                      <a:pt x="511" y="1017"/>
                    </a:lnTo>
                    <a:lnTo>
                      <a:pt x="514" y="1009"/>
                    </a:lnTo>
                    <a:lnTo>
                      <a:pt x="519" y="1002"/>
                    </a:lnTo>
                    <a:lnTo>
                      <a:pt x="519" y="1002"/>
                    </a:lnTo>
                    <a:lnTo>
                      <a:pt x="524" y="994"/>
                    </a:lnTo>
                    <a:lnTo>
                      <a:pt x="529" y="985"/>
                    </a:lnTo>
                    <a:lnTo>
                      <a:pt x="532" y="976"/>
                    </a:lnTo>
                    <a:lnTo>
                      <a:pt x="534" y="966"/>
                    </a:lnTo>
                    <a:lnTo>
                      <a:pt x="534" y="956"/>
                    </a:lnTo>
                    <a:lnTo>
                      <a:pt x="534" y="944"/>
                    </a:lnTo>
                    <a:lnTo>
                      <a:pt x="534" y="933"/>
                    </a:lnTo>
                    <a:lnTo>
                      <a:pt x="532" y="921"/>
                    </a:lnTo>
                    <a:lnTo>
                      <a:pt x="526" y="897"/>
                    </a:lnTo>
                    <a:lnTo>
                      <a:pt x="520" y="872"/>
                    </a:lnTo>
                    <a:lnTo>
                      <a:pt x="512" y="847"/>
                    </a:lnTo>
                    <a:lnTo>
                      <a:pt x="504" y="821"/>
                    </a:lnTo>
                    <a:lnTo>
                      <a:pt x="504" y="821"/>
                    </a:lnTo>
                    <a:lnTo>
                      <a:pt x="487" y="776"/>
                    </a:lnTo>
                    <a:lnTo>
                      <a:pt x="473" y="734"/>
                    </a:lnTo>
                    <a:lnTo>
                      <a:pt x="467" y="714"/>
                    </a:lnTo>
                    <a:lnTo>
                      <a:pt x="461" y="695"/>
                    </a:lnTo>
                    <a:lnTo>
                      <a:pt x="457" y="678"/>
                    </a:lnTo>
                    <a:lnTo>
                      <a:pt x="454" y="659"/>
                    </a:lnTo>
                    <a:lnTo>
                      <a:pt x="454" y="659"/>
                    </a:lnTo>
                    <a:lnTo>
                      <a:pt x="452" y="651"/>
                    </a:lnTo>
                    <a:lnTo>
                      <a:pt x="449" y="645"/>
                    </a:lnTo>
                    <a:lnTo>
                      <a:pt x="446" y="640"/>
                    </a:lnTo>
                    <a:lnTo>
                      <a:pt x="442" y="634"/>
                    </a:lnTo>
                    <a:lnTo>
                      <a:pt x="437" y="631"/>
                    </a:lnTo>
                    <a:lnTo>
                      <a:pt x="431" y="628"/>
                    </a:lnTo>
                    <a:lnTo>
                      <a:pt x="421" y="622"/>
                    </a:lnTo>
                    <a:lnTo>
                      <a:pt x="411" y="616"/>
                    </a:lnTo>
                    <a:lnTo>
                      <a:pt x="406" y="612"/>
                    </a:lnTo>
                    <a:lnTo>
                      <a:pt x="402" y="608"/>
                    </a:lnTo>
                    <a:lnTo>
                      <a:pt x="398" y="601"/>
                    </a:lnTo>
                    <a:lnTo>
                      <a:pt x="395" y="594"/>
                    </a:lnTo>
                    <a:lnTo>
                      <a:pt x="393" y="586"/>
                    </a:lnTo>
                    <a:lnTo>
                      <a:pt x="393" y="576"/>
                    </a:lnTo>
                    <a:lnTo>
                      <a:pt x="393" y="576"/>
                    </a:lnTo>
                    <a:lnTo>
                      <a:pt x="392" y="565"/>
                    </a:lnTo>
                    <a:lnTo>
                      <a:pt x="390" y="555"/>
                    </a:lnTo>
                    <a:lnTo>
                      <a:pt x="387" y="546"/>
                    </a:lnTo>
                    <a:lnTo>
                      <a:pt x="383" y="535"/>
                    </a:lnTo>
                    <a:lnTo>
                      <a:pt x="378" y="526"/>
                    </a:lnTo>
                    <a:lnTo>
                      <a:pt x="372" y="518"/>
                    </a:lnTo>
                    <a:lnTo>
                      <a:pt x="358" y="500"/>
                    </a:lnTo>
                    <a:lnTo>
                      <a:pt x="342" y="482"/>
                    </a:lnTo>
                    <a:lnTo>
                      <a:pt x="323" y="464"/>
                    </a:lnTo>
                    <a:lnTo>
                      <a:pt x="306" y="445"/>
                    </a:lnTo>
                    <a:lnTo>
                      <a:pt x="287" y="425"/>
                    </a:lnTo>
                    <a:lnTo>
                      <a:pt x="287" y="425"/>
                    </a:lnTo>
                    <a:lnTo>
                      <a:pt x="278" y="413"/>
                    </a:lnTo>
                    <a:lnTo>
                      <a:pt x="268" y="400"/>
                    </a:lnTo>
                    <a:lnTo>
                      <a:pt x="248" y="368"/>
                    </a:lnTo>
                    <a:lnTo>
                      <a:pt x="227" y="333"/>
                    </a:lnTo>
                    <a:lnTo>
                      <a:pt x="208" y="294"/>
                    </a:lnTo>
                    <a:lnTo>
                      <a:pt x="189" y="254"/>
                    </a:lnTo>
                    <a:lnTo>
                      <a:pt x="173" y="217"/>
                    </a:lnTo>
                    <a:lnTo>
                      <a:pt x="167" y="200"/>
                    </a:lnTo>
                    <a:lnTo>
                      <a:pt x="162" y="183"/>
                    </a:lnTo>
                    <a:lnTo>
                      <a:pt x="159" y="168"/>
                    </a:lnTo>
                    <a:lnTo>
                      <a:pt x="156" y="154"/>
                    </a:lnTo>
                    <a:lnTo>
                      <a:pt x="156" y="154"/>
                    </a:lnTo>
                    <a:lnTo>
                      <a:pt x="152" y="132"/>
                    </a:lnTo>
                    <a:lnTo>
                      <a:pt x="147" y="113"/>
                    </a:lnTo>
                    <a:lnTo>
                      <a:pt x="139" y="98"/>
                    </a:lnTo>
                    <a:lnTo>
                      <a:pt x="132" y="86"/>
                    </a:lnTo>
                    <a:lnTo>
                      <a:pt x="124" y="78"/>
                    </a:lnTo>
                    <a:lnTo>
                      <a:pt x="116" y="72"/>
                    </a:lnTo>
                    <a:lnTo>
                      <a:pt x="107" y="68"/>
                    </a:lnTo>
                    <a:lnTo>
                      <a:pt x="100" y="64"/>
                    </a:lnTo>
                    <a:lnTo>
                      <a:pt x="100" y="64"/>
                    </a:lnTo>
                    <a:lnTo>
                      <a:pt x="85" y="57"/>
                    </a:lnTo>
                    <a:lnTo>
                      <a:pt x="61" y="44"/>
                    </a:lnTo>
                    <a:lnTo>
                      <a:pt x="47" y="34"/>
                    </a:lnTo>
                    <a:lnTo>
                      <a:pt x="31" y="24"/>
                    </a:lnTo>
                    <a:lnTo>
                      <a:pt x="16" y="13"/>
                    </a:lnTo>
                    <a:lnTo>
                      <a:pt x="0" y="0"/>
                    </a:lnTo>
                    <a:lnTo>
                      <a:pt x="0" y="1730"/>
                    </a:lnTo>
                    <a:lnTo>
                      <a:pt x="0" y="1730"/>
                    </a:lnTo>
                    <a:lnTo>
                      <a:pt x="13" y="1720"/>
                    </a:lnTo>
                    <a:lnTo>
                      <a:pt x="26" y="1712"/>
                    </a:lnTo>
                    <a:lnTo>
                      <a:pt x="26" y="1712"/>
                    </a:lnTo>
                    <a:lnTo>
                      <a:pt x="30" y="1710"/>
                    </a:lnTo>
                    <a:lnTo>
                      <a:pt x="33" y="1710"/>
                    </a:lnTo>
                    <a:lnTo>
                      <a:pt x="36" y="1711"/>
                    </a:lnTo>
                    <a:lnTo>
                      <a:pt x="38" y="1715"/>
                    </a:lnTo>
                    <a:lnTo>
                      <a:pt x="39" y="1718"/>
                    </a:lnTo>
                    <a:lnTo>
                      <a:pt x="40" y="1723"/>
                    </a:lnTo>
                    <a:lnTo>
                      <a:pt x="41" y="1733"/>
                    </a:lnTo>
                    <a:lnTo>
                      <a:pt x="43" y="1743"/>
                    </a:lnTo>
                    <a:lnTo>
                      <a:pt x="44" y="1748"/>
                    </a:lnTo>
                    <a:lnTo>
                      <a:pt x="47" y="1752"/>
                    </a:lnTo>
                    <a:lnTo>
                      <a:pt x="50" y="1755"/>
                    </a:lnTo>
                    <a:lnTo>
                      <a:pt x="53" y="1757"/>
                    </a:lnTo>
                    <a:lnTo>
                      <a:pt x="58" y="1757"/>
                    </a:lnTo>
                    <a:lnTo>
                      <a:pt x="64" y="1755"/>
                    </a:lnTo>
                    <a:lnTo>
                      <a:pt x="64" y="1755"/>
                    </a:lnTo>
                    <a:lnTo>
                      <a:pt x="87" y="1747"/>
                    </a:lnTo>
                    <a:lnTo>
                      <a:pt x="95" y="1743"/>
                    </a:lnTo>
                    <a:lnTo>
                      <a:pt x="103" y="1742"/>
                    </a:lnTo>
                    <a:lnTo>
                      <a:pt x="109" y="1741"/>
                    </a:lnTo>
                    <a:lnTo>
                      <a:pt x="116" y="1742"/>
                    </a:lnTo>
                    <a:lnTo>
                      <a:pt x="121" y="1745"/>
                    </a:lnTo>
                    <a:lnTo>
                      <a:pt x="127" y="1751"/>
                    </a:lnTo>
                    <a:lnTo>
                      <a:pt x="127" y="1751"/>
                    </a:lnTo>
                    <a:lnTo>
                      <a:pt x="132" y="1756"/>
                    </a:lnTo>
                    <a:lnTo>
                      <a:pt x="138" y="1760"/>
                    </a:lnTo>
                    <a:lnTo>
                      <a:pt x="144" y="1763"/>
                    </a:lnTo>
                    <a:lnTo>
                      <a:pt x="149" y="1764"/>
                    </a:lnTo>
                    <a:lnTo>
                      <a:pt x="154" y="1762"/>
                    </a:lnTo>
                    <a:lnTo>
                      <a:pt x="160" y="1758"/>
                    </a:lnTo>
                    <a:lnTo>
                      <a:pt x="165" y="1751"/>
                    </a:lnTo>
                    <a:lnTo>
                      <a:pt x="172" y="1739"/>
                    </a:lnTo>
                    <a:lnTo>
                      <a:pt x="172" y="1739"/>
                    </a:lnTo>
                    <a:lnTo>
                      <a:pt x="174" y="1733"/>
                    </a:lnTo>
                    <a:lnTo>
                      <a:pt x="176" y="1728"/>
                    </a:lnTo>
                    <a:lnTo>
                      <a:pt x="176" y="1724"/>
                    </a:lnTo>
                    <a:lnTo>
                      <a:pt x="173" y="1721"/>
                    </a:lnTo>
                    <a:lnTo>
                      <a:pt x="171" y="1718"/>
                    </a:lnTo>
                    <a:lnTo>
                      <a:pt x="168" y="1715"/>
                    </a:lnTo>
                    <a:lnTo>
                      <a:pt x="163" y="1710"/>
                    </a:lnTo>
                    <a:lnTo>
                      <a:pt x="158" y="1706"/>
                    </a:lnTo>
                    <a:lnTo>
                      <a:pt x="157" y="1704"/>
                    </a:lnTo>
                    <a:lnTo>
                      <a:pt x="157" y="1702"/>
                    </a:lnTo>
                    <a:lnTo>
                      <a:pt x="158" y="1700"/>
                    </a:lnTo>
                    <a:lnTo>
                      <a:pt x="160" y="1697"/>
                    </a:lnTo>
                    <a:lnTo>
                      <a:pt x="165" y="1694"/>
                    </a:lnTo>
                    <a:lnTo>
                      <a:pt x="172" y="1690"/>
                    </a:lnTo>
                    <a:lnTo>
                      <a:pt x="172" y="1690"/>
                    </a:lnTo>
                    <a:lnTo>
                      <a:pt x="186" y="1684"/>
                    </a:lnTo>
                    <a:lnTo>
                      <a:pt x="190" y="1682"/>
                    </a:lnTo>
                    <a:lnTo>
                      <a:pt x="194" y="1681"/>
                    </a:lnTo>
                    <a:lnTo>
                      <a:pt x="197" y="1681"/>
                    </a:lnTo>
                    <a:lnTo>
                      <a:pt x="199" y="1682"/>
                    </a:lnTo>
                    <a:lnTo>
                      <a:pt x="202" y="1685"/>
                    </a:lnTo>
                    <a:lnTo>
                      <a:pt x="204" y="1688"/>
                    </a:lnTo>
                    <a:lnTo>
                      <a:pt x="206" y="1690"/>
                    </a:lnTo>
                    <a:lnTo>
                      <a:pt x="209" y="1690"/>
                    </a:lnTo>
                    <a:lnTo>
                      <a:pt x="211" y="1689"/>
                    </a:lnTo>
                    <a:lnTo>
                      <a:pt x="217" y="1686"/>
                    </a:lnTo>
                    <a:lnTo>
                      <a:pt x="217" y="1686"/>
                    </a:lnTo>
                    <a:lnTo>
                      <a:pt x="221" y="1682"/>
                    </a:lnTo>
                    <a:lnTo>
                      <a:pt x="224" y="1679"/>
                    </a:lnTo>
                    <a:lnTo>
                      <a:pt x="227" y="1674"/>
                    </a:lnTo>
                    <a:lnTo>
                      <a:pt x="228" y="1669"/>
                    </a:lnTo>
                    <a:lnTo>
                      <a:pt x="228" y="1665"/>
                    </a:lnTo>
                    <a:lnTo>
                      <a:pt x="229" y="1662"/>
                    </a:lnTo>
                    <a:lnTo>
                      <a:pt x="231" y="1659"/>
                    </a:lnTo>
                    <a:lnTo>
                      <a:pt x="235" y="1658"/>
                    </a:lnTo>
                    <a:lnTo>
                      <a:pt x="245" y="1658"/>
                    </a:lnTo>
                    <a:lnTo>
                      <a:pt x="245" y="1658"/>
                    </a:lnTo>
                    <a:lnTo>
                      <a:pt x="250" y="1659"/>
                    </a:lnTo>
                    <a:lnTo>
                      <a:pt x="254" y="1661"/>
                    </a:lnTo>
                    <a:lnTo>
                      <a:pt x="262" y="1665"/>
                    </a:lnTo>
                    <a:lnTo>
                      <a:pt x="270" y="1671"/>
                    </a:lnTo>
                    <a:lnTo>
                      <a:pt x="277" y="1677"/>
                    </a:lnTo>
                    <a:lnTo>
                      <a:pt x="284" y="1682"/>
                    </a:lnTo>
                    <a:lnTo>
                      <a:pt x="287" y="1684"/>
                    </a:lnTo>
                    <a:lnTo>
                      <a:pt x="291" y="1686"/>
                    </a:lnTo>
                    <a:lnTo>
                      <a:pt x="295" y="1686"/>
                    </a:lnTo>
                    <a:lnTo>
                      <a:pt x="299" y="1685"/>
                    </a:lnTo>
                    <a:lnTo>
                      <a:pt x="305" y="1684"/>
                    </a:lnTo>
                    <a:lnTo>
                      <a:pt x="310" y="1680"/>
                    </a:lnTo>
                    <a:lnTo>
                      <a:pt x="310" y="1680"/>
                    </a:lnTo>
                    <a:lnTo>
                      <a:pt x="316" y="1678"/>
                    </a:lnTo>
                    <a:lnTo>
                      <a:pt x="322" y="1676"/>
                    </a:lnTo>
                    <a:lnTo>
                      <a:pt x="330" y="1675"/>
                    </a:lnTo>
                    <a:lnTo>
                      <a:pt x="339" y="1675"/>
                    </a:lnTo>
                    <a:lnTo>
                      <a:pt x="356" y="1676"/>
                    </a:lnTo>
                    <a:lnTo>
                      <a:pt x="374" y="1678"/>
                    </a:lnTo>
                    <a:lnTo>
                      <a:pt x="392" y="1679"/>
                    </a:lnTo>
                    <a:lnTo>
                      <a:pt x="401" y="1679"/>
                    </a:lnTo>
                    <a:lnTo>
                      <a:pt x="409" y="1678"/>
                    </a:lnTo>
                    <a:lnTo>
                      <a:pt x="416" y="1676"/>
                    </a:lnTo>
                    <a:lnTo>
                      <a:pt x="423" y="1673"/>
                    </a:lnTo>
                    <a:lnTo>
                      <a:pt x="428" y="1669"/>
                    </a:lnTo>
                    <a:lnTo>
                      <a:pt x="434" y="1663"/>
                    </a:lnTo>
                    <a:lnTo>
                      <a:pt x="434" y="1663"/>
                    </a:lnTo>
                    <a:lnTo>
                      <a:pt x="438" y="1656"/>
                    </a:lnTo>
                    <a:lnTo>
                      <a:pt x="440" y="1649"/>
                    </a:lnTo>
                    <a:lnTo>
                      <a:pt x="444" y="1637"/>
                    </a:lnTo>
                    <a:lnTo>
                      <a:pt x="445" y="1625"/>
                    </a:lnTo>
                    <a:lnTo>
                      <a:pt x="446" y="1613"/>
                    </a:lnTo>
                    <a:lnTo>
                      <a:pt x="448" y="1603"/>
                    </a:lnTo>
                    <a:lnTo>
                      <a:pt x="449" y="1598"/>
                    </a:lnTo>
                    <a:lnTo>
                      <a:pt x="451" y="1593"/>
                    </a:lnTo>
                    <a:lnTo>
                      <a:pt x="453" y="1589"/>
                    </a:lnTo>
                    <a:lnTo>
                      <a:pt x="457" y="1583"/>
                    </a:lnTo>
                    <a:lnTo>
                      <a:pt x="461" y="1579"/>
                    </a:lnTo>
                    <a:lnTo>
                      <a:pt x="468" y="1575"/>
                    </a:lnTo>
                    <a:lnTo>
                      <a:pt x="468" y="1575"/>
                    </a:lnTo>
                    <a:lnTo>
                      <a:pt x="479" y="1567"/>
                    </a:lnTo>
                    <a:lnTo>
                      <a:pt x="487" y="1560"/>
                    </a:lnTo>
                    <a:lnTo>
                      <a:pt x="493" y="1552"/>
                    </a:lnTo>
                    <a:lnTo>
                      <a:pt x="499" y="1545"/>
                    </a:lnTo>
                    <a:lnTo>
                      <a:pt x="501" y="1537"/>
                    </a:lnTo>
                    <a:lnTo>
                      <a:pt x="503" y="1527"/>
                    </a:lnTo>
                    <a:lnTo>
                      <a:pt x="504" y="1515"/>
                    </a:lnTo>
                    <a:lnTo>
                      <a:pt x="504" y="1501"/>
                    </a:lnTo>
                    <a:lnTo>
                      <a:pt x="504" y="1501"/>
                    </a:lnTo>
                    <a:lnTo>
                      <a:pt x="504" y="1492"/>
                    </a:lnTo>
                    <a:lnTo>
                      <a:pt x="505" y="1486"/>
                    </a:lnTo>
                    <a:lnTo>
                      <a:pt x="507" y="1480"/>
                    </a:lnTo>
                    <a:lnTo>
                      <a:pt x="509" y="1475"/>
                    </a:lnTo>
                    <a:lnTo>
                      <a:pt x="514" y="1467"/>
                    </a:lnTo>
                    <a:lnTo>
                      <a:pt x="520" y="1459"/>
                    </a:lnTo>
                    <a:lnTo>
                      <a:pt x="527" y="1451"/>
                    </a:lnTo>
                    <a:lnTo>
                      <a:pt x="533" y="1443"/>
                    </a:lnTo>
                    <a:lnTo>
                      <a:pt x="536" y="1438"/>
                    </a:lnTo>
                    <a:lnTo>
                      <a:pt x="538" y="1433"/>
                    </a:lnTo>
                    <a:lnTo>
                      <a:pt x="539" y="1426"/>
                    </a:lnTo>
                    <a:lnTo>
                      <a:pt x="540" y="1419"/>
                    </a:lnTo>
                    <a:lnTo>
                      <a:pt x="540" y="1419"/>
                    </a:lnTo>
                    <a:lnTo>
                      <a:pt x="542" y="1403"/>
                    </a:lnTo>
                    <a:lnTo>
                      <a:pt x="545" y="1384"/>
                    </a:lnTo>
                    <a:lnTo>
                      <a:pt x="554" y="1345"/>
                    </a:lnTo>
                    <a:lnTo>
                      <a:pt x="559" y="1324"/>
                    </a:lnTo>
                    <a:lnTo>
                      <a:pt x="562" y="1305"/>
                    </a:lnTo>
                    <a:lnTo>
                      <a:pt x="563" y="1295"/>
                    </a:lnTo>
                    <a:lnTo>
                      <a:pt x="563" y="1287"/>
                    </a:lnTo>
                    <a:lnTo>
                      <a:pt x="562" y="1279"/>
                    </a:lnTo>
                    <a:lnTo>
                      <a:pt x="559" y="1270"/>
                    </a:lnTo>
                    <a:lnTo>
                      <a:pt x="559" y="127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4" name="フリーフォーム 133">
                <a:extLst>
                  <a:ext uri="{FF2B5EF4-FFF2-40B4-BE49-F238E27FC236}">
                    <a16:creationId xmlns:a16="http://schemas.microsoft.com/office/drawing/2014/main" id="{00000000-0008-0000-0000-0000D8050000}"/>
                  </a:ext>
                </a:extLst>
              </p:cNvPr>
              <p:cNvSpPr>
                <a:spLocks/>
              </p:cNvSpPr>
              <p:nvPr/>
            </p:nvSpPr>
            <p:spPr bwMode="auto">
              <a:xfrm>
                <a:off x="583" y="439"/>
                <a:ext cx="9" cy="22"/>
              </a:xfrm>
              <a:custGeom>
                <a:avLst/>
                <a:gdLst>
                  <a:gd name="T0" fmla="*/ 2 w 82"/>
                  <a:gd name="T1" fmla="*/ 194 h 195"/>
                  <a:gd name="T2" fmla="*/ 2 w 82"/>
                  <a:gd name="T3" fmla="*/ 191 h 195"/>
                  <a:gd name="T4" fmla="*/ 3 w 82"/>
                  <a:gd name="T5" fmla="*/ 187 h 195"/>
                  <a:gd name="T6" fmla="*/ 6 w 82"/>
                  <a:gd name="T7" fmla="*/ 182 h 195"/>
                  <a:gd name="T8" fmla="*/ 11 w 82"/>
                  <a:gd name="T9" fmla="*/ 177 h 195"/>
                  <a:gd name="T10" fmla="*/ 13 w 82"/>
                  <a:gd name="T11" fmla="*/ 173 h 195"/>
                  <a:gd name="T12" fmla="*/ 14 w 82"/>
                  <a:gd name="T13" fmla="*/ 170 h 195"/>
                  <a:gd name="T14" fmla="*/ 19 w 82"/>
                  <a:gd name="T15" fmla="*/ 163 h 195"/>
                  <a:gd name="T16" fmla="*/ 21 w 82"/>
                  <a:gd name="T17" fmla="*/ 159 h 195"/>
                  <a:gd name="T18" fmla="*/ 25 w 82"/>
                  <a:gd name="T19" fmla="*/ 154 h 195"/>
                  <a:gd name="T20" fmla="*/ 28 w 82"/>
                  <a:gd name="T21" fmla="*/ 149 h 195"/>
                  <a:gd name="T22" fmla="*/ 34 w 82"/>
                  <a:gd name="T23" fmla="*/ 143 h 195"/>
                  <a:gd name="T24" fmla="*/ 37 w 82"/>
                  <a:gd name="T25" fmla="*/ 137 h 195"/>
                  <a:gd name="T26" fmla="*/ 40 w 82"/>
                  <a:gd name="T27" fmla="*/ 131 h 195"/>
                  <a:gd name="T28" fmla="*/ 38 w 82"/>
                  <a:gd name="T29" fmla="*/ 126 h 195"/>
                  <a:gd name="T30" fmla="*/ 38 w 82"/>
                  <a:gd name="T31" fmla="*/ 122 h 195"/>
                  <a:gd name="T32" fmla="*/ 43 w 82"/>
                  <a:gd name="T33" fmla="*/ 107 h 195"/>
                  <a:gd name="T34" fmla="*/ 45 w 82"/>
                  <a:gd name="T35" fmla="*/ 101 h 195"/>
                  <a:gd name="T36" fmla="*/ 48 w 82"/>
                  <a:gd name="T37" fmla="*/ 96 h 195"/>
                  <a:gd name="T38" fmla="*/ 55 w 82"/>
                  <a:gd name="T39" fmla="*/ 91 h 195"/>
                  <a:gd name="T40" fmla="*/ 60 w 82"/>
                  <a:gd name="T41" fmla="*/ 84 h 195"/>
                  <a:gd name="T42" fmla="*/ 64 w 82"/>
                  <a:gd name="T43" fmla="*/ 77 h 195"/>
                  <a:gd name="T44" fmla="*/ 69 w 82"/>
                  <a:gd name="T45" fmla="*/ 70 h 195"/>
                  <a:gd name="T46" fmla="*/ 70 w 82"/>
                  <a:gd name="T47" fmla="*/ 66 h 195"/>
                  <a:gd name="T48" fmla="*/ 72 w 82"/>
                  <a:gd name="T49" fmla="*/ 62 h 195"/>
                  <a:gd name="T50" fmla="*/ 74 w 82"/>
                  <a:gd name="T51" fmla="*/ 60 h 195"/>
                  <a:gd name="T52" fmla="*/ 76 w 82"/>
                  <a:gd name="T53" fmla="*/ 54 h 195"/>
                  <a:gd name="T54" fmla="*/ 76 w 82"/>
                  <a:gd name="T55" fmla="*/ 49 h 195"/>
                  <a:gd name="T56" fmla="*/ 78 w 82"/>
                  <a:gd name="T57" fmla="*/ 46 h 195"/>
                  <a:gd name="T58" fmla="*/ 81 w 82"/>
                  <a:gd name="T59" fmla="*/ 40 h 195"/>
                  <a:gd name="T60" fmla="*/ 82 w 82"/>
                  <a:gd name="T61" fmla="*/ 35 h 195"/>
                  <a:gd name="T62" fmla="*/ 79 w 82"/>
                  <a:gd name="T63" fmla="*/ 29 h 195"/>
                  <a:gd name="T64" fmla="*/ 77 w 82"/>
                  <a:gd name="T65" fmla="*/ 21 h 195"/>
                  <a:gd name="T66" fmla="*/ 77 w 82"/>
                  <a:gd name="T67" fmla="*/ 17 h 195"/>
                  <a:gd name="T68" fmla="*/ 78 w 82"/>
                  <a:gd name="T69" fmla="*/ 12 h 195"/>
                  <a:gd name="T70" fmla="*/ 77 w 82"/>
                  <a:gd name="T71" fmla="*/ 10 h 195"/>
                  <a:gd name="T72" fmla="*/ 73 w 82"/>
                  <a:gd name="T73" fmla="*/ 7 h 195"/>
                  <a:gd name="T74" fmla="*/ 73 w 82"/>
                  <a:gd name="T75" fmla="*/ 5 h 195"/>
                  <a:gd name="T76" fmla="*/ 72 w 82"/>
                  <a:gd name="T77" fmla="*/ 1 h 195"/>
                  <a:gd name="T78" fmla="*/ 70 w 82"/>
                  <a:gd name="T79" fmla="*/ 0 h 195"/>
                  <a:gd name="T80" fmla="*/ 67 w 82"/>
                  <a:gd name="T81" fmla="*/ 2 h 195"/>
                  <a:gd name="T82" fmla="*/ 65 w 82"/>
                  <a:gd name="T83" fmla="*/ 4 h 195"/>
                  <a:gd name="T84" fmla="*/ 64 w 82"/>
                  <a:gd name="T85" fmla="*/ 6 h 195"/>
                  <a:gd name="T86" fmla="*/ 63 w 82"/>
                  <a:gd name="T87" fmla="*/ 9 h 195"/>
                  <a:gd name="T88" fmla="*/ 62 w 82"/>
                  <a:gd name="T89" fmla="*/ 11 h 195"/>
                  <a:gd name="T90" fmla="*/ 56 w 82"/>
                  <a:gd name="T91" fmla="*/ 14 h 195"/>
                  <a:gd name="T92" fmla="*/ 55 w 82"/>
                  <a:gd name="T93" fmla="*/ 16 h 195"/>
                  <a:gd name="T94" fmla="*/ 54 w 82"/>
                  <a:gd name="T95" fmla="*/ 22 h 195"/>
                  <a:gd name="T96" fmla="*/ 52 w 82"/>
                  <a:gd name="T97" fmla="*/ 25 h 195"/>
                  <a:gd name="T98" fmla="*/ 47 w 82"/>
                  <a:gd name="T99" fmla="*/ 29 h 195"/>
                  <a:gd name="T100" fmla="*/ 44 w 82"/>
                  <a:gd name="T101" fmla="*/ 34 h 195"/>
                  <a:gd name="T102" fmla="*/ 38 w 82"/>
                  <a:gd name="T103" fmla="*/ 39 h 195"/>
                  <a:gd name="T104" fmla="*/ 35 w 82"/>
                  <a:gd name="T105" fmla="*/ 42 h 195"/>
                  <a:gd name="T106" fmla="*/ 33 w 82"/>
                  <a:gd name="T107" fmla="*/ 45 h 195"/>
                  <a:gd name="T108" fmla="*/ 26 w 82"/>
                  <a:gd name="T109" fmla="*/ 64 h 195"/>
                  <a:gd name="T110" fmla="*/ 22 w 82"/>
                  <a:gd name="T111" fmla="*/ 69 h 195"/>
                  <a:gd name="T112" fmla="*/ 16 w 82"/>
                  <a:gd name="T113" fmla="*/ 73 h 195"/>
                  <a:gd name="T114" fmla="*/ 13 w 82"/>
                  <a:gd name="T115" fmla="*/ 75 h 195"/>
                  <a:gd name="T116" fmla="*/ 10 w 82"/>
                  <a:gd name="T117" fmla="*/ 78 h 195"/>
                  <a:gd name="T118" fmla="*/ 6 w 82"/>
                  <a:gd name="T119" fmla="*/ 80 h 195"/>
                  <a:gd name="T120" fmla="*/ 3 w 82"/>
                  <a:gd name="T121" fmla="*/ 81 h 195"/>
                  <a:gd name="T122" fmla="*/ 0 w 82"/>
                  <a:gd name="T123" fmla="*/ 195 h 195"/>
                  <a:gd name="T124" fmla="*/ 2 w 82"/>
                  <a:gd name="T125" fmla="*/ 1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195">
                    <a:moveTo>
                      <a:pt x="2" y="194"/>
                    </a:moveTo>
                    <a:lnTo>
                      <a:pt x="2" y="194"/>
                    </a:lnTo>
                    <a:lnTo>
                      <a:pt x="3" y="192"/>
                    </a:lnTo>
                    <a:lnTo>
                      <a:pt x="2" y="191"/>
                    </a:lnTo>
                    <a:lnTo>
                      <a:pt x="2" y="189"/>
                    </a:lnTo>
                    <a:lnTo>
                      <a:pt x="3" y="187"/>
                    </a:lnTo>
                    <a:lnTo>
                      <a:pt x="3" y="187"/>
                    </a:lnTo>
                    <a:lnTo>
                      <a:pt x="6" y="182"/>
                    </a:lnTo>
                    <a:lnTo>
                      <a:pt x="11" y="177"/>
                    </a:lnTo>
                    <a:lnTo>
                      <a:pt x="11" y="177"/>
                    </a:lnTo>
                    <a:lnTo>
                      <a:pt x="12" y="175"/>
                    </a:lnTo>
                    <a:lnTo>
                      <a:pt x="13" y="173"/>
                    </a:lnTo>
                    <a:lnTo>
                      <a:pt x="14" y="170"/>
                    </a:lnTo>
                    <a:lnTo>
                      <a:pt x="14" y="170"/>
                    </a:lnTo>
                    <a:lnTo>
                      <a:pt x="17" y="165"/>
                    </a:lnTo>
                    <a:lnTo>
                      <a:pt x="19" y="163"/>
                    </a:lnTo>
                    <a:lnTo>
                      <a:pt x="21" y="159"/>
                    </a:lnTo>
                    <a:lnTo>
                      <a:pt x="21" y="159"/>
                    </a:lnTo>
                    <a:lnTo>
                      <a:pt x="24" y="156"/>
                    </a:lnTo>
                    <a:lnTo>
                      <a:pt x="25" y="154"/>
                    </a:lnTo>
                    <a:lnTo>
                      <a:pt x="26" y="152"/>
                    </a:lnTo>
                    <a:lnTo>
                      <a:pt x="28" y="149"/>
                    </a:lnTo>
                    <a:lnTo>
                      <a:pt x="28" y="149"/>
                    </a:lnTo>
                    <a:lnTo>
                      <a:pt x="34" y="143"/>
                    </a:lnTo>
                    <a:lnTo>
                      <a:pt x="34" y="143"/>
                    </a:lnTo>
                    <a:lnTo>
                      <a:pt x="37" y="137"/>
                    </a:lnTo>
                    <a:lnTo>
                      <a:pt x="40" y="134"/>
                    </a:lnTo>
                    <a:lnTo>
                      <a:pt x="40" y="131"/>
                    </a:lnTo>
                    <a:lnTo>
                      <a:pt x="40" y="131"/>
                    </a:lnTo>
                    <a:lnTo>
                      <a:pt x="38" y="126"/>
                    </a:lnTo>
                    <a:lnTo>
                      <a:pt x="38" y="122"/>
                    </a:lnTo>
                    <a:lnTo>
                      <a:pt x="38" y="122"/>
                    </a:lnTo>
                    <a:lnTo>
                      <a:pt x="41" y="114"/>
                    </a:lnTo>
                    <a:lnTo>
                      <a:pt x="43" y="107"/>
                    </a:lnTo>
                    <a:lnTo>
                      <a:pt x="43" y="107"/>
                    </a:lnTo>
                    <a:lnTo>
                      <a:pt x="45" y="101"/>
                    </a:lnTo>
                    <a:lnTo>
                      <a:pt x="46" y="99"/>
                    </a:lnTo>
                    <a:lnTo>
                      <a:pt x="48" y="96"/>
                    </a:lnTo>
                    <a:lnTo>
                      <a:pt x="48" y="96"/>
                    </a:lnTo>
                    <a:lnTo>
                      <a:pt x="55" y="91"/>
                    </a:lnTo>
                    <a:lnTo>
                      <a:pt x="58" y="88"/>
                    </a:lnTo>
                    <a:lnTo>
                      <a:pt x="60" y="84"/>
                    </a:lnTo>
                    <a:lnTo>
                      <a:pt x="60" y="84"/>
                    </a:lnTo>
                    <a:lnTo>
                      <a:pt x="64" y="77"/>
                    </a:lnTo>
                    <a:lnTo>
                      <a:pt x="69" y="70"/>
                    </a:lnTo>
                    <a:lnTo>
                      <a:pt x="69" y="70"/>
                    </a:lnTo>
                    <a:lnTo>
                      <a:pt x="70" y="68"/>
                    </a:lnTo>
                    <a:lnTo>
                      <a:pt x="70" y="66"/>
                    </a:lnTo>
                    <a:lnTo>
                      <a:pt x="70" y="63"/>
                    </a:lnTo>
                    <a:lnTo>
                      <a:pt x="72" y="62"/>
                    </a:lnTo>
                    <a:lnTo>
                      <a:pt x="72" y="62"/>
                    </a:lnTo>
                    <a:lnTo>
                      <a:pt x="74" y="60"/>
                    </a:lnTo>
                    <a:lnTo>
                      <a:pt x="75" y="58"/>
                    </a:lnTo>
                    <a:lnTo>
                      <a:pt x="76" y="54"/>
                    </a:lnTo>
                    <a:lnTo>
                      <a:pt x="76" y="54"/>
                    </a:lnTo>
                    <a:lnTo>
                      <a:pt x="76" y="49"/>
                    </a:lnTo>
                    <a:lnTo>
                      <a:pt x="77" y="47"/>
                    </a:lnTo>
                    <a:lnTo>
                      <a:pt x="78" y="46"/>
                    </a:lnTo>
                    <a:lnTo>
                      <a:pt x="78" y="46"/>
                    </a:lnTo>
                    <a:lnTo>
                      <a:pt x="81" y="40"/>
                    </a:lnTo>
                    <a:lnTo>
                      <a:pt x="82" y="37"/>
                    </a:lnTo>
                    <a:lnTo>
                      <a:pt x="82" y="35"/>
                    </a:lnTo>
                    <a:lnTo>
                      <a:pt x="82" y="35"/>
                    </a:lnTo>
                    <a:lnTo>
                      <a:pt x="79" y="29"/>
                    </a:lnTo>
                    <a:lnTo>
                      <a:pt x="78" y="26"/>
                    </a:lnTo>
                    <a:lnTo>
                      <a:pt x="77" y="21"/>
                    </a:lnTo>
                    <a:lnTo>
                      <a:pt x="77" y="21"/>
                    </a:lnTo>
                    <a:lnTo>
                      <a:pt x="77" y="17"/>
                    </a:lnTo>
                    <a:lnTo>
                      <a:pt x="77" y="14"/>
                    </a:lnTo>
                    <a:lnTo>
                      <a:pt x="78" y="12"/>
                    </a:lnTo>
                    <a:lnTo>
                      <a:pt x="77" y="10"/>
                    </a:lnTo>
                    <a:lnTo>
                      <a:pt x="77" y="10"/>
                    </a:lnTo>
                    <a:lnTo>
                      <a:pt x="74" y="8"/>
                    </a:lnTo>
                    <a:lnTo>
                      <a:pt x="73" y="7"/>
                    </a:lnTo>
                    <a:lnTo>
                      <a:pt x="73" y="5"/>
                    </a:lnTo>
                    <a:lnTo>
                      <a:pt x="73" y="5"/>
                    </a:lnTo>
                    <a:lnTo>
                      <a:pt x="73" y="3"/>
                    </a:lnTo>
                    <a:lnTo>
                      <a:pt x="72" y="1"/>
                    </a:lnTo>
                    <a:lnTo>
                      <a:pt x="72" y="1"/>
                    </a:lnTo>
                    <a:lnTo>
                      <a:pt x="70" y="0"/>
                    </a:lnTo>
                    <a:lnTo>
                      <a:pt x="68" y="0"/>
                    </a:lnTo>
                    <a:lnTo>
                      <a:pt x="67" y="2"/>
                    </a:lnTo>
                    <a:lnTo>
                      <a:pt x="67" y="2"/>
                    </a:lnTo>
                    <a:lnTo>
                      <a:pt x="65" y="4"/>
                    </a:lnTo>
                    <a:lnTo>
                      <a:pt x="64" y="5"/>
                    </a:lnTo>
                    <a:lnTo>
                      <a:pt x="64" y="6"/>
                    </a:lnTo>
                    <a:lnTo>
                      <a:pt x="64" y="6"/>
                    </a:lnTo>
                    <a:lnTo>
                      <a:pt x="63" y="9"/>
                    </a:lnTo>
                    <a:lnTo>
                      <a:pt x="62" y="11"/>
                    </a:lnTo>
                    <a:lnTo>
                      <a:pt x="62" y="11"/>
                    </a:lnTo>
                    <a:lnTo>
                      <a:pt x="58" y="13"/>
                    </a:lnTo>
                    <a:lnTo>
                      <a:pt x="56" y="14"/>
                    </a:lnTo>
                    <a:lnTo>
                      <a:pt x="55" y="16"/>
                    </a:lnTo>
                    <a:lnTo>
                      <a:pt x="55" y="16"/>
                    </a:lnTo>
                    <a:lnTo>
                      <a:pt x="55" y="20"/>
                    </a:lnTo>
                    <a:lnTo>
                      <a:pt x="54" y="22"/>
                    </a:lnTo>
                    <a:lnTo>
                      <a:pt x="52" y="25"/>
                    </a:lnTo>
                    <a:lnTo>
                      <a:pt x="52" y="25"/>
                    </a:lnTo>
                    <a:lnTo>
                      <a:pt x="48" y="27"/>
                    </a:lnTo>
                    <a:lnTo>
                      <a:pt x="47" y="29"/>
                    </a:lnTo>
                    <a:lnTo>
                      <a:pt x="47" y="29"/>
                    </a:lnTo>
                    <a:lnTo>
                      <a:pt x="44" y="34"/>
                    </a:lnTo>
                    <a:lnTo>
                      <a:pt x="42" y="37"/>
                    </a:lnTo>
                    <a:lnTo>
                      <a:pt x="38" y="39"/>
                    </a:lnTo>
                    <a:lnTo>
                      <a:pt x="38" y="39"/>
                    </a:lnTo>
                    <a:lnTo>
                      <a:pt x="35" y="42"/>
                    </a:lnTo>
                    <a:lnTo>
                      <a:pt x="33" y="45"/>
                    </a:lnTo>
                    <a:lnTo>
                      <a:pt x="33" y="45"/>
                    </a:lnTo>
                    <a:lnTo>
                      <a:pt x="29" y="57"/>
                    </a:lnTo>
                    <a:lnTo>
                      <a:pt x="26" y="64"/>
                    </a:lnTo>
                    <a:lnTo>
                      <a:pt x="24" y="67"/>
                    </a:lnTo>
                    <a:lnTo>
                      <a:pt x="22" y="69"/>
                    </a:lnTo>
                    <a:lnTo>
                      <a:pt x="22" y="69"/>
                    </a:lnTo>
                    <a:lnTo>
                      <a:pt x="16" y="73"/>
                    </a:lnTo>
                    <a:lnTo>
                      <a:pt x="13" y="75"/>
                    </a:lnTo>
                    <a:lnTo>
                      <a:pt x="13" y="75"/>
                    </a:lnTo>
                    <a:lnTo>
                      <a:pt x="11" y="76"/>
                    </a:lnTo>
                    <a:lnTo>
                      <a:pt x="10" y="78"/>
                    </a:lnTo>
                    <a:lnTo>
                      <a:pt x="8" y="79"/>
                    </a:lnTo>
                    <a:lnTo>
                      <a:pt x="6" y="80"/>
                    </a:lnTo>
                    <a:lnTo>
                      <a:pt x="6" y="80"/>
                    </a:lnTo>
                    <a:lnTo>
                      <a:pt x="3" y="81"/>
                    </a:lnTo>
                    <a:lnTo>
                      <a:pt x="0" y="83"/>
                    </a:lnTo>
                    <a:lnTo>
                      <a:pt x="0" y="195"/>
                    </a:lnTo>
                    <a:lnTo>
                      <a:pt x="0" y="195"/>
                    </a:lnTo>
                    <a:lnTo>
                      <a:pt x="2" y="194"/>
                    </a:lnTo>
                    <a:lnTo>
                      <a:pt x="2" y="19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5" name="フリーフォーム 134">
                <a:extLst>
                  <a:ext uri="{FF2B5EF4-FFF2-40B4-BE49-F238E27FC236}">
                    <a16:creationId xmlns:a16="http://schemas.microsoft.com/office/drawing/2014/main" id="{00000000-0008-0000-0000-0000D9050000}"/>
                  </a:ext>
                </a:extLst>
              </p:cNvPr>
              <p:cNvSpPr>
                <a:spLocks/>
              </p:cNvSpPr>
              <p:nvPr/>
            </p:nvSpPr>
            <p:spPr bwMode="auto">
              <a:xfrm>
                <a:off x="583" y="474"/>
                <a:ext cx="26" cy="29"/>
              </a:xfrm>
              <a:custGeom>
                <a:avLst/>
                <a:gdLst>
                  <a:gd name="T0" fmla="*/ 229 w 235"/>
                  <a:gd name="T1" fmla="*/ 138 h 255"/>
                  <a:gd name="T2" fmla="*/ 217 w 235"/>
                  <a:gd name="T3" fmla="*/ 136 h 255"/>
                  <a:gd name="T4" fmla="*/ 212 w 235"/>
                  <a:gd name="T5" fmla="*/ 135 h 255"/>
                  <a:gd name="T6" fmla="*/ 198 w 235"/>
                  <a:gd name="T7" fmla="*/ 140 h 255"/>
                  <a:gd name="T8" fmla="*/ 177 w 235"/>
                  <a:gd name="T9" fmla="*/ 141 h 255"/>
                  <a:gd name="T10" fmla="*/ 159 w 235"/>
                  <a:gd name="T11" fmla="*/ 155 h 255"/>
                  <a:gd name="T12" fmla="*/ 147 w 235"/>
                  <a:gd name="T13" fmla="*/ 168 h 255"/>
                  <a:gd name="T14" fmla="*/ 140 w 235"/>
                  <a:gd name="T15" fmla="*/ 173 h 255"/>
                  <a:gd name="T16" fmla="*/ 137 w 235"/>
                  <a:gd name="T17" fmla="*/ 180 h 255"/>
                  <a:gd name="T18" fmla="*/ 126 w 235"/>
                  <a:gd name="T19" fmla="*/ 193 h 255"/>
                  <a:gd name="T20" fmla="*/ 131 w 235"/>
                  <a:gd name="T21" fmla="*/ 194 h 255"/>
                  <a:gd name="T22" fmla="*/ 131 w 235"/>
                  <a:gd name="T23" fmla="*/ 211 h 255"/>
                  <a:gd name="T24" fmla="*/ 129 w 235"/>
                  <a:gd name="T25" fmla="*/ 199 h 255"/>
                  <a:gd name="T26" fmla="*/ 122 w 235"/>
                  <a:gd name="T27" fmla="*/ 191 h 255"/>
                  <a:gd name="T28" fmla="*/ 99 w 235"/>
                  <a:gd name="T29" fmla="*/ 184 h 255"/>
                  <a:gd name="T30" fmla="*/ 98 w 235"/>
                  <a:gd name="T31" fmla="*/ 185 h 255"/>
                  <a:gd name="T32" fmla="*/ 101 w 235"/>
                  <a:gd name="T33" fmla="*/ 191 h 255"/>
                  <a:gd name="T34" fmla="*/ 105 w 235"/>
                  <a:gd name="T35" fmla="*/ 195 h 255"/>
                  <a:gd name="T36" fmla="*/ 70 w 235"/>
                  <a:gd name="T37" fmla="*/ 186 h 255"/>
                  <a:gd name="T38" fmla="*/ 61 w 235"/>
                  <a:gd name="T39" fmla="*/ 186 h 255"/>
                  <a:gd name="T40" fmla="*/ 72 w 235"/>
                  <a:gd name="T41" fmla="*/ 178 h 255"/>
                  <a:gd name="T42" fmla="*/ 49 w 235"/>
                  <a:gd name="T43" fmla="*/ 168 h 255"/>
                  <a:gd name="T44" fmla="*/ 38 w 235"/>
                  <a:gd name="T45" fmla="*/ 155 h 255"/>
                  <a:gd name="T46" fmla="*/ 57 w 235"/>
                  <a:gd name="T47" fmla="*/ 155 h 255"/>
                  <a:gd name="T48" fmla="*/ 67 w 235"/>
                  <a:gd name="T49" fmla="*/ 167 h 255"/>
                  <a:gd name="T50" fmla="*/ 75 w 235"/>
                  <a:gd name="T51" fmla="*/ 170 h 255"/>
                  <a:gd name="T52" fmla="*/ 77 w 235"/>
                  <a:gd name="T53" fmla="*/ 167 h 255"/>
                  <a:gd name="T54" fmla="*/ 50 w 235"/>
                  <a:gd name="T55" fmla="*/ 124 h 255"/>
                  <a:gd name="T56" fmla="*/ 41 w 235"/>
                  <a:gd name="T57" fmla="*/ 75 h 255"/>
                  <a:gd name="T58" fmla="*/ 30 w 235"/>
                  <a:gd name="T59" fmla="*/ 43 h 255"/>
                  <a:gd name="T60" fmla="*/ 25 w 235"/>
                  <a:gd name="T61" fmla="*/ 32 h 255"/>
                  <a:gd name="T62" fmla="*/ 27 w 235"/>
                  <a:gd name="T63" fmla="*/ 27 h 255"/>
                  <a:gd name="T64" fmla="*/ 50 w 235"/>
                  <a:gd name="T65" fmla="*/ 36 h 255"/>
                  <a:gd name="T66" fmla="*/ 54 w 235"/>
                  <a:gd name="T67" fmla="*/ 36 h 255"/>
                  <a:gd name="T68" fmla="*/ 55 w 235"/>
                  <a:gd name="T69" fmla="*/ 40 h 255"/>
                  <a:gd name="T70" fmla="*/ 67 w 235"/>
                  <a:gd name="T71" fmla="*/ 39 h 255"/>
                  <a:gd name="T72" fmla="*/ 69 w 235"/>
                  <a:gd name="T73" fmla="*/ 44 h 255"/>
                  <a:gd name="T74" fmla="*/ 63 w 235"/>
                  <a:gd name="T75" fmla="*/ 53 h 255"/>
                  <a:gd name="T76" fmla="*/ 65 w 235"/>
                  <a:gd name="T77" fmla="*/ 60 h 255"/>
                  <a:gd name="T78" fmla="*/ 70 w 235"/>
                  <a:gd name="T79" fmla="*/ 40 h 255"/>
                  <a:gd name="T80" fmla="*/ 19 w 235"/>
                  <a:gd name="T81" fmla="*/ 20 h 255"/>
                  <a:gd name="T82" fmla="*/ 0 w 235"/>
                  <a:gd name="T83" fmla="*/ 255 h 255"/>
                  <a:gd name="T84" fmla="*/ 18 w 235"/>
                  <a:gd name="T85" fmla="*/ 252 h 255"/>
                  <a:gd name="T86" fmla="*/ 45 w 235"/>
                  <a:gd name="T87" fmla="*/ 245 h 255"/>
                  <a:gd name="T88" fmla="*/ 65 w 235"/>
                  <a:gd name="T89" fmla="*/ 239 h 255"/>
                  <a:gd name="T90" fmla="*/ 122 w 235"/>
                  <a:gd name="T91" fmla="*/ 233 h 255"/>
                  <a:gd name="T92" fmla="*/ 126 w 235"/>
                  <a:gd name="T93" fmla="*/ 243 h 255"/>
                  <a:gd name="T94" fmla="*/ 133 w 235"/>
                  <a:gd name="T95" fmla="*/ 237 h 255"/>
                  <a:gd name="T96" fmla="*/ 139 w 235"/>
                  <a:gd name="T97" fmla="*/ 231 h 255"/>
                  <a:gd name="T98" fmla="*/ 137 w 235"/>
                  <a:gd name="T99" fmla="*/ 222 h 255"/>
                  <a:gd name="T100" fmla="*/ 144 w 235"/>
                  <a:gd name="T101" fmla="*/ 214 h 255"/>
                  <a:gd name="T102" fmla="*/ 148 w 235"/>
                  <a:gd name="T103" fmla="*/ 196 h 255"/>
                  <a:gd name="T104" fmla="*/ 155 w 235"/>
                  <a:gd name="T105" fmla="*/ 186 h 255"/>
                  <a:gd name="T106" fmla="*/ 160 w 235"/>
                  <a:gd name="T107" fmla="*/ 187 h 255"/>
                  <a:gd name="T108" fmla="*/ 164 w 235"/>
                  <a:gd name="T109" fmla="*/ 179 h 255"/>
                  <a:gd name="T110" fmla="*/ 175 w 235"/>
                  <a:gd name="T111" fmla="*/ 168 h 255"/>
                  <a:gd name="T112" fmla="*/ 175 w 235"/>
                  <a:gd name="T113" fmla="*/ 164 h 255"/>
                  <a:gd name="T114" fmla="*/ 182 w 235"/>
                  <a:gd name="T115" fmla="*/ 168 h 255"/>
                  <a:gd name="T116" fmla="*/ 191 w 235"/>
                  <a:gd name="T117" fmla="*/ 168 h 255"/>
                  <a:gd name="T118" fmla="*/ 208 w 235"/>
                  <a:gd name="T119" fmla="*/ 164 h 255"/>
                  <a:gd name="T120" fmla="*/ 212 w 235"/>
                  <a:gd name="T121" fmla="*/ 162 h 255"/>
                  <a:gd name="T122" fmla="*/ 223 w 235"/>
                  <a:gd name="T123" fmla="*/ 157 h 255"/>
                  <a:gd name="T124" fmla="*/ 235 w 235"/>
                  <a:gd name="T125" fmla="*/ 14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255">
                    <a:moveTo>
                      <a:pt x="234" y="141"/>
                    </a:moveTo>
                    <a:lnTo>
                      <a:pt x="234" y="141"/>
                    </a:lnTo>
                    <a:lnTo>
                      <a:pt x="235" y="140"/>
                    </a:lnTo>
                    <a:lnTo>
                      <a:pt x="235" y="138"/>
                    </a:lnTo>
                    <a:lnTo>
                      <a:pt x="235" y="137"/>
                    </a:lnTo>
                    <a:lnTo>
                      <a:pt x="233" y="137"/>
                    </a:lnTo>
                    <a:lnTo>
                      <a:pt x="233" y="137"/>
                    </a:lnTo>
                    <a:lnTo>
                      <a:pt x="229" y="138"/>
                    </a:lnTo>
                    <a:lnTo>
                      <a:pt x="227" y="138"/>
                    </a:lnTo>
                    <a:lnTo>
                      <a:pt x="224" y="138"/>
                    </a:lnTo>
                    <a:lnTo>
                      <a:pt x="224" y="138"/>
                    </a:lnTo>
                    <a:lnTo>
                      <a:pt x="222" y="137"/>
                    </a:lnTo>
                    <a:lnTo>
                      <a:pt x="220" y="137"/>
                    </a:lnTo>
                    <a:lnTo>
                      <a:pt x="218" y="136"/>
                    </a:lnTo>
                    <a:lnTo>
                      <a:pt x="217" y="136"/>
                    </a:lnTo>
                    <a:lnTo>
                      <a:pt x="217" y="136"/>
                    </a:lnTo>
                    <a:lnTo>
                      <a:pt x="217" y="133"/>
                    </a:lnTo>
                    <a:lnTo>
                      <a:pt x="216" y="132"/>
                    </a:lnTo>
                    <a:lnTo>
                      <a:pt x="215" y="132"/>
                    </a:lnTo>
                    <a:lnTo>
                      <a:pt x="215" y="132"/>
                    </a:lnTo>
                    <a:lnTo>
                      <a:pt x="214" y="134"/>
                    </a:lnTo>
                    <a:lnTo>
                      <a:pt x="213" y="135"/>
                    </a:lnTo>
                    <a:lnTo>
                      <a:pt x="212" y="135"/>
                    </a:lnTo>
                    <a:lnTo>
                      <a:pt x="212" y="135"/>
                    </a:lnTo>
                    <a:lnTo>
                      <a:pt x="209" y="135"/>
                    </a:lnTo>
                    <a:lnTo>
                      <a:pt x="208" y="135"/>
                    </a:lnTo>
                    <a:lnTo>
                      <a:pt x="208" y="135"/>
                    </a:lnTo>
                    <a:lnTo>
                      <a:pt x="208" y="135"/>
                    </a:lnTo>
                    <a:lnTo>
                      <a:pt x="207" y="137"/>
                    </a:lnTo>
                    <a:lnTo>
                      <a:pt x="205" y="138"/>
                    </a:lnTo>
                    <a:lnTo>
                      <a:pt x="203" y="139"/>
                    </a:lnTo>
                    <a:lnTo>
                      <a:pt x="198" y="140"/>
                    </a:lnTo>
                    <a:lnTo>
                      <a:pt x="198" y="140"/>
                    </a:lnTo>
                    <a:lnTo>
                      <a:pt x="189" y="137"/>
                    </a:lnTo>
                    <a:lnTo>
                      <a:pt x="182" y="135"/>
                    </a:lnTo>
                    <a:lnTo>
                      <a:pt x="182" y="135"/>
                    </a:lnTo>
                    <a:lnTo>
                      <a:pt x="181" y="136"/>
                    </a:lnTo>
                    <a:lnTo>
                      <a:pt x="180" y="137"/>
                    </a:lnTo>
                    <a:lnTo>
                      <a:pt x="177" y="141"/>
                    </a:lnTo>
                    <a:lnTo>
                      <a:pt x="177" y="141"/>
                    </a:lnTo>
                    <a:lnTo>
                      <a:pt x="174" y="145"/>
                    </a:lnTo>
                    <a:lnTo>
                      <a:pt x="169" y="151"/>
                    </a:lnTo>
                    <a:lnTo>
                      <a:pt x="169" y="151"/>
                    </a:lnTo>
                    <a:lnTo>
                      <a:pt x="166" y="152"/>
                    </a:lnTo>
                    <a:lnTo>
                      <a:pt x="163" y="153"/>
                    </a:lnTo>
                    <a:lnTo>
                      <a:pt x="161" y="153"/>
                    </a:lnTo>
                    <a:lnTo>
                      <a:pt x="159" y="155"/>
                    </a:lnTo>
                    <a:lnTo>
                      <a:pt x="159" y="155"/>
                    </a:lnTo>
                    <a:lnTo>
                      <a:pt x="156" y="160"/>
                    </a:lnTo>
                    <a:lnTo>
                      <a:pt x="153" y="164"/>
                    </a:lnTo>
                    <a:lnTo>
                      <a:pt x="153" y="164"/>
                    </a:lnTo>
                    <a:lnTo>
                      <a:pt x="152" y="165"/>
                    </a:lnTo>
                    <a:lnTo>
                      <a:pt x="150" y="167"/>
                    </a:lnTo>
                    <a:lnTo>
                      <a:pt x="146" y="167"/>
                    </a:lnTo>
                    <a:lnTo>
                      <a:pt x="146" y="167"/>
                    </a:lnTo>
                    <a:lnTo>
                      <a:pt x="147" y="168"/>
                    </a:lnTo>
                    <a:lnTo>
                      <a:pt x="147" y="169"/>
                    </a:lnTo>
                    <a:lnTo>
                      <a:pt x="147" y="170"/>
                    </a:lnTo>
                    <a:lnTo>
                      <a:pt x="147" y="170"/>
                    </a:lnTo>
                    <a:lnTo>
                      <a:pt x="146" y="171"/>
                    </a:lnTo>
                    <a:lnTo>
                      <a:pt x="144" y="173"/>
                    </a:lnTo>
                    <a:lnTo>
                      <a:pt x="142" y="173"/>
                    </a:lnTo>
                    <a:lnTo>
                      <a:pt x="140" y="173"/>
                    </a:lnTo>
                    <a:lnTo>
                      <a:pt x="140" y="173"/>
                    </a:lnTo>
                    <a:lnTo>
                      <a:pt x="138" y="173"/>
                    </a:lnTo>
                    <a:lnTo>
                      <a:pt x="137" y="173"/>
                    </a:lnTo>
                    <a:lnTo>
                      <a:pt x="137" y="175"/>
                    </a:lnTo>
                    <a:lnTo>
                      <a:pt x="137" y="175"/>
                    </a:lnTo>
                    <a:lnTo>
                      <a:pt x="137" y="178"/>
                    </a:lnTo>
                    <a:lnTo>
                      <a:pt x="137" y="179"/>
                    </a:lnTo>
                    <a:lnTo>
                      <a:pt x="137" y="180"/>
                    </a:lnTo>
                    <a:lnTo>
                      <a:pt x="137" y="180"/>
                    </a:lnTo>
                    <a:lnTo>
                      <a:pt x="133" y="182"/>
                    </a:lnTo>
                    <a:lnTo>
                      <a:pt x="131" y="183"/>
                    </a:lnTo>
                    <a:lnTo>
                      <a:pt x="130" y="185"/>
                    </a:lnTo>
                    <a:lnTo>
                      <a:pt x="130" y="185"/>
                    </a:lnTo>
                    <a:lnTo>
                      <a:pt x="129" y="189"/>
                    </a:lnTo>
                    <a:lnTo>
                      <a:pt x="126" y="192"/>
                    </a:lnTo>
                    <a:lnTo>
                      <a:pt x="126" y="192"/>
                    </a:lnTo>
                    <a:lnTo>
                      <a:pt x="126" y="193"/>
                    </a:lnTo>
                    <a:lnTo>
                      <a:pt x="126" y="194"/>
                    </a:lnTo>
                    <a:lnTo>
                      <a:pt x="128" y="195"/>
                    </a:lnTo>
                    <a:lnTo>
                      <a:pt x="129" y="195"/>
                    </a:lnTo>
                    <a:lnTo>
                      <a:pt x="129" y="195"/>
                    </a:lnTo>
                    <a:lnTo>
                      <a:pt x="129" y="194"/>
                    </a:lnTo>
                    <a:lnTo>
                      <a:pt x="130" y="193"/>
                    </a:lnTo>
                    <a:lnTo>
                      <a:pt x="130" y="193"/>
                    </a:lnTo>
                    <a:lnTo>
                      <a:pt x="131" y="194"/>
                    </a:lnTo>
                    <a:lnTo>
                      <a:pt x="131" y="194"/>
                    </a:lnTo>
                    <a:lnTo>
                      <a:pt x="134" y="199"/>
                    </a:lnTo>
                    <a:lnTo>
                      <a:pt x="137" y="204"/>
                    </a:lnTo>
                    <a:lnTo>
                      <a:pt x="137" y="204"/>
                    </a:lnTo>
                    <a:lnTo>
                      <a:pt x="135" y="206"/>
                    </a:lnTo>
                    <a:lnTo>
                      <a:pt x="133" y="209"/>
                    </a:lnTo>
                    <a:lnTo>
                      <a:pt x="131" y="211"/>
                    </a:lnTo>
                    <a:lnTo>
                      <a:pt x="131" y="211"/>
                    </a:lnTo>
                    <a:lnTo>
                      <a:pt x="132" y="208"/>
                    </a:lnTo>
                    <a:lnTo>
                      <a:pt x="131" y="206"/>
                    </a:lnTo>
                    <a:lnTo>
                      <a:pt x="130" y="205"/>
                    </a:lnTo>
                    <a:lnTo>
                      <a:pt x="130" y="205"/>
                    </a:lnTo>
                    <a:lnTo>
                      <a:pt x="129" y="203"/>
                    </a:lnTo>
                    <a:lnTo>
                      <a:pt x="129" y="202"/>
                    </a:lnTo>
                    <a:lnTo>
                      <a:pt x="129" y="200"/>
                    </a:lnTo>
                    <a:lnTo>
                      <a:pt x="129" y="199"/>
                    </a:lnTo>
                    <a:lnTo>
                      <a:pt x="129" y="199"/>
                    </a:lnTo>
                    <a:lnTo>
                      <a:pt x="126" y="199"/>
                    </a:lnTo>
                    <a:lnTo>
                      <a:pt x="125" y="198"/>
                    </a:lnTo>
                    <a:lnTo>
                      <a:pt x="125" y="197"/>
                    </a:lnTo>
                    <a:lnTo>
                      <a:pt x="125" y="197"/>
                    </a:lnTo>
                    <a:lnTo>
                      <a:pt x="124" y="194"/>
                    </a:lnTo>
                    <a:lnTo>
                      <a:pt x="123" y="193"/>
                    </a:lnTo>
                    <a:lnTo>
                      <a:pt x="122" y="191"/>
                    </a:lnTo>
                    <a:lnTo>
                      <a:pt x="122" y="191"/>
                    </a:lnTo>
                    <a:lnTo>
                      <a:pt x="119" y="191"/>
                    </a:lnTo>
                    <a:lnTo>
                      <a:pt x="114" y="190"/>
                    </a:lnTo>
                    <a:lnTo>
                      <a:pt x="110" y="189"/>
                    </a:lnTo>
                    <a:lnTo>
                      <a:pt x="107" y="188"/>
                    </a:lnTo>
                    <a:lnTo>
                      <a:pt x="107" y="188"/>
                    </a:lnTo>
                    <a:lnTo>
                      <a:pt x="103" y="186"/>
                    </a:lnTo>
                    <a:lnTo>
                      <a:pt x="99" y="184"/>
                    </a:lnTo>
                    <a:lnTo>
                      <a:pt x="99" y="184"/>
                    </a:lnTo>
                    <a:lnTo>
                      <a:pt x="95" y="182"/>
                    </a:lnTo>
                    <a:lnTo>
                      <a:pt x="94" y="180"/>
                    </a:lnTo>
                    <a:lnTo>
                      <a:pt x="93" y="180"/>
                    </a:lnTo>
                    <a:lnTo>
                      <a:pt x="93" y="182"/>
                    </a:lnTo>
                    <a:lnTo>
                      <a:pt x="93" y="182"/>
                    </a:lnTo>
                    <a:lnTo>
                      <a:pt x="95" y="183"/>
                    </a:lnTo>
                    <a:lnTo>
                      <a:pt x="98" y="185"/>
                    </a:lnTo>
                    <a:lnTo>
                      <a:pt x="101" y="187"/>
                    </a:lnTo>
                    <a:lnTo>
                      <a:pt x="101" y="187"/>
                    </a:lnTo>
                    <a:lnTo>
                      <a:pt x="97" y="187"/>
                    </a:lnTo>
                    <a:lnTo>
                      <a:pt x="95" y="188"/>
                    </a:lnTo>
                    <a:lnTo>
                      <a:pt x="95" y="188"/>
                    </a:lnTo>
                    <a:lnTo>
                      <a:pt x="95" y="188"/>
                    </a:lnTo>
                    <a:lnTo>
                      <a:pt x="95" y="188"/>
                    </a:lnTo>
                    <a:lnTo>
                      <a:pt x="101" y="191"/>
                    </a:lnTo>
                    <a:lnTo>
                      <a:pt x="101" y="191"/>
                    </a:lnTo>
                    <a:lnTo>
                      <a:pt x="111" y="194"/>
                    </a:lnTo>
                    <a:lnTo>
                      <a:pt x="111" y="194"/>
                    </a:lnTo>
                    <a:lnTo>
                      <a:pt x="114" y="196"/>
                    </a:lnTo>
                    <a:lnTo>
                      <a:pt x="115" y="197"/>
                    </a:lnTo>
                    <a:lnTo>
                      <a:pt x="113" y="197"/>
                    </a:lnTo>
                    <a:lnTo>
                      <a:pt x="113" y="197"/>
                    </a:lnTo>
                    <a:lnTo>
                      <a:pt x="105" y="195"/>
                    </a:lnTo>
                    <a:lnTo>
                      <a:pt x="97" y="194"/>
                    </a:lnTo>
                    <a:lnTo>
                      <a:pt x="97" y="194"/>
                    </a:lnTo>
                    <a:lnTo>
                      <a:pt x="90" y="194"/>
                    </a:lnTo>
                    <a:lnTo>
                      <a:pt x="86" y="194"/>
                    </a:lnTo>
                    <a:lnTo>
                      <a:pt x="83" y="193"/>
                    </a:lnTo>
                    <a:lnTo>
                      <a:pt x="83" y="193"/>
                    </a:lnTo>
                    <a:lnTo>
                      <a:pt x="76" y="189"/>
                    </a:lnTo>
                    <a:lnTo>
                      <a:pt x="70" y="186"/>
                    </a:lnTo>
                    <a:lnTo>
                      <a:pt x="68" y="186"/>
                    </a:lnTo>
                    <a:lnTo>
                      <a:pt x="68" y="186"/>
                    </a:lnTo>
                    <a:lnTo>
                      <a:pt x="67" y="186"/>
                    </a:lnTo>
                    <a:lnTo>
                      <a:pt x="66" y="188"/>
                    </a:lnTo>
                    <a:lnTo>
                      <a:pt x="65" y="189"/>
                    </a:lnTo>
                    <a:lnTo>
                      <a:pt x="64" y="189"/>
                    </a:lnTo>
                    <a:lnTo>
                      <a:pt x="64" y="189"/>
                    </a:lnTo>
                    <a:lnTo>
                      <a:pt x="61" y="186"/>
                    </a:lnTo>
                    <a:lnTo>
                      <a:pt x="60" y="184"/>
                    </a:lnTo>
                    <a:lnTo>
                      <a:pt x="60" y="182"/>
                    </a:lnTo>
                    <a:lnTo>
                      <a:pt x="60" y="182"/>
                    </a:lnTo>
                    <a:lnTo>
                      <a:pt x="62" y="178"/>
                    </a:lnTo>
                    <a:lnTo>
                      <a:pt x="64" y="177"/>
                    </a:lnTo>
                    <a:lnTo>
                      <a:pt x="66" y="177"/>
                    </a:lnTo>
                    <a:lnTo>
                      <a:pt x="66" y="177"/>
                    </a:lnTo>
                    <a:lnTo>
                      <a:pt x="72" y="178"/>
                    </a:lnTo>
                    <a:lnTo>
                      <a:pt x="74" y="178"/>
                    </a:lnTo>
                    <a:lnTo>
                      <a:pt x="74" y="178"/>
                    </a:lnTo>
                    <a:lnTo>
                      <a:pt x="74" y="177"/>
                    </a:lnTo>
                    <a:lnTo>
                      <a:pt x="74" y="177"/>
                    </a:lnTo>
                    <a:lnTo>
                      <a:pt x="64" y="172"/>
                    </a:lnTo>
                    <a:lnTo>
                      <a:pt x="55" y="168"/>
                    </a:lnTo>
                    <a:lnTo>
                      <a:pt x="55" y="168"/>
                    </a:lnTo>
                    <a:lnTo>
                      <a:pt x="49" y="168"/>
                    </a:lnTo>
                    <a:lnTo>
                      <a:pt x="45" y="168"/>
                    </a:lnTo>
                    <a:lnTo>
                      <a:pt x="41" y="167"/>
                    </a:lnTo>
                    <a:lnTo>
                      <a:pt x="41" y="167"/>
                    </a:lnTo>
                    <a:lnTo>
                      <a:pt x="36" y="163"/>
                    </a:lnTo>
                    <a:lnTo>
                      <a:pt x="35" y="161"/>
                    </a:lnTo>
                    <a:lnTo>
                      <a:pt x="35" y="159"/>
                    </a:lnTo>
                    <a:lnTo>
                      <a:pt x="35" y="159"/>
                    </a:lnTo>
                    <a:lnTo>
                      <a:pt x="38" y="155"/>
                    </a:lnTo>
                    <a:lnTo>
                      <a:pt x="40" y="153"/>
                    </a:lnTo>
                    <a:lnTo>
                      <a:pt x="42" y="153"/>
                    </a:lnTo>
                    <a:lnTo>
                      <a:pt x="42" y="153"/>
                    </a:lnTo>
                    <a:lnTo>
                      <a:pt x="49" y="153"/>
                    </a:lnTo>
                    <a:lnTo>
                      <a:pt x="53" y="153"/>
                    </a:lnTo>
                    <a:lnTo>
                      <a:pt x="56" y="154"/>
                    </a:lnTo>
                    <a:lnTo>
                      <a:pt x="56" y="154"/>
                    </a:lnTo>
                    <a:lnTo>
                      <a:pt x="57" y="155"/>
                    </a:lnTo>
                    <a:lnTo>
                      <a:pt x="58" y="155"/>
                    </a:lnTo>
                    <a:lnTo>
                      <a:pt x="59" y="156"/>
                    </a:lnTo>
                    <a:lnTo>
                      <a:pt x="60" y="157"/>
                    </a:lnTo>
                    <a:lnTo>
                      <a:pt x="60" y="157"/>
                    </a:lnTo>
                    <a:lnTo>
                      <a:pt x="61" y="162"/>
                    </a:lnTo>
                    <a:lnTo>
                      <a:pt x="63" y="165"/>
                    </a:lnTo>
                    <a:lnTo>
                      <a:pt x="63" y="165"/>
                    </a:lnTo>
                    <a:lnTo>
                      <a:pt x="67" y="167"/>
                    </a:lnTo>
                    <a:lnTo>
                      <a:pt x="68" y="168"/>
                    </a:lnTo>
                    <a:lnTo>
                      <a:pt x="69" y="168"/>
                    </a:lnTo>
                    <a:lnTo>
                      <a:pt x="69" y="168"/>
                    </a:lnTo>
                    <a:lnTo>
                      <a:pt x="70" y="167"/>
                    </a:lnTo>
                    <a:lnTo>
                      <a:pt x="72" y="167"/>
                    </a:lnTo>
                    <a:lnTo>
                      <a:pt x="74" y="168"/>
                    </a:lnTo>
                    <a:lnTo>
                      <a:pt x="74" y="168"/>
                    </a:lnTo>
                    <a:lnTo>
                      <a:pt x="75" y="170"/>
                    </a:lnTo>
                    <a:lnTo>
                      <a:pt x="76" y="171"/>
                    </a:lnTo>
                    <a:lnTo>
                      <a:pt x="77" y="172"/>
                    </a:lnTo>
                    <a:lnTo>
                      <a:pt x="77" y="172"/>
                    </a:lnTo>
                    <a:lnTo>
                      <a:pt x="81" y="172"/>
                    </a:lnTo>
                    <a:lnTo>
                      <a:pt x="82" y="172"/>
                    </a:lnTo>
                    <a:lnTo>
                      <a:pt x="82" y="172"/>
                    </a:lnTo>
                    <a:lnTo>
                      <a:pt x="82" y="172"/>
                    </a:lnTo>
                    <a:lnTo>
                      <a:pt x="77" y="167"/>
                    </a:lnTo>
                    <a:lnTo>
                      <a:pt x="70" y="162"/>
                    </a:lnTo>
                    <a:lnTo>
                      <a:pt x="70" y="162"/>
                    </a:lnTo>
                    <a:lnTo>
                      <a:pt x="68" y="160"/>
                    </a:lnTo>
                    <a:lnTo>
                      <a:pt x="65" y="157"/>
                    </a:lnTo>
                    <a:lnTo>
                      <a:pt x="61" y="151"/>
                    </a:lnTo>
                    <a:lnTo>
                      <a:pt x="61" y="151"/>
                    </a:lnTo>
                    <a:lnTo>
                      <a:pt x="54" y="135"/>
                    </a:lnTo>
                    <a:lnTo>
                      <a:pt x="50" y="124"/>
                    </a:lnTo>
                    <a:lnTo>
                      <a:pt x="47" y="112"/>
                    </a:lnTo>
                    <a:lnTo>
                      <a:pt x="47" y="112"/>
                    </a:lnTo>
                    <a:lnTo>
                      <a:pt x="45" y="95"/>
                    </a:lnTo>
                    <a:lnTo>
                      <a:pt x="44" y="87"/>
                    </a:lnTo>
                    <a:lnTo>
                      <a:pt x="43" y="82"/>
                    </a:lnTo>
                    <a:lnTo>
                      <a:pt x="43" y="82"/>
                    </a:lnTo>
                    <a:lnTo>
                      <a:pt x="41" y="79"/>
                    </a:lnTo>
                    <a:lnTo>
                      <a:pt x="41" y="75"/>
                    </a:lnTo>
                    <a:lnTo>
                      <a:pt x="41" y="71"/>
                    </a:lnTo>
                    <a:lnTo>
                      <a:pt x="38" y="67"/>
                    </a:lnTo>
                    <a:lnTo>
                      <a:pt x="38" y="67"/>
                    </a:lnTo>
                    <a:lnTo>
                      <a:pt x="36" y="62"/>
                    </a:lnTo>
                    <a:lnTo>
                      <a:pt x="34" y="55"/>
                    </a:lnTo>
                    <a:lnTo>
                      <a:pt x="32" y="48"/>
                    </a:lnTo>
                    <a:lnTo>
                      <a:pt x="30" y="43"/>
                    </a:lnTo>
                    <a:lnTo>
                      <a:pt x="30" y="43"/>
                    </a:lnTo>
                    <a:lnTo>
                      <a:pt x="25" y="35"/>
                    </a:lnTo>
                    <a:lnTo>
                      <a:pt x="25" y="35"/>
                    </a:lnTo>
                    <a:lnTo>
                      <a:pt x="23" y="32"/>
                    </a:lnTo>
                    <a:lnTo>
                      <a:pt x="22" y="30"/>
                    </a:lnTo>
                    <a:lnTo>
                      <a:pt x="22" y="30"/>
                    </a:lnTo>
                    <a:lnTo>
                      <a:pt x="22" y="30"/>
                    </a:lnTo>
                    <a:lnTo>
                      <a:pt x="25" y="31"/>
                    </a:lnTo>
                    <a:lnTo>
                      <a:pt x="25" y="32"/>
                    </a:lnTo>
                    <a:lnTo>
                      <a:pt x="25" y="31"/>
                    </a:lnTo>
                    <a:lnTo>
                      <a:pt x="25" y="31"/>
                    </a:lnTo>
                    <a:lnTo>
                      <a:pt x="23" y="28"/>
                    </a:lnTo>
                    <a:lnTo>
                      <a:pt x="23" y="27"/>
                    </a:lnTo>
                    <a:lnTo>
                      <a:pt x="23" y="27"/>
                    </a:lnTo>
                    <a:lnTo>
                      <a:pt x="23" y="27"/>
                    </a:lnTo>
                    <a:lnTo>
                      <a:pt x="25" y="26"/>
                    </a:lnTo>
                    <a:lnTo>
                      <a:pt x="27" y="27"/>
                    </a:lnTo>
                    <a:lnTo>
                      <a:pt x="32" y="29"/>
                    </a:lnTo>
                    <a:lnTo>
                      <a:pt x="32" y="29"/>
                    </a:lnTo>
                    <a:lnTo>
                      <a:pt x="38" y="31"/>
                    </a:lnTo>
                    <a:lnTo>
                      <a:pt x="45" y="32"/>
                    </a:lnTo>
                    <a:lnTo>
                      <a:pt x="45" y="32"/>
                    </a:lnTo>
                    <a:lnTo>
                      <a:pt x="47" y="33"/>
                    </a:lnTo>
                    <a:lnTo>
                      <a:pt x="49" y="34"/>
                    </a:lnTo>
                    <a:lnTo>
                      <a:pt x="50" y="36"/>
                    </a:lnTo>
                    <a:lnTo>
                      <a:pt x="49" y="36"/>
                    </a:lnTo>
                    <a:lnTo>
                      <a:pt x="49" y="36"/>
                    </a:lnTo>
                    <a:lnTo>
                      <a:pt x="48" y="37"/>
                    </a:lnTo>
                    <a:lnTo>
                      <a:pt x="48" y="38"/>
                    </a:lnTo>
                    <a:lnTo>
                      <a:pt x="48" y="39"/>
                    </a:lnTo>
                    <a:lnTo>
                      <a:pt x="50" y="38"/>
                    </a:lnTo>
                    <a:lnTo>
                      <a:pt x="50" y="38"/>
                    </a:lnTo>
                    <a:lnTo>
                      <a:pt x="54" y="36"/>
                    </a:lnTo>
                    <a:lnTo>
                      <a:pt x="55" y="36"/>
                    </a:lnTo>
                    <a:lnTo>
                      <a:pt x="55" y="36"/>
                    </a:lnTo>
                    <a:lnTo>
                      <a:pt x="55" y="36"/>
                    </a:lnTo>
                    <a:lnTo>
                      <a:pt x="52" y="39"/>
                    </a:lnTo>
                    <a:lnTo>
                      <a:pt x="52" y="40"/>
                    </a:lnTo>
                    <a:lnTo>
                      <a:pt x="53" y="41"/>
                    </a:lnTo>
                    <a:lnTo>
                      <a:pt x="53" y="41"/>
                    </a:lnTo>
                    <a:lnTo>
                      <a:pt x="55" y="40"/>
                    </a:lnTo>
                    <a:lnTo>
                      <a:pt x="58" y="38"/>
                    </a:lnTo>
                    <a:lnTo>
                      <a:pt x="60" y="37"/>
                    </a:lnTo>
                    <a:lnTo>
                      <a:pt x="61" y="37"/>
                    </a:lnTo>
                    <a:lnTo>
                      <a:pt x="61" y="37"/>
                    </a:lnTo>
                    <a:lnTo>
                      <a:pt x="62" y="39"/>
                    </a:lnTo>
                    <a:lnTo>
                      <a:pt x="64" y="39"/>
                    </a:lnTo>
                    <a:lnTo>
                      <a:pt x="64" y="39"/>
                    </a:lnTo>
                    <a:lnTo>
                      <a:pt x="67" y="39"/>
                    </a:lnTo>
                    <a:lnTo>
                      <a:pt x="68" y="40"/>
                    </a:lnTo>
                    <a:lnTo>
                      <a:pt x="68" y="42"/>
                    </a:lnTo>
                    <a:lnTo>
                      <a:pt x="68" y="42"/>
                    </a:lnTo>
                    <a:lnTo>
                      <a:pt x="67" y="45"/>
                    </a:lnTo>
                    <a:lnTo>
                      <a:pt x="67" y="46"/>
                    </a:lnTo>
                    <a:lnTo>
                      <a:pt x="67" y="46"/>
                    </a:lnTo>
                    <a:lnTo>
                      <a:pt x="67" y="46"/>
                    </a:lnTo>
                    <a:lnTo>
                      <a:pt x="69" y="44"/>
                    </a:lnTo>
                    <a:lnTo>
                      <a:pt x="72" y="43"/>
                    </a:lnTo>
                    <a:lnTo>
                      <a:pt x="72" y="44"/>
                    </a:lnTo>
                    <a:lnTo>
                      <a:pt x="72" y="44"/>
                    </a:lnTo>
                    <a:lnTo>
                      <a:pt x="73" y="48"/>
                    </a:lnTo>
                    <a:lnTo>
                      <a:pt x="72" y="51"/>
                    </a:lnTo>
                    <a:lnTo>
                      <a:pt x="70" y="52"/>
                    </a:lnTo>
                    <a:lnTo>
                      <a:pt x="70" y="52"/>
                    </a:lnTo>
                    <a:lnTo>
                      <a:pt x="63" y="53"/>
                    </a:lnTo>
                    <a:lnTo>
                      <a:pt x="56" y="55"/>
                    </a:lnTo>
                    <a:lnTo>
                      <a:pt x="56" y="55"/>
                    </a:lnTo>
                    <a:lnTo>
                      <a:pt x="54" y="56"/>
                    </a:lnTo>
                    <a:lnTo>
                      <a:pt x="56" y="58"/>
                    </a:lnTo>
                    <a:lnTo>
                      <a:pt x="56" y="58"/>
                    </a:lnTo>
                    <a:lnTo>
                      <a:pt x="60" y="59"/>
                    </a:lnTo>
                    <a:lnTo>
                      <a:pt x="65" y="60"/>
                    </a:lnTo>
                    <a:lnTo>
                      <a:pt x="65" y="60"/>
                    </a:lnTo>
                    <a:lnTo>
                      <a:pt x="73" y="59"/>
                    </a:lnTo>
                    <a:lnTo>
                      <a:pt x="76" y="57"/>
                    </a:lnTo>
                    <a:lnTo>
                      <a:pt x="77" y="55"/>
                    </a:lnTo>
                    <a:lnTo>
                      <a:pt x="77" y="55"/>
                    </a:lnTo>
                    <a:lnTo>
                      <a:pt x="76" y="48"/>
                    </a:lnTo>
                    <a:lnTo>
                      <a:pt x="73" y="42"/>
                    </a:lnTo>
                    <a:lnTo>
                      <a:pt x="73" y="42"/>
                    </a:lnTo>
                    <a:lnTo>
                      <a:pt x="70" y="40"/>
                    </a:lnTo>
                    <a:lnTo>
                      <a:pt x="66" y="38"/>
                    </a:lnTo>
                    <a:lnTo>
                      <a:pt x="56" y="34"/>
                    </a:lnTo>
                    <a:lnTo>
                      <a:pt x="56" y="34"/>
                    </a:lnTo>
                    <a:lnTo>
                      <a:pt x="46" y="30"/>
                    </a:lnTo>
                    <a:lnTo>
                      <a:pt x="37" y="28"/>
                    </a:lnTo>
                    <a:lnTo>
                      <a:pt x="37" y="28"/>
                    </a:lnTo>
                    <a:lnTo>
                      <a:pt x="26" y="24"/>
                    </a:lnTo>
                    <a:lnTo>
                      <a:pt x="19" y="20"/>
                    </a:lnTo>
                    <a:lnTo>
                      <a:pt x="15" y="18"/>
                    </a:lnTo>
                    <a:lnTo>
                      <a:pt x="15" y="18"/>
                    </a:lnTo>
                    <a:lnTo>
                      <a:pt x="11" y="15"/>
                    </a:lnTo>
                    <a:lnTo>
                      <a:pt x="5" y="12"/>
                    </a:lnTo>
                    <a:lnTo>
                      <a:pt x="5" y="12"/>
                    </a:lnTo>
                    <a:lnTo>
                      <a:pt x="0" y="0"/>
                    </a:lnTo>
                    <a:lnTo>
                      <a:pt x="0" y="255"/>
                    </a:lnTo>
                    <a:lnTo>
                      <a:pt x="0" y="255"/>
                    </a:lnTo>
                    <a:lnTo>
                      <a:pt x="1" y="255"/>
                    </a:lnTo>
                    <a:lnTo>
                      <a:pt x="1" y="255"/>
                    </a:lnTo>
                    <a:lnTo>
                      <a:pt x="5" y="253"/>
                    </a:lnTo>
                    <a:lnTo>
                      <a:pt x="11" y="251"/>
                    </a:lnTo>
                    <a:lnTo>
                      <a:pt x="11" y="251"/>
                    </a:lnTo>
                    <a:lnTo>
                      <a:pt x="14" y="251"/>
                    </a:lnTo>
                    <a:lnTo>
                      <a:pt x="16" y="251"/>
                    </a:lnTo>
                    <a:lnTo>
                      <a:pt x="18" y="252"/>
                    </a:lnTo>
                    <a:lnTo>
                      <a:pt x="21" y="253"/>
                    </a:lnTo>
                    <a:lnTo>
                      <a:pt x="21" y="253"/>
                    </a:lnTo>
                    <a:lnTo>
                      <a:pt x="24" y="253"/>
                    </a:lnTo>
                    <a:lnTo>
                      <a:pt x="28" y="253"/>
                    </a:lnTo>
                    <a:lnTo>
                      <a:pt x="33" y="252"/>
                    </a:lnTo>
                    <a:lnTo>
                      <a:pt x="38" y="249"/>
                    </a:lnTo>
                    <a:lnTo>
                      <a:pt x="38" y="249"/>
                    </a:lnTo>
                    <a:lnTo>
                      <a:pt x="45" y="245"/>
                    </a:lnTo>
                    <a:lnTo>
                      <a:pt x="50" y="242"/>
                    </a:lnTo>
                    <a:lnTo>
                      <a:pt x="57" y="239"/>
                    </a:lnTo>
                    <a:lnTo>
                      <a:pt x="57" y="239"/>
                    </a:lnTo>
                    <a:lnTo>
                      <a:pt x="58" y="239"/>
                    </a:lnTo>
                    <a:lnTo>
                      <a:pt x="61" y="239"/>
                    </a:lnTo>
                    <a:lnTo>
                      <a:pt x="63" y="239"/>
                    </a:lnTo>
                    <a:lnTo>
                      <a:pt x="65" y="239"/>
                    </a:lnTo>
                    <a:lnTo>
                      <a:pt x="65" y="239"/>
                    </a:lnTo>
                    <a:lnTo>
                      <a:pt x="78" y="235"/>
                    </a:lnTo>
                    <a:lnTo>
                      <a:pt x="88" y="233"/>
                    </a:lnTo>
                    <a:lnTo>
                      <a:pt x="98" y="232"/>
                    </a:lnTo>
                    <a:lnTo>
                      <a:pt x="98" y="232"/>
                    </a:lnTo>
                    <a:lnTo>
                      <a:pt x="114" y="231"/>
                    </a:lnTo>
                    <a:lnTo>
                      <a:pt x="119" y="231"/>
                    </a:lnTo>
                    <a:lnTo>
                      <a:pt x="121" y="232"/>
                    </a:lnTo>
                    <a:lnTo>
                      <a:pt x="122" y="233"/>
                    </a:lnTo>
                    <a:lnTo>
                      <a:pt x="122" y="233"/>
                    </a:lnTo>
                    <a:lnTo>
                      <a:pt x="126" y="238"/>
                    </a:lnTo>
                    <a:lnTo>
                      <a:pt x="127" y="240"/>
                    </a:lnTo>
                    <a:lnTo>
                      <a:pt x="127" y="241"/>
                    </a:lnTo>
                    <a:lnTo>
                      <a:pt x="127" y="241"/>
                    </a:lnTo>
                    <a:lnTo>
                      <a:pt x="126" y="241"/>
                    </a:lnTo>
                    <a:lnTo>
                      <a:pt x="126" y="242"/>
                    </a:lnTo>
                    <a:lnTo>
                      <a:pt x="126" y="243"/>
                    </a:lnTo>
                    <a:lnTo>
                      <a:pt x="127" y="243"/>
                    </a:lnTo>
                    <a:lnTo>
                      <a:pt x="127" y="243"/>
                    </a:lnTo>
                    <a:lnTo>
                      <a:pt x="132" y="242"/>
                    </a:lnTo>
                    <a:lnTo>
                      <a:pt x="134" y="241"/>
                    </a:lnTo>
                    <a:lnTo>
                      <a:pt x="134" y="240"/>
                    </a:lnTo>
                    <a:lnTo>
                      <a:pt x="134" y="239"/>
                    </a:lnTo>
                    <a:lnTo>
                      <a:pt x="134" y="239"/>
                    </a:lnTo>
                    <a:lnTo>
                      <a:pt x="133" y="237"/>
                    </a:lnTo>
                    <a:lnTo>
                      <a:pt x="131" y="236"/>
                    </a:lnTo>
                    <a:lnTo>
                      <a:pt x="129" y="234"/>
                    </a:lnTo>
                    <a:lnTo>
                      <a:pt x="129" y="233"/>
                    </a:lnTo>
                    <a:lnTo>
                      <a:pt x="129" y="233"/>
                    </a:lnTo>
                    <a:lnTo>
                      <a:pt x="131" y="232"/>
                    </a:lnTo>
                    <a:lnTo>
                      <a:pt x="134" y="232"/>
                    </a:lnTo>
                    <a:lnTo>
                      <a:pt x="138" y="231"/>
                    </a:lnTo>
                    <a:lnTo>
                      <a:pt x="139" y="231"/>
                    </a:lnTo>
                    <a:lnTo>
                      <a:pt x="139" y="230"/>
                    </a:lnTo>
                    <a:lnTo>
                      <a:pt x="139" y="230"/>
                    </a:lnTo>
                    <a:lnTo>
                      <a:pt x="138" y="228"/>
                    </a:lnTo>
                    <a:lnTo>
                      <a:pt x="135" y="227"/>
                    </a:lnTo>
                    <a:lnTo>
                      <a:pt x="134" y="226"/>
                    </a:lnTo>
                    <a:lnTo>
                      <a:pt x="133" y="224"/>
                    </a:lnTo>
                    <a:lnTo>
                      <a:pt x="133" y="224"/>
                    </a:lnTo>
                    <a:lnTo>
                      <a:pt x="137" y="222"/>
                    </a:lnTo>
                    <a:lnTo>
                      <a:pt x="141" y="221"/>
                    </a:lnTo>
                    <a:lnTo>
                      <a:pt x="141" y="221"/>
                    </a:lnTo>
                    <a:lnTo>
                      <a:pt x="145" y="220"/>
                    </a:lnTo>
                    <a:lnTo>
                      <a:pt x="147" y="219"/>
                    </a:lnTo>
                    <a:lnTo>
                      <a:pt x="147" y="218"/>
                    </a:lnTo>
                    <a:lnTo>
                      <a:pt x="147" y="218"/>
                    </a:lnTo>
                    <a:lnTo>
                      <a:pt x="145" y="215"/>
                    </a:lnTo>
                    <a:lnTo>
                      <a:pt x="144" y="214"/>
                    </a:lnTo>
                    <a:lnTo>
                      <a:pt x="145" y="212"/>
                    </a:lnTo>
                    <a:lnTo>
                      <a:pt x="145" y="212"/>
                    </a:lnTo>
                    <a:lnTo>
                      <a:pt x="146" y="210"/>
                    </a:lnTo>
                    <a:lnTo>
                      <a:pt x="147" y="208"/>
                    </a:lnTo>
                    <a:lnTo>
                      <a:pt x="147" y="202"/>
                    </a:lnTo>
                    <a:lnTo>
                      <a:pt x="147" y="202"/>
                    </a:lnTo>
                    <a:lnTo>
                      <a:pt x="148" y="199"/>
                    </a:lnTo>
                    <a:lnTo>
                      <a:pt x="148" y="196"/>
                    </a:lnTo>
                    <a:lnTo>
                      <a:pt x="150" y="193"/>
                    </a:lnTo>
                    <a:lnTo>
                      <a:pt x="150" y="193"/>
                    </a:lnTo>
                    <a:lnTo>
                      <a:pt x="151" y="192"/>
                    </a:lnTo>
                    <a:lnTo>
                      <a:pt x="151" y="190"/>
                    </a:lnTo>
                    <a:lnTo>
                      <a:pt x="151" y="188"/>
                    </a:lnTo>
                    <a:lnTo>
                      <a:pt x="152" y="187"/>
                    </a:lnTo>
                    <a:lnTo>
                      <a:pt x="152" y="187"/>
                    </a:lnTo>
                    <a:lnTo>
                      <a:pt x="155" y="186"/>
                    </a:lnTo>
                    <a:lnTo>
                      <a:pt x="156" y="186"/>
                    </a:lnTo>
                    <a:lnTo>
                      <a:pt x="157" y="186"/>
                    </a:lnTo>
                    <a:lnTo>
                      <a:pt x="157" y="186"/>
                    </a:lnTo>
                    <a:lnTo>
                      <a:pt x="157" y="188"/>
                    </a:lnTo>
                    <a:lnTo>
                      <a:pt x="157" y="188"/>
                    </a:lnTo>
                    <a:lnTo>
                      <a:pt x="158" y="188"/>
                    </a:lnTo>
                    <a:lnTo>
                      <a:pt x="158" y="188"/>
                    </a:lnTo>
                    <a:lnTo>
                      <a:pt x="160" y="187"/>
                    </a:lnTo>
                    <a:lnTo>
                      <a:pt x="161" y="186"/>
                    </a:lnTo>
                    <a:lnTo>
                      <a:pt x="161" y="184"/>
                    </a:lnTo>
                    <a:lnTo>
                      <a:pt x="161" y="184"/>
                    </a:lnTo>
                    <a:lnTo>
                      <a:pt x="162" y="182"/>
                    </a:lnTo>
                    <a:lnTo>
                      <a:pt x="162" y="182"/>
                    </a:lnTo>
                    <a:lnTo>
                      <a:pt x="163" y="180"/>
                    </a:lnTo>
                    <a:lnTo>
                      <a:pt x="164" y="179"/>
                    </a:lnTo>
                    <a:lnTo>
                      <a:pt x="164" y="179"/>
                    </a:lnTo>
                    <a:lnTo>
                      <a:pt x="164" y="176"/>
                    </a:lnTo>
                    <a:lnTo>
                      <a:pt x="164" y="174"/>
                    </a:lnTo>
                    <a:lnTo>
                      <a:pt x="165" y="173"/>
                    </a:lnTo>
                    <a:lnTo>
                      <a:pt x="165" y="173"/>
                    </a:lnTo>
                    <a:lnTo>
                      <a:pt x="172" y="169"/>
                    </a:lnTo>
                    <a:lnTo>
                      <a:pt x="172" y="169"/>
                    </a:lnTo>
                    <a:lnTo>
                      <a:pt x="173" y="168"/>
                    </a:lnTo>
                    <a:lnTo>
                      <a:pt x="175" y="168"/>
                    </a:lnTo>
                    <a:lnTo>
                      <a:pt x="176" y="169"/>
                    </a:lnTo>
                    <a:lnTo>
                      <a:pt x="176" y="168"/>
                    </a:lnTo>
                    <a:lnTo>
                      <a:pt x="176" y="168"/>
                    </a:lnTo>
                    <a:lnTo>
                      <a:pt x="173" y="166"/>
                    </a:lnTo>
                    <a:lnTo>
                      <a:pt x="173" y="164"/>
                    </a:lnTo>
                    <a:lnTo>
                      <a:pt x="174" y="164"/>
                    </a:lnTo>
                    <a:lnTo>
                      <a:pt x="174" y="164"/>
                    </a:lnTo>
                    <a:lnTo>
                      <a:pt x="175" y="164"/>
                    </a:lnTo>
                    <a:lnTo>
                      <a:pt x="176" y="165"/>
                    </a:lnTo>
                    <a:lnTo>
                      <a:pt x="177" y="166"/>
                    </a:lnTo>
                    <a:lnTo>
                      <a:pt x="177" y="167"/>
                    </a:lnTo>
                    <a:lnTo>
                      <a:pt x="177" y="167"/>
                    </a:lnTo>
                    <a:lnTo>
                      <a:pt x="177" y="168"/>
                    </a:lnTo>
                    <a:lnTo>
                      <a:pt x="178" y="168"/>
                    </a:lnTo>
                    <a:lnTo>
                      <a:pt x="178" y="168"/>
                    </a:lnTo>
                    <a:lnTo>
                      <a:pt x="182" y="168"/>
                    </a:lnTo>
                    <a:lnTo>
                      <a:pt x="186" y="170"/>
                    </a:lnTo>
                    <a:lnTo>
                      <a:pt x="186" y="170"/>
                    </a:lnTo>
                    <a:lnTo>
                      <a:pt x="188" y="172"/>
                    </a:lnTo>
                    <a:lnTo>
                      <a:pt x="189" y="172"/>
                    </a:lnTo>
                    <a:lnTo>
                      <a:pt x="189" y="171"/>
                    </a:lnTo>
                    <a:lnTo>
                      <a:pt x="189" y="171"/>
                    </a:lnTo>
                    <a:lnTo>
                      <a:pt x="189" y="169"/>
                    </a:lnTo>
                    <a:lnTo>
                      <a:pt x="191" y="168"/>
                    </a:lnTo>
                    <a:lnTo>
                      <a:pt x="194" y="165"/>
                    </a:lnTo>
                    <a:lnTo>
                      <a:pt x="194" y="165"/>
                    </a:lnTo>
                    <a:lnTo>
                      <a:pt x="202" y="163"/>
                    </a:lnTo>
                    <a:lnTo>
                      <a:pt x="202" y="163"/>
                    </a:lnTo>
                    <a:lnTo>
                      <a:pt x="204" y="163"/>
                    </a:lnTo>
                    <a:lnTo>
                      <a:pt x="205" y="163"/>
                    </a:lnTo>
                    <a:lnTo>
                      <a:pt x="207" y="164"/>
                    </a:lnTo>
                    <a:lnTo>
                      <a:pt x="208" y="164"/>
                    </a:lnTo>
                    <a:lnTo>
                      <a:pt x="208" y="164"/>
                    </a:lnTo>
                    <a:lnTo>
                      <a:pt x="208" y="162"/>
                    </a:lnTo>
                    <a:lnTo>
                      <a:pt x="209" y="161"/>
                    </a:lnTo>
                    <a:lnTo>
                      <a:pt x="210" y="160"/>
                    </a:lnTo>
                    <a:lnTo>
                      <a:pt x="210" y="160"/>
                    </a:lnTo>
                    <a:lnTo>
                      <a:pt x="211" y="161"/>
                    </a:lnTo>
                    <a:lnTo>
                      <a:pt x="211" y="161"/>
                    </a:lnTo>
                    <a:lnTo>
                      <a:pt x="212" y="162"/>
                    </a:lnTo>
                    <a:lnTo>
                      <a:pt x="214" y="162"/>
                    </a:lnTo>
                    <a:lnTo>
                      <a:pt x="214" y="162"/>
                    </a:lnTo>
                    <a:lnTo>
                      <a:pt x="215" y="161"/>
                    </a:lnTo>
                    <a:lnTo>
                      <a:pt x="216" y="160"/>
                    </a:lnTo>
                    <a:lnTo>
                      <a:pt x="218" y="158"/>
                    </a:lnTo>
                    <a:lnTo>
                      <a:pt x="219" y="157"/>
                    </a:lnTo>
                    <a:lnTo>
                      <a:pt x="219" y="157"/>
                    </a:lnTo>
                    <a:lnTo>
                      <a:pt x="223" y="157"/>
                    </a:lnTo>
                    <a:lnTo>
                      <a:pt x="225" y="156"/>
                    </a:lnTo>
                    <a:lnTo>
                      <a:pt x="226" y="154"/>
                    </a:lnTo>
                    <a:lnTo>
                      <a:pt x="226" y="154"/>
                    </a:lnTo>
                    <a:lnTo>
                      <a:pt x="228" y="151"/>
                    </a:lnTo>
                    <a:lnTo>
                      <a:pt x="231" y="150"/>
                    </a:lnTo>
                    <a:lnTo>
                      <a:pt x="231" y="150"/>
                    </a:lnTo>
                    <a:lnTo>
                      <a:pt x="235" y="148"/>
                    </a:lnTo>
                    <a:lnTo>
                      <a:pt x="235" y="147"/>
                    </a:lnTo>
                    <a:lnTo>
                      <a:pt x="235" y="146"/>
                    </a:lnTo>
                    <a:lnTo>
                      <a:pt x="235" y="146"/>
                    </a:lnTo>
                    <a:lnTo>
                      <a:pt x="233" y="144"/>
                    </a:lnTo>
                    <a:lnTo>
                      <a:pt x="233" y="143"/>
                    </a:lnTo>
                    <a:lnTo>
                      <a:pt x="234" y="141"/>
                    </a:lnTo>
                    <a:lnTo>
                      <a:pt x="234" y="14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6" name="フリーフォーム 135">
                <a:extLst>
                  <a:ext uri="{FF2B5EF4-FFF2-40B4-BE49-F238E27FC236}">
                    <a16:creationId xmlns:a16="http://schemas.microsoft.com/office/drawing/2014/main" id="{00000000-0008-0000-0000-0000DA050000}"/>
                  </a:ext>
                </a:extLst>
              </p:cNvPr>
              <p:cNvSpPr>
                <a:spLocks/>
              </p:cNvSpPr>
              <p:nvPr/>
            </p:nvSpPr>
            <p:spPr bwMode="auto">
              <a:xfrm>
                <a:off x="697" y="700"/>
                <a:ext cx="24" cy="26"/>
              </a:xfrm>
              <a:custGeom>
                <a:avLst/>
                <a:gdLst>
                  <a:gd name="T0" fmla="*/ 209 w 215"/>
                  <a:gd name="T1" fmla="*/ 58 h 238"/>
                  <a:gd name="T2" fmla="*/ 205 w 215"/>
                  <a:gd name="T3" fmla="*/ 37 h 238"/>
                  <a:gd name="T4" fmla="*/ 212 w 215"/>
                  <a:gd name="T5" fmla="*/ 6 h 238"/>
                  <a:gd name="T6" fmla="*/ 7 w 215"/>
                  <a:gd name="T7" fmla="*/ 6 h 238"/>
                  <a:gd name="T8" fmla="*/ 2 w 215"/>
                  <a:gd name="T9" fmla="*/ 29 h 238"/>
                  <a:gd name="T10" fmla="*/ 0 w 215"/>
                  <a:gd name="T11" fmla="*/ 36 h 238"/>
                  <a:gd name="T12" fmla="*/ 3 w 215"/>
                  <a:gd name="T13" fmla="*/ 44 h 238"/>
                  <a:gd name="T14" fmla="*/ 16 w 215"/>
                  <a:gd name="T15" fmla="*/ 50 h 238"/>
                  <a:gd name="T16" fmla="*/ 35 w 215"/>
                  <a:gd name="T17" fmla="*/ 57 h 238"/>
                  <a:gd name="T18" fmla="*/ 38 w 215"/>
                  <a:gd name="T19" fmla="*/ 62 h 238"/>
                  <a:gd name="T20" fmla="*/ 36 w 215"/>
                  <a:gd name="T21" fmla="*/ 67 h 238"/>
                  <a:gd name="T22" fmla="*/ 49 w 215"/>
                  <a:gd name="T23" fmla="*/ 72 h 238"/>
                  <a:gd name="T24" fmla="*/ 49 w 215"/>
                  <a:gd name="T25" fmla="*/ 91 h 238"/>
                  <a:gd name="T26" fmla="*/ 51 w 215"/>
                  <a:gd name="T27" fmla="*/ 100 h 238"/>
                  <a:gd name="T28" fmla="*/ 53 w 215"/>
                  <a:gd name="T29" fmla="*/ 108 h 238"/>
                  <a:gd name="T30" fmla="*/ 58 w 215"/>
                  <a:gd name="T31" fmla="*/ 119 h 238"/>
                  <a:gd name="T32" fmla="*/ 66 w 215"/>
                  <a:gd name="T33" fmla="*/ 111 h 238"/>
                  <a:gd name="T34" fmla="*/ 82 w 215"/>
                  <a:gd name="T35" fmla="*/ 122 h 238"/>
                  <a:gd name="T36" fmla="*/ 91 w 215"/>
                  <a:gd name="T37" fmla="*/ 122 h 238"/>
                  <a:gd name="T38" fmla="*/ 102 w 215"/>
                  <a:gd name="T39" fmla="*/ 125 h 238"/>
                  <a:gd name="T40" fmla="*/ 106 w 215"/>
                  <a:gd name="T41" fmla="*/ 137 h 238"/>
                  <a:gd name="T42" fmla="*/ 106 w 215"/>
                  <a:gd name="T43" fmla="*/ 148 h 238"/>
                  <a:gd name="T44" fmla="*/ 107 w 215"/>
                  <a:gd name="T45" fmla="*/ 168 h 238"/>
                  <a:gd name="T46" fmla="*/ 102 w 215"/>
                  <a:gd name="T47" fmla="*/ 174 h 238"/>
                  <a:gd name="T48" fmla="*/ 92 w 215"/>
                  <a:gd name="T49" fmla="*/ 186 h 238"/>
                  <a:gd name="T50" fmla="*/ 94 w 215"/>
                  <a:gd name="T51" fmla="*/ 197 h 238"/>
                  <a:gd name="T52" fmla="*/ 106 w 215"/>
                  <a:gd name="T53" fmla="*/ 198 h 238"/>
                  <a:gd name="T54" fmla="*/ 113 w 215"/>
                  <a:gd name="T55" fmla="*/ 209 h 238"/>
                  <a:gd name="T56" fmla="*/ 122 w 215"/>
                  <a:gd name="T57" fmla="*/ 210 h 238"/>
                  <a:gd name="T58" fmla="*/ 116 w 215"/>
                  <a:gd name="T59" fmla="*/ 220 h 238"/>
                  <a:gd name="T60" fmla="*/ 121 w 215"/>
                  <a:gd name="T61" fmla="*/ 228 h 238"/>
                  <a:gd name="T62" fmla="*/ 136 w 215"/>
                  <a:gd name="T63" fmla="*/ 227 h 238"/>
                  <a:gd name="T64" fmla="*/ 145 w 215"/>
                  <a:gd name="T65" fmla="*/ 234 h 238"/>
                  <a:gd name="T66" fmla="*/ 154 w 215"/>
                  <a:gd name="T67" fmla="*/ 236 h 238"/>
                  <a:gd name="T68" fmla="*/ 149 w 215"/>
                  <a:gd name="T69" fmla="*/ 228 h 238"/>
                  <a:gd name="T70" fmla="*/ 155 w 215"/>
                  <a:gd name="T71" fmla="*/ 222 h 238"/>
                  <a:gd name="T72" fmla="*/ 165 w 215"/>
                  <a:gd name="T73" fmla="*/ 213 h 238"/>
                  <a:gd name="T74" fmla="*/ 165 w 215"/>
                  <a:gd name="T75" fmla="*/ 203 h 238"/>
                  <a:gd name="T76" fmla="*/ 163 w 215"/>
                  <a:gd name="T77" fmla="*/ 195 h 238"/>
                  <a:gd name="T78" fmla="*/ 173 w 215"/>
                  <a:gd name="T79" fmla="*/ 188 h 238"/>
                  <a:gd name="T80" fmla="*/ 174 w 215"/>
                  <a:gd name="T81" fmla="*/ 182 h 238"/>
                  <a:gd name="T82" fmla="*/ 172 w 215"/>
                  <a:gd name="T83" fmla="*/ 174 h 238"/>
                  <a:gd name="T84" fmla="*/ 172 w 215"/>
                  <a:gd name="T85" fmla="*/ 166 h 238"/>
                  <a:gd name="T86" fmla="*/ 173 w 215"/>
                  <a:gd name="T87" fmla="*/ 159 h 238"/>
                  <a:gd name="T88" fmla="*/ 178 w 215"/>
                  <a:gd name="T89" fmla="*/ 155 h 238"/>
                  <a:gd name="T90" fmla="*/ 186 w 215"/>
                  <a:gd name="T91" fmla="*/ 142 h 238"/>
                  <a:gd name="T92" fmla="*/ 199 w 215"/>
                  <a:gd name="T93" fmla="*/ 133 h 238"/>
                  <a:gd name="T94" fmla="*/ 202 w 215"/>
                  <a:gd name="T95" fmla="*/ 127 h 238"/>
                  <a:gd name="T96" fmla="*/ 204 w 215"/>
                  <a:gd name="T97" fmla="*/ 124 h 238"/>
                  <a:gd name="T98" fmla="*/ 204 w 215"/>
                  <a:gd name="T99" fmla="*/ 118 h 238"/>
                  <a:gd name="T100" fmla="*/ 202 w 215"/>
                  <a:gd name="T101" fmla="*/ 109 h 238"/>
                  <a:gd name="T102" fmla="*/ 205 w 215"/>
                  <a:gd name="T103" fmla="*/ 105 h 238"/>
                  <a:gd name="T104" fmla="*/ 205 w 215"/>
                  <a:gd name="T105" fmla="*/ 99 h 238"/>
                  <a:gd name="T106" fmla="*/ 209 w 215"/>
                  <a:gd name="T107" fmla="*/ 84 h 238"/>
                  <a:gd name="T108" fmla="*/ 214 w 215"/>
                  <a:gd name="T109" fmla="*/ 71 h 238"/>
                  <a:gd name="T110" fmla="*/ 212 w 215"/>
                  <a:gd name="T111" fmla="*/ 6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5" h="238">
                    <a:moveTo>
                      <a:pt x="212" y="63"/>
                    </a:moveTo>
                    <a:lnTo>
                      <a:pt x="212" y="63"/>
                    </a:lnTo>
                    <a:lnTo>
                      <a:pt x="211" y="60"/>
                    </a:lnTo>
                    <a:lnTo>
                      <a:pt x="209" y="58"/>
                    </a:lnTo>
                    <a:lnTo>
                      <a:pt x="209" y="58"/>
                    </a:lnTo>
                    <a:lnTo>
                      <a:pt x="206" y="55"/>
                    </a:lnTo>
                    <a:lnTo>
                      <a:pt x="204" y="52"/>
                    </a:lnTo>
                    <a:lnTo>
                      <a:pt x="203" y="50"/>
                    </a:lnTo>
                    <a:lnTo>
                      <a:pt x="203" y="50"/>
                    </a:lnTo>
                    <a:lnTo>
                      <a:pt x="205" y="37"/>
                    </a:lnTo>
                    <a:lnTo>
                      <a:pt x="208" y="20"/>
                    </a:lnTo>
                    <a:lnTo>
                      <a:pt x="208" y="20"/>
                    </a:lnTo>
                    <a:lnTo>
                      <a:pt x="210" y="11"/>
                    </a:lnTo>
                    <a:lnTo>
                      <a:pt x="212" y="6"/>
                    </a:lnTo>
                    <a:lnTo>
                      <a:pt x="212" y="6"/>
                    </a:lnTo>
                    <a:lnTo>
                      <a:pt x="215" y="0"/>
                    </a:lnTo>
                    <a:lnTo>
                      <a:pt x="4" y="0"/>
                    </a:lnTo>
                    <a:lnTo>
                      <a:pt x="4" y="0"/>
                    </a:lnTo>
                    <a:lnTo>
                      <a:pt x="7" y="6"/>
                    </a:lnTo>
                    <a:lnTo>
                      <a:pt x="7" y="6"/>
                    </a:lnTo>
                    <a:lnTo>
                      <a:pt x="8" y="9"/>
                    </a:lnTo>
                    <a:lnTo>
                      <a:pt x="8" y="13"/>
                    </a:lnTo>
                    <a:lnTo>
                      <a:pt x="5" y="23"/>
                    </a:lnTo>
                    <a:lnTo>
                      <a:pt x="5" y="23"/>
                    </a:lnTo>
                    <a:lnTo>
                      <a:pt x="2" y="29"/>
                    </a:lnTo>
                    <a:lnTo>
                      <a:pt x="2" y="31"/>
                    </a:lnTo>
                    <a:lnTo>
                      <a:pt x="2" y="32"/>
                    </a:lnTo>
                    <a:lnTo>
                      <a:pt x="2" y="32"/>
                    </a:lnTo>
                    <a:lnTo>
                      <a:pt x="2" y="34"/>
                    </a:lnTo>
                    <a:lnTo>
                      <a:pt x="0" y="36"/>
                    </a:lnTo>
                    <a:lnTo>
                      <a:pt x="0" y="36"/>
                    </a:lnTo>
                    <a:lnTo>
                      <a:pt x="0" y="40"/>
                    </a:lnTo>
                    <a:lnTo>
                      <a:pt x="0" y="43"/>
                    </a:lnTo>
                    <a:lnTo>
                      <a:pt x="0" y="43"/>
                    </a:lnTo>
                    <a:lnTo>
                      <a:pt x="3" y="44"/>
                    </a:lnTo>
                    <a:lnTo>
                      <a:pt x="6" y="45"/>
                    </a:lnTo>
                    <a:lnTo>
                      <a:pt x="11" y="47"/>
                    </a:lnTo>
                    <a:lnTo>
                      <a:pt x="11" y="47"/>
                    </a:lnTo>
                    <a:lnTo>
                      <a:pt x="13" y="47"/>
                    </a:lnTo>
                    <a:lnTo>
                      <a:pt x="16" y="50"/>
                    </a:lnTo>
                    <a:lnTo>
                      <a:pt x="16" y="50"/>
                    </a:lnTo>
                    <a:lnTo>
                      <a:pt x="19" y="52"/>
                    </a:lnTo>
                    <a:lnTo>
                      <a:pt x="24" y="53"/>
                    </a:lnTo>
                    <a:lnTo>
                      <a:pt x="24" y="53"/>
                    </a:lnTo>
                    <a:lnTo>
                      <a:pt x="35" y="57"/>
                    </a:lnTo>
                    <a:lnTo>
                      <a:pt x="38" y="59"/>
                    </a:lnTo>
                    <a:lnTo>
                      <a:pt x="39" y="60"/>
                    </a:lnTo>
                    <a:lnTo>
                      <a:pt x="39" y="61"/>
                    </a:lnTo>
                    <a:lnTo>
                      <a:pt x="39" y="61"/>
                    </a:lnTo>
                    <a:lnTo>
                      <a:pt x="38" y="62"/>
                    </a:lnTo>
                    <a:lnTo>
                      <a:pt x="37" y="63"/>
                    </a:lnTo>
                    <a:lnTo>
                      <a:pt x="36" y="63"/>
                    </a:lnTo>
                    <a:lnTo>
                      <a:pt x="35" y="64"/>
                    </a:lnTo>
                    <a:lnTo>
                      <a:pt x="35" y="64"/>
                    </a:lnTo>
                    <a:lnTo>
                      <a:pt x="36" y="67"/>
                    </a:lnTo>
                    <a:lnTo>
                      <a:pt x="37" y="69"/>
                    </a:lnTo>
                    <a:lnTo>
                      <a:pt x="39" y="70"/>
                    </a:lnTo>
                    <a:lnTo>
                      <a:pt x="39" y="70"/>
                    </a:lnTo>
                    <a:lnTo>
                      <a:pt x="49" y="72"/>
                    </a:lnTo>
                    <a:lnTo>
                      <a:pt x="49" y="72"/>
                    </a:lnTo>
                    <a:lnTo>
                      <a:pt x="48" y="78"/>
                    </a:lnTo>
                    <a:lnTo>
                      <a:pt x="48" y="83"/>
                    </a:lnTo>
                    <a:lnTo>
                      <a:pt x="48" y="88"/>
                    </a:lnTo>
                    <a:lnTo>
                      <a:pt x="48" y="88"/>
                    </a:lnTo>
                    <a:lnTo>
                      <a:pt x="49" y="91"/>
                    </a:lnTo>
                    <a:lnTo>
                      <a:pt x="51" y="93"/>
                    </a:lnTo>
                    <a:lnTo>
                      <a:pt x="52" y="95"/>
                    </a:lnTo>
                    <a:lnTo>
                      <a:pt x="52" y="97"/>
                    </a:lnTo>
                    <a:lnTo>
                      <a:pt x="52" y="97"/>
                    </a:lnTo>
                    <a:lnTo>
                      <a:pt x="51" y="100"/>
                    </a:lnTo>
                    <a:lnTo>
                      <a:pt x="50" y="103"/>
                    </a:lnTo>
                    <a:lnTo>
                      <a:pt x="50" y="105"/>
                    </a:lnTo>
                    <a:lnTo>
                      <a:pt x="50" y="105"/>
                    </a:lnTo>
                    <a:lnTo>
                      <a:pt x="52" y="107"/>
                    </a:lnTo>
                    <a:lnTo>
                      <a:pt x="53" y="108"/>
                    </a:lnTo>
                    <a:lnTo>
                      <a:pt x="55" y="109"/>
                    </a:lnTo>
                    <a:lnTo>
                      <a:pt x="56" y="111"/>
                    </a:lnTo>
                    <a:lnTo>
                      <a:pt x="56" y="111"/>
                    </a:lnTo>
                    <a:lnTo>
                      <a:pt x="57" y="116"/>
                    </a:lnTo>
                    <a:lnTo>
                      <a:pt x="58" y="119"/>
                    </a:lnTo>
                    <a:lnTo>
                      <a:pt x="59" y="120"/>
                    </a:lnTo>
                    <a:lnTo>
                      <a:pt x="59" y="119"/>
                    </a:lnTo>
                    <a:lnTo>
                      <a:pt x="59" y="119"/>
                    </a:lnTo>
                    <a:lnTo>
                      <a:pt x="63" y="113"/>
                    </a:lnTo>
                    <a:lnTo>
                      <a:pt x="66" y="111"/>
                    </a:lnTo>
                    <a:lnTo>
                      <a:pt x="68" y="110"/>
                    </a:lnTo>
                    <a:lnTo>
                      <a:pt x="68" y="110"/>
                    </a:lnTo>
                    <a:lnTo>
                      <a:pt x="71" y="111"/>
                    </a:lnTo>
                    <a:lnTo>
                      <a:pt x="74" y="114"/>
                    </a:lnTo>
                    <a:lnTo>
                      <a:pt x="82" y="122"/>
                    </a:lnTo>
                    <a:lnTo>
                      <a:pt x="82" y="122"/>
                    </a:lnTo>
                    <a:lnTo>
                      <a:pt x="85" y="124"/>
                    </a:lnTo>
                    <a:lnTo>
                      <a:pt x="86" y="124"/>
                    </a:lnTo>
                    <a:lnTo>
                      <a:pt x="91" y="122"/>
                    </a:lnTo>
                    <a:lnTo>
                      <a:pt x="91" y="122"/>
                    </a:lnTo>
                    <a:lnTo>
                      <a:pt x="96" y="119"/>
                    </a:lnTo>
                    <a:lnTo>
                      <a:pt x="98" y="119"/>
                    </a:lnTo>
                    <a:lnTo>
                      <a:pt x="99" y="120"/>
                    </a:lnTo>
                    <a:lnTo>
                      <a:pt x="99" y="120"/>
                    </a:lnTo>
                    <a:lnTo>
                      <a:pt x="102" y="125"/>
                    </a:lnTo>
                    <a:lnTo>
                      <a:pt x="104" y="129"/>
                    </a:lnTo>
                    <a:lnTo>
                      <a:pt x="104" y="129"/>
                    </a:lnTo>
                    <a:lnTo>
                      <a:pt x="104" y="133"/>
                    </a:lnTo>
                    <a:lnTo>
                      <a:pt x="106" y="137"/>
                    </a:lnTo>
                    <a:lnTo>
                      <a:pt x="106" y="137"/>
                    </a:lnTo>
                    <a:lnTo>
                      <a:pt x="109" y="141"/>
                    </a:lnTo>
                    <a:lnTo>
                      <a:pt x="110" y="143"/>
                    </a:lnTo>
                    <a:lnTo>
                      <a:pt x="109" y="145"/>
                    </a:lnTo>
                    <a:lnTo>
                      <a:pt x="109" y="145"/>
                    </a:lnTo>
                    <a:lnTo>
                      <a:pt x="106" y="148"/>
                    </a:lnTo>
                    <a:lnTo>
                      <a:pt x="105" y="150"/>
                    </a:lnTo>
                    <a:lnTo>
                      <a:pt x="105" y="152"/>
                    </a:lnTo>
                    <a:lnTo>
                      <a:pt x="105" y="152"/>
                    </a:lnTo>
                    <a:lnTo>
                      <a:pt x="107" y="162"/>
                    </a:lnTo>
                    <a:lnTo>
                      <a:pt x="107" y="168"/>
                    </a:lnTo>
                    <a:lnTo>
                      <a:pt x="107" y="170"/>
                    </a:lnTo>
                    <a:lnTo>
                      <a:pt x="106" y="172"/>
                    </a:lnTo>
                    <a:lnTo>
                      <a:pt x="106" y="172"/>
                    </a:lnTo>
                    <a:lnTo>
                      <a:pt x="104" y="173"/>
                    </a:lnTo>
                    <a:lnTo>
                      <a:pt x="102" y="174"/>
                    </a:lnTo>
                    <a:lnTo>
                      <a:pt x="99" y="175"/>
                    </a:lnTo>
                    <a:lnTo>
                      <a:pt x="96" y="178"/>
                    </a:lnTo>
                    <a:lnTo>
                      <a:pt x="96" y="178"/>
                    </a:lnTo>
                    <a:lnTo>
                      <a:pt x="94" y="182"/>
                    </a:lnTo>
                    <a:lnTo>
                      <a:pt x="92" y="186"/>
                    </a:lnTo>
                    <a:lnTo>
                      <a:pt x="89" y="195"/>
                    </a:lnTo>
                    <a:lnTo>
                      <a:pt x="89" y="195"/>
                    </a:lnTo>
                    <a:lnTo>
                      <a:pt x="91" y="195"/>
                    </a:lnTo>
                    <a:lnTo>
                      <a:pt x="91" y="195"/>
                    </a:lnTo>
                    <a:lnTo>
                      <a:pt x="94" y="197"/>
                    </a:lnTo>
                    <a:lnTo>
                      <a:pt x="96" y="198"/>
                    </a:lnTo>
                    <a:lnTo>
                      <a:pt x="99" y="198"/>
                    </a:lnTo>
                    <a:lnTo>
                      <a:pt x="99" y="198"/>
                    </a:lnTo>
                    <a:lnTo>
                      <a:pt x="104" y="198"/>
                    </a:lnTo>
                    <a:lnTo>
                      <a:pt x="106" y="198"/>
                    </a:lnTo>
                    <a:lnTo>
                      <a:pt x="107" y="200"/>
                    </a:lnTo>
                    <a:lnTo>
                      <a:pt x="107" y="200"/>
                    </a:lnTo>
                    <a:lnTo>
                      <a:pt x="110" y="205"/>
                    </a:lnTo>
                    <a:lnTo>
                      <a:pt x="112" y="207"/>
                    </a:lnTo>
                    <a:lnTo>
                      <a:pt x="113" y="209"/>
                    </a:lnTo>
                    <a:lnTo>
                      <a:pt x="113" y="209"/>
                    </a:lnTo>
                    <a:lnTo>
                      <a:pt x="123" y="209"/>
                    </a:lnTo>
                    <a:lnTo>
                      <a:pt x="123" y="209"/>
                    </a:lnTo>
                    <a:lnTo>
                      <a:pt x="124" y="209"/>
                    </a:lnTo>
                    <a:lnTo>
                      <a:pt x="122" y="210"/>
                    </a:lnTo>
                    <a:lnTo>
                      <a:pt x="119" y="213"/>
                    </a:lnTo>
                    <a:lnTo>
                      <a:pt x="119" y="213"/>
                    </a:lnTo>
                    <a:lnTo>
                      <a:pt x="117" y="216"/>
                    </a:lnTo>
                    <a:lnTo>
                      <a:pt x="116" y="218"/>
                    </a:lnTo>
                    <a:lnTo>
                      <a:pt x="116" y="220"/>
                    </a:lnTo>
                    <a:lnTo>
                      <a:pt x="116" y="220"/>
                    </a:lnTo>
                    <a:lnTo>
                      <a:pt x="118" y="224"/>
                    </a:lnTo>
                    <a:lnTo>
                      <a:pt x="119" y="227"/>
                    </a:lnTo>
                    <a:lnTo>
                      <a:pt x="121" y="228"/>
                    </a:lnTo>
                    <a:lnTo>
                      <a:pt x="121" y="228"/>
                    </a:lnTo>
                    <a:lnTo>
                      <a:pt x="128" y="229"/>
                    </a:lnTo>
                    <a:lnTo>
                      <a:pt x="132" y="229"/>
                    </a:lnTo>
                    <a:lnTo>
                      <a:pt x="134" y="228"/>
                    </a:lnTo>
                    <a:lnTo>
                      <a:pt x="134" y="228"/>
                    </a:lnTo>
                    <a:lnTo>
                      <a:pt x="136" y="227"/>
                    </a:lnTo>
                    <a:lnTo>
                      <a:pt x="138" y="228"/>
                    </a:lnTo>
                    <a:lnTo>
                      <a:pt x="142" y="230"/>
                    </a:lnTo>
                    <a:lnTo>
                      <a:pt x="142" y="230"/>
                    </a:lnTo>
                    <a:lnTo>
                      <a:pt x="143" y="231"/>
                    </a:lnTo>
                    <a:lnTo>
                      <a:pt x="145" y="234"/>
                    </a:lnTo>
                    <a:lnTo>
                      <a:pt x="146" y="237"/>
                    </a:lnTo>
                    <a:lnTo>
                      <a:pt x="148" y="238"/>
                    </a:lnTo>
                    <a:lnTo>
                      <a:pt x="148" y="238"/>
                    </a:lnTo>
                    <a:lnTo>
                      <a:pt x="153" y="237"/>
                    </a:lnTo>
                    <a:lnTo>
                      <a:pt x="154" y="236"/>
                    </a:lnTo>
                    <a:lnTo>
                      <a:pt x="154" y="235"/>
                    </a:lnTo>
                    <a:lnTo>
                      <a:pt x="154" y="235"/>
                    </a:lnTo>
                    <a:lnTo>
                      <a:pt x="151" y="232"/>
                    </a:lnTo>
                    <a:lnTo>
                      <a:pt x="149" y="230"/>
                    </a:lnTo>
                    <a:lnTo>
                      <a:pt x="149" y="228"/>
                    </a:lnTo>
                    <a:lnTo>
                      <a:pt x="149" y="228"/>
                    </a:lnTo>
                    <a:lnTo>
                      <a:pt x="150" y="226"/>
                    </a:lnTo>
                    <a:lnTo>
                      <a:pt x="152" y="225"/>
                    </a:lnTo>
                    <a:lnTo>
                      <a:pt x="154" y="224"/>
                    </a:lnTo>
                    <a:lnTo>
                      <a:pt x="155" y="222"/>
                    </a:lnTo>
                    <a:lnTo>
                      <a:pt x="155" y="222"/>
                    </a:lnTo>
                    <a:lnTo>
                      <a:pt x="157" y="219"/>
                    </a:lnTo>
                    <a:lnTo>
                      <a:pt x="162" y="216"/>
                    </a:lnTo>
                    <a:lnTo>
                      <a:pt x="162" y="216"/>
                    </a:lnTo>
                    <a:lnTo>
                      <a:pt x="165" y="213"/>
                    </a:lnTo>
                    <a:lnTo>
                      <a:pt x="167" y="210"/>
                    </a:lnTo>
                    <a:lnTo>
                      <a:pt x="167" y="208"/>
                    </a:lnTo>
                    <a:lnTo>
                      <a:pt x="167" y="208"/>
                    </a:lnTo>
                    <a:lnTo>
                      <a:pt x="166" y="205"/>
                    </a:lnTo>
                    <a:lnTo>
                      <a:pt x="165" y="203"/>
                    </a:lnTo>
                    <a:lnTo>
                      <a:pt x="163" y="200"/>
                    </a:lnTo>
                    <a:lnTo>
                      <a:pt x="163" y="200"/>
                    </a:lnTo>
                    <a:lnTo>
                      <a:pt x="162" y="198"/>
                    </a:lnTo>
                    <a:lnTo>
                      <a:pt x="162" y="197"/>
                    </a:lnTo>
                    <a:lnTo>
                      <a:pt x="163" y="195"/>
                    </a:lnTo>
                    <a:lnTo>
                      <a:pt x="165" y="194"/>
                    </a:lnTo>
                    <a:lnTo>
                      <a:pt x="165" y="194"/>
                    </a:lnTo>
                    <a:lnTo>
                      <a:pt x="170" y="192"/>
                    </a:lnTo>
                    <a:lnTo>
                      <a:pt x="172" y="191"/>
                    </a:lnTo>
                    <a:lnTo>
                      <a:pt x="173" y="188"/>
                    </a:lnTo>
                    <a:lnTo>
                      <a:pt x="173" y="188"/>
                    </a:lnTo>
                    <a:lnTo>
                      <a:pt x="174" y="184"/>
                    </a:lnTo>
                    <a:lnTo>
                      <a:pt x="174" y="183"/>
                    </a:lnTo>
                    <a:lnTo>
                      <a:pt x="174" y="182"/>
                    </a:lnTo>
                    <a:lnTo>
                      <a:pt x="174" y="182"/>
                    </a:lnTo>
                    <a:lnTo>
                      <a:pt x="171" y="179"/>
                    </a:lnTo>
                    <a:lnTo>
                      <a:pt x="170" y="178"/>
                    </a:lnTo>
                    <a:lnTo>
                      <a:pt x="170" y="177"/>
                    </a:lnTo>
                    <a:lnTo>
                      <a:pt x="170" y="177"/>
                    </a:lnTo>
                    <a:lnTo>
                      <a:pt x="172" y="174"/>
                    </a:lnTo>
                    <a:lnTo>
                      <a:pt x="172" y="170"/>
                    </a:lnTo>
                    <a:lnTo>
                      <a:pt x="172" y="170"/>
                    </a:lnTo>
                    <a:lnTo>
                      <a:pt x="172" y="169"/>
                    </a:lnTo>
                    <a:lnTo>
                      <a:pt x="172" y="166"/>
                    </a:lnTo>
                    <a:lnTo>
                      <a:pt x="172" y="166"/>
                    </a:lnTo>
                    <a:lnTo>
                      <a:pt x="174" y="164"/>
                    </a:lnTo>
                    <a:lnTo>
                      <a:pt x="174" y="162"/>
                    </a:lnTo>
                    <a:lnTo>
                      <a:pt x="174" y="162"/>
                    </a:lnTo>
                    <a:lnTo>
                      <a:pt x="173" y="160"/>
                    </a:lnTo>
                    <a:lnTo>
                      <a:pt x="173" y="159"/>
                    </a:lnTo>
                    <a:lnTo>
                      <a:pt x="174" y="158"/>
                    </a:lnTo>
                    <a:lnTo>
                      <a:pt x="174" y="158"/>
                    </a:lnTo>
                    <a:lnTo>
                      <a:pt x="177" y="157"/>
                    </a:lnTo>
                    <a:lnTo>
                      <a:pt x="178" y="155"/>
                    </a:lnTo>
                    <a:lnTo>
                      <a:pt x="178" y="155"/>
                    </a:lnTo>
                    <a:lnTo>
                      <a:pt x="180" y="152"/>
                    </a:lnTo>
                    <a:lnTo>
                      <a:pt x="182" y="146"/>
                    </a:lnTo>
                    <a:lnTo>
                      <a:pt x="182" y="146"/>
                    </a:lnTo>
                    <a:lnTo>
                      <a:pt x="184" y="144"/>
                    </a:lnTo>
                    <a:lnTo>
                      <a:pt x="186" y="142"/>
                    </a:lnTo>
                    <a:lnTo>
                      <a:pt x="190" y="138"/>
                    </a:lnTo>
                    <a:lnTo>
                      <a:pt x="190" y="138"/>
                    </a:lnTo>
                    <a:lnTo>
                      <a:pt x="195" y="135"/>
                    </a:lnTo>
                    <a:lnTo>
                      <a:pt x="199" y="133"/>
                    </a:lnTo>
                    <a:lnTo>
                      <a:pt x="199" y="133"/>
                    </a:lnTo>
                    <a:lnTo>
                      <a:pt x="202" y="131"/>
                    </a:lnTo>
                    <a:lnTo>
                      <a:pt x="203" y="130"/>
                    </a:lnTo>
                    <a:lnTo>
                      <a:pt x="204" y="129"/>
                    </a:lnTo>
                    <a:lnTo>
                      <a:pt x="204" y="129"/>
                    </a:lnTo>
                    <a:lnTo>
                      <a:pt x="202" y="127"/>
                    </a:lnTo>
                    <a:lnTo>
                      <a:pt x="202" y="125"/>
                    </a:lnTo>
                    <a:lnTo>
                      <a:pt x="202" y="125"/>
                    </a:lnTo>
                    <a:lnTo>
                      <a:pt x="203" y="124"/>
                    </a:lnTo>
                    <a:lnTo>
                      <a:pt x="203" y="124"/>
                    </a:lnTo>
                    <a:lnTo>
                      <a:pt x="204" y="124"/>
                    </a:lnTo>
                    <a:lnTo>
                      <a:pt x="203" y="123"/>
                    </a:lnTo>
                    <a:lnTo>
                      <a:pt x="203" y="123"/>
                    </a:lnTo>
                    <a:lnTo>
                      <a:pt x="203" y="120"/>
                    </a:lnTo>
                    <a:lnTo>
                      <a:pt x="204" y="118"/>
                    </a:lnTo>
                    <a:lnTo>
                      <a:pt x="204" y="118"/>
                    </a:lnTo>
                    <a:lnTo>
                      <a:pt x="205" y="115"/>
                    </a:lnTo>
                    <a:lnTo>
                      <a:pt x="204" y="113"/>
                    </a:lnTo>
                    <a:lnTo>
                      <a:pt x="204" y="113"/>
                    </a:lnTo>
                    <a:lnTo>
                      <a:pt x="202" y="110"/>
                    </a:lnTo>
                    <a:lnTo>
                      <a:pt x="202" y="109"/>
                    </a:lnTo>
                    <a:lnTo>
                      <a:pt x="203" y="108"/>
                    </a:lnTo>
                    <a:lnTo>
                      <a:pt x="203" y="108"/>
                    </a:lnTo>
                    <a:lnTo>
                      <a:pt x="205" y="107"/>
                    </a:lnTo>
                    <a:lnTo>
                      <a:pt x="206" y="106"/>
                    </a:lnTo>
                    <a:lnTo>
                      <a:pt x="205" y="105"/>
                    </a:lnTo>
                    <a:lnTo>
                      <a:pt x="205" y="105"/>
                    </a:lnTo>
                    <a:lnTo>
                      <a:pt x="204" y="104"/>
                    </a:lnTo>
                    <a:lnTo>
                      <a:pt x="204" y="102"/>
                    </a:lnTo>
                    <a:lnTo>
                      <a:pt x="205" y="99"/>
                    </a:lnTo>
                    <a:lnTo>
                      <a:pt x="205" y="99"/>
                    </a:lnTo>
                    <a:lnTo>
                      <a:pt x="207" y="95"/>
                    </a:lnTo>
                    <a:lnTo>
                      <a:pt x="209" y="92"/>
                    </a:lnTo>
                    <a:lnTo>
                      <a:pt x="209" y="92"/>
                    </a:lnTo>
                    <a:lnTo>
                      <a:pt x="209" y="89"/>
                    </a:lnTo>
                    <a:lnTo>
                      <a:pt x="209" y="84"/>
                    </a:lnTo>
                    <a:lnTo>
                      <a:pt x="209" y="84"/>
                    </a:lnTo>
                    <a:lnTo>
                      <a:pt x="210" y="79"/>
                    </a:lnTo>
                    <a:lnTo>
                      <a:pt x="212" y="74"/>
                    </a:lnTo>
                    <a:lnTo>
                      <a:pt x="212" y="74"/>
                    </a:lnTo>
                    <a:lnTo>
                      <a:pt x="214" y="71"/>
                    </a:lnTo>
                    <a:lnTo>
                      <a:pt x="215" y="70"/>
                    </a:lnTo>
                    <a:lnTo>
                      <a:pt x="214" y="69"/>
                    </a:lnTo>
                    <a:lnTo>
                      <a:pt x="214" y="69"/>
                    </a:lnTo>
                    <a:lnTo>
                      <a:pt x="213" y="67"/>
                    </a:lnTo>
                    <a:lnTo>
                      <a:pt x="212" y="63"/>
                    </a:lnTo>
                    <a:lnTo>
                      <a:pt x="212" y="6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7" name="フリーフォーム 136">
                <a:extLst>
                  <a:ext uri="{FF2B5EF4-FFF2-40B4-BE49-F238E27FC236}">
                    <a16:creationId xmlns:a16="http://schemas.microsoft.com/office/drawing/2014/main" id="{00000000-0008-0000-0000-0000DB050000}"/>
                  </a:ext>
                </a:extLst>
              </p:cNvPr>
              <p:cNvSpPr>
                <a:spLocks/>
              </p:cNvSpPr>
              <p:nvPr/>
            </p:nvSpPr>
            <p:spPr bwMode="auto">
              <a:xfrm>
                <a:off x="666" y="700"/>
                <a:ext cx="44" cy="41"/>
              </a:xfrm>
              <a:custGeom>
                <a:avLst/>
                <a:gdLst>
                  <a:gd name="T0" fmla="*/ 354 w 393"/>
                  <a:gd name="T1" fmla="*/ 111 h 375"/>
                  <a:gd name="T2" fmla="*/ 333 w 393"/>
                  <a:gd name="T3" fmla="*/ 105 h 375"/>
                  <a:gd name="T4" fmla="*/ 322 w 393"/>
                  <a:gd name="T5" fmla="*/ 70 h 375"/>
                  <a:gd name="T6" fmla="*/ 307 w 393"/>
                  <a:gd name="T7" fmla="*/ 53 h 375"/>
                  <a:gd name="T8" fmla="*/ 285 w 393"/>
                  <a:gd name="T9" fmla="*/ 32 h 375"/>
                  <a:gd name="T10" fmla="*/ 46 w 393"/>
                  <a:gd name="T11" fmla="*/ 3 h 375"/>
                  <a:gd name="T12" fmla="*/ 41 w 393"/>
                  <a:gd name="T13" fmla="*/ 13 h 375"/>
                  <a:gd name="T14" fmla="*/ 32 w 393"/>
                  <a:gd name="T15" fmla="*/ 37 h 375"/>
                  <a:gd name="T16" fmla="*/ 41 w 393"/>
                  <a:gd name="T17" fmla="*/ 50 h 375"/>
                  <a:gd name="T18" fmla="*/ 58 w 393"/>
                  <a:gd name="T19" fmla="*/ 66 h 375"/>
                  <a:gd name="T20" fmla="*/ 73 w 393"/>
                  <a:gd name="T21" fmla="*/ 83 h 375"/>
                  <a:gd name="T22" fmla="*/ 83 w 393"/>
                  <a:gd name="T23" fmla="*/ 139 h 375"/>
                  <a:gd name="T24" fmla="*/ 31 w 393"/>
                  <a:gd name="T25" fmla="*/ 192 h 375"/>
                  <a:gd name="T26" fmla="*/ 16 w 393"/>
                  <a:gd name="T27" fmla="*/ 183 h 375"/>
                  <a:gd name="T28" fmla="*/ 1 w 393"/>
                  <a:gd name="T29" fmla="*/ 193 h 375"/>
                  <a:gd name="T30" fmla="*/ 18 w 393"/>
                  <a:gd name="T31" fmla="*/ 206 h 375"/>
                  <a:gd name="T32" fmla="*/ 33 w 393"/>
                  <a:gd name="T33" fmla="*/ 227 h 375"/>
                  <a:gd name="T34" fmla="*/ 37 w 393"/>
                  <a:gd name="T35" fmla="*/ 234 h 375"/>
                  <a:gd name="T36" fmla="*/ 31 w 393"/>
                  <a:gd name="T37" fmla="*/ 249 h 375"/>
                  <a:gd name="T38" fmla="*/ 44 w 393"/>
                  <a:gd name="T39" fmla="*/ 260 h 375"/>
                  <a:gd name="T40" fmla="*/ 68 w 393"/>
                  <a:gd name="T41" fmla="*/ 259 h 375"/>
                  <a:gd name="T42" fmla="*/ 134 w 393"/>
                  <a:gd name="T43" fmla="*/ 279 h 375"/>
                  <a:gd name="T44" fmla="*/ 150 w 393"/>
                  <a:gd name="T45" fmla="*/ 299 h 375"/>
                  <a:gd name="T46" fmla="*/ 163 w 393"/>
                  <a:gd name="T47" fmla="*/ 303 h 375"/>
                  <a:gd name="T48" fmla="*/ 185 w 393"/>
                  <a:gd name="T49" fmla="*/ 290 h 375"/>
                  <a:gd name="T50" fmla="*/ 188 w 393"/>
                  <a:gd name="T51" fmla="*/ 272 h 375"/>
                  <a:gd name="T52" fmla="*/ 179 w 393"/>
                  <a:gd name="T53" fmla="*/ 259 h 375"/>
                  <a:gd name="T54" fmla="*/ 158 w 393"/>
                  <a:gd name="T55" fmla="*/ 222 h 375"/>
                  <a:gd name="T56" fmla="*/ 146 w 393"/>
                  <a:gd name="T57" fmla="*/ 178 h 375"/>
                  <a:gd name="T58" fmla="*/ 151 w 393"/>
                  <a:gd name="T59" fmla="*/ 170 h 375"/>
                  <a:gd name="T60" fmla="*/ 154 w 393"/>
                  <a:gd name="T61" fmla="*/ 159 h 375"/>
                  <a:gd name="T62" fmla="*/ 171 w 393"/>
                  <a:gd name="T63" fmla="*/ 122 h 375"/>
                  <a:gd name="T64" fmla="*/ 188 w 393"/>
                  <a:gd name="T65" fmla="*/ 98 h 375"/>
                  <a:gd name="T66" fmla="*/ 206 w 393"/>
                  <a:gd name="T67" fmla="*/ 70 h 375"/>
                  <a:gd name="T68" fmla="*/ 238 w 393"/>
                  <a:gd name="T69" fmla="*/ 84 h 375"/>
                  <a:gd name="T70" fmla="*/ 259 w 393"/>
                  <a:gd name="T71" fmla="*/ 106 h 375"/>
                  <a:gd name="T72" fmla="*/ 244 w 393"/>
                  <a:gd name="T73" fmla="*/ 131 h 375"/>
                  <a:gd name="T74" fmla="*/ 218 w 393"/>
                  <a:gd name="T75" fmla="*/ 136 h 375"/>
                  <a:gd name="T76" fmla="*/ 215 w 393"/>
                  <a:gd name="T77" fmla="*/ 116 h 375"/>
                  <a:gd name="T78" fmla="*/ 186 w 393"/>
                  <a:gd name="T79" fmla="*/ 115 h 375"/>
                  <a:gd name="T80" fmla="*/ 189 w 393"/>
                  <a:gd name="T81" fmla="*/ 145 h 375"/>
                  <a:gd name="T82" fmla="*/ 213 w 393"/>
                  <a:gd name="T83" fmla="*/ 153 h 375"/>
                  <a:gd name="T84" fmla="*/ 209 w 393"/>
                  <a:gd name="T85" fmla="*/ 175 h 375"/>
                  <a:gd name="T86" fmla="*/ 229 w 393"/>
                  <a:gd name="T87" fmla="*/ 206 h 375"/>
                  <a:gd name="T88" fmla="*/ 241 w 393"/>
                  <a:gd name="T89" fmla="*/ 243 h 375"/>
                  <a:gd name="T90" fmla="*/ 227 w 393"/>
                  <a:gd name="T91" fmla="*/ 287 h 375"/>
                  <a:gd name="T92" fmla="*/ 223 w 393"/>
                  <a:gd name="T93" fmla="*/ 309 h 375"/>
                  <a:gd name="T94" fmla="*/ 193 w 393"/>
                  <a:gd name="T95" fmla="*/ 338 h 375"/>
                  <a:gd name="T96" fmla="*/ 192 w 393"/>
                  <a:gd name="T97" fmla="*/ 355 h 375"/>
                  <a:gd name="T98" fmla="*/ 191 w 393"/>
                  <a:gd name="T99" fmla="*/ 370 h 375"/>
                  <a:gd name="T100" fmla="*/ 205 w 393"/>
                  <a:gd name="T101" fmla="*/ 362 h 375"/>
                  <a:gd name="T102" fmla="*/ 221 w 393"/>
                  <a:gd name="T103" fmla="*/ 354 h 375"/>
                  <a:gd name="T104" fmla="*/ 243 w 393"/>
                  <a:gd name="T105" fmla="*/ 341 h 375"/>
                  <a:gd name="T106" fmla="*/ 287 w 393"/>
                  <a:gd name="T107" fmla="*/ 327 h 375"/>
                  <a:gd name="T108" fmla="*/ 307 w 393"/>
                  <a:gd name="T109" fmla="*/ 311 h 375"/>
                  <a:gd name="T110" fmla="*/ 317 w 393"/>
                  <a:gd name="T111" fmla="*/ 289 h 375"/>
                  <a:gd name="T112" fmla="*/ 350 w 393"/>
                  <a:gd name="T113" fmla="*/ 277 h 375"/>
                  <a:gd name="T114" fmla="*/ 352 w 393"/>
                  <a:gd name="T115" fmla="*/ 268 h 375"/>
                  <a:gd name="T116" fmla="*/ 351 w 393"/>
                  <a:gd name="T117" fmla="*/ 254 h 375"/>
                  <a:gd name="T118" fmla="*/ 323 w 393"/>
                  <a:gd name="T119" fmla="*/ 233 h 375"/>
                  <a:gd name="T120" fmla="*/ 350 w 393"/>
                  <a:gd name="T121" fmla="*/ 193 h 375"/>
                  <a:gd name="T122" fmla="*/ 372 w 393"/>
                  <a:gd name="T123" fmla="*/ 195 h 375"/>
                  <a:gd name="T124" fmla="*/ 388 w 393"/>
                  <a:gd name="T125" fmla="*/ 15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375">
                    <a:moveTo>
                      <a:pt x="387" y="129"/>
                    </a:moveTo>
                    <a:lnTo>
                      <a:pt x="387" y="129"/>
                    </a:lnTo>
                    <a:lnTo>
                      <a:pt x="385" y="125"/>
                    </a:lnTo>
                    <a:lnTo>
                      <a:pt x="382" y="120"/>
                    </a:lnTo>
                    <a:lnTo>
                      <a:pt x="382" y="120"/>
                    </a:lnTo>
                    <a:lnTo>
                      <a:pt x="381" y="119"/>
                    </a:lnTo>
                    <a:lnTo>
                      <a:pt x="379" y="119"/>
                    </a:lnTo>
                    <a:lnTo>
                      <a:pt x="374" y="122"/>
                    </a:lnTo>
                    <a:lnTo>
                      <a:pt x="374" y="122"/>
                    </a:lnTo>
                    <a:lnTo>
                      <a:pt x="369" y="124"/>
                    </a:lnTo>
                    <a:lnTo>
                      <a:pt x="368" y="124"/>
                    </a:lnTo>
                    <a:lnTo>
                      <a:pt x="365" y="122"/>
                    </a:lnTo>
                    <a:lnTo>
                      <a:pt x="365" y="122"/>
                    </a:lnTo>
                    <a:lnTo>
                      <a:pt x="357" y="114"/>
                    </a:lnTo>
                    <a:lnTo>
                      <a:pt x="354" y="111"/>
                    </a:lnTo>
                    <a:lnTo>
                      <a:pt x="351" y="110"/>
                    </a:lnTo>
                    <a:lnTo>
                      <a:pt x="351" y="110"/>
                    </a:lnTo>
                    <a:lnTo>
                      <a:pt x="349" y="111"/>
                    </a:lnTo>
                    <a:lnTo>
                      <a:pt x="346" y="113"/>
                    </a:lnTo>
                    <a:lnTo>
                      <a:pt x="342" y="119"/>
                    </a:lnTo>
                    <a:lnTo>
                      <a:pt x="342" y="119"/>
                    </a:lnTo>
                    <a:lnTo>
                      <a:pt x="342" y="120"/>
                    </a:lnTo>
                    <a:lnTo>
                      <a:pt x="341" y="119"/>
                    </a:lnTo>
                    <a:lnTo>
                      <a:pt x="340" y="116"/>
                    </a:lnTo>
                    <a:lnTo>
                      <a:pt x="339" y="111"/>
                    </a:lnTo>
                    <a:lnTo>
                      <a:pt x="339" y="111"/>
                    </a:lnTo>
                    <a:lnTo>
                      <a:pt x="338" y="109"/>
                    </a:lnTo>
                    <a:lnTo>
                      <a:pt x="336" y="108"/>
                    </a:lnTo>
                    <a:lnTo>
                      <a:pt x="335" y="107"/>
                    </a:lnTo>
                    <a:lnTo>
                      <a:pt x="333" y="105"/>
                    </a:lnTo>
                    <a:lnTo>
                      <a:pt x="333" y="105"/>
                    </a:lnTo>
                    <a:lnTo>
                      <a:pt x="333" y="103"/>
                    </a:lnTo>
                    <a:lnTo>
                      <a:pt x="334" y="100"/>
                    </a:lnTo>
                    <a:lnTo>
                      <a:pt x="335" y="97"/>
                    </a:lnTo>
                    <a:lnTo>
                      <a:pt x="335" y="97"/>
                    </a:lnTo>
                    <a:lnTo>
                      <a:pt x="335" y="95"/>
                    </a:lnTo>
                    <a:lnTo>
                      <a:pt x="334" y="93"/>
                    </a:lnTo>
                    <a:lnTo>
                      <a:pt x="332" y="91"/>
                    </a:lnTo>
                    <a:lnTo>
                      <a:pt x="331" y="88"/>
                    </a:lnTo>
                    <a:lnTo>
                      <a:pt x="331" y="88"/>
                    </a:lnTo>
                    <a:lnTo>
                      <a:pt x="331" y="83"/>
                    </a:lnTo>
                    <a:lnTo>
                      <a:pt x="331" y="78"/>
                    </a:lnTo>
                    <a:lnTo>
                      <a:pt x="332" y="72"/>
                    </a:lnTo>
                    <a:lnTo>
                      <a:pt x="332" y="72"/>
                    </a:lnTo>
                    <a:lnTo>
                      <a:pt x="322" y="70"/>
                    </a:lnTo>
                    <a:lnTo>
                      <a:pt x="322" y="70"/>
                    </a:lnTo>
                    <a:lnTo>
                      <a:pt x="320" y="69"/>
                    </a:lnTo>
                    <a:lnTo>
                      <a:pt x="319" y="67"/>
                    </a:lnTo>
                    <a:lnTo>
                      <a:pt x="318" y="64"/>
                    </a:lnTo>
                    <a:lnTo>
                      <a:pt x="318" y="64"/>
                    </a:lnTo>
                    <a:lnTo>
                      <a:pt x="319" y="63"/>
                    </a:lnTo>
                    <a:lnTo>
                      <a:pt x="320" y="63"/>
                    </a:lnTo>
                    <a:lnTo>
                      <a:pt x="321" y="62"/>
                    </a:lnTo>
                    <a:lnTo>
                      <a:pt x="322" y="61"/>
                    </a:lnTo>
                    <a:lnTo>
                      <a:pt x="322" y="61"/>
                    </a:lnTo>
                    <a:lnTo>
                      <a:pt x="322" y="60"/>
                    </a:lnTo>
                    <a:lnTo>
                      <a:pt x="321" y="59"/>
                    </a:lnTo>
                    <a:lnTo>
                      <a:pt x="318" y="57"/>
                    </a:lnTo>
                    <a:lnTo>
                      <a:pt x="307" y="53"/>
                    </a:lnTo>
                    <a:lnTo>
                      <a:pt x="307" y="53"/>
                    </a:lnTo>
                    <a:lnTo>
                      <a:pt x="302" y="52"/>
                    </a:lnTo>
                    <a:lnTo>
                      <a:pt x="299" y="50"/>
                    </a:lnTo>
                    <a:lnTo>
                      <a:pt x="299" y="50"/>
                    </a:lnTo>
                    <a:lnTo>
                      <a:pt x="296" y="47"/>
                    </a:lnTo>
                    <a:lnTo>
                      <a:pt x="294" y="47"/>
                    </a:lnTo>
                    <a:lnTo>
                      <a:pt x="294" y="47"/>
                    </a:lnTo>
                    <a:lnTo>
                      <a:pt x="289" y="45"/>
                    </a:lnTo>
                    <a:lnTo>
                      <a:pt x="286" y="44"/>
                    </a:lnTo>
                    <a:lnTo>
                      <a:pt x="283" y="43"/>
                    </a:lnTo>
                    <a:lnTo>
                      <a:pt x="283" y="43"/>
                    </a:lnTo>
                    <a:lnTo>
                      <a:pt x="283" y="40"/>
                    </a:lnTo>
                    <a:lnTo>
                      <a:pt x="283" y="36"/>
                    </a:lnTo>
                    <a:lnTo>
                      <a:pt x="283" y="36"/>
                    </a:lnTo>
                    <a:lnTo>
                      <a:pt x="285" y="34"/>
                    </a:lnTo>
                    <a:lnTo>
                      <a:pt x="285" y="32"/>
                    </a:lnTo>
                    <a:lnTo>
                      <a:pt x="285" y="32"/>
                    </a:lnTo>
                    <a:lnTo>
                      <a:pt x="285" y="31"/>
                    </a:lnTo>
                    <a:lnTo>
                      <a:pt x="285" y="29"/>
                    </a:lnTo>
                    <a:lnTo>
                      <a:pt x="288" y="23"/>
                    </a:lnTo>
                    <a:lnTo>
                      <a:pt x="288" y="23"/>
                    </a:lnTo>
                    <a:lnTo>
                      <a:pt x="291" y="13"/>
                    </a:lnTo>
                    <a:lnTo>
                      <a:pt x="291" y="9"/>
                    </a:lnTo>
                    <a:lnTo>
                      <a:pt x="290" y="6"/>
                    </a:lnTo>
                    <a:lnTo>
                      <a:pt x="290" y="6"/>
                    </a:lnTo>
                    <a:lnTo>
                      <a:pt x="287" y="0"/>
                    </a:lnTo>
                    <a:lnTo>
                      <a:pt x="49" y="0"/>
                    </a:lnTo>
                    <a:lnTo>
                      <a:pt x="49" y="0"/>
                    </a:lnTo>
                    <a:lnTo>
                      <a:pt x="49" y="1"/>
                    </a:lnTo>
                    <a:lnTo>
                      <a:pt x="49" y="1"/>
                    </a:lnTo>
                    <a:lnTo>
                      <a:pt x="46" y="3"/>
                    </a:lnTo>
                    <a:lnTo>
                      <a:pt x="46" y="3"/>
                    </a:lnTo>
                    <a:lnTo>
                      <a:pt x="45" y="4"/>
                    </a:lnTo>
                    <a:lnTo>
                      <a:pt x="44" y="6"/>
                    </a:lnTo>
                    <a:lnTo>
                      <a:pt x="44" y="6"/>
                    </a:lnTo>
                    <a:lnTo>
                      <a:pt x="43" y="7"/>
                    </a:lnTo>
                    <a:lnTo>
                      <a:pt x="43" y="8"/>
                    </a:lnTo>
                    <a:lnTo>
                      <a:pt x="43" y="8"/>
                    </a:lnTo>
                    <a:lnTo>
                      <a:pt x="44" y="11"/>
                    </a:lnTo>
                    <a:lnTo>
                      <a:pt x="46" y="13"/>
                    </a:lnTo>
                    <a:lnTo>
                      <a:pt x="48" y="15"/>
                    </a:lnTo>
                    <a:lnTo>
                      <a:pt x="48" y="15"/>
                    </a:lnTo>
                    <a:lnTo>
                      <a:pt x="48" y="16"/>
                    </a:lnTo>
                    <a:lnTo>
                      <a:pt x="46" y="15"/>
                    </a:lnTo>
                    <a:lnTo>
                      <a:pt x="41" y="13"/>
                    </a:lnTo>
                    <a:lnTo>
                      <a:pt x="41" y="13"/>
                    </a:lnTo>
                    <a:lnTo>
                      <a:pt x="41" y="15"/>
                    </a:lnTo>
                    <a:lnTo>
                      <a:pt x="40" y="17"/>
                    </a:lnTo>
                    <a:lnTo>
                      <a:pt x="39" y="20"/>
                    </a:lnTo>
                    <a:lnTo>
                      <a:pt x="37" y="23"/>
                    </a:lnTo>
                    <a:lnTo>
                      <a:pt x="37" y="23"/>
                    </a:lnTo>
                    <a:lnTo>
                      <a:pt x="34" y="25"/>
                    </a:lnTo>
                    <a:lnTo>
                      <a:pt x="33" y="27"/>
                    </a:lnTo>
                    <a:lnTo>
                      <a:pt x="33" y="27"/>
                    </a:lnTo>
                    <a:lnTo>
                      <a:pt x="34" y="29"/>
                    </a:lnTo>
                    <a:lnTo>
                      <a:pt x="34" y="30"/>
                    </a:lnTo>
                    <a:lnTo>
                      <a:pt x="33" y="31"/>
                    </a:lnTo>
                    <a:lnTo>
                      <a:pt x="33" y="31"/>
                    </a:lnTo>
                    <a:lnTo>
                      <a:pt x="31" y="34"/>
                    </a:lnTo>
                    <a:lnTo>
                      <a:pt x="31" y="35"/>
                    </a:lnTo>
                    <a:lnTo>
                      <a:pt x="32" y="37"/>
                    </a:lnTo>
                    <a:lnTo>
                      <a:pt x="32" y="37"/>
                    </a:lnTo>
                    <a:lnTo>
                      <a:pt x="33" y="39"/>
                    </a:lnTo>
                    <a:lnTo>
                      <a:pt x="35" y="41"/>
                    </a:lnTo>
                    <a:lnTo>
                      <a:pt x="35" y="41"/>
                    </a:lnTo>
                    <a:lnTo>
                      <a:pt x="37" y="44"/>
                    </a:lnTo>
                    <a:lnTo>
                      <a:pt x="37" y="46"/>
                    </a:lnTo>
                    <a:lnTo>
                      <a:pt x="38" y="48"/>
                    </a:lnTo>
                    <a:lnTo>
                      <a:pt x="38" y="48"/>
                    </a:lnTo>
                    <a:lnTo>
                      <a:pt x="37" y="52"/>
                    </a:lnTo>
                    <a:lnTo>
                      <a:pt x="37" y="53"/>
                    </a:lnTo>
                    <a:lnTo>
                      <a:pt x="38" y="53"/>
                    </a:lnTo>
                    <a:lnTo>
                      <a:pt x="38" y="53"/>
                    </a:lnTo>
                    <a:lnTo>
                      <a:pt x="39" y="53"/>
                    </a:lnTo>
                    <a:lnTo>
                      <a:pt x="40" y="51"/>
                    </a:lnTo>
                    <a:lnTo>
                      <a:pt x="41" y="50"/>
                    </a:lnTo>
                    <a:lnTo>
                      <a:pt x="43" y="50"/>
                    </a:lnTo>
                    <a:lnTo>
                      <a:pt x="43" y="50"/>
                    </a:lnTo>
                    <a:lnTo>
                      <a:pt x="45" y="51"/>
                    </a:lnTo>
                    <a:lnTo>
                      <a:pt x="47" y="52"/>
                    </a:lnTo>
                    <a:lnTo>
                      <a:pt x="48" y="52"/>
                    </a:lnTo>
                    <a:lnTo>
                      <a:pt x="50" y="55"/>
                    </a:lnTo>
                    <a:lnTo>
                      <a:pt x="50" y="55"/>
                    </a:lnTo>
                    <a:lnTo>
                      <a:pt x="51" y="57"/>
                    </a:lnTo>
                    <a:lnTo>
                      <a:pt x="51" y="59"/>
                    </a:lnTo>
                    <a:lnTo>
                      <a:pt x="53" y="60"/>
                    </a:lnTo>
                    <a:lnTo>
                      <a:pt x="53" y="60"/>
                    </a:lnTo>
                    <a:lnTo>
                      <a:pt x="56" y="62"/>
                    </a:lnTo>
                    <a:lnTo>
                      <a:pt x="58" y="64"/>
                    </a:lnTo>
                    <a:lnTo>
                      <a:pt x="58" y="64"/>
                    </a:lnTo>
                    <a:lnTo>
                      <a:pt x="58" y="66"/>
                    </a:lnTo>
                    <a:lnTo>
                      <a:pt x="60" y="66"/>
                    </a:lnTo>
                    <a:lnTo>
                      <a:pt x="62" y="67"/>
                    </a:lnTo>
                    <a:lnTo>
                      <a:pt x="62" y="67"/>
                    </a:lnTo>
                    <a:lnTo>
                      <a:pt x="62" y="68"/>
                    </a:lnTo>
                    <a:lnTo>
                      <a:pt x="62" y="70"/>
                    </a:lnTo>
                    <a:lnTo>
                      <a:pt x="62" y="70"/>
                    </a:lnTo>
                    <a:lnTo>
                      <a:pt x="61" y="71"/>
                    </a:lnTo>
                    <a:lnTo>
                      <a:pt x="63" y="72"/>
                    </a:lnTo>
                    <a:lnTo>
                      <a:pt x="63" y="72"/>
                    </a:lnTo>
                    <a:lnTo>
                      <a:pt x="66" y="73"/>
                    </a:lnTo>
                    <a:lnTo>
                      <a:pt x="68" y="75"/>
                    </a:lnTo>
                    <a:lnTo>
                      <a:pt x="69" y="76"/>
                    </a:lnTo>
                    <a:lnTo>
                      <a:pt x="69" y="76"/>
                    </a:lnTo>
                    <a:lnTo>
                      <a:pt x="71" y="80"/>
                    </a:lnTo>
                    <a:lnTo>
                      <a:pt x="73" y="83"/>
                    </a:lnTo>
                    <a:lnTo>
                      <a:pt x="73" y="83"/>
                    </a:lnTo>
                    <a:lnTo>
                      <a:pt x="73" y="89"/>
                    </a:lnTo>
                    <a:lnTo>
                      <a:pt x="74" y="91"/>
                    </a:lnTo>
                    <a:lnTo>
                      <a:pt x="75" y="92"/>
                    </a:lnTo>
                    <a:lnTo>
                      <a:pt x="75" y="92"/>
                    </a:lnTo>
                    <a:lnTo>
                      <a:pt x="78" y="93"/>
                    </a:lnTo>
                    <a:lnTo>
                      <a:pt x="79" y="95"/>
                    </a:lnTo>
                    <a:lnTo>
                      <a:pt x="79" y="95"/>
                    </a:lnTo>
                    <a:lnTo>
                      <a:pt x="82" y="100"/>
                    </a:lnTo>
                    <a:lnTo>
                      <a:pt x="84" y="108"/>
                    </a:lnTo>
                    <a:lnTo>
                      <a:pt x="85" y="116"/>
                    </a:lnTo>
                    <a:lnTo>
                      <a:pt x="85" y="122"/>
                    </a:lnTo>
                    <a:lnTo>
                      <a:pt x="85" y="122"/>
                    </a:lnTo>
                    <a:lnTo>
                      <a:pt x="85" y="128"/>
                    </a:lnTo>
                    <a:lnTo>
                      <a:pt x="83" y="139"/>
                    </a:lnTo>
                    <a:lnTo>
                      <a:pt x="79" y="154"/>
                    </a:lnTo>
                    <a:lnTo>
                      <a:pt x="77" y="161"/>
                    </a:lnTo>
                    <a:lnTo>
                      <a:pt x="73" y="168"/>
                    </a:lnTo>
                    <a:lnTo>
                      <a:pt x="73" y="168"/>
                    </a:lnTo>
                    <a:lnTo>
                      <a:pt x="65" y="180"/>
                    </a:lnTo>
                    <a:lnTo>
                      <a:pt x="57" y="189"/>
                    </a:lnTo>
                    <a:lnTo>
                      <a:pt x="51" y="193"/>
                    </a:lnTo>
                    <a:lnTo>
                      <a:pt x="47" y="195"/>
                    </a:lnTo>
                    <a:lnTo>
                      <a:pt x="47" y="195"/>
                    </a:lnTo>
                    <a:lnTo>
                      <a:pt x="39" y="197"/>
                    </a:lnTo>
                    <a:lnTo>
                      <a:pt x="37" y="198"/>
                    </a:lnTo>
                    <a:lnTo>
                      <a:pt x="36" y="197"/>
                    </a:lnTo>
                    <a:lnTo>
                      <a:pt x="36" y="197"/>
                    </a:lnTo>
                    <a:lnTo>
                      <a:pt x="32" y="194"/>
                    </a:lnTo>
                    <a:lnTo>
                      <a:pt x="31" y="192"/>
                    </a:lnTo>
                    <a:lnTo>
                      <a:pt x="30" y="191"/>
                    </a:lnTo>
                    <a:lnTo>
                      <a:pt x="30" y="191"/>
                    </a:lnTo>
                    <a:lnTo>
                      <a:pt x="31" y="188"/>
                    </a:lnTo>
                    <a:lnTo>
                      <a:pt x="32" y="187"/>
                    </a:lnTo>
                    <a:lnTo>
                      <a:pt x="31" y="187"/>
                    </a:lnTo>
                    <a:lnTo>
                      <a:pt x="31" y="187"/>
                    </a:lnTo>
                    <a:lnTo>
                      <a:pt x="26" y="189"/>
                    </a:lnTo>
                    <a:lnTo>
                      <a:pt x="25" y="190"/>
                    </a:lnTo>
                    <a:lnTo>
                      <a:pt x="24" y="189"/>
                    </a:lnTo>
                    <a:lnTo>
                      <a:pt x="24" y="189"/>
                    </a:lnTo>
                    <a:lnTo>
                      <a:pt x="21" y="184"/>
                    </a:lnTo>
                    <a:lnTo>
                      <a:pt x="19" y="182"/>
                    </a:lnTo>
                    <a:lnTo>
                      <a:pt x="18" y="180"/>
                    </a:lnTo>
                    <a:lnTo>
                      <a:pt x="18" y="180"/>
                    </a:lnTo>
                    <a:lnTo>
                      <a:pt x="16" y="183"/>
                    </a:lnTo>
                    <a:lnTo>
                      <a:pt x="15" y="185"/>
                    </a:lnTo>
                    <a:lnTo>
                      <a:pt x="13" y="188"/>
                    </a:lnTo>
                    <a:lnTo>
                      <a:pt x="11" y="189"/>
                    </a:lnTo>
                    <a:lnTo>
                      <a:pt x="11" y="189"/>
                    </a:lnTo>
                    <a:lnTo>
                      <a:pt x="9" y="189"/>
                    </a:lnTo>
                    <a:lnTo>
                      <a:pt x="8" y="188"/>
                    </a:lnTo>
                    <a:lnTo>
                      <a:pt x="7" y="188"/>
                    </a:lnTo>
                    <a:lnTo>
                      <a:pt x="5" y="188"/>
                    </a:lnTo>
                    <a:lnTo>
                      <a:pt x="5" y="188"/>
                    </a:lnTo>
                    <a:lnTo>
                      <a:pt x="3" y="189"/>
                    </a:lnTo>
                    <a:lnTo>
                      <a:pt x="1" y="191"/>
                    </a:lnTo>
                    <a:lnTo>
                      <a:pt x="0" y="193"/>
                    </a:lnTo>
                    <a:lnTo>
                      <a:pt x="0" y="193"/>
                    </a:lnTo>
                    <a:lnTo>
                      <a:pt x="1" y="193"/>
                    </a:lnTo>
                    <a:lnTo>
                      <a:pt x="1" y="193"/>
                    </a:lnTo>
                    <a:lnTo>
                      <a:pt x="3" y="190"/>
                    </a:lnTo>
                    <a:lnTo>
                      <a:pt x="4" y="189"/>
                    </a:lnTo>
                    <a:lnTo>
                      <a:pt x="6" y="191"/>
                    </a:lnTo>
                    <a:lnTo>
                      <a:pt x="6" y="191"/>
                    </a:lnTo>
                    <a:lnTo>
                      <a:pt x="12" y="196"/>
                    </a:lnTo>
                    <a:lnTo>
                      <a:pt x="14" y="198"/>
                    </a:lnTo>
                    <a:lnTo>
                      <a:pt x="15" y="201"/>
                    </a:lnTo>
                    <a:lnTo>
                      <a:pt x="15" y="201"/>
                    </a:lnTo>
                    <a:lnTo>
                      <a:pt x="14" y="203"/>
                    </a:lnTo>
                    <a:lnTo>
                      <a:pt x="14" y="204"/>
                    </a:lnTo>
                    <a:lnTo>
                      <a:pt x="14" y="205"/>
                    </a:lnTo>
                    <a:lnTo>
                      <a:pt x="15" y="206"/>
                    </a:lnTo>
                    <a:lnTo>
                      <a:pt x="15" y="206"/>
                    </a:lnTo>
                    <a:lnTo>
                      <a:pt x="17" y="206"/>
                    </a:lnTo>
                    <a:lnTo>
                      <a:pt x="18" y="206"/>
                    </a:lnTo>
                    <a:lnTo>
                      <a:pt x="20" y="206"/>
                    </a:lnTo>
                    <a:lnTo>
                      <a:pt x="20" y="208"/>
                    </a:lnTo>
                    <a:lnTo>
                      <a:pt x="20" y="208"/>
                    </a:lnTo>
                    <a:lnTo>
                      <a:pt x="22" y="214"/>
                    </a:lnTo>
                    <a:lnTo>
                      <a:pt x="23" y="215"/>
                    </a:lnTo>
                    <a:lnTo>
                      <a:pt x="25" y="215"/>
                    </a:lnTo>
                    <a:lnTo>
                      <a:pt x="25" y="215"/>
                    </a:lnTo>
                    <a:lnTo>
                      <a:pt x="29" y="216"/>
                    </a:lnTo>
                    <a:lnTo>
                      <a:pt x="30" y="217"/>
                    </a:lnTo>
                    <a:lnTo>
                      <a:pt x="32" y="219"/>
                    </a:lnTo>
                    <a:lnTo>
                      <a:pt x="32" y="219"/>
                    </a:lnTo>
                    <a:lnTo>
                      <a:pt x="34" y="225"/>
                    </a:lnTo>
                    <a:lnTo>
                      <a:pt x="35" y="227"/>
                    </a:lnTo>
                    <a:lnTo>
                      <a:pt x="34" y="227"/>
                    </a:lnTo>
                    <a:lnTo>
                      <a:pt x="33" y="227"/>
                    </a:lnTo>
                    <a:lnTo>
                      <a:pt x="33" y="227"/>
                    </a:lnTo>
                    <a:lnTo>
                      <a:pt x="29" y="227"/>
                    </a:lnTo>
                    <a:lnTo>
                      <a:pt x="25" y="227"/>
                    </a:lnTo>
                    <a:lnTo>
                      <a:pt x="25" y="227"/>
                    </a:lnTo>
                    <a:lnTo>
                      <a:pt x="22" y="229"/>
                    </a:lnTo>
                    <a:lnTo>
                      <a:pt x="21" y="231"/>
                    </a:lnTo>
                    <a:lnTo>
                      <a:pt x="22" y="232"/>
                    </a:lnTo>
                    <a:lnTo>
                      <a:pt x="22" y="232"/>
                    </a:lnTo>
                    <a:lnTo>
                      <a:pt x="31" y="233"/>
                    </a:lnTo>
                    <a:lnTo>
                      <a:pt x="31" y="233"/>
                    </a:lnTo>
                    <a:lnTo>
                      <a:pt x="34" y="232"/>
                    </a:lnTo>
                    <a:lnTo>
                      <a:pt x="36" y="232"/>
                    </a:lnTo>
                    <a:lnTo>
                      <a:pt x="36" y="232"/>
                    </a:lnTo>
                    <a:lnTo>
                      <a:pt x="36" y="232"/>
                    </a:lnTo>
                    <a:lnTo>
                      <a:pt x="37" y="234"/>
                    </a:lnTo>
                    <a:lnTo>
                      <a:pt x="37" y="234"/>
                    </a:lnTo>
                    <a:lnTo>
                      <a:pt x="38" y="235"/>
                    </a:lnTo>
                    <a:lnTo>
                      <a:pt x="39" y="236"/>
                    </a:lnTo>
                    <a:lnTo>
                      <a:pt x="39" y="236"/>
                    </a:lnTo>
                    <a:lnTo>
                      <a:pt x="39" y="237"/>
                    </a:lnTo>
                    <a:lnTo>
                      <a:pt x="39" y="237"/>
                    </a:lnTo>
                    <a:lnTo>
                      <a:pt x="38" y="238"/>
                    </a:lnTo>
                    <a:lnTo>
                      <a:pt x="36" y="239"/>
                    </a:lnTo>
                    <a:lnTo>
                      <a:pt x="33" y="241"/>
                    </a:lnTo>
                    <a:lnTo>
                      <a:pt x="33" y="241"/>
                    </a:lnTo>
                    <a:lnTo>
                      <a:pt x="30" y="246"/>
                    </a:lnTo>
                    <a:lnTo>
                      <a:pt x="30" y="249"/>
                    </a:lnTo>
                    <a:lnTo>
                      <a:pt x="30" y="249"/>
                    </a:lnTo>
                    <a:lnTo>
                      <a:pt x="31" y="249"/>
                    </a:lnTo>
                    <a:lnTo>
                      <a:pt x="31" y="249"/>
                    </a:lnTo>
                    <a:lnTo>
                      <a:pt x="35" y="245"/>
                    </a:lnTo>
                    <a:lnTo>
                      <a:pt x="36" y="243"/>
                    </a:lnTo>
                    <a:lnTo>
                      <a:pt x="37" y="245"/>
                    </a:lnTo>
                    <a:lnTo>
                      <a:pt x="37" y="245"/>
                    </a:lnTo>
                    <a:lnTo>
                      <a:pt x="37" y="251"/>
                    </a:lnTo>
                    <a:lnTo>
                      <a:pt x="37" y="254"/>
                    </a:lnTo>
                    <a:lnTo>
                      <a:pt x="36" y="255"/>
                    </a:lnTo>
                    <a:lnTo>
                      <a:pt x="36" y="255"/>
                    </a:lnTo>
                    <a:lnTo>
                      <a:pt x="34" y="259"/>
                    </a:lnTo>
                    <a:lnTo>
                      <a:pt x="34" y="260"/>
                    </a:lnTo>
                    <a:lnTo>
                      <a:pt x="36" y="260"/>
                    </a:lnTo>
                    <a:lnTo>
                      <a:pt x="36" y="260"/>
                    </a:lnTo>
                    <a:lnTo>
                      <a:pt x="40" y="259"/>
                    </a:lnTo>
                    <a:lnTo>
                      <a:pt x="44" y="260"/>
                    </a:lnTo>
                    <a:lnTo>
                      <a:pt x="44" y="260"/>
                    </a:lnTo>
                    <a:lnTo>
                      <a:pt x="48" y="260"/>
                    </a:lnTo>
                    <a:lnTo>
                      <a:pt x="50" y="260"/>
                    </a:lnTo>
                    <a:lnTo>
                      <a:pt x="52" y="261"/>
                    </a:lnTo>
                    <a:lnTo>
                      <a:pt x="52" y="261"/>
                    </a:lnTo>
                    <a:lnTo>
                      <a:pt x="55" y="263"/>
                    </a:lnTo>
                    <a:lnTo>
                      <a:pt x="56" y="264"/>
                    </a:lnTo>
                    <a:lnTo>
                      <a:pt x="57" y="262"/>
                    </a:lnTo>
                    <a:lnTo>
                      <a:pt x="57" y="262"/>
                    </a:lnTo>
                    <a:lnTo>
                      <a:pt x="57" y="258"/>
                    </a:lnTo>
                    <a:lnTo>
                      <a:pt x="57" y="256"/>
                    </a:lnTo>
                    <a:lnTo>
                      <a:pt x="60" y="255"/>
                    </a:lnTo>
                    <a:lnTo>
                      <a:pt x="60" y="255"/>
                    </a:lnTo>
                    <a:lnTo>
                      <a:pt x="62" y="255"/>
                    </a:lnTo>
                    <a:lnTo>
                      <a:pt x="64" y="256"/>
                    </a:lnTo>
                    <a:lnTo>
                      <a:pt x="68" y="259"/>
                    </a:lnTo>
                    <a:lnTo>
                      <a:pt x="68" y="259"/>
                    </a:lnTo>
                    <a:lnTo>
                      <a:pt x="73" y="261"/>
                    </a:lnTo>
                    <a:lnTo>
                      <a:pt x="79" y="262"/>
                    </a:lnTo>
                    <a:lnTo>
                      <a:pt x="79" y="262"/>
                    </a:lnTo>
                    <a:lnTo>
                      <a:pt x="89" y="264"/>
                    </a:lnTo>
                    <a:lnTo>
                      <a:pt x="102" y="266"/>
                    </a:lnTo>
                    <a:lnTo>
                      <a:pt x="102" y="266"/>
                    </a:lnTo>
                    <a:lnTo>
                      <a:pt x="106" y="265"/>
                    </a:lnTo>
                    <a:lnTo>
                      <a:pt x="110" y="265"/>
                    </a:lnTo>
                    <a:lnTo>
                      <a:pt x="114" y="265"/>
                    </a:lnTo>
                    <a:lnTo>
                      <a:pt x="118" y="266"/>
                    </a:lnTo>
                    <a:lnTo>
                      <a:pt x="118" y="266"/>
                    </a:lnTo>
                    <a:lnTo>
                      <a:pt x="124" y="269"/>
                    </a:lnTo>
                    <a:lnTo>
                      <a:pt x="128" y="272"/>
                    </a:lnTo>
                    <a:lnTo>
                      <a:pt x="134" y="279"/>
                    </a:lnTo>
                    <a:lnTo>
                      <a:pt x="134" y="279"/>
                    </a:lnTo>
                    <a:lnTo>
                      <a:pt x="136" y="282"/>
                    </a:lnTo>
                    <a:lnTo>
                      <a:pt x="137" y="285"/>
                    </a:lnTo>
                    <a:lnTo>
                      <a:pt x="138" y="288"/>
                    </a:lnTo>
                    <a:lnTo>
                      <a:pt x="137" y="290"/>
                    </a:lnTo>
                    <a:lnTo>
                      <a:pt x="137" y="290"/>
                    </a:lnTo>
                    <a:lnTo>
                      <a:pt x="136" y="294"/>
                    </a:lnTo>
                    <a:lnTo>
                      <a:pt x="135" y="297"/>
                    </a:lnTo>
                    <a:lnTo>
                      <a:pt x="136" y="299"/>
                    </a:lnTo>
                    <a:lnTo>
                      <a:pt x="136" y="299"/>
                    </a:lnTo>
                    <a:lnTo>
                      <a:pt x="139" y="302"/>
                    </a:lnTo>
                    <a:lnTo>
                      <a:pt x="141" y="303"/>
                    </a:lnTo>
                    <a:lnTo>
                      <a:pt x="145" y="302"/>
                    </a:lnTo>
                    <a:lnTo>
                      <a:pt x="145" y="302"/>
                    </a:lnTo>
                    <a:lnTo>
                      <a:pt x="150" y="299"/>
                    </a:lnTo>
                    <a:lnTo>
                      <a:pt x="151" y="298"/>
                    </a:lnTo>
                    <a:lnTo>
                      <a:pt x="152" y="298"/>
                    </a:lnTo>
                    <a:lnTo>
                      <a:pt x="152" y="298"/>
                    </a:lnTo>
                    <a:lnTo>
                      <a:pt x="157" y="301"/>
                    </a:lnTo>
                    <a:lnTo>
                      <a:pt x="162" y="305"/>
                    </a:lnTo>
                    <a:lnTo>
                      <a:pt x="162" y="305"/>
                    </a:lnTo>
                    <a:lnTo>
                      <a:pt x="164" y="309"/>
                    </a:lnTo>
                    <a:lnTo>
                      <a:pt x="164" y="309"/>
                    </a:lnTo>
                    <a:lnTo>
                      <a:pt x="165" y="309"/>
                    </a:lnTo>
                    <a:lnTo>
                      <a:pt x="165" y="309"/>
                    </a:lnTo>
                    <a:lnTo>
                      <a:pt x="166" y="306"/>
                    </a:lnTo>
                    <a:lnTo>
                      <a:pt x="166" y="305"/>
                    </a:lnTo>
                    <a:lnTo>
                      <a:pt x="166" y="304"/>
                    </a:lnTo>
                    <a:lnTo>
                      <a:pt x="166" y="304"/>
                    </a:lnTo>
                    <a:lnTo>
                      <a:pt x="163" y="303"/>
                    </a:lnTo>
                    <a:lnTo>
                      <a:pt x="163" y="303"/>
                    </a:lnTo>
                    <a:lnTo>
                      <a:pt x="164" y="302"/>
                    </a:lnTo>
                    <a:lnTo>
                      <a:pt x="164" y="302"/>
                    </a:lnTo>
                    <a:lnTo>
                      <a:pt x="166" y="299"/>
                    </a:lnTo>
                    <a:lnTo>
                      <a:pt x="168" y="298"/>
                    </a:lnTo>
                    <a:lnTo>
                      <a:pt x="171" y="297"/>
                    </a:lnTo>
                    <a:lnTo>
                      <a:pt x="171" y="297"/>
                    </a:lnTo>
                    <a:lnTo>
                      <a:pt x="177" y="298"/>
                    </a:lnTo>
                    <a:lnTo>
                      <a:pt x="179" y="297"/>
                    </a:lnTo>
                    <a:lnTo>
                      <a:pt x="181" y="295"/>
                    </a:lnTo>
                    <a:lnTo>
                      <a:pt x="181" y="295"/>
                    </a:lnTo>
                    <a:lnTo>
                      <a:pt x="183" y="294"/>
                    </a:lnTo>
                    <a:lnTo>
                      <a:pt x="184" y="293"/>
                    </a:lnTo>
                    <a:lnTo>
                      <a:pt x="185" y="292"/>
                    </a:lnTo>
                    <a:lnTo>
                      <a:pt x="185" y="290"/>
                    </a:lnTo>
                    <a:lnTo>
                      <a:pt x="185" y="290"/>
                    </a:lnTo>
                    <a:lnTo>
                      <a:pt x="183" y="288"/>
                    </a:lnTo>
                    <a:lnTo>
                      <a:pt x="182" y="287"/>
                    </a:lnTo>
                    <a:lnTo>
                      <a:pt x="181" y="286"/>
                    </a:lnTo>
                    <a:lnTo>
                      <a:pt x="182" y="285"/>
                    </a:lnTo>
                    <a:lnTo>
                      <a:pt x="182" y="285"/>
                    </a:lnTo>
                    <a:lnTo>
                      <a:pt x="185" y="285"/>
                    </a:lnTo>
                    <a:lnTo>
                      <a:pt x="188" y="285"/>
                    </a:lnTo>
                    <a:lnTo>
                      <a:pt x="190" y="285"/>
                    </a:lnTo>
                    <a:lnTo>
                      <a:pt x="191" y="284"/>
                    </a:lnTo>
                    <a:lnTo>
                      <a:pt x="190" y="284"/>
                    </a:lnTo>
                    <a:lnTo>
                      <a:pt x="190" y="284"/>
                    </a:lnTo>
                    <a:lnTo>
                      <a:pt x="188" y="279"/>
                    </a:lnTo>
                    <a:lnTo>
                      <a:pt x="186" y="275"/>
                    </a:lnTo>
                    <a:lnTo>
                      <a:pt x="188" y="272"/>
                    </a:lnTo>
                    <a:lnTo>
                      <a:pt x="188" y="272"/>
                    </a:lnTo>
                    <a:lnTo>
                      <a:pt x="191" y="270"/>
                    </a:lnTo>
                    <a:lnTo>
                      <a:pt x="194" y="268"/>
                    </a:lnTo>
                    <a:lnTo>
                      <a:pt x="196" y="265"/>
                    </a:lnTo>
                    <a:lnTo>
                      <a:pt x="196" y="265"/>
                    </a:lnTo>
                    <a:lnTo>
                      <a:pt x="195" y="264"/>
                    </a:lnTo>
                    <a:lnTo>
                      <a:pt x="195" y="264"/>
                    </a:lnTo>
                    <a:lnTo>
                      <a:pt x="193" y="262"/>
                    </a:lnTo>
                    <a:lnTo>
                      <a:pt x="192" y="261"/>
                    </a:lnTo>
                    <a:lnTo>
                      <a:pt x="190" y="261"/>
                    </a:lnTo>
                    <a:lnTo>
                      <a:pt x="190" y="261"/>
                    </a:lnTo>
                    <a:lnTo>
                      <a:pt x="184" y="261"/>
                    </a:lnTo>
                    <a:lnTo>
                      <a:pt x="181" y="261"/>
                    </a:lnTo>
                    <a:lnTo>
                      <a:pt x="179" y="259"/>
                    </a:lnTo>
                    <a:lnTo>
                      <a:pt x="179" y="259"/>
                    </a:lnTo>
                    <a:lnTo>
                      <a:pt x="177" y="256"/>
                    </a:lnTo>
                    <a:lnTo>
                      <a:pt x="176" y="255"/>
                    </a:lnTo>
                    <a:lnTo>
                      <a:pt x="175" y="253"/>
                    </a:lnTo>
                    <a:lnTo>
                      <a:pt x="175" y="253"/>
                    </a:lnTo>
                    <a:lnTo>
                      <a:pt x="172" y="251"/>
                    </a:lnTo>
                    <a:lnTo>
                      <a:pt x="170" y="249"/>
                    </a:lnTo>
                    <a:lnTo>
                      <a:pt x="170" y="249"/>
                    </a:lnTo>
                    <a:lnTo>
                      <a:pt x="166" y="247"/>
                    </a:lnTo>
                    <a:lnTo>
                      <a:pt x="164" y="245"/>
                    </a:lnTo>
                    <a:lnTo>
                      <a:pt x="162" y="243"/>
                    </a:lnTo>
                    <a:lnTo>
                      <a:pt x="162" y="243"/>
                    </a:lnTo>
                    <a:lnTo>
                      <a:pt x="161" y="239"/>
                    </a:lnTo>
                    <a:lnTo>
                      <a:pt x="160" y="234"/>
                    </a:lnTo>
                    <a:lnTo>
                      <a:pt x="158" y="222"/>
                    </a:lnTo>
                    <a:lnTo>
                      <a:pt x="158" y="222"/>
                    </a:lnTo>
                    <a:lnTo>
                      <a:pt x="157" y="218"/>
                    </a:lnTo>
                    <a:lnTo>
                      <a:pt x="158" y="216"/>
                    </a:lnTo>
                    <a:lnTo>
                      <a:pt x="159" y="214"/>
                    </a:lnTo>
                    <a:lnTo>
                      <a:pt x="158" y="213"/>
                    </a:lnTo>
                    <a:lnTo>
                      <a:pt x="158" y="213"/>
                    </a:lnTo>
                    <a:lnTo>
                      <a:pt x="156" y="210"/>
                    </a:lnTo>
                    <a:lnTo>
                      <a:pt x="152" y="207"/>
                    </a:lnTo>
                    <a:lnTo>
                      <a:pt x="152" y="207"/>
                    </a:lnTo>
                    <a:lnTo>
                      <a:pt x="151" y="203"/>
                    </a:lnTo>
                    <a:lnTo>
                      <a:pt x="149" y="197"/>
                    </a:lnTo>
                    <a:lnTo>
                      <a:pt x="149" y="197"/>
                    </a:lnTo>
                    <a:lnTo>
                      <a:pt x="147" y="188"/>
                    </a:lnTo>
                    <a:lnTo>
                      <a:pt x="145" y="179"/>
                    </a:lnTo>
                    <a:lnTo>
                      <a:pt x="145" y="179"/>
                    </a:lnTo>
                    <a:lnTo>
                      <a:pt x="146" y="178"/>
                    </a:lnTo>
                    <a:lnTo>
                      <a:pt x="146" y="178"/>
                    </a:lnTo>
                    <a:lnTo>
                      <a:pt x="148" y="178"/>
                    </a:lnTo>
                    <a:lnTo>
                      <a:pt x="150" y="178"/>
                    </a:lnTo>
                    <a:lnTo>
                      <a:pt x="151" y="178"/>
                    </a:lnTo>
                    <a:lnTo>
                      <a:pt x="151" y="178"/>
                    </a:lnTo>
                    <a:lnTo>
                      <a:pt x="151" y="177"/>
                    </a:lnTo>
                    <a:lnTo>
                      <a:pt x="151" y="177"/>
                    </a:lnTo>
                    <a:lnTo>
                      <a:pt x="150" y="176"/>
                    </a:lnTo>
                    <a:lnTo>
                      <a:pt x="150" y="176"/>
                    </a:lnTo>
                    <a:lnTo>
                      <a:pt x="147" y="174"/>
                    </a:lnTo>
                    <a:lnTo>
                      <a:pt x="146" y="172"/>
                    </a:lnTo>
                    <a:lnTo>
                      <a:pt x="146" y="171"/>
                    </a:lnTo>
                    <a:lnTo>
                      <a:pt x="146" y="171"/>
                    </a:lnTo>
                    <a:lnTo>
                      <a:pt x="150" y="170"/>
                    </a:lnTo>
                    <a:lnTo>
                      <a:pt x="151" y="170"/>
                    </a:lnTo>
                    <a:lnTo>
                      <a:pt x="152" y="169"/>
                    </a:lnTo>
                    <a:lnTo>
                      <a:pt x="152" y="169"/>
                    </a:lnTo>
                    <a:lnTo>
                      <a:pt x="154" y="162"/>
                    </a:lnTo>
                    <a:lnTo>
                      <a:pt x="154" y="162"/>
                    </a:lnTo>
                    <a:lnTo>
                      <a:pt x="151" y="162"/>
                    </a:lnTo>
                    <a:lnTo>
                      <a:pt x="150" y="161"/>
                    </a:lnTo>
                    <a:lnTo>
                      <a:pt x="150" y="161"/>
                    </a:lnTo>
                    <a:lnTo>
                      <a:pt x="150" y="161"/>
                    </a:lnTo>
                    <a:lnTo>
                      <a:pt x="149" y="160"/>
                    </a:lnTo>
                    <a:lnTo>
                      <a:pt x="150" y="160"/>
                    </a:lnTo>
                    <a:lnTo>
                      <a:pt x="150" y="160"/>
                    </a:lnTo>
                    <a:lnTo>
                      <a:pt x="153" y="160"/>
                    </a:lnTo>
                    <a:lnTo>
                      <a:pt x="154" y="160"/>
                    </a:lnTo>
                    <a:lnTo>
                      <a:pt x="154" y="159"/>
                    </a:lnTo>
                    <a:lnTo>
                      <a:pt x="154" y="159"/>
                    </a:lnTo>
                    <a:lnTo>
                      <a:pt x="156" y="155"/>
                    </a:lnTo>
                    <a:lnTo>
                      <a:pt x="158" y="150"/>
                    </a:lnTo>
                    <a:lnTo>
                      <a:pt x="158" y="150"/>
                    </a:lnTo>
                    <a:lnTo>
                      <a:pt x="160" y="145"/>
                    </a:lnTo>
                    <a:lnTo>
                      <a:pt x="163" y="142"/>
                    </a:lnTo>
                    <a:lnTo>
                      <a:pt x="163" y="142"/>
                    </a:lnTo>
                    <a:lnTo>
                      <a:pt x="166" y="139"/>
                    </a:lnTo>
                    <a:lnTo>
                      <a:pt x="167" y="136"/>
                    </a:lnTo>
                    <a:lnTo>
                      <a:pt x="168" y="134"/>
                    </a:lnTo>
                    <a:lnTo>
                      <a:pt x="168" y="134"/>
                    </a:lnTo>
                    <a:lnTo>
                      <a:pt x="168" y="124"/>
                    </a:lnTo>
                    <a:lnTo>
                      <a:pt x="168" y="124"/>
                    </a:lnTo>
                    <a:lnTo>
                      <a:pt x="169" y="123"/>
                    </a:lnTo>
                    <a:lnTo>
                      <a:pt x="170" y="122"/>
                    </a:lnTo>
                    <a:lnTo>
                      <a:pt x="171" y="122"/>
                    </a:lnTo>
                    <a:lnTo>
                      <a:pt x="171" y="121"/>
                    </a:lnTo>
                    <a:lnTo>
                      <a:pt x="171" y="121"/>
                    </a:lnTo>
                    <a:lnTo>
                      <a:pt x="171" y="118"/>
                    </a:lnTo>
                    <a:lnTo>
                      <a:pt x="171" y="116"/>
                    </a:lnTo>
                    <a:lnTo>
                      <a:pt x="173" y="115"/>
                    </a:lnTo>
                    <a:lnTo>
                      <a:pt x="173" y="115"/>
                    </a:lnTo>
                    <a:lnTo>
                      <a:pt x="178" y="113"/>
                    </a:lnTo>
                    <a:lnTo>
                      <a:pt x="181" y="112"/>
                    </a:lnTo>
                    <a:lnTo>
                      <a:pt x="182" y="110"/>
                    </a:lnTo>
                    <a:lnTo>
                      <a:pt x="182" y="110"/>
                    </a:lnTo>
                    <a:lnTo>
                      <a:pt x="183" y="106"/>
                    </a:lnTo>
                    <a:lnTo>
                      <a:pt x="184" y="103"/>
                    </a:lnTo>
                    <a:lnTo>
                      <a:pt x="184" y="103"/>
                    </a:lnTo>
                    <a:lnTo>
                      <a:pt x="186" y="101"/>
                    </a:lnTo>
                    <a:lnTo>
                      <a:pt x="188" y="98"/>
                    </a:lnTo>
                    <a:lnTo>
                      <a:pt x="188" y="98"/>
                    </a:lnTo>
                    <a:lnTo>
                      <a:pt x="188" y="93"/>
                    </a:lnTo>
                    <a:lnTo>
                      <a:pt x="188" y="87"/>
                    </a:lnTo>
                    <a:lnTo>
                      <a:pt x="188" y="87"/>
                    </a:lnTo>
                    <a:lnTo>
                      <a:pt x="189" y="82"/>
                    </a:lnTo>
                    <a:lnTo>
                      <a:pt x="189" y="80"/>
                    </a:lnTo>
                    <a:lnTo>
                      <a:pt x="191" y="78"/>
                    </a:lnTo>
                    <a:lnTo>
                      <a:pt x="191" y="78"/>
                    </a:lnTo>
                    <a:lnTo>
                      <a:pt x="193" y="75"/>
                    </a:lnTo>
                    <a:lnTo>
                      <a:pt x="195" y="73"/>
                    </a:lnTo>
                    <a:lnTo>
                      <a:pt x="195" y="73"/>
                    </a:lnTo>
                    <a:lnTo>
                      <a:pt x="198" y="71"/>
                    </a:lnTo>
                    <a:lnTo>
                      <a:pt x="200" y="71"/>
                    </a:lnTo>
                    <a:lnTo>
                      <a:pt x="206" y="70"/>
                    </a:lnTo>
                    <a:lnTo>
                      <a:pt x="206" y="70"/>
                    </a:lnTo>
                    <a:lnTo>
                      <a:pt x="217" y="72"/>
                    </a:lnTo>
                    <a:lnTo>
                      <a:pt x="217" y="72"/>
                    </a:lnTo>
                    <a:lnTo>
                      <a:pt x="224" y="74"/>
                    </a:lnTo>
                    <a:lnTo>
                      <a:pt x="227" y="77"/>
                    </a:lnTo>
                    <a:lnTo>
                      <a:pt x="227" y="77"/>
                    </a:lnTo>
                    <a:lnTo>
                      <a:pt x="228" y="78"/>
                    </a:lnTo>
                    <a:lnTo>
                      <a:pt x="228" y="79"/>
                    </a:lnTo>
                    <a:lnTo>
                      <a:pt x="228" y="80"/>
                    </a:lnTo>
                    <a:lnTo>
                      <a:pt x="229" y="81"/>
                    </a:lnTo>
                    <a:lnTo>
                      <a:pt x="229" y="81"/>
                    </a:lnTo>
                    <a:lnTo>
                      <a:pt x="229" y="81"/>
                    </a:lnTo>
                    <a:lnTo>
                      <a:pt x="229" y="80"/>
                    </a:lnTo>
                    <a:lnTo>
                      <a:pt x="232" y="81"/>
                    </a:lnTo>
                    <a:lnTo>
                      <a:pt x="232" y="81"/>
                    </a:lnTo>
                    <a:lnTo>
                      <a:pt x="238" y="84"/>
                    </a:lnTo>
                    <a:lnTo>
                      <a:pt x="243" y="85"/>
                    </a:lnTo>
                    <a:lnTo>
                      <a:pt x="243" y="85"/>
                    </a:lnTo>
                    <a:lnTo>
                      <a:pt x="248" y="87"/>
                    </a:lnTo>
                    <a:lnTo>
                      <a:pt x="250" y="88"/>
                    </a:lnTo>
                    <a:lnTo>
                      <a:pt x="250" y="88"/>
                    </a:lnTo>
                    <a:lnTo>
                      <a:pt x="250" y="90"/>
                    </a:lnTo>
                    <a:lnTo>
                      <a:pt x="251" y="91"/>
                    </a:lnTo>
                    <a:lnTo>
                      <a:pt x="251" y="92"/>
                    </a:lnTo>
                    <a:lnTo>
                      <a:pt x="251" y="92"/>
                    </a:lnTo>
                    <a:lnTo>
                      <a:pt x="255" y="94"/>
                    </a:lnTo>
                    <a:lnTo>
                      <a:pt x="256" y="96"/>
                    </a:lnTo>
                    <a:lnTo>
                      <a:pt x="257" y="99"/>
                    </a:lnTo>
                    <a:lnTo>
                      <a:pt x="257" y="99"/>
                    </a:lnTo>
                    <a:lnTo>
                      <a:pt x="258" y="103"/>
                    </a:lnTo>
                    <a:lnTo>
                      <a:pt x="259" y="106"/>
                    </a:lnTo>
                    <a:lnTo>
                      <a:pt x="258" y="107"/>
                    </a:lnTo>
                    <a:lnTo>
                      <a:pt x="258" y="107"/>
                    </a:lnTo>
                    <a:lnTo>
                      <a:pt x="255" y="109"/>
                    </a:lnTo>
                    <a:lnTo>
                      <a:pt x="251" y="112"/>
                    </a:lnTo>
                    <a:lnTo>
                      <a:pt x="251" y="112"/>
                    </a:lnTo>
                    <a:lnTo>
                      <a:pt x="249" y="118"/>
                    </a:lnTo>
                    <a:lnTo>
                      <a:pt x="247" y="122"/>
                    </a:lnTo>
                    <a:lnTo>
                      <a:pt x="247" y="122"/>
                    </a:lnTo>
                    <a:lnTo>
                      <a:pt x="246" y="123"/>
                    </a:lnTo>
                    <a:lnTo>
                      <a:pt x="245" y="123"/>
                    </a:lnTo>
                    <a:lnTo>
                      <a:pt x="244" y="124"/>
                    </a:lnTo>
                    <a:lnTo>
                      <a:pt x="243" y="126"/>
                    </a:lnTo>
                    <a:lnTo>
                      <a:pt x="243" y="126"/>
                    </a:lnTo>
                    <a:lnTo>
                      <a:pt x="244" y="129"/>
                    </a:lnTo>
                    <a:lnTo>
                      <a:pt x="244" y="131"/>
                    </a:lnTo>
                    <a:lnTo>
                      <a:pt x="243" y="132"/>
                    </a:lnTo>
                    <a:lnTo>
                      <a:pt x="243" y="132"/>
                    </a:lnTo>
                    <a:lnTo>
                      <a:pt x="237" y="138"/>
                    </a:lnTo>
                    <a:lnTo>
                      <a:pt x="237" y="138"/>
                    </a:lnTo>
                    <a:lnTo>
                      <a:pt x="235" y="140"/>
                    </a:lnTo>
                    <a:lnTo>
                      <a:pt x="232" y="141"/>
                    </a:lnTo>
                    <a:lnTo>
                      <a:pt x="232" y="141"/>
                    </a:lnTo>
                    <a:lnTo>
                      <a:pt x="226" y="141"/>
                    </a:lnTo>
                    <a:lnTo>
                      <a:pt x="221" y="140"/>
                    </a:lnTo>
                    <a:lnTo>
                      <a:pt x="221" y="140"/>
                    </a:lnTo>
                    <a:lnTo>
                      <a:pt x="217" y="139"/>
                    </a:lnTo>
                    <a:lnTo>
                      <a:pt x="217" y="138"/>
                    </a:lnTo>
                    <a:lnTo>
                      <a:pt x="217" y="137"/>
                    </a:lnTo>
                    <a:lnTo>
                      <a:pt x="217" y="137"/>
                    </a:lnTo>
                    <a:lnTo>
                      <a:pt x="218" y="136"/>
                    </a:lnTo>
                    <a:lnTo>
                      <a:pt x="218" y="135"/>
                    </a:lnTo>
                    <a:lnTo>
                      <a:pt x="218" y="135"/>
                    </a:lnTo>
                    <a:lnTo>
                      <a:pt x="218" y="134"/>
                    </a:lnTo>
                    <a:lnTo>
                      <a:pt x="218" y="134"/>
                    </a:lnTo>
                    <a:lnTo>
                      <a:pt x="221" y="132"/>
                    </a:lnTo>
                    <a:lnTo>
                      <a:pt x="221" y="131"/>
                    </a:lnTo>
                    <a:lnTo>
                      <a:pt x="221" y="130"/>
                    </a:lnTo>
                    <a:lnTo>
                      <a:pt x="221" y="130"/>
                    </a:lnTo>
                    <a:lnTo>
                      <a:pt x="219" y="127"/>
                    </a:lnTo>
                    <a:lnTo>
                      <a:pt x="219" y="126"/>
                    </a:lnTo>
                    <a:lnTo>
                      <a:pt x="219" y="126"/>
                    </a:lnTo>
                    <a:lnTo>
                      <a:pt x="219" y="124"/>
                    </a:lnTo>
                    <a:lnTo>
                      <a:pt x="217" y="121"/>
                    </a:lnTo>
                    <a:lnTo>
                      <a:pt x="217" y="121"/>
                    </a:lnTo>
                    <a:lnTo>
                      <a:pt x="215" y="116"/>
                    </a:lnTo>
                    <a:lnTo>
                      <a:pt x="212" y="114"/>
                    </a:lnTo>
                    <a:lnTo>
                      <a:pt x="212" y="114"/>
                    </a:lnTo>
                    <a:lnTo>
                      <a:pt x="210" y="114"/>
                    </a:lnTo>
                    <a:lnTo>
                      <a:pt x="209" y="114"/>
                    </a:lnTo>
                    <a:lnTo>
                      <a:pt x="208" y="114"/>
                    </a:lnTo>
                    <a:lnTo>
                      <a:pt x="208" y="114"/>
                    </a:lnTo>
                    <a:lnTo>
                      <a:pt x="207" y="113"/>
                    </a:lnTo>
                    <a:lnTo>
                      <a:pt x="206" y="112"/>
                    </a:lnTo>
                    <a:lnTo>
                      <a:pt x="206" y="112"/>
                    </a:lnTo>
                    <a:lnTo>
                      <a:pt x="201" y="113"/>
                    </a:lnTo>
                    <a:lnTo>
                      <a:pt x="197" y="114"/>
                    </a:lnTo>
                    <a:lnTo>
                      <a:pt x="197" y="114"/>
                    </a:lnTo>
                    <a:lnTo>
                      <a:pt x="192" y="114"/>
                    </a:lnTo>
                    <a:lnTo>
                      <a:pt x="189" y="114"/>
                    </a:lnTo>
                    <a:lnTo>
                      <a:pt x="186" y="115"/>
                    </a:lnTo>
                    <a:lnTo>
                      <a:pt x="186" y="115"/>
                    </a:lnTo>
                    <a:lnTo>
                      <a:pt x="181" y="123"/>
                    </a:lnTo>
                    <a:lnTo>
                      <a:pt x="181" y="123"/>
                    </a:lnTo>
                    <a:lnTo>
                      <a:pt x="179" y="125"/>
                    </a:lnTo>
                    <a:lnTo>
                      <a:pt x="177" y="126"/>
                    </a:lnTo>
                    <a:lnTo>
                      <a:pt x="177" y="128"/>
                    </a:lnTo>
                    <a:lnTo>
                      <a:pt x="177" y="128"/>
                    </a:lnTo>
                    <a:lnTo>
                      <a:pt x="177" y="130"/>
                    </a:lnTo>
                    <a:lnTo>
                      <a:pt x="178" y="132"/>
                    </a:lnTo>
                    <a:lnTo>
                      <a:pt x="178" y="132"/>
                    </a:lnTo>
                    <a:lnTo>
                      <a:pt x="181" y="135"/>
                    </a:lnTo>
                    <a:lnTo>
                      <a:pt x="184" y="138"/>
                    </a:lnTo>
                    <a:lnTo>
                      <a:pt x="184" y="138"/>
                    </a:lnTo>
                    <a:lnTo>
                      <a:pt x="186" y="143"/>
                    </a:lnTo>
                    <a:lnTo>
                      <a:pt x="189" y="145"/>
                    </a:lnTo>
                    <a:lnTo>
                      <a:pt x="192" y="146"/>
                    </a:lnTo>
                    <a:lnTo>
                      <a:pt x="192" y="146"/>
                    </a:lnTo>
                    <a:lnTo>
                      <a:pt x="195" y="146"/>
                    </a:lnTo>
                    <a:lnTo>
                      <a:pt x="199" y="146"/>
                    </a:lnTo>
                    <a:lnTo>
                      <a:pt x="199" y="146"/>
                    </a:lnTo>
                    <a:lnTo>
                      <a:pt x="204" y="147"/>
                    </a:lnTo>
                    <a:lnTo>
                      <a:pt x="206" y="147"/>
                    </a:lnTo>
                    <a:lnTo>
                      <a:pt x="208" y="146"/>
                    </a:lnTo>
                    <a:lnTo>
                      <a:pt x="208" y="146"/>
                    </a:lnTo>
                    <a:lnTo>
                      <a:pt x="211" y="145"/>
                    </a:lnTo>
                    <a:lnTo>
                      <a:pt x="213" y="146"/>
                    </a:lnTo>
                    <a:lnTo>
                      <a:pt x="213" y="146"/>
                    </a:lnTo>
                    <a:lnTo>
                      <a:pt x="214" y="150"/>
                    </a:lnTo>
                    <a:lnTo>
                      <a:pt x="214" y="152"/>
                    </a:lnTo>
                    <a:lnTo>
                      <a:pt x="213" y="153"/>
                    </a:lnTo>
                    <a:lnTo>
                      <a:pt x="213" y="153"/>
                    </a:lnTo>
                    <a:lnTo>
                      <a:pt x="211" y="156"/>
                    </a:lnTo>
                    <a:lnTo>
                      <a:pt x="210" y="160"/>
                    </a:lnTo>
                    <a:lnTo>
                      <a:pt x="210" y="160"/>
                    </a:lnTo>
                    <a:lnTo>
                      <a:pt x="209" y="162"/>
                    </a:lnTo>
                    <a:lnTo>
                      <a:pt x="209" y="165"/>
                    </a:lnTo>
                    <a:lnTo>
                      <a:pt x="209" y="165"/>
                    </a:lnTo>
                    <a:lnTo>
                      <a:pt x="210" y="167"/>
                    </a:lnTo>
                    <a:lnTo>
                      <a:pt x="210" y="168"/>
                    </a:lnTo>
                    <a:lnTo>
                      <a:pt x="209" y="169"/>
                    </a:lnTo>
                    <a:lnTo>
                      <a:pt x="209" y="169"/>
                    </a:lnTo>
                    <a:lnTo>
                      <a:pt x="208" y="171"/>
                    </a:lnTo>
                    <a:lnTo>
                      <a:pt x="208" y="172"/>
                    </a:lnTo>
                    <a:lnTo>
                      <a:pt x="209" y="173"/>
                    </a:lnTo>
                    <a:lnTo>
                      <a:pt x="209" y="175"/>
                    </a:lnTo>
                    <a:lnTo>
                      <a:pt x="209" y="175"/>
                    </a:lnTo>
                    <a:lnTo>
                      <a:pt x="209" y="180"/>
                    </a:lnTo>
                    <a:lnTo>
                      <a:pt x="209" y="183"/>
                    </a:lnTo>
                    <a:lnTo>
                      <a:pt x="210" y="185"/>
                    </a:lnTo>
                    <a:lnTo>
                      <a:pt x="210" y="185"/>
                    </a:lnTo>
                    <a:lnTo>
                      <a:pt x="213" y="188"/>
                    </a:lnTo>
                    <a:lnTo>
                      <a:pt x="218" y="190"/>
                    </a:lnTo>
                    <a:lnTo>
                      <a:pt x="218" y="190"/>
                    </a:lnTo>
                    <a:lnTo>
                      <a:pt x="222" y="191"/>
                    </a:lnTo>
                    <a:lnTo>
                      <a:pt x="225" y="196"/>
                    </a:lnTo>
                    <a:lnTo>
                      <a:pt x="225" y="196"/>
                    </a:lnTo>
                    <a:lnTo>
                      <a:pt x="227" y="200"/>
                    </a:lnTo>
                    <a:lnTo>
                      <a:pt x="228" y="203"/>
                    </a:lnTo>
                    <a:lnTo>
                      <a:pt x="228" y="204"/>
                    </a:lnTo>
                    <a:lnTo>
                      <a:pt x="229" y="206"/>
                    </a:lnTo>
                    <a:lnTo>
                      <a:pt x="229" y="206"/>
                    </a:lnTo>
                    <a:lnTo>
                      <a:pt x="232" y="210"/>
                    </a:lnTo>
                    <a:lnTo>
                      <a:pt x="234" y="215"/>
                    </a:lnTo>
                    <a:lnTo>
                      <a:pt x="234" y="215"/>
                    </a:lnTo>
                    <a:lnTo>
                      <a:pt x="235" y="220"/>
                    </a:lnTo>
                    <a:lnTo>
                      <a:pt x="237" y="224"/>
                    </a:lnTo>
                    <a:lnTo>
                      <a:pt x="237" y="224"/>
                    </a:lnTo>
                    <a:lnTo>
                      <a:pt x="239" y="228"/>
                    </a:lnTo>
                    <a:lnTo>
                      <a:pt x="240" y="230"/>
                    </a:lnTo>
                    <a:lnTo>
                      <a:pt x="241" y="232"/>
                    </a:lnTo>
                    <a:lnTo>
                      <a:pt x="241" y="232"/>
                    </a:lnTo>
                    <a:lnTo>
                      <a:pt x="242" y="238"/>
                    </a:lnTo>
                    <a:lnTo>
                      <a:pt x="242" y="241"/>
                    </a:lnTo>
                    <a:lnTo>
                      <a:pt x="241" y="243"/>
                    </a:lnTo>
                    <a:lnTo>
                      <a:pt x="241" y="243"/>
                    </a:lnTo>
                    <a:lnTo>
                      <a:pt x="239" y="248"/>
                    </a:lnTo>
                    <a:lnTo>
                      <a:pt x="238" y="252"/>
                    </a:lnTo>
                    <a:lnTo>
                      <a:pt x="238" y="252"/>
                    </a:lnTo>
                    <a:lnTo>
                      <a:pt x="238" y="258"/>
                    </a:lnTo>
                    <a:lnTo>
                      <a:pt x="237" y="264"/>
                    </a:lnTo>
                    <a:lnTo>
                      <a:pt x="237" y="264"/>
                    </a:lnTo>
                    <a:lnTo>
                      <a:pt x="236" y="271"/>
                    </a:lnTo>
                    <a:lnTo>
                      <a:pt x="236" y="273"/>
                    </a:lnTo>
                    <a:lnTo>
                      <a:pt x="235" y="275"/>
                    </a:lnTo>
                    <a:lnTo>
                      <a:pt x="235" y="275"/>
                    </a:lnTo>
                    <a:lnTo>
                      <a:pt x="232" y="277"/>
                    </a:lnTo>
                    <a:lnTo>
                      <a:pt x="230" y="278"/>
                    </a:lnTo>
                    <a:lnTo>
                      <a:pt x="230" y="278"/>
                    </a:lnTo>
                    <a:lnTo>
                      <a:pt x="227" y="287"/>
                    </a:lnTo>
                    <a:lnTo>
                      <a:pt x="227" y="287"/>
                    </a:lnTo>
                    <a:lnTo>
                      <a:pt x="225" y="287"/>
                    </a:lnTo>
                    <a:lnTo>
                      <a:pt x="224" y="288"/>
                    </a:lnTo>
                    <a:lnTo>
                      <a:pt x="224" y="289"/>
                    </a:lnTo>
                    <a:lnTo>
                      <a:pt x="224" y="289"/>
                    </a:lnTo>
                    <a:lnTo>
                      <a:pt x="224" y="293"/>
                    </a:lnTo>
                    <a:lnTo>
                      <a:pt x="224" y="295"/>
                    </a:lnTo>
                    <a:lnTo>
                      <a:pt x="224" y="296"/>
                    </a:lnTo>
                    <a:lnTo>
                      <a:pt x="224" y="296"/>
                    </a:lnTo>
                    <a:lnTo>
                      <a:pt x="226" y="298"/>
                    </a:lnTo>
                    <a:lnTo>
                      <a:pt x="227" y="301"/>
                    </a:lnTo>
                    <a:lnTo>
                      <a:pt x="227" y="301"/>
                    </a:lnTo>
                    <a:lnTo>
                      <a:pt x="225" y="304"/>
                    </a:lnTo>
                    <a:lnTo>
                      <a:pt x="224" y="306"/>
                    </a:lnTo>
                    <a:lnTo>
                      <a:pt x="223" y="309"/>
                    </a:lnTo>
                    <a:lnTo>
                      <a:pt x="223" y="309"/>
                    </a:lnTo>
                    <a:lnTo>
                      <a:pt x="219" y="317"/>
                    </a:lnTo>
                    <a:lnTo>
                      <a:pt x="216" y="323"/>
                    </a:lnTo>
                    <a:lnTo>
                      <a:pt x="216" y="323"/>
                    </a:lnTo>
                    <a:lnTo>
                      <a:pt x="214" y="325"/>
                    </a:lnTo>
                    <a:lnTo>
                      <a:pt x="213" y="326"/>
                    </a:lnTo>
                    <a:lnTo>
                      <a:pt x="211" y="327"/>
                    </a:lnTo>
                    <a:lnTo>
                      <a:pt x="211" y="327"/>
                    </a:lnTo>
                    <a:lnTo>
                      <a:pt x="208" y="327"/>
                    </a:lnTo>
                    <a:lnTo>
                      <a:pt x="206" y="327"/>
                    </a:lnTo>
                    <a:lnTo>
                      <a:pt x="205" y="328"/>
                    </a:lnTo>
                    <a:lnTo>
                      <a:pt x="205" y="328"/>
                    </a:lnTo>
                    <a:lnTo>
                      <a:pt x="200" y="332"/>
                    </a:lnTo>
                    <a:lnTo>
                      <a:pt x="195" y="336"/>
                    </a:lnTo>
                    <a:lnTo>
                      <a:pt x="195" y="336"/>
                    </a:lnTo>
                    <a:lnTo>
                      <a:pt x="193" y="338"/>
                    </a:lnTo>
                    <a:lnTo>
                      <a:pt x="190" y="340"/>
                    </a:lnTo>
                    <a:lnTo>
                      <a:pt x="190" y="340"/>
                    </a:lnTo>
                    <a:lnTo>
                      <a:pt x="186" y="343"/>
                    </a:lnTo>
                    <a:lnTo>
                      <a:pt x="185" y="345"/>
                    </a:lnTo>
                    <a:lnTo>
                      <a:pt x="185" y="346"/>
                    </a:lnTo>
                    <a:lnTo>
                      <a:pt x="185" y="346"/>
                    </a:lnTo>
                    <a:lnTo>
                      <a:pt x="186" y="347"/>
                    </a:lnTo>
                    <a:lnTo>
                      <a:pt x="189" y="348"/>
                    </a:lnTo>
                    <a:lnTo>
                      <a:pt x="189" y="348"/>
                    </a:lnTo>
                    <a:lnTo>
                      <a:pt x="192" y="349"/>
                    </a:lnTo>
                    <a:lnTo>
                      <a:pt x="193" y="350"/>
                    </a:lnTo>
                    <a:lnTo>
                      <a:pt x="192" y="351"/>
                    </a:lnTo>
                    <a:lnTo>
                      <a:pt x="192" y="351"/>
                    </a:lnTo>
                    <a:lnTo>
                      <a:pt x="192" y="355"/>
                    </a:lnTo>
                    <a:lnTo>
                      <a:pt x="192" y="355"/>
                    </a:lnTo>
                    <a:lnTo>
                      <a:pt x="191" y="362"/>
                    </a:lnTo>
                    <a:lnTo>
                      <a:pt x="191" y="362"/>
                    </a:lnTo>
                    <a:lnTo>
                      <a:pt x="186" y="368"/>
                    </a:lnTo>
                    <a:lnTo>
                      <a:pt x="186" y="368"/>
                    </a:lnTo>
                    <a:lnTo>
                      <a:pt x="184" y="373"/>
                    </a:lnTo>
                    <a:lnTo>
                      <a:pt x="184" y="374"/>
                    </a:lnTo>
                    <a:lnTo>
                      <a:pt x="185" y="375"/>
                    </a:lnTo>
                    <a:lnTo>
                      <a:pt x="185" y="375"/>
                    </a:lnTo>
                    <a:lnTo>
                      <a:pt x="185" y="374"/>
                    </a:lnTo>
                    <a:lnTo>
                      <a:pt x="186" y="374"/>
                    </a:lnTo>
                    <a:lnTo>
                      <a:pt x="186" y="372"/>
                    </a:lnTo>
                    <a:lnTo>
                      <a:pt x="186" y="372"/>
                    </a:lnTo>
                    <a:lnTo>
                      <a:pt x="189" y="370"/>
                    </a:lnTo>
                    <a:lnTo>
                      <a:pt x="190" y="370"/>
                    </a:lnTo>
                    <a:lnTo>
                      <a:pt x="191" y="370"/>
                    </a:lnTo>
                    <a:lnTo>
                      <a:pt x="191" y="370"/>
                    </a:lnTo>
                    <a:lnTo>
                      <a:pt x="192" y="372"/>
                    </a:lnTo>
                    <a:lnTo>
                      <a:pt x="194" y="370"/>
                    </a:lnTo>
                    <a:lnTo>
                      <a:pt x="195" y="370"/>
                    </a:lnTo>
                    <a:lnTo>
                      <a:pt x="195" y="370"/>
                    </a:lnTo>
                    <a:lnTo>
                      <a:pt x="197" y="365"/>
                    </a:lnTo>
                    <a:lnTo>
                      <a:pt x="197" y="365"/>
                    </a:lnTo>
                    <a:lnTo>
                      <a:pt x="200" y="363"/>
                    </a:lnTo>
                    <a:lnTo>
                      <a:pt x="200" y="363"/>
                    </a:lnTo>
                    <a:lnTo>
                      <a:pt x="202" y="363"/>
                    </a:lnTo>
                    <a:lnTo>
                      <a:pt x="203" y="363"/>
                    </a:lnTo>
                    <a:lnTo>
                      <a:pt x="204" y="364"/>
                    </a:lnTo>
                    <a:lnTo>
                      <a:pt x="204" y="363"/>
                    </a:lnTo>
                    <a:lnTo>
                      <a:pt x="204" y="363"/>
                    </a:lnTo>
                    <a:lnTo>
                      <a:pt x="205" y="362"/>
                    </a:lnTo>
                    <a:lnTo>
                      <a:pt x="205" y="360"/>
                    </a:lnTo>
                    <a:lnTo>
                      <a:pt x="205" y="359"/>
                    </a:lnTo>
                    <a:lnTo>
                      <a:pt x="206" y="358"/>
                    </a:lnTo>
                    <a:lnTo>
                      <a:pt x="206" y="358"/>
                    </a:lnTo>
                    <a:lnTo>
                      <a:pt x="208" y="356"/>
                    </a:lnTo>
                    <a:lnTo>
                      <a:pt x="212" y="355"/>
                    </a:lnTo>
                    <a:lnTo>
                      <a:pt x="212" y="355"/>
                    </a:lnTo>
                    <a:lnTo>
                      <a:pt x="214" y="354"/>
                    </a:lnTo>
                    <a:lnTo>
                      <a:pt x="216" y="352"/>
                    </a:lnTo>
                    <a:lnTo>
                      <a:pt x="216" y="352"/>
                    </a:lnTo>
                    <a:lnTo>
                      <a:pt x="218" y="351"/>
                    </a:lnTo>
                    <a:lnTo>
                      <a:pt x="219" y="352"/>
                    </a:lnTo>
                    <a:lnTo>
                      <a:pt x="219" y="352"/>
                    </a:lnTo>
                    <a:lnTo>
                      <a:pt x="221" y="354"/>
                    </a:lnTo>
                    <a:lnTo>
                      <a:pt x="221" y="354"/>
                    </a:lnTo>
                    <a:lnTo>
                      <a:pt x="222" y="354"/>
                    </a:lnTo>
                    <a:lnTo>
                      <a:pt x="222" y="354"/>
                    </a:lnTo>
                    <a:lnTo>
                      <a:pt x="225" y="352"/>
                    </a:lnTo>
                    <a:lnTo>
                      <a:pt x="228" y="350"/>
                    </a:lnTo>
                    <a:lnTo>
                      <a:pt x="228" y="350"/>
                    </a:lnTo>
                    <a:lnTo>
                      <a:pt x="232" y="347"/>
                    </a:lnTo>
                    <a:lnTo>
                      <a:pt x="234" y="345"/>
                    </a:lnTo>
                    <a:lnTo>
                      <a:pt x="234" y="345"/>
                    </a:lnTo>
                    <a:lnTo>
                      <a:pt x="236" y="344"/>
                    </a:lnTo>
                    <a:lnTo>
                      <a:pt x="238" y="344"/>
                    </a:lnTo>
                    <a:lnTo>
                      <a:pt x="238" y="344"/>
                    </a:lnTo>
                    <a:lnTo>
                      <a:pt x="240" y="342"/>
                    </a:lnTo>
                    <a:lnTo>
                      <a:pt x="241" y="341"/>
                    </a:lnTo>
                    <a:lnTo>
                      <a:pt x="243" y="341"/>
                    </a:lnTo>
                    <a:lnTo>
                      <a:pt x="243" y="341"/>
                    </a:lnTo>
                    <a:lnTo>
                      <a:pt x="250" y="342"/>
                    </a:lnTo>
                    <a:lnTo>
                      <a:pt x="256" y="342"/>
                    </a:lnTo>
                    <a:lnTo>
                      <a:pt x="259" y="341"/>
                    </a:lnTo>
                    <a:lnTo>
                      <a:pt x="259" y="341"/>
                    </a:lnTo>
                    <a:lnTo>
                      <a:pt x="267" y="336"/>
                    </a:lnTo>
                    <a:lnTo>
                      <a:pt x="272" y="333"/>
                    </a:lnTo>
                    <a:lnTo>
                      <a:pt x="275" y="332"/>
                    </a:lnTo>
                    <a:lnTo>
                      <a:pt x="275" y="332"/>
                    </a:lnTo>
                    <a:lnTo>
                      <a:pt x="278" y="331"/>
                    </a:lnTo>
                    <a:lnTo>
                      <a:pt x="280" y="329"/>
                    </a:lnTo>
                    <a:lnTo>
                      <a:pt x="280" y="329"/>
                    </a:lnTo>
                    <a:lnTo>
                      <a:pt x="281" y="328"/>
                    </a:lnTo>
                    <a:lnTo>
                      <a:pt x="283" y="328"/>
                    </a:lnTo>
                    <a:lnTo>
                      <a:pt x="287" y="327"/>
                    </a:lnTo>
                    <a:lnTo>
                      <a:pt x="287" y="327"/>
                    </a:lnTo>
                    <a:lnTo>
                      <a:pt x="295" y="324"/>
                    </a:lnTo>
                    <a:lnTo>
                      <a:pt x="300" y="321"/>
                    </a:lnTo>
                    <a:lnTo>
                      <a:pt x="301" y="320"/>
                    </a:lnTo>
                    <a:lnTo>
                      <a:pt x="301" y="319"/>
                    </a:lnTo>
                    <a:lnTo>
                      <a:pt x="301" y="319"/>
                    </a:lnTo>
                    <a:lnTo>
                      <a:pt x="301" y="317"/>
                    </a:lnTo>
                    <a:lnTo>
                      <a:pt x="300" y="315"/>
                    </a:lnTo>
                    <a:lnTo>
                      <a:pt x="300" y="313"/>
                    </a:lnTo>
                    <a:lnTo>
                      <a:pt x="301" y="312"/>
                    </a:lnTo>
                    <a:lnTo>
                      <a:pt x="301" y="312"/>
                    </a:lnTo>
                    <a:lnTo>
                      <a:pt x="303" y="311"/>
                    </a:lnTo>
                    <a:lnTo>
                      <a:pt x="305" y="312"/>
                    </a:lnTo>
                    <a:lnTo>
                      <a:pt x="307" y="312"/>
                    </a:lnTo>
                    <a:lnTo>
                      <a:pt x="307" y="311"/>
                    </a:lnTo>
                    <a:lnTo>
                      <a:pt x="307" y="311"/>
                    </a:lnTo>
                    <a:lnTo>
                      <a:pt x="305" y="308"/>
                    </a:lnTo>
                    <a:lnTo>
                      <a:pt x="304" y="306"/>
                    </a:lnTo>
                    <a:lnTo>
                      <a:pt x="305" y="305"/>
                    </a:lnTo>
                    <a:lnTo>
                      <a:pt x="305" y="305"/>
                    </a:lnTo>
                    <a:lnTo>
                      <a:pt x="308" y="304"/>
                    </a:lnTo>
                    <a:lnTo>
                      <a:pt x="312" y="302"/>
                    </a:lnTo>
                    <a:lnTo>
                      <a:pt x="312" y="302"/>
                    </a:lnTo>
                    <a:lnTo>
                      <a:pt x="314" y="300"/>
                    </a:lnTo>
                    <a:lnTo>
                      <a:pt x="315" y="298"/>
                    </a:lnTo>
                    <a:lnTo>
                      <a:pt x="315" y="296"/>
                    </a:lnTo>
                    <a:lnTo>
                      <a:pt x="315" y="296"/>
                    </a:lnTo>
                    <a:lnTo>
                      <a:pt x="315" y="292"/>
                    </a:lnTo>
                    <a:lnTo>
                      <a:pt x="315" y="290"/>
                    </a:lnTo>
                    <a:lnTo>
                      <a:pt x="317" y="289"/>
                    </a:lnTo>
                    <a:lnTo>
                      <a:pt x="317" y="289"/>
                    </a:lnTo>
                    <a:lnTo>
                      <a:pt x="319" y="289"/>
                    </a:lnTo>
                    <a:lnTo>
                      <a:pt x="321" y="289"/>
                    </a:lnTo>
                    <a:lnTo>
                      <a:pt x="323" y="290"/>
                    </a:lnTo>
                    <a:lnTo>
                      <a:pt x="325" y="289"/>
                    </a:lnTo>
                    <a:lnTo>
                      <a:pt x="325" y="289"/>
                    </a:lnTo>
                    <a:lnTo>
                      <a:pt x="331" y="289"/>
                    </a:lnTo>
                    <a:lnTo>
                      <a:pt x="334" y="288"/>
                    </a:lnTo>
                    <a:lnTo>
                      <a:pt x="336" y="288"/>
                    </a:lnTo>
                    <a:lnTo>
                      <a:pt x="336" y="288"/>
                    </a:lnTo>
                    <a:lnTo>
                      <a:pt x="339" y="284"/>
                    </a:lnTo>
                    <a:lnTo>
                      <a:pt x="340" y="281"/>
                    </a:lnTo>
                    <a:lnTo>
                      <a:pt x="342" y="280"/>
                    </a:lnTo>
                    <a:lnTo>
                      <a:pt x="342" y="280"/>
                    </a:lnTo>
                    <a:lnTo>
                      <a:pt x="347" y="278"/>
                    </a:lnTo>
                    <a:lnTo>
                      <a:pt x="350" y="277"/>
                    </a:lnTo>
                    <a:lnTo>
                      <a:pt x="352" y="275"/>
                    </a:lnTo>
                    <a:lnTo>
                      <a:pt x="352" y="275"/>
                    </a:lnTo>
                    <a:lnTo>
                      <a:pt x="354" y="272"/>
                    </a:lnTo>
                    <a:lnTo>
                      <a:pt x="355" y="272"/>
                    </a:lnTo>
                    <a:lnTo>
                      <a:pt x="355" y="272"/>
                    </a:lnTo>
                    <a:lnTo>
                      <a:pt x="357" y="270"/>
                    </a:lnTo>
                    <a:lnTo>
                      <a:pt x="358" y="269"/>
                    </a:lnTo>
                    <a:lnTo>
                      <a:pt x="358" y="268"/>
                    </a:lnTo>
                    <a:lnTo>
                      <a:pt x="358" y="268"/>
                    </a:lnTo>
                    <a:lnTo>
                      <a:pt x="358" y="265"/>
                    </a:lnTo>
                    <a:lnTo>
                      <a:pt x="357" y="265"/>
                    </a:lnTo>
                    <a:lnTo>
                      <a:pt x="357" y="265"/>
                    </a:lnTo>
                    <a:lnTo>
                      <a:pt x="357" y="265"/>
                    </a:lnTo>
                    <a:lnTo>
                      <a:pt x="355" y="267"/>
                    </a:lnTo>
                    <a:lnTo>
                      <a:pt x="352" y="268"/>
                    </a:lnTo>
                    <a:lnTo>
                      <a:pt x="352" y="268"/>
                    </a:lnTo>
                    <a:lnTo>
                      <a:pt x="346" y="269"/>
                    </a:lnTo>
                    <a:lnTo>
                      <a:pt x="344" y="269"/>
                    </a:lnTo>
                    <a:lnTo>
                      <a:pt x="342" y="268"/>
                    </a:lnTo>
                    <a:lnTo>
                      <a:pt x="342" y="268"/>
                    </a:lnTo>
                    <a:lnTo>
                      <a:pt x="340" y="265"/>
                    </a:lnTo>
                    <a:lnTo>
                      <a:pt x="340" y="264"/>
                    </a:lnTo>
                    <a:lnTo>
                      <a:pt x="340" y="263"/>
                    </a:lnTo>
                    <a:lnTo>
                      <a:pt x="340" y="263"/>
                    </a:lnTo>
                    <a:lnTo>
                      <a:pt x="344" y="261"/>
                    </a:lnTo>
                    <a:lnTo>
                      <a:pt x="346" y="260"/>
                    </a:lnTo>
                    <a:lnTo>
                      <a:pt x="346" y="260"/>
                    </a:lnTo>
                    <a:lnTo>
                      <a:pt x="349" y="257"/>
                    </a:lnTo>
                    <a:lnTo>
                      <a:pt x="351" y="254"/>
                    </a:lnTo>
                    <a:lnTo>
                      <a:pt x="351" y="254"/>
                    </a:lnTo>
                    <a:lnTo>
                      <a:pt x="352" y="249"/>
                    </a:lnTo>
                    <a:lnTo>
                      <a:pt x="352" y="247"/>
                    </a:lnTo>
                    <a:lnTo>
                      <a:pt x="351" y="247"/>
                    </a:lnTo>
                    <a:lnTo>
                      <a:pt x="351" y="247"/>
                    </a:lnTo>
                    <a:lnTo>
                      <a:pt x="345" y="245"/>
                    </a:lnTo>
                    <a:lnTo>
                      <a:pt x="345" y="245"/>
                    </a:lnTo>
                    <a:lnTo>
                      <a:pt x="342" y="242"/>
                    </a:lnTo>
                    <a:lnTo>
                      <a:pt x="338" y="241"/>
                    </a:lnTo>
                    <a:lnTo>
                      <a:pt x="338" y="241"/>
                    </a:lnTo>
                    <a:lnTo>
                      <a:pt x="336" y="240"/>
                    </a:lnTo>
                    <a:lnTo>
                      <a:pt x="334" y="239"/>
                    </a:lnTo>
                    <a:lnTo>
                      <a:pt x="330" y="236"/>
                    </a:lnTo>
                    <a:lnTo>
                      <a:pt x="330" y="236"/>
                    </a:lnTo>
                    <a:lnTo>
                      <a:pt x="325" y="234"/>
                    </a:lnTo>
                    <a:lnTo>
                      <a:pt x="323" y="233"/>
                    </a:lnTo>
                    <a:lnTo>
                      <a:pt x="321" y="232"/>
                    </a:lnTo>
                    <a:lnTo>
                      <a:pt x="321" y="232"/>
                    </a:lnTo>
                    <a:lnTo>
                      <a:pt x="321" y="229"/>
                    </a:lnTo>
                    <a:lnTo>
                      <a:pt x="321" y="227"/>
                    </a:lnTo>
                    <a:lnTo>
                      <a:pt x="323" y="221"/>
                    </a:lnTo>
                    <a:lnTo>
                      <a:pt x="323" y="221"/>
                    </a:lnTo>
                    <a:lnTo>
                      <a:pt x="328" y="211"/>
                    </a:lnTo>
                    <a:lnTo>
                      <a:pt x="331" y="206"/>
                    </a:lnTo>
                    <a:lnTo>
                      <a:pt x="334" y="202"/>
                    </a:lnTo>
                    <a:lnTo>
                      <a:pt x="334" y="202"/>
                    </a:lnTo>
                    <a:lnTo>
                      <a:pt x="341" y="197"/>
                    </a:lnTo>
                    <a:lnTo>
                      <a:pt x="346" y="193"/>
                    </a:lnTo>
                    <a:lnTo>
                      <a:pt x="346" y="193"/>
                    </a:lnTo>
                    <a:lnTo>
                      <a:pt x="349" y="193"/>
                    </a:lnTo>
                    <a:lnTo>
                      <a:pt x="350" y="193"/>
                    </a:lnTo>
                    <a:lnTo>
                      <a:pt x="351" y="193"/>
                    </a:lnTo>
                    <a:lnTo>
                      <a:pt x="352" y="193"/>
                    </a:lnTo>
                    <a:lnTo>
                      <a:pt x="352" y="193"/>
                    </a:lnTo>
                    <a:lnTo>
                      <a:pt x="354" y="190"/>
                    </a:lnTo>
                    <a:lnTo>
                      <a:pt x="356" y="188"/>
                    </a:lnTo>
                    <a:lnTo>
                      <a:pt x="356" y="188"/>
                    </a:lnTo>
                    <a:lnTo>
                      <a:pt x="359" y="188"/>
                    </a:lnTo>
                    <a:lnTo>
                      <a:pt x="361" y="188"/>
                    </a:lnTo>
                    <a:lnTo>
                      <a:pt x="362" y="189"/>
                    </a:lnTo>
                    <a:lnTo>
                      <a:pt x="362" y="189"/>
                    </a:lnTo>
                    <a:lnTo>
                      <a:pt x="364" y="192"/>
                    </a:lnTo>
                    <a:lnTo>
                      <a:pt x="365" y="193"/>
                    </a:lnTo>
                    <a:lnTo>
                      <a:pt x="365" y="193"/>
                    </a:lnTo>
                    <a:lnTo>
                      <a:pt x="372" y="195"/>
                    </a:lnTo>
                    <a:lnTo>
                      <a:pt x="372" y="195"/>
                    </a:lnTo>
                    <a:lnTo>
                      <a:pt x="375" y="186"/>
                    </a:lnTo>
                    <a:lnTo>
                      <a:pt x="377" y="182"/>
                    </a:lnTo>
                    <a:lnTo>
                      <a:pt x="379" y="178"/>
                    </a:lnTo>
                    <a:lnTo>
                      <a:pt x="379" y="178"/>
                    </a:lnTo>
                    <a:lnTo>
                      <a:pt x="382" y="175"/>
                    </a:lnTo>
                    <a:lnTo>
                      <a:pt x="385" y="174"/>
                    </a:lnTo>
                    <a:lnTo>
                      <a:pt x="387" y="173"/>
                    </a:lnTo>
                    <a:lnTo>
                      <a:pt x="389" y="172"/>
                    </a:lnTo>
                    <a:lnTo>
                      <a:pt x="389" y="172"/>
                    </a:lnTo>
                    <a:lnTo>
                      <a:pt x="390" y="170"/>
                    </a:lnTo>
                    <a:lnTo>
                      <a:pt x="390" y="168"/>
                    </a:lnTo>
                    <a:lnTo>
                      <a:pt x="390" y="162"/>
                    </a:lnTo>
                    <a:lnTo>
                      <a:pt x="388" y="152"/>
                    </a:lnTo>
                    <a:lnTo>
                      <a:pt x="388" y="152"/>
                    </a:lnTo>
                    <a:lnTo>
                      <a:pt x="388" y="150"/>
                    </a:lnTo>
                    <a:lnTo>
                      <a:pt x="389" y="148"/>
                    </a:lnTo>
                    <a:lnTo>
                      <a:pt x="392" y="145"/>
                    </a:lnTo>
                    <a:lnTo>
                      <a:pt x="392" y="145"/>
                    </a:lnTo>
                    <a:lnTo>
                      <a:pt x="393" y="143"/>
                    </a:lnTo>
                    <a:lnTo>
                      <a:pt x="392" y="141"/>
                    </a:lnTo>
                    <a:lnTo>
                      <a:pt x="389" y="137"/>
                    </a:lnTo>
                    <a:lnTo>
                      <a:pt x="389" y="137"/>
                    </a:lnTo>
                    <a:lnTo>
                      <a:pt x="387" y="133"/>
                    </a:lnTo>
                    <a:lnTo>
                      <a:pt x="387" y="129"/>
                    </a:lnTo>
                    <a:lnTo>
                      <a:pt x="387" y="129"/>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8" name="フリーフォーム 137">
                <a:extLst>
                  <a:ext uri="{FF2B5EF4-FFF2-40B4-BE49-F238E27FC236}">
                    <a16:creationId xmlns:a16="http://schemas.microsoft.com/office/drawing/2014/main" id="{00000000-0008-0000-0000-0000DC050000}"/>
                  </a:ext>
                </a:extLst>
              </p:cNvPr>
              <p:cNvSpPr>
                <a:spLocks/>
              </p:cNvSpPr>
              <p:nvPr/>
            </p:nvSpPr>
            <p:spPr bwMode="auto">
              <a:xfrm>
                <a:off x="728" y="248"/>
                <a:ext cx="6" cy="8"/>
              </a:xfrm>
              <a:custGeom>
                <a:avLst/>
                <a:gdLst>
                  <a:gd name="T0" fmla="*/ 47 w 54"/>
                  <a:gd name="T1" fmla="*/ 8 h 69"/>
                  <a:gd name="T2" fmla="*/ 47 w 54"/>
                  <a:gd name="T3" fmla="*/ 8 h 69"/>
                  <a:gd name="T4" fmla="*/ 46 w 54"/>
                  <a:gd name="T5" fmla="*/ 10 h 69"/>
                  <a:gd name="T6" fmla="*/ 45 w 54"/>
                  <a:gd name="T7" fmla="*/ 12 h 69"/>
                  <a:gd name="T8" fmla="*/ 44 w 54"/>
                  <a:gd name="T9" fmla="*/ 13 h 69"/>
                  <a:gd name="T10" fmla="*/ 42 w 54"/>
                  <a:gd name="T11" fmla="*/ 14 h 69"/>
                  <a:gd name="T12" fmla="*/ 37 w 54"/>
                  <a:gd name="T13" fmla="*/ 14 h 69"/>
                  <a:gd name="T14" fmla="*/ 32 w 54"/>
                  <a:gd name="T15" fmla="*/ 13 h 69"/>
                  <a:gd name="T16" fmla="*/ 32 w 54"/>
                  <a:gd name="T17" fmla="*/ 13 h 69"/>
                  <a:gd name="T18" fmla="*/ 25 w 54"/>
                  <a:gd name="T19" fmla="*/ 14 h 69"/>
                  <a:gd name="T20" fmla="*/ 15 w 54"/>
                  <a:gd name="T21" fmla="*/ 17 h 69"/>
                  <a:gd name="T22" fmla="*/ 6 w 54"/>
                  <a:gd name="T23" fmla="*/ 21 h 69"/>
                  <a:gd name="T24" fmla="*/ 1 w 54"/>
                  <a:gd name="T25" fmla="*/ 23 h 69"/>
                  <a:gd name="T26" fmla="*/ 1 w 54"/>
                  <a:gd name="T27" fmla="*/ 23 h 69"/>
                  <a:gd name="T28" fmla="*/ 0 w 54"/>
                  <a:gd name="T29" fmla="*/ 25 h 69"/>
                  <a:gd name="T30" fmla="*/ 0 w 54"/>
                  <a:gd name="T31" fmla="*/ 26 h 69"/>
                  <a:gd name="T32" fmla="*/ 2 w 54"/>
                  <a:gd name="T33" fmla="*/ 29 h 69"/>
                  <a:gd name="T34" fmla="*/ 5 w 54"/>
                  <a:gd name="T35" fmla="*/ 32 h 69"/>
                  <a:gd name="T36" fmla="*/ 7 w 54"/>
                  <a:gd name="T37" fmla="*/ 37 h 69"/>
                  <a:gd name="T38" fmla="*/ 7 w 54"/>
                  <a:gd name="T39" fmla="*/ 37 h 69"/>
                  <a:gd name="T40" fmla="*/ 7 w 54"/>
                  <a:gd name="T41" fmla="*/ 41 h 69"/>
                  <a:gd name="T42" fmla="*/ 6 w 54"/>
                  <a:gd name="T43" fmla="*/ 46 h 69"/>
                  <a:gd name="T44" fmla="*/ 4 w 54"/>
                  <a:gd name="T45" fmla="*/ 52 h 69"/>
                  <a:gd name="T46" fmla="*/ 4 w 54"/>
                  <a:gd name="T47" fmla="*/ 52 h 69"/>
                  <a:gd name="T48" fmla="*/ 6 w 54"/>
                  <a:gd name="T49" fmla="*/ 53 h 69"/>
                  <a:gd name="T50" fmla="*/ 9 w 54"/>
                  <a:gd name="T51" fmla="*/ 54 h 69"/>
                  <a:gd name="T52" fmla="*/ 13 w 54"/>
                  <a:gd name="T53" fmla="*/ 57 h 69"/>
                  <a:gd name="T54" fmla="*/ 14 w 54"/>
                  <a:gd name="T55" fmla="*/ 58 h 69"/>
                  <a:gd name="T56" fmla="*/ 15 w 54"/>
                  <a:gd name="T57" fmla="*/ 60 h 69"/>
                  <a:gd name="T58" fmla="*/ 15 w 54"/>
                  <a:gd name="T59" fmla="*/ 60 h 69"/>
                  <a:gd name="T60" fmla="*/ 19 w 54"/>
                  <a:gd name="T61" fmla="*/ 64 h 69"/>
                  <a:gd name="T62" fmla="*/ 22 w 54"/>
                  <a:gd name="T63" fmla="*/ 68 h 69"/>
                  <a:gd name="T64" fmla="*/ 26 w 54"/>
                  <a:gd name="T65" fmla="*/ 69 h 69"/>
                  <a:gd name="T66" fmla="*/ 30 w 54"/>
                  <a:gd name="T67" fmla="*/ 69 h 69"/>
                  <a:gd name="T68" fmla="*/ 30 w 54"/>
                  <a:gd name="T69" fmla="*/ 69 h 69"/>
                  <a:gd name="T70" fmla="*/ 32 w 54"/>
                  <a:gd name="T71" fmla="*/ 68 h 69"/>
                  <a:gd name="T72" fmla="*/ 33 w 54"/>
                  <a:gd name="T73" fmla="*/ 66 h 69"/>
                  <a:gd name="T74" fmla="*/ 35 w 54"/>
                  <a:gd name="T75" fmla="*/ 60 h 69"/>
                  <a:gd name="T76" fmla="*/ 37 w 54"/>
                  <a:gd name="T77" fmla="*/ 55 h 69"/>
                  <a:gd name="T78" fmla="*/ 39 w 54"/>
                  <a:gd name="T79" fmla="*/ 52 h 69"/>
                  <a:gd name="T80" fmla="*/ 39 w 54"/>
                  <a:gd name="T81" fmla="*/ 52 h 69"/>
                  <a:gd name="T82" fmla="*/ 40 w 54"/>
                  <a:gd name="T83" fmla="*/ 51 h 69"/>
                  <a:gd name="T84" fmla="*/ 42 w 54"/>
                  <a:gd name="T85" fmla="*/ 51 h 69"/>
                  <a:gd name="T86" fmla="*/ 45 w 54"/>
                  <a:gd name="T87" fmla="*/ 52 h 69"/>
                  <a:gd name="T88" fmla="*/ 49 w 54"/>
                  <a:gd name="T89" fmla="*/ 53 h 69"/>
                  <a:gd name="T90" fmla="*/ 52 w 54"/>
                  <a:gd name="T91" fmla="*/ 52 h 69"/>
                  <a:gd name="T92" fmla="*/ 54 w 54"/>
                  <a:gd name="T93" fmla="*/ 51 h 69"/>
                  <a:gd name="T94" fmla="*/ 54 w 54"/>
                  <a:gd name="T95" fmla="*/ 51 h 69"/>
                  <a:gd name="T96" fmla="*/ 54 w 54"/>
                  <a:gd name="T97" fmla="*/ 51 h 69"/>
                  <a:gd name="T98" fmla="*/ 54 w 54"/>
                  <a:gd name="T99" fmla="*/ 0 h 69"/>
                  <a:gd name="T100" fmla="*/ 54 w 54"/>
                  <a:gd name="T101" fmla="*/ 0 h 69"/>
                  <a:gd name="T102" fmla="*/ 49 w 54"/>
                  <a:gd name="T103" fmla="*/ 3 h 69"/>
                  <a:gd name="T104" fmla="*/ 48 w 54"/>
                  <a:gd name="T105" fmla="*/ 5 h 69"/>
                  <a:gd name="T106" fmla="*/ 47 w 54"/>
                  <a:gd name="T107" fmla="*/ 8 h 69"/>
                  <a:gd name="T108" fmla="*/ 47 w 54"/>
                  <a:gd name="T10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69">
                    <a:moveTo>
                      <a:pt x="47" y="8"/>
                    </a:moveTo>
                    <a:lnTo>
                      <a:pt x="47" y="8"/>
                    </a:lnTo>
                    <a:lnTo>
                      <a:pt x="46" y="10"/>
                    </a:lnTo>
                    <a:lnTo>
                      <a:pt x="45" y="12"/>
                    </a:lnTo>
                    <a:lnTo>
                      <a:pt x="44" y="13"/>
                    </a:lnTo>
                    <a:lnTo>
                      <a:pt x="42" y="14"/>
                    </a:lnTo>
                    <a:lnTo>
                      <a:pt x="37" y="14"/>
                    </a:lnTo>
                    <a:lnTo>
                      <a:pt x="32" y="13"/>
                    </a:lnTo>
                    <a:lnTo>
                      <a:pt x="32" y="13"/>
                    </a:lnTo>
                    <a:lnTo>
                      <a:pt x="25" y="14"/>
                    </a:lnTo>
                    <a:lnTo>
                      <a:pt x="15" y="17"/>
                    </a:lnTo>
                    <a:lnTo>
                      <a:pt x="6" y="21"/>
                    </a:lnTo>
                    <a:lnTo>
                      <a:pt x="1" y="23"/>
                    </a:lnTo>
                    <a:lnTo>
                      <a:pt x="1" y="23"/>
                    </a:lnTo>
                    <a:lnTo>
                      <a:pt x="0" y="25"/>
                    </a:lnTo>
                    <a:lnTo>
                      <a:pt x="0" y="26"/>
                    </a:lnTo>
                    <a:lnTo>
                      <a:pt x="2" y="29"/>
                    </a:lnTo>
                    <a:lnTo>
                      <a:pt x="5" y="32"/>
                    </a:lnTo>
                    <a:lnTo>
                      <a:pt x="7" y="37"/>
                    </a:lnTo>
                    <a:lnTo>
                      <a:pt x="7" y="37"/>
                    </a:lnTo>
                    <a:lnTo>
                      <a:pt x="7" y="41"/>
                    </a:lnTo>
                    <a:lnTo>
                      <a:pt x="6" y="46"/>
                    </a:lnTo>
                    <a:lnTo>
                      <a:pt x="4" y="52"/>
                    </a:lnTo>
                    <a:lnTo>
                      <a:pt x="4" y="52"/>
                    </a:lnTo>
                    <a:lnTo>
                      <a:pt x="6" y="53"/>
                    </a:lnTo>
                    <a:lnTo>
                      <a:pt x="9" y="54"/>
                    </a:lnTo>
                    <a:lnTo>
                      <a:pt x="13" y="57"/>
                    </a:lnTo>
                    <a:lnTo>
                      <a:pt x="14" y="58"/>
                    </a:lnTo>
                    <a:lnTo>
                      <a:pt x="15" y="60"/>
                    </a:lnTo>
                    <a:lnTo>
                      <a:pt x="15" y="60"/>
                    </a:lnTo>
                    <a:lnTo>
                      <a:pt x="19" y="64"/>
                    </a:lnTo>
                    <a:lnTo>
                      <a:pt x="22" y="68"/>
                    </a:lnTo>
                    <a:lnTo>
                      <a:pt x="26" y="69"/>
                    </a:lnTo>
                    <a:lnTo>
                      <a:pt x="30" y="69"/>
                    </a:lnTo>
                    <a:lnTo>
                      <a:pt x="30" y="69"/>
                    </a:lnTo>
                    <a:lnTo>
                      <a:pt x="32" y="68"/>
                    </a:lnTo>
                    <a:lnTo>
                      <a:pt x="33" y="66"/>
                    </a:lnTo>
                    <a:lnTo>
                      <a:pt x="35" y="60"/>
                    </a:lnTo>
                    <a:lnTo>
                      <a:pt x="37" y="55"/>
                    </a:lnTo>
                    <a:lnTo>
                      <a:pt x="39" y="52"/>
                    </a:lnTo>
                    <a:lnTo>
                      <a:pt x="39" y="52"/>
                    </a:lnTo>
                    <a:lnTo>
                      <a:pt x="40" y="51"/>
                    </a:lnTo>
                    <a:lnTo>
                      <a:pt x="42" y="51"/>
                    </a:lnTo>
                    <a:lnTo>
                      <a:pt x="45" y="52"/>
                    </a:lnTo>
                    <a:lnTo>
                      <a:pt x="49" y="53"/>
                    </a:lnTo>
                    <a:lnTo>
                      <a:pt x="52" y="52"/>
                    </a:lnTo>
                    <a:lnTo>
                      <a:pt x="54" y="51"/>
                    </a:lnTo>
                    <a:lnTo>
                      <a:pt x="54" y="51"/>
                    </a:lnTo>
                    <a:lnTo>
                      <a:pt x="54" y="51"/>
                    </a:lnTo>
                    <a:lnTo>
                      <a:pt x="54" y="0"/>
                    </a:lnTo>
                    <a:lnTo>
                      <a:pt x="54" y="0"/>
                    </a:lnTo>
                    <a:lnTo>
                      <a:pt x="49" y="3"/>
                    </a:lnTo>
                    <a:lnTo>
                      <a:pt x="48" y="5"/>
                    </a:lnTo>
                    <a:lnTo>
                      <a:pt x="47" y="8"/>
                    </a:lnTo>
                    <a:lnTo>
                      <a:pt x="47"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39" name="フリーフォーム 138">
                <a:extLst>
                  <a:ext uri="{FF2B5EF4-FFF2-40B4-BE49-F238E27FC236}">
                    <a16:creationId xmlns:a16="http://schemas.microsoft.com/office/drawing/2014/main" id="{00000000-0008-0000-0000-0000DD050000}"/>
                  </a:ext>
                </a:extLst>
              </p:cNvPr>
              <p:cNvSpPr>
                <a:spLocks/>
              </p:cNvSpPr>
              <p:nvPr/>
            </p:nvSpPr>
            <p:spPr bwMode="auto">
              <a:xfrm>
                <a:off x="51" y="1000"/>
                <a:ext cx="4" cy="6"/>
              </a:xfrm>
              <a:custGeom>
                <a:avLst/>
                <a:gdLst>
                  <a:gd name="T0" fmla="*/ 26 w 37"/>
                  <a:gd name="T1" fmla="*/ 0 h 53"/>
                  <a:gd name="T2" fmla="*/ 26 w 37"/>
                  <a:gd name="T3" fmla="*/ 0 h 53"/>
                  <a:gd name="T4" fmla="*/ 24 w 37"/>
                  <a:gd name="T5" fmla="*/ 0 h 53"/>
                  <a:gd name="T6" fmla="*/ 22 w 37"/>
                  <a:gd name="T7" fmla="*/ 1 h 53"/>
                  <a:gd name="T8" fmla="*/ 20 w 37"/>
                  <a:gd name="T9" fmla="*/ 4 h 53"/>
                  <a:gd name="T10" fmla="*/ 18 w 37"/>
                  <a:gd name="T11" fmla="*/ 8 h 53"/>
                  <a:gd name="T12" fmla="*/ 17 w 37"/>
                  <a:gd name="T13" fmla="*/ 9 h 53"/>
                  <a:gd name="T14" fmla="*/ 15 w 37"/>
                  <a:gd name="T15" fmla="*/ 10 h 53"/>
                  <a:gd name="T16" fmla="*/ 15 w 37"/>
                  <a:gd name="T17" fmla="*/ 10 h 53"/>
                  <a:gd name="T18" fmla="*/ 14 w 37"/>
                  <a:gd name="T19" fmla="*/ 12 h 53"/>
                  <a:gd name="T20" fmla="*/ 14 w 37"/>
                  <a:gd name="T21" fmla="*/ 15 h 53"/>
                  <a:gd name="T22" fmla="*/ 15 w 37"/>
                  <a:gd name="T23" fmla="*/ 21 h 53"/>
                  <a:gd name="T24" fmla="*/ 19 w 37"/>
                  <a:gd name="T25" fmla="*/ 29 h 53"/>
                  <a:gd name="T26" fmla="*/ 19 w 37"/>
                  <a:gd name="T27" fmla="*/ 29 h 53"/>
                  <a:gd name="T28" fmla="*/ 14 w 37"/>
                  <a:gd name="T29" fmla="*/ 31 h 53"/>
                  <a:gd name="T30" fmla="*/ 11 w 37"/>
                  <a:gd name="T31" fmla="*/ 33 h 53"/>
                  <a:gd name="T32" fmla="*/ 10 w 37"/>
                  <a:gd name="T33" fmla="*/ 34 h 53"/>
                  <a:gd name="T34" fmla="*/ 9 w 37"/>
                  <a:gd name="T35" fmla="*/ 35 h 53"/>
                  <a:gd name="T36" fmla="*/ 9 w 37"/>
                  <a:gd name="T37" fmla="*/ 35 h 53"/>
                  <a:gd name="T38" fmla="*/ 9 w 37"/>
                  <a:gd name="T39" fmla="*/ 37 h 53"/>
                  <a:gd name="T40" fmla="*/ 5 w 37"/>
                  <a:gd name="T41" fmla="*/ 39 h 53"/>
                  <a:gd name="T42" fmla="*/ 2 w 37"/>
                  <a:gd name="T43" fmla="*/ 42 h 53"/>
                  <a:gd name="T44" fmla="*/ 0 w 37"/>
                  <a:gd name="T45" fmla="*/ 46 h 53"/>
                  <a:gd name="T46" fmla="*/ 0 w 37"/>
                  <a:gd name="T47" fmla="*/ 46 h 53"/>
                  <a:gd name="T48" fmla="*/ 0 w 37"/>
                  <a:gd name="T49" fmla="*/ 47 h 53"/>
                  <a:gd name="T50" fmla="*/ 0 w 37"/>
                  <a:gd name="T51" fmla="*/ 49 h 53"/>
                  <a:gd name="T52" fmla="*/ 2 w 37"/>
                  <a:gd name="T53" fmla="*/ 51 h 53"/>
                  <a:gd name="T54" fmla="*/ 7 w 37"/>
                  <a:gd name="T55" fmla="*/ 52 h 53"/>
                  <a:gd name="T56" fmla="*/ 11 w 37"/>
                  <a:gd name="T57" fmla="*/ 53 h 53"/>
                  <a:gd name="T58" fmla="*/ 11 w 37"/>
                  <a:gd name="T59" fmla="*/ 53 h 53"/>
                  <a:gd name="T60" fmla="*/ 18 w 37"/>
                  <a:gd name="T61" fmla="*/ 52 h 53"/>
                  <a:gd name="T62" fmla="*/ 23 w 37"/>
                  <a:gd name="T63" fmla="*/ 51 h 53"/>
                  <a:gd name="T64" fmla="*/ 27 w 37"/>
                  <a:gd name="T65" fmla="*/ 49 h 53"/>
                  <a:gd name="T66" fmla="*/ 31 w 37"/>
                  <a:gd name="T67" fmla="*/ 47 h 53"/>
                  <a:gd name="T68" fmla="*/ 35 w 37"/>
                  <a:gd name="T69" fmla="*/ 44 h 53"/>
                  <a:gd name="T70" fmla="*/ 37 w 37"/>
                  <a:gd name="T71" fmla="*/ 39 h 53"/>
                  <a:gd name="T72" fmla="*/ 37 w 37"/>
                  <a:gd name="T73" fmla="*/ 34 h 53"/>
                  <a:gd name="T74" fmla="*/ 37 w 37"/>
                  <a:gd name="T75" fmla="*/ 34 h 53"/>
                  <a:gd name="T76" fmla="*/ 36 w 37"/>
                  <a:gd name="T77" fmla="*/ 29 h 53"/>
                  <a:gd name="T78" fmla="*/ 35 w 37"/>
                  <a:gd name="T79" fmla="*/ 26 h 53"/>
                  <a:gd name="T80" fmla="*/ 33 w 37"/>
                  <a:gd name="T81" fmla="*/ 23 h 53"/>
                  <a:gd name="T82" fmla="*/ 31 w 37"/>
                  <a:gd name="T83" fmla="*/ 21 h 53"/>
                  <a:gd name="T84" fmla="*/ 28 w 37"/>
                  <a:gd name="T85" fmla="*/ 18 h 53"/>
                  <a:gd name="T86" fmla="*/ 27 w 37"/>
                  <a:gd name="T87" fmla="*/ 16 h 53"/>
                  <a:gd name="T88" fmla="*/ 27 w 37"/>
                  <a:gd name="T89" fmla="*/ 14 h 53"/>
                  <a:gd name="T90" fmla="*/ 27 w 37"/>
                  <a:gd name="T91" fmla="*/ 14 h 53"/>
                  <a:gd name="T92" fmla="*/ 28 w 37"/>
                  <a:gd name="T93" fmla="*/ 8 h 53"/>
                  <a:gd name="T94" fmla="*/ 30 w 37"/>
                  <a:gd name="T95" fmla="*/ 4 h 53"/>
                  <a:gd name="T96" fmla="*/ 30 w 37"/>
                  <a:gd name="T97" fmla="*/ 2 h 53"/>
                  <a:gd name="T98" fmla="*/ 30 w 37"/>
                  <a:gd name="T99" fmla="*/ 1 h 53"/>
                  <a:gd name="T100" fmla="*/ 29 w 37"/>
                  <a:gd name="T101" fmla="*/ 0 h 53"/>
                  <a:gd name="T102" fmla="*/ 26 w 37"/>
                  <a:gd name="T103" fmla="*/ 0 h 53"/>
                  <a:gd name="T104" fmla="*/ 26 w 37"/>
                  <a:gd name="T10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3">
                    <a:moveTo>
                      <a:pt x="26" y="0"/>
                    </a:moveTo>
                    <a:lnTo>
                      <a:pt x="26" y="0"/>
                    </a:lnTo>
                    <a:lnTo>
                      <a:pt x="24" y="0"/>
                    </a:lnTo>
                    <a:lnTo>
                      <a:pt x="22" y="1"/>
                    </a:lnTo>
                    <a:lnTo>
                      <a:pt x="20" y="4"/>
                    </a:lnTo>
                    <a:lnTo>
                      <a:pt x="18" y="8"/>
                    </a:lnTo>
                    <a:lnTo>
                      <a:pt x="17" y="9"/>
                    </a:lnTo>
                    <a:lnTo>
                      <a:pt x="15" y="10"/>
                    </a:lnTo>
                    <a:lnTo>
                      <a:pt x="15" y="10"/>
                    </a:lnTo>
                    <a:lnTo>
                      <a:pt x="14" y="12"/>
                    </a:lnTo>
                    <a:lnTo>
                      <a:pt x="14" y="15"/>
                    </a:lnTo>
                    <a:lnTo>
                      <a:pt x="15" y="21"/>
                    </a:lnTo>
                    <a:lnTo>
                      <a:pt x="19" y="29"/>
                    </a:lnTo>
                    <a:lnTo>
                      <a:pt x="19" y="29"/>
                    </a:lnTo>
                    <a:lnTo>
                      <a:pt x="14" y="31"/>
                    </a:lnTo>
                    <a:lnTo>
                      <a:pt x="11" y="33"/>
                    </a:lnTo>
                    <a:lnTo>
                      <a:pt x="10" y="34"/>
                    </a:lnTo>
                    <a:lnTo>
                      <a:pt x="9" y="35"/>
                    </a:lnTo>
                    <a:lnTo>
                      <a:pt x="9" y="35"/>
                    </a:lnTo>
                    <a:lnTo>
                      <a:pt x="9" y="37"/>
                    </a:lnTo>
                    <a:lnTo>
                      <a:pt x="5" y="39"/>
                    </a:lnTo>
                    <a:lnTo>
                      <a:pt x="2" y="42"/>
                    </a:lnTo>
                    <a:lnTo>
                      <a:pt x="0" y="46"/>
                    </a:lnTo>
                    <a:lnTo>
                      <a:pt x="0" y="46"/>
                    </a:lnTo>
                    <a:lnTo>
                      <a:pt x="0" y="47"/>
                    </a:lnTo>
                    <a:lnTo>
                      <a:pt x="0" y="49"/>
                    </a:lnTo>
                    <a:lnTo>
                      <a:pt x="2" y="51"/>
                    </a:lnTo>
                    <a:lnTo>
                      <a:pt x="7" y="52"/>
                    </a:lnTo>
                    <a:lnTo>
                      <a:pt x="11" y="53"/>
                    </a:lnTo>
                    <a:lnTo>
                      <a:pt x="11" y="53"/>
                    </a:lnTo>
                    <a:lnTo>
                      <a:pt x="18" y="52"/>
                    </a:lnTo>
                    <a:lnTo>
                      <a:pt x="23" y="51"/>
                    </a:lnTo>
                    <a:lnTo>
                      <a:pt x="27" y="49"/>
                    </a:lnTo>
                    <a:lnTo>
                      <a:pt x="31" y="47"/>
                    </a:lnTo>
                    <a:lnTo>
                      <a:pt x="35" y="44"/>
                    </a:lnTo>
                    <a:lnTo>
                      <a:pt x="37" y="39"/>
                    </a:lnTo>
                    <a:lnTo>
                      <a:pt x="37" y="34"/>
                    </a:lnTo>
                    <a:lnTo>
                      <a:pt x="37" y="34"/>
                    </a:lnTo>
                    <a:lnTo>
                      <a:pt x="36" y="29"/>
                    </a:lnTo>
                    <a:lnTo>
                      <a:pt x="35" y="26"/>
                    </a:lnTo>
                    <a:lnTo>
                      <a:pt x="33" y="23"/>
                    </a:lnTo>
                    <a:lnTo>
                      <a:pt x="31" y="21"/>
                    </a:lnTo>
                    <a:lnTo>
                      <a:pt x="28" y="18"/>
                    </a:lnTo>
                    <a:lnTo>
                      <a:pt x="27" y="16"/>
                    </a:lnTo>
                    <a:lnTo>
                      <a:pt x="27" y="14"/>
                    </a:lnTo>
                    <a:lnTo>
                      <a:pt x="27" y="14"/>
                    </a:lnTo>
                    <a:lnTo>
                      <a:pt x="28" y="8"/>
                    </a:lnTo>
                    <a:lnTo>
                      <a:pt x="30" y="4"/>
                    </a:lnTo>
                    <a:lnTo>
                      <a:pt x="30" y="2"/>
                    </a:lnTo>
                    <a:lnTo>
                      <a:pt x="30" y="1"/>
                    </a:lnTo>
                    <a:lnTo>
                      <a:pt x="29" y="0"/>
                    </a:lnTo>
                    <a:lnTo>
                      <a:pt x="26" y="0"/>
                    </a:lnTo>
                    <a:lnTo>
                      <a:pt x="26"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0" name="フリーフォーム 139">
                <a:extLst>
                  <a:ext uri="{FF2B5EF4-FFF2-40B4-BE49-F238E27FC236}">
                    <a16:creationId xmlns:a16="http://schemas.microsoft.com/office/drawing/2014/main" id="{00000000-0008-0000-0000-0000DE050000}"/>
                  </a:ext>
                </a:extLst>
              </p:cNvPr>
              <p:cNvSpPr>
                <a:spLocks/>
              </p:cNvSpPr>
              <p:nvPr/>
            </p:nvSpPr>
            <p:spPr bwMode="auto">
              <a:xfrm>
                <a:off x="31" y="1002"/>
                <a:ext cx="20" cy="16"/>
              </a:xfrm>
              <a:custGeom>
                <a:avLst/>
                <a:gdLst>
                  <a:gd name="T0" fmla="*/ 182 w 183"/>
                  <a:gd name="T1" fmla="*/ 0 h 146"/>
                  <a:gd name="T2" fmla="*/ 166 w 183"/>
                  <a:gd name="T3" fmla="*/ 9 h 146"/>
                  <a:gd name="T4" fmla="*/ 159 w 183"/>
                  <a:gd name="T5" fmla="*/ 9 h 146"/>
                  <a:gd name="T6" fmla="*/ 152 w 183"/>
                  <a:gd name="T7" fmla="*/ 12 h 146"/>
                  <a:gd name="T8" fmla="*/ 144 w 183"/>
                  <a:gd name="T9" fmla="*/ 23 h 146"/>
                  <a:gd name="T10" fmla="*/ 137 w 183"/>
                  <a:gd name="T11" fmla="*/ 27 h 146"/>
                  <a:gd name="T12" fmla="*/ 124 w 183"/>
                  <a:gd name="T13" fmla="*/ 24 h 146"/>
                  <a:gd name="T14" fmla="*/ 120 w 183"/>
                  <a:gd name="T15" fmla="*/ 24 h 146"/>
                  <a:gd name="T16" fmla="*/ 99 w 183"/>
                  <a:gd name="T17" fmla="*/ 36 h 146"/>
                  <a:gd name="T18" fmla="*/ 91 w 183"/>
                  <a:gd name="T19" fmla="*/ 42 h 146"/>
                  <a:gd name="T20" fmla="*/ 84 w 183"/>
                  <a:gd name="T21" fmla="*/ 40 h 146"/>
                  <a:gd name="T22" fmla="*/ 74 w 183"/>
                  <a:gd name="T23" fmla="*/ 43 h 146"/>
                  <a:gd name="T24" fmla="*/ 63 w 183"/>
                  <a:gd name="T25" fmla="*/ 50 h 146"/>
                  <a:gd name="T26" fmla="*/ 34 w 183"/>
                  <a:gd name="T27" fmla="*/ 55 h 146"/>
                  <a:gd name="T28" fmla="*/ 27 w 183"/>
                  <a:gd name="T29" fmla="*/ 60 h 146"/>
                  <a:gd name="T30" fmla="*/ 30 w 183"/>
                  <a:gd name="T31" fmla="*/ 65 h 146"/>
                  <a:gd name="T32" fmla="*/ 47 w 183"/>
                  <a:gd name="T33" fmla="*/ 80 h 146"/>
                  <a:gd name="T34" fmla="*/ 41 w 183"/>
                  <a:gd name="T35" fmla="*/ 78 h 146"/>
                  <a:gd name="T36" fmla="*/ 32 w 183"/>
                  <a:gd name="T37" fmla="*/ 76 h 146"/>
                  <a:gd name="T38" fmla="*/ 28 w 183"/>
                  <a:gd name="T39" fmla="*/ 81 h 146"/>
                  <a:gd name="T40" fmla="*/ 24 w 183"/>
                  <a:gd name="T41" fmla="*/ 82 h 146"/>
                  <a:gd name="T42" fmla="*/ 11 w 183"/>
                  <a:gd name="T43" fmla="*/ 76 h 146"/>
                  <a:gd name="T44" fmla="*/ 1 w 183"/>
                  <a:gd name="T45" fmla="*/ 77 h 146"/>
                  <a:gd name="T46" fmla="*/ 0 w 183"/>
                  <a:gd name="T47" fmla="*/ 80 h 146"/>
                  <a:gd name="T48" fmla="*/ 10 w 183"/>
                  <a:gd name="T49" fmla="*/ 94 h 146"/>
                  <a:gd name="T50" fmla="*/ 21 w 183"/>
                  <a:gd name="T51" fmla="*/ 98 h 146"/>
                  <a:gd name="T52" fmla="*/ 28 w 183"/>
                  <a:gd name="T53" fmla="*/ 99 h 146"/>
                  <a:gd name="T54" fmla="*/ 38 w 183"/>
                  <a:gd name="T55" fmla="*/ 103 h 146"/>
                  <a:gd name="T56" fmla="*/ 45 w 183"/>
                  <a:gd name="T57" fmla="*/ 98 h 146"/>
                  <a:gd name="T58" fmla="*/ 49 w 183"/>
                  <a:gd name="T59" fmla="*/ 97 h 146"/>
                  <a:gd name="T60" fmla="*/ 49 w 183"/>
                  <a:gd name="T61" fmla="*/ 104 h 146"/>
                  <a:gd name="T62" fmla="*/ 47 w 183"/>
                  <a:gd name="T63" fmla="*/ 113 h 146"/>
                  <a:gd name="T64" fmla="*/ 52 w 183"/>
                  <a:gd name="T65" fmla="*/ 117 h 146"/>
                  <a:gd name="T66" fmla="*/ 54 w 183"/>
                  <a:gd name="T67" fmla="*/ 119 h 146"/>
                  <a:gd name="T68" fmla="*/ 53 w 183"/>
                  <a:gd name="T69" fmla="*/ 128 h 146"/>
                  <a:gd name="T70" fmla="*/ 59 w 183"/>
                  <a:gd name="T71" fmla="*/ 136 h 146"/>
                  <a:gd name="T72" fmla="*/ 70 w 183"/>
                  <a:gd name="T73" fmla="*/ 143 h 146"/>
                  <a:gd name="T74" fmla="*/ 78 w 183"/>
                  <a:gd name="T75" fmla="*/ 146 h 146"/>
                  <a:gd name="T76" fmla="*/ 78 w 183"/>
                  <a:gd name="T77" fmla="*/ 141 h 146"/>
                  <a:gd name="T78" fmla="*/ 75 w 183"/>
                  <a:gd name="T79" fmla="*/ 124 h 146"/>
                  <a:gd name="T80" fmla="*/ 79 w 183"/>
                  <a:gd name="T81" fmla="*/ 126 h 146"/>
                  <a:gd name="T82" fmla="*/ 89 w 183"/>
                  <a:gd name="T83" fmla="*/ 132 h 146"/>
                  <a:gd name="T84" fmla="*/ 95 w 183"/>
                  <a:gd name="T85" fmla="*/ 131 h 146"/>
                  <a:gd name="T86" fmla="*/ 101 w 183"/>
                  <a:gd name="T87" fmla="*/ 116 h 146"/>
                  <a:gd name="T88" fmla="*/ 106 w 183"/>
                  <a:gd name="T89" fmla="*/ 113 h 146"/>
                  <a:gd name="T90" fmla="*/ 118 w 183"/>
                  <a:gd name="T91" fmla="*/ 105 h 146"/>
                  <a:gd name="T92" fmla="*/ 114 w 183"/>
                  <a:gd name="T93" fmla="*/ 102 h 146"/>
                  <a:gd name="T94" fmla="*/ 102 w 183"/>
                  <a:gd name="T95" fmla="*/ 95 h 146"/>
                  <a:gd name="T96" fmla="*/ 104 w 183"/>
                  <a:gd name="T97" fmla="*/ 92 h 146"/>
                  <a:gd name="T98" fmla="*/ 116 w 183"/>
                  <a:gd name="T99" fmla="*/ 90 h 146"/>
                  <a:gd name="T100" fmla="*/ 118 w 183"/>
                  <a:gd name="T101" fmla="*/ 83 h 146"/>
                  <a:gd name="T102" fmla="*/ 119 w 183"/>
                  <a:gd name="T103" fmla="*/ 75 h 146"/>
                  <a:gd name="T104" fmla="*/ 123 w 183"/>
                  <a:gd name="T105" fmla="*/ 73 h 146"/>
                  <a:gd name="T106" fmla="*/ 137 w 183"/>
                  <a:gd name="T107" fmla="*/ 76 h 146"/>
                  <a:gd name="T108" fmla="*/ 149 w 183"/>
                  <a:gd name="T109" fmla="*/ 72 h 146"/>
                  <a:gd name="T110" fmla="*/ 155 w 183"/>
                  <a:gd name="T111" fmla="*/ 67 h 146"/>
                  <a:gd name="T112" fmla="*/ 162 w 183"/>
                  <a:gd name="T113" fmla="*/ 53 h 146"/>
                  <a:gd name="T114" fmla="*/ 166 w 183"/>
                  <a:gd name="T115" fmla="*/ 50 h 146"/>
                  <a:gd name="T116" fmla="*/ 178 w 183"/>
                  <a:gd name="T117" fmla="*/ 32 h 146"/>
                  <a:gd name="T118" fmla="*/ 179 w 183"/>
                  <a:gd name="T119" fmla="*/ 27 h 146"/>
                  <a:gd name="T120" fmla="*/ 173 w 183"/>
                  <a:gd name="T121" fmla="*/ 27 h 146"/>
                  <a:gd name="T122" fmla="*/ 173 w 183"/>
                  <a:gd name="T123" fmla="*/ 23 h 146"/>
                  <a:gd name="T124" fmla="*/ 183 w 183"/>
                  <a:gd name="T125"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 h="146">
                    <a:moveTo>
                      <a:pt x="183" y="1"/>
                    </a:moveTo>
                    <a:lnTo>
                      <a:pt x="183" y="1"/>
                    </a:lnTo>
                    <a:lnTo>
                      <a:pt x="182" y="0"/>
                    </a:lnTo>
                    <a:lnTo>
                      <a:pt x="180" y="1"/>
                    </a:lnTo>
                    <a:lnTo>
                      <a:pt x="174" y="5"/>
                    </a:lnTo>
                    <a:lnTo>
                      <a:pt x="166" y="9"/>
                    </a:lnTo>
                    <a:lnTo>
                      <a:pt x="162" y="10"/>
                    </a:lnTo>
                    <a:lnTo>
                      <a:pt x="159" y="9"/>
                    </a:lnTo>
                    <a:lnTo>
                      <a:pt x="159" y="9"/>
                    </a:lnTo>
                    <a:lnTo>
                      <a:pt x="156" y="9"/>
                    </a:lnTo>
                    <a:lnTo>
                      <a:pt x="154" y="10"/>
                    </a:lnTo>
                    <a:lnTo>
                      <a:pt x="152" y="12"/>
                    </a:lnTo>
                    <a:lnTo>
                      <a:pt x="150" y="14"/>
                    </a:lnTo>
                    <a:lnTo>
                      <a:pt x="146" y="21"/>
                    </a:lnTo>
                    <a:lnTo>
                      <a:pt x="144" y="23"/>
                    </a:lnTo>
                    <a:lnTo>
                      <a:pt x="140" y="26"/>
                    </a:lnTo>
                    <a:lnTo>
                      <a:pt x="140" y="26"/>
                    </a:lnTo>
                    <a:lnTo>
                      <a:pt x="137" y="27"/>
                    </a:lnTo>
                    <a:lnTo>
                      <a:pt x="134" y="27"/>
                    </a:lnTo>
                    <a:lnTo>
                      <a:pt x="129" y="26"/>
                    </a:lnTo>
                    <a:lnTo>
                      <a:pt x="124" y="24"/>
                    </a:lnTo>
                    <a:lnTo>
                      <a:pt x="122" y="24"/>
                    </a:lnTo>
                    <a:lnTo>
                      <a:pt x="120" y="24"/>
                    </a:lnTo>
                    <a:lnTo>
                      <a:pt x="120" y="24"/>
                    </a:lnTo>
                    <a:lnTo>
                      <a:pt x="109" y="30"/>
                    </a:lnTo>
                    <a:lnTo>
                      <a:pt x="104" y="33"/>
                    </a:lnTo>
                    <a:lnTo>
                      <a:pt x="99" y="36"/>
                    </a:lnTo>
                    <a:lnTo>
                      <a:pt x="99" y="36"/>
                    </a:lnTo>
                    <a:lnTo>
                      <a:pt x="95" y="40"/>
                    </a:lnTo>
                    <a:lnTo>
                      <a:pt x="91" y="42"/>
                    </a:lnTo>
                    <a:lnTo>
                      <a:pt x="88" y="42"/>
                    </a:lnTo>
                    <a:lnTo>
                      <a:pt x="84" y="40"/>
                    </a:lnTo>
                    <a:lnTo>
                      <a:pt x="84" y="40"/>
                    </a:lnTo>
                    <a:lnTo>
                      <a:pt x="81" y="39"/>
                    </a:lnTo>
                    <a:lnTo>
                      <a:pt x="79" y="39"/>
                    </a:lnTo>
                    <a:lnTo>
                      <a:pt x="74" y="43"/>
                    </a:lnTo>
                    <a:lnTo>
                      <a:pt x="68" y="47"/>
                    </a:lnTo>
                    <a:lnTo>
                      <a:pt x="65" y="49"/>
                    </a:lnTo>
                    <a:lnTo>
                      <a:pt x="63" y="50"/>
                    </a:lnTo>
                    <a:lnTo>
                      <a:pt x="63" y="50"/>
                    </a:lnTo>
                    <a:lnTo>
                      <a:pt x="44" y="53"/>
                    </a:lnTo>
                    <a:lnTo>
                      <a:pt x="34" y="55"/>
                    </a:lnTo>
                    <a:lnTo>
                      <a:pt x="30" y="58"/>
                    </a:lnTo>
                    <a:lnTo>
                      <a:pt x="27" y="60"/>
                    </a:lnTo>
                    <a:lnTo>
                      <a:pt x="27" y="60"/>
                    </a:lnTo>
                    <a:lnTo>
                      <a:pt x="26" y="61"/>
                    </a:lnTo>
                    <a:lnTo>
                      <a:pt x="27" y="62"/>
                    </a:lnTo>
                    <a:lnTo>
                      <a:pt x="30" y="65"/>
                    </a:lnTo>
                    <a:lnTo>
                      <a:pt x="38" y="73"/>
                    </a:lnTo>
                    <a:lnTo>
                      <a:pt x="45" y="79"/>
                    </a:lnTo>
                    <a:lnTo>
                      <a:pt x="47" y="80"/>
                    </a:lnTo>
                    <a:lnTo>
                      <a:pt x="46" y="80"/>
                    </a:lnTo>
                    <a:lnTo>
                      <a:pt x="46" y="80"/>
                    </a:lnTo>
                    <a:lnTo>
                      <a:pt x="41" y="78"/>
                    </a:lnTo>
                    <a:lnTo>
                      <a:pt x="38" y="76"/>
                    </a:lnTo>
                    <a:lnTo>
                      <a:pt x="35" y="75"/>
                    </a:lnTo>
                    <a:lnTo>
                      <a:pt x="32" y="76"/>
                    </a:lnTo>
                    <a:lnTo>
                      <a:pt x="32" y="76"/>
                    </a:lnTo>
                    <a:lnTo>
                      <a:pt x="30" y="78"/>
                    </a:lnTo>
                    <a:lnTo>
                      <a:pt x="28" y="81"/>
                    </a:lnTo>
                    <a:lnTo>
                      <a:pt x="26" y="82"/>
                    </a:lnTo>
                    <a:lnTo>
                      <a:pt x="24" y="82"/>
                    </a:lnTo>
                    <a:lnTo>
                      <a:pt x="24" y="82"/>
                    </a:lnTo>
                    <a:lnTo>
                      <a:pt x="17" y="78"/>
                    </a:lnTo>
                    <a:lnTo>
                      <a:pt x="13" y="77"/>
                    </a:lnTo>
                    <a:lnTo>
                      <a:pt x="11" y="76"/>
                    </a:lnTo>
                    <a:lnTo>
                      <a:pt x="11" y="76"/>
                    </a:lnTo>
                    <a:lnTo>
                      <a:pt x="5" y="76"/>
                    </a:lnTo>
                    <a:lnTo>
                      <a:pt x="1" y="77"/>
                    </a:lnTo>
                    <a:lnTo>
                      <a:pt x="0" y="78"/>
                    </a:lnTo>
                    <a:lnTo>
                      <a:pt x="0" y="80"/>
                    </a:lnTo>
                    <a:lnTo>
                      <a:pt x="0" y="80"/>
                    </a:lnTo>
                    <a:lnTo>
                      <a:pt x="2" y="85"/>
                    </a:lnTo>
                    <a:lnTo>
                      <a:pt x="7" y="92"/>
                    </a:lnTo>
                    <a:lnTo>
                      <a:pt x="10" y="94"/>
                    </a:lnTo>
                    <a:lnTo>
                      <a:pt x="13" y="96"/>
                    </a:lnTo>
                    <a:lnTo>
                      <a:pt x="17" y="98"/>
                    </a:lnTo>
                    <a:lnTo>
                      <a:pt x="21" y="98"/>
                    </a:lnTo>
                    <a:lnTo>
                      <a:pt x="21" y="98"/>
                    </a:lnTo>
                    <a:lnTo>
                      <a:pt x="25" y="98"/>
                    </a:lnTo>
                    <a:lnTo>
                      <a:pt x="28" y="99"/>
                    </a:lnTo>
                    <a:lnTo>
                      <a:pt x="33" y="101"/>
                    </a:lnTo>
                    <a:lnTo>
                      <a:pt x="37" y="103"/>
                    </a:lnTo>
                    <a:lnTo>
                      <a:pt x="38" y="103"/>
                    </a:lnTo>
                    <a:lnTo>
                      <a:pt x="40" y="103"/>
                    </a:lnTo>
                    <a:lnTo>
                      <a:pt x="40" y="103"/>
                    </a:lnTo>
                    <a:lnTo>
                      <a:pt x="45" y="98"/>
                    </a:lnTo>
                    <a:lnTo>
                      <a:pt x="47" y="97"/>
                    </a:lnTo>
                    <a:lnTo>
                      <a:pt x="49" y="97"/>
                    </a:lnTo>
                    <a:lnTo>
                      <a:pt x="49" y="97"/>
                    </a:lnTo>
                    <a:lnTo>
                      <a:pt x="50" y="98"/>
                    </a:lnTo>
                    <a:lnTo>
                      <a:pt x="50" y="100"/>
                    </a:lnTo>
                    <a:lnTo>
                      <a:pt x="49" y="104"/>
                    </a:lnTo>
                    <a:lnTo>
                      <a:pt x="47" y="108"/>
                    </a:lnTo>
                    <a:lnTo>
                      <a:pt x="47" y="113"/>
                    </a:lnTo>
                    <a:lnTo>
                      <a:pt x="47" y="113"/>
                    </a:lnTo>
                    <a:lnTo>
                      <a:pt x="48" y="114"/>
                    </a:lnTo>
                    <a:lnTo>
                      <a:pt x="49" y="116"/>
                    </a:lnTo>
                    <a:lnTo>
                      <a:pt x="52" y="117"/>
                    </a:lnTo>
                    <a:lnTo>
                      <a:pt x="54" y="117"/>
                    </a:lnTo>
                    <a:lnTo>
                      <a:pt x="54" y="118"/>
                    </a:lnTo>
                    <a:lnTo>
                      <a:pt x="54" y="119"/>
                    </a:lnTo>
                    <a:lnTo>
                      <a:pt x="54" y="119"/>
                    </a:lnTo>
                    <a:lnTo>
                      <a:pt x="53" y="123"/>
                    </a:lnTo>
                    <a:lnTo>
                      <a:pt x="53" y="128"/>
                    </a:lnTo>
                    <a:lnTo>
                      <a:pt x="56" y="133"/>
                    </a:lnTo>
                    <a:lnTo>
                      <a:pt x="57" y="134"/>
                    </a:lnTo>
                    <a:lnTo>
                      <a:pt x="59" y="136"/>
                    </a:lnTo>
                    <a:lnTo>
                      <a:pt x="59" y="136"/>
                    </a:lnTo>
                    <a:lnTo>
                      <a:pt x="65" y="139"/>
                    </a:lnTo>
                    <a:lnTo>
                      <a:pt x="70" y="143"/>
                    </a:lnTo>
                    <a:lnTo>
                      <a:pt x="75" y="146"/>
                    </a:lnTo>
                    <a:lnTo>
                      <a:pt x="77" y="146"/>
                    </a:lnTo>
                    <a:lnTo>
                      <a:pt x="78" y="146"/>
                    </a:lnTo>
                    <a:lnTo>
                      <a:pt x="78" y="146"/>
                    </a:lnTo>
                    <a:lnTo>
                      <a:pt x="79" y="144"/>
                    </a:lnTo>
                    <a:lnTo>
                      <a:pt x="78" y="141"/>
                    </a:lnTo>
                    <a:lnTo>
                      <a:pt x="77" y="134"/>
                    </a:lnTo>
                    <a:lnTo>
                      <a:pt x="75" y="127"/>
                    </a:lnTo>
                    <a:lnTo>
                      <a:pt x="75" y="124"/>
                    </a:lnTo>
                    <a:lnTo>
                      <a:pt x="75" y="123"/>
                    </a:lnTo>
                    <a:lnTo>
                      <a:pt x="75" y="123"/>
                    </a:lnTo>
                    <a:lnTo>
                      <a:pt x="79" y="126"/>
                    </a:lnTo>
                    <a:lnTo>
                      <a:pt x="84" y="130"/>
                    </a:lnTo>
                    <a:lnTo>
                      <a:pt x="86" y="131"/>
                    </a:lnTo>
                    <a:lnTo>
                      <a:pt x="89" y="132"/>
                    </a:lnTo>
                    <a:lnTo>
                      <a:pt x="92" y="132"/>
                    </a:lnTo>
                    <a:lnTo>
                      <a:pt x="95" y="131"/>
                    </a:lnTo>
                    <a:lnTo>
                      <a:pt x="95" y="131"/>
                    </a:lnTo>
                    <a:lnTo>
                      <a:pt x="98" y="126"/>
                    </a:lnTo>
                    <a:lnTo>
                      <a:pt x="99" y="121"/>
                    </a:lnTo>
                    <a:lnTo>
                      <a:pt x="101" y="116"/>
                    </a:lnTo>
                    <a:lnTo>
                      <a:pt x="103" y="115"/>
                    </a:lnTo>
                    <a:lnTo>
                      <a:pt x="106" y="113"/>
                    </a:lnTo>
                    <a:lnTo>
                      <a:pt x="106" y="113"/>
                    </a:lnTo>
                    <a:lnTo>
                      <a:pt x="115" y="109"/>
                    </a:lnTo>
                    <a:lnTo>
                      <a:pt x="118" y="108"/>
                    </a:lnTo>
                    <a:lnTo>
                      <a:pt x="118" y="105"/>
                    </a:lnTo>
                    <a:lnTo>
                      <a:pt x="118" y="105"/>
                    </a:lnTo>
                    <a:lnTo>
                      <a:pt x="117" y="104"/>
                    </a:lnTo>
                    <a:lnTo>
                      <a:pt x="114" y="102"/>
                    </a:lnTo>
                    <a:lnTo>
                      <a:pt x="107" y="99"/>
                    </a:lnTo>
                    <a:lnTo>
                      <a:pt x="104" y="97"/>
                    </a:lnTo>
                    <a:lnTo>
                      <a:pt x="102" y="95"/>
                    </a:lnTo>
                    <a:lnTo>
                      <a:pt x="102" y="93"/>
                    </a:lnTo>
                    <a:lnTo>
                      <a:pt x="104" y="92"/>
                    </a:lnTo>
                    <a:lnTo>
                      <a:pt x="104" y="92"/>
                    </a:lnTo>
                    <a:lnTo>
                      <a:pt x="110" y="90"/>
                    </a:lnTo>
                    <a:lnTo>
                      <a:pt x="113" y="90"/>
                    </a:lnTo>
                    <a:lnTo>
                      <a:pt x="116" y="90"/>
                    </a:lnTo>
                    <a:lnTo>
                      <a:pt x="117" y="86"/>
                    </a:lnTo>
                    <a:lnTo>
                      <a:pt x="117" y="86"/>
                    </a:lnTo>
                    <a:lnTo>
                      <a:pt x="118" y="83"/>
                    </a:lnTo>
                    <a:lnTo>
                      <a:pt x="118" y="79"/>
                    </a:lnTo>
                    <a:lnTo>
                      <a:pt x="118" y="76"/>
                    </a:lnTo>
                    <a:lnTo>
                      <a:pt x="119" y="75"/>
                    </a:lnTo>
                    <a:lnTo>
                      <a:pt x="120" y="74"/>
                    </a:lnTo>
                    <a:lnTo>
                      <a:pt x="120" y="74"/>
                    </a:lnTo>
                    <a:lnTo>
                      <a:pt x="123" y="73"/>
                    </a:lnTo>
                    <a:lnTo>
                      <a:pt x="126" y="74"/>
                    </a:lnTo>
                    <a:lnTo>
                      <a:pt x="133" y="75"/>
                    </a:lnTo>
                    <a:lnTo>
                      <a:pt x="137" y="76"/>
                    </a:lnTo>
                    <a:lnTo>
                      <a:pt x="141" y="75"/>
                    </a:lnTo>
                    <a:lnTo>
                      <a:pt x="145" y="74"/>
                    </a:lnTo>
                    <a:lnTo>
                      <a:pt x="149" y="72"/>
                    </a:lnTo>
                    <a:lnTo>
                      <a:pt x="149" y="72"/>
                    </a:lnTo>
                    <a:lnTo>
                      <a:pt x="152" y="70"/>
                    </a:lnTo>
                    <a:lnTo>
                      <a:pt x="155" y="67"/>
                    </a:lnTo>
                    <a:lnTo>
                      <a:pt x="157" y="61"/>
                    </a:lnTo>
                    <a:lnTo>
                      <a:pt x="160" y="55"/>
                    </a:lnTo>
                    <a:lnTo>
                      <a:pt x="162" y="53"/>
                    </a:lnTo>
                    <a:lnTo>
                      <a:pt x="164" y="51"/>
                    </a:lnTo>
                    <a:lnTo>
                      <a:pt x="164" y="51"/>
                    </a:lnTo>
                    <a:lnTo>
                      <a:pt x="166" y="50"/>
                    </a:lnTo>
                    <a:lnTo>
                      <a:pt x="169" y="47"/>
                    </a:lnTo>
                    <a:lnTo>
                      <a:pt x="174" y="39"/>
                    </a:lnTo>
                    <a:lnTo>
                      <a:pt x="178" y="32"/>
                    </a:lnTo>
                    <a:lnTo>
                      <a:pt x="180" y="27"/>
                    </a:lnTo>
                    <a:lnTo>
                      <a:pt x="180" y="27"/>
                    </a:lnTo>
                    <a:lnTo>
                      <a:pt x="179" y="27"/>
                    </a:lnTo>
                    <a:lnTo>
                      <a:pt x="178" y="26"/>
                    </a:lnTo>
                    <a:lnTo>
                      <a:pt x="176" y="27"/>
                    </a:lnTo>
                    <a:lnTo>
                      <a:pt x="173" y="27"/>
                    </a:lnTo>
                    <a:lnTo>
                      <a:pt x="172" y="26"/>
                    </a:lnTo>
                    <a:lnTo>
                      <a:pt x="173" y="23"/>
                    </a:lnTo>
                    <a:lnTo>
                      <a:pt x="173" y="23"/>
                    </a:lnTo>
                    <a:lnTo>
                      <a:pt x="179" y="12"/>
                    </a:lnTo>
                    <a:lnTo>
                      <a:pt x="182" y="5"/>
                    </a:lnTo>
                    <a:lnTo>
                      <a:pt x="183" y="1"/>
                    </a:lnTo>
                    <a:lnTo>
                      <a:pt x="183"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1" name="フリーフォーム 140">
                <a:extLst>
                  <a:ext uri="{FF2B5EF4-FFF2-40B4-BE49-F238E27FC236}">
                    <a16:creationId xmlns:a16="http://schemas.microsoft.com/office/drawing/2014/main" id="{00000000-0008-0000-0000-0000DF050000}"/>
                  </a:ext>
                </a:extLst>
              </p:cNvPr>
              <p:cNvSpPr>
                <a:spLocks/>
              </p:cNvSpPr>
              <p:nvPr/>
            </p:nvSpPr>
            <p:spPr bwMode="auto">
              <a:xfrm>
                <a:off x="32" y="1014"/>
                <a:ext cx="6" cy="7"/>
              </a:xfrm>
              <a:custGeom>
                <a:avLst/>
                <a:gdLst>
                  <a:gd name="T0" fmla="*/ 57 w 58"/>
                  <a:gd name="T1" fmla="*/ 44 h 64"/>
                  <a:gd name="T2" fmla="*/ 57 w 58"/>
                  <a:gd name="T3" fmla="*/ 54 h 64"/>
                  <a:gd name="T4" fmla="*/ 55 w 58"/>
                  <a:gd name="T5" fmla="*/ 57 h 64"/>
                  <a:gd name="T6" fmla="*/ 52 w 58"/>
                  <a:gd name="T7" fmla="*/ 57 h 64"/>
                  <a:gd name="T8" fmla="*/ 48 w 58"/>
                  <a:gd name="T9" fmla="*/ 56 h 64"/>
                  <a:gd name="T10" fmla="*/ 39 w 58"/>
                  <a:gd name="T11" fmla="*/ 60 h 64"/>
                  <a:gd name="T12" fmla="*/ 32 w 58"/>
                  <a:gd name="T13" fmla="*/ 64 h 64"/>
                  <a:gd name="T14" fmla="*/ 31 w 58"/>
                  <a:gd name="T15" fmla="*/ 64 h 64"/>
                  <a:gd name="T16" fmla="*/ 31 w 58"/>
                  <a:gd name="T17" fmla="*/ 49 h 64"/>
                  <a:gd name="T18" fmla="*/ 29 w 58"/>
                  <a:gd name="T19" fmla="*/ 43 h 64"/>
                  <a:gd name="T20" fmla="*/ 26 w 58"/>
                  <a:gd name="T21" fmla="*/ 42 h 64"/>
                  <a:gd name="T22" fmla="*/ 19 w 58"/>
                  <a:gd name="T23" fmla="*/ 49 h 64"/>
                  <a:gd name="T24" fmla="*/ 13 w 58"/>
                  <a:gd name="T25" fmla="*/ 53 h 64"/>
                  <a:gd name="T26" fmla="*/ 13 w 58"/>
                  <a:gd name="T27" fmla="*/ 50 h 64"/>
                  <a:gd name="T28" fmla="*/ 13 w 58"/>
                  <a:gd name="T29" fmla="*/ 36 h 64"/>
                  <a:gd name="T30" fmla="*/ 7 w 58"/>
                  <a:gd name="T31" fmla="*/ 25 h 64"/>
                  <a:gd name="T32" fmla="*/ 4 w 58"/>
                  <a:gd name="T33" fmla="*/ 20 h 64"/>
                  <a:gd name="T34" fmla="*/ 0 w 58"/>
                  <a:gd name="T35" fmla="*/ 10 h 64"/>
                  <a:gd name="T36" fmla="*/ 1 w 58"/>
                  <a:gd name="T37" fmla="*/ 5 h 64"/>
                  <a:gd name="T38" fmla="*/ 3 w 58"/>
                  <a:gd name="T39" fmla="*/ 1 h 64"/>
                  <a:gd name="T40" fmla="*/ 10 w 58"/>
                  <a:gd name="T41" fmla="*/ 0 h 64"/>
                  <a:gd name="T42" fmla="*/ 11 w 58"/>
                  <a:gd name="T43" fmla="*/ 1 h 64"/>
                  <a:gd name="T44" fmla="*/ 15 w 58"/>
                  <a:gd name="T45" fmla="*/ 11 h 64"/>
                  <a:gd name="T46" fmla="*/ 22 w 58"/>
                  <a:gd name="T47" fmla="*/ 20 h 64"/>
                  <a:gd name="T48" fmla="*/ 24 w 58"/>
                  <a:gd name="T49" fmla="*/ 22 h 64"/>
                  <a:gd name="T50" fmla="*/ 27 w 58"/>
                  <a:gd name="T51" fmla="*/ 24 h 64"/>
                  <a:gd name="T52" fmla="*/ 28 w 58"/>
                  <a:gd name="T53" fmla="*/ 29 h 64"/>
                  <a:gd name="T54" fmla="*/ 31 w 58"/>
                  <a:gd name="T55" fmla="*/ 31 h 64"/>
                  <a:gd name="T56" fmla="*/ 35 w 58"/>
                  <a:gd name="T57" fmla="*/ 33 h 64"/>
                  <a:gd name="T58" fmla="*/ 43 w 58"/>
                  <a:gd name="T59" fmla="*/ 39 h 64"/>
                  <a:gd name="T60" fmla="*/ 46 w 58"/>
                  <a:gd name="T61" fmla="*/ 41 h 64"/>
                  <a:gd name="T62" fmla="*/ 54 w 58"/>
                  <a:gd name="T63" fmla="*/ 42 h 64"/>
                  <a:gd name="T64" fmla="*/ 57 w 58"/>
                  <a:gd name="T6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64">
                    <a:moveTo>
                      <a:pt x="57" y="44"/>
                    </a:moveTo>
                    <a:lnTo>
                      <a:pt x="57" y="44"/>
                    </a:lnTo>
                    <a:lnTo>
                      <a:pt x="58" y="49"/>
                    </a:lnTo>
                    <a:lnTo>
                      <a:pt x="57" y="54"/>
                    </a:lnTo>
                    <a:lnTo>
                      <a:pt x="56" y="56"/>
                    </a:lnTo>
                    <a:lnTo>
                      <a:pt x="55" y="57"/>
                    </a:lnTo>
                    <a:lnTo>
                      <a:pt x="54" y="58"/>
                    </a:lnTo>
                    <a:lnTo>
                      <a:pt x="52" y="57"/>
                    </a:lnTo>
                    <a:lnTo>
                      <a:pt x="52" y="57"/>
                    </a:lnTo>
                    <a:lnTo>
                      <a:pt x="48" y="56"/>
                    </a:lnTo>
                    <a:lnTo>
                      <a:pt x="46" y="57"/>
                    </a:lnTo>
                    <a:lnTo>
                      <a:pt x="39" y="60"/>
                    </a:lnTo>
                    <a:lnTo>
                      <a:pt x="33" y="63"/>
                    </a:lnTo>
                    <a:lnTo>
                      <a:pt x="32" y="64"/>
                    </a:lnTo>
                    <a:lnTo>
                      <a:pt x="31" y="64"/>
                    </a:lnTo>
                    <a:lnTo>
                      <a:pt x="31" y="64"/>
                    </a:lnTo>
                    <a:lnTo>
                      <a:pt x="31" y="55"/>
                    </a:lnTo>
                    <a:lnTo>
                      <a:pt x="31" y="49"/>
                    </a:lnTo>
                    <a:lnTo>
                      <a:pt x="30" y="46"/>
                    </a:lnTo>
                    <a:lnTo>
                      <a:pt x="29" y="43"/>
                    </a:lnTo>
                    <a:lnTo>
                      <a:pt x="29" y="43"/>
                    </a:lnTo>
                    <a:lnTo>
                      <a:pt x="26" y="42"/>
                    </a:lnTo>
                    <a:lnTo>
                      <a:pt x="24" y="43"/>
                    </a:lnTo>
                    <a:lnTo>
                      <a:pt x="19" y="49"/>
                    </a:lnTo>
                    <a:lnTo>
                      <a:pt x="14" y="53"/>
                    </a:lnTo>
                    <a:lnTo>
                      <a:pt x="13" y="53"/>
                    </a:lnTo>
                    <a:lnTo>
                      <a:pt x="13" y="50"/>
                    </a:lnTo>
                    <a:lnTo>
                      <a:pt x="13" y="50"/>
                    </a:lnTo>
                    <a:lnTo>
                      <a:pt x="14" y="42"/>
                    </a:lnTo>
                    <a:lnTo>
                      <a:pt x="13" y="36"/>
                    </a:lnTo>
                    <a:lnTo>
                      <a:pt x="10" y="30"/>
                    </a:lnTo>
                    <a:lnTo>
                      <a:pt x="7" y="25"/>
                    </a:lnTo>
                    <a:lnTo>
                      <a:pt x="7" y="25"/>
                    </a:lnTo>
                    <a:lnTo>
                      <a:pt x="4" y="20"/>
                    </a:lnTo>
                    <a:lnTo>
                      <a:pt x="2" y="15"/>
                    </a:lnTo>
                    <a:lnTo>
                      <a:pt x="0" y="10"/>
                    </a:lnTo>
                    <a:lnTo>
                      <a:pt x="1" y="5"/>
                    </a:lnTo>
                    <a:lnTo>
                      <a:pt x="1" y="5"/>
                    </a:lnTo>
                    <a:lnTo>
                      <a:pt x="2" y="3"/>
                    </a:lnTo>
                    <a:lnTo>
                      <a:pt x="3" y="1"/>
                    </a:lnTo>
                    <a:lnTo>
                      <a:pt x="7" y="0"/>
                    </a:lnTo>
                    <a:lnTo>
                      <a:pt x="10" y="0"/>
                    </a:lnTo>
                    <a:lnTo>
                      <a:pt x="11" y="1"/>
                    </a:lnTo>
                    <a:lnTo>
                      <a:pt x="11" y="1"/>
                    </a:lnTo>
                    <a:lnTo>
                      <a:pt x="12" y="5"/>
                    </a:lnTo>
                    <a:lnTo>
                      <a:pt x="15" y="11"/>
                    </a:lnTo>
                    <a:lnTo>
                      <a:pt x="19" y="18"/>
                    </a:lnTo>
                    <a:lnTo>
                      <a:pt x="22" y="20"/>
                    </a:lnTo>
                    <a:lnTo>
                      <a:pt x="24" y="22"/>
                    </a:lnTo>
                    <a:lnTo>
                      <a:pt x="24" y="22"/>
                    </a:lnTo>
                    <a:lnTo>
                      <a:pt x="26" y="23"/>
                    </a:lnTo>
                    <a:lnTo>
                      <a:pt x="27" y="24"/>
                    </a:lnTo>
                    <a:lnTo>
                      <a:pt x="28" y="27"/>
                    </a:lnTo>
                    <a:lnTo>
                      <a:pt x="28" y="29"/>
                    </a:lnTo>
                    <a:lnTo>
                      <a:pt x="29" y="30"/>
                    </a:lnTo>
                    <a:lnTo>
                      <a:pt x="31" y="31"/>
                    </a:lnTo>
                    <a:lnTo>
                      <a:pt x="31" y="31"/>
                    </a:lnTo>
                    <a:lnTo>
                      <a:pt x="35" y="33"/>
                    </a:lnTo>
                    <a:lnTo>
                      <a:pt x="39" y="36"/>
                    </a:lnTo>
                    <a:lnTo>
                      <a:pt x="43" y="39"/>
                    </a:lnTo>
                    <a:lnTo>
                      <a:pt x="46" y="41"/>
                    </a:lnTo>
                    <a:lnTo>
                      <a:pt x="46" y="41"/>
                    </a:lnTo>
                    <a:lnTo>
                      <a:pt x="51" y="42"/>
                    </a:lnTo>
                    <a:lnTo>
                      <a:pt x="54" y="42"/>
                    </a:lnTo>
                    <a:lnTo>
                      <a:pt x="56" y="43"/>
                    </a:lnTo>
                    <a:lnTo>
                      <a:pt x="57" y="44"/>
                    </a:lnTo>
                    <a:lnTo>
                      <a:pt x="57" y="4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2" name="フリーフォーム 141">
                <a:extLst>
                  <a:ext uri="{FF2B5EF4-FFF2-40B4-BE49-F238E27FC236}">
                    <a16:creationId xmlns:a16="http://schemas.microsoft.com/office/drawing/2014/main" id="{00000000-0008-0000-0000-0000E0050000}"/>
                  </a:ext>
                </a:extLst>
              </p:cNvPr>
              <p:cNvSpPr>
                <a:spLocks/>
              </p:cNvSpPr>
              <p:nvPr/>
            </p:nvSpPr>
            <p:spPr bwMode="auto">
              <a:xfrm>
                <a:off x="62" y="1008"/>
                <a:ext cx="6" cy="5"/>
              </a:xfrm>
              <a:custGeom>
                <a:avLst/>
                <a:gdLst>
                  <a:gd name="T0" fmla="*/ 40 w 50"/>
                  <a:gd name="T1" fmla="*/ 2 h 44"/>
                  <a:gd name="T2" fmla="*/ 40 w 50"/>
                  <a:gd name="T3" fmla="*/ 2 h 44"/>
                  <a:gd name="T4" fmla="*/ 43 w 50"/>
                  <a:gd name="T5" fmla="*/ 0 h 44"/>
                  <a:gd name="T6" fmla="*/ 45 w 50"/>
                  <a:gd name="T7" fmla="*/ 2 h 44"/>
                  <a:gd name="T8" fmla="*/ 48 w 50"/>
                  <a:gd name="T9" fmla="*/ 4 h 44"/>
                  <a:gd name="T10" fmla="*/ 49 w 50"/>
                  <a:gd name="T11" fmla="*/ 6 h 44"/>
                  <a:gd name="T12" fmla="*/ 50 w 50"/>
                  <a:gd name="T13" fmla="*/ 9 h 44"/>
                  <a:gd name="T14" fmla="*/ 50 w 50"/>
                  <a:gd name="T15" fmla="*/ 12 h 44"/>
                  <a:gd name="T16" fmla="*/ 49 w 50"/>
                  <a:gd name="T17" fmla="*/ 15 h 44"/>
                  <a:gd name="T18" fmla="*/ 46 w 50"/>
                  <a:gd name="T19" fmla="*/ 17 h 44"/>
                  <a:gd name="T20" fmla="*/ 46 w 50"/>
                  <a:gd name="T21" fmla="*/ 17 h 44"/>
                  <a:gd name="T22" fmla="*/ 43 w 50"/>
                  <a:gd name="T23" fmla="*/ 20 h 44"/>
                  <a:gd name="T24" fmla="*/ 40 w 50"/>
                  <a:gd name="T25" fmla="*/ 24 h 44"/>
                  <a:gd name="T26" fmla="*/ 33 w 50"/>
                  <a:gd name="T27" fmla="*/ 34 h 44"/>
                  <a:gd name="T28" fmla="*/ 30 w 50"/>
                  <a:gd name="T29" fmla="*/ 38 h 44"/>
                  <a:gd name="T30" fmla="*/ 26 w 50"/>
                  <a:gd name="T31" fmla="*/ 42 h 44"/>
                  <a:gd name="T32" fmla="*/ 22 w 50"/>
                  <a:gd name="T33" fmla="*/ 44 h 44"/>
                  <a:gd name="T34" fmla="*/ 21 w 50"/>
                  <a:gd name="T35" fmla="*/ 44 h 44"/>
                  <a:gd name="T36" fmla="*/ 19 w 50"/>
                  <a:gd name="T37" fmla="*/ 43 h 44"/>
                  <a:gd name="T38" fmla="*/ 19 w 50"/>
                  <a:gd name="T39" fmla="*/ 43 h 44"/>
                  <a:gd name="T40" fmla="*/ 10 w 50"/>
                  <a:gd name="T41" fmla="*/ 39 h 44"/>
                  <a:gd name="T42" fmla="*/ 4 w 50"/>
                  <a:gd name="T43" fmla="*/ 34 h 44"/>
                  <a:gd name="T44" fmla="*/ 1 w 50"/>
                  <a:gd name="T45" fmla="*/ 31 h 44"/>
                  <a:gd name="T46" fmla="*/ 0 w 50"/>
                  <a:gd name="T47" fmla="*/ 28 h 44"/>
                  <a:gd name="T48" fmla="*/ 1 w 50"/>
                  <a:gd name="T49" fmla="*/ 26 h 44"/>
                  <a:gd name="T50" fmla="*/ 6 w 50"/>
                  <a:gd name="T51" fmla="*/ 25 h 44"/>
                  <a:gd name="T52" fmla="*/ 6 w 50"/>
                  <a:gd name="T53" fmla="*/ 25 h 44"/>
                  <a:gd name="T54" fmla="*/ 10 w 50"/>
                  <a:gd name="T55" fmla="*/ 23 h 44"/>
                  <a:gd name="T56" fmla="*/ 15 w 50"/>
                  <a:gd name="T57" fmla="*/ 21 h 44"/>
                  <a:gd name="T58" fmla="*/ 24 w 50"/>
                  <a:gd name="T59" fmla="*/ 14 h 44"/>
                  <a:gd name="T60" fmla="*/ 33 w 50"/>
                  <a:gd name="T61" fmla="*/ 7 h 44"/>
                  <a:gd name="T62" fmla="*/ 40 w 50"/>
                  <a:gd name="T63" fmla="*/ 2 h 44"/>
                  <a:gd name="T64" fmla="*/ 40 w 50"/>
                  <a:gd name="T6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4">
                    <a:moveTo>
                      <a:pt x="40" y="2"/>
                    </a:moveTo>
                    <a:lnTo>
                      <a:pt x="40" y="2"/>
                    </a:lnTo>
                    <a:lnTo>
                      <a:pt x="43" y="0"/>
                    </a:lnTo>
                    <a:lnTo>
                      <a:pt x="45" y="2"/>
                    </a:lnTo>
                    <a:lnTo>
                      <a:pt x="48" y="4"/>
                    </a:lnTo>
                    <a:lnTo>
                      <a:pt x="49" y="6"/>
                    </a:lnTo>
                    <a:lnTo>
                      <a:pt x="50" y="9"/>
                    </a:lnTo>
                    <a:lnTo>
                      <a:pt x="50" y="12"/>
                    </a:lnTo>
                    <a:lnTo>
                      <a:pt x="49" y="15"/>
                    </a:lnTo>
                    <a:lnTo>
                      <a:pt x="46" y="17"/>
                    </a:lnTo>
                    <a:lnTo>
                      <a:pt x="46" y="17"/>
                    </a:lnTo>
                    <a:lnTo>
                      <a:pt x="43" y="20"/>
                    </a:lnTo>
                    <a:lnTo>
                      <a:pt x="40" y="24"/>
                    </a:lnTo>
                    <a:lnTo>
                      <a:pt x="33" y="34"/>
                    </a:lnTo>
                    <a:lnTo>
                      <a:pt x="30" y="38"/>
                    </a:lnTo>
                    <a:lnTo>
                      <a:pt x="26" y="42"/>
                    </a:lnTo>
                    <a:lnTo>
                      <a:pt x="22" y="44"/>
                    </a:lnTo>
                    <a:lnTo>
                      <a:pt x="21" y="44"/>
                    </a:lnTo>
                    <a:lnTo>
                      <a:pt x="19" y="43"/>
                    </a:lnTo>
                    <a:lnTo>
                      <a:pt x="19" y="43"/>
                    </a:lnTo>
                    <a:lnTo>
                      <a:pt x="10" y="39"/>
                    </a:lnTo>
                    <a:lnTo>
                      <a:pt x="4" y="34"/>
                    </a:lnTo>
                    <a:lnTo>
                      <a:pt x="1" y="31"/>
                    </a:lnTo>
                    <a:lnTo>
                      <a:pt x="0" y="28"/>
                    </a:lnTo>
                    <a:lnTo>
                      <a:pt x="1" y="26"/>
                    </a:lnTo>
                    <a:lnTo>
                      <a:pt x="6" y="25"/>
                    </a:lnTo>
                    <a:lnTo>
                      <a:pt x="6" y="25"/>
                    </a:lnTo>
                    <a:lnTo>
                      <a:pt x="10" y="23"/>
                    </a:lnTo>
                    <a:lnTo>
                      <a:pt x="15" y="21"/>
                    </a:lnTo>
                    <a:lnTo>
                      <a:pt x="24" y="14"/>
                    </a:lnTo>
                    <a:lnTo>
                      <a:pt x="33" y="7"/>
                    </a:lnTo>
                    <a:lnTo>
                      <a:pt x="40" y="2"/>
                    </a:lnTo>
                    <a:lnTo>
                      <a:pt x="40"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3" name="フリーフォーム 142">
                <a:extLst>
                  <a:ext uri="{FF2B5EF4-FFF2-40B4-BE49-F238E27FC236}">
                    <a16:creationId xmlns:a16="http://schemas.microsoft.com/office/drawing/2014/main" id="{00000000-0008-0000-0000-0000E1050000}"/>
                  </a:ext>
                </a:extLst>
              </p:cNvPr>
              <p:cNvSpPr>
                <a:spLocks/>
              </p:cNvSpPr>
              <p:nvPr/>
            </p:nvSpPr>
            <p:spPr bwMode="auto">
              <a:xfrm>
                <a:off x="18" y="1027"/>
                <a:ext cx="6" cy="11"/>
              </a:xfrm>
              <a:custGeom>
                <a:avLst/>
                <a:gdLst>
                  <a:gd name="T0" fmla="*/ 34 w 54"/>
                  <a:gd name="T1" fmla="*/ 3 h 97"/>
                  <a:gd name="T2" fmla="*/ 34 w 54"/>
                  <a:gd name="T3" fmla="*/ 3 h 97"/>
                  <a:gd name="T4" fmla="*/ 35 w 54"/>
                  <a:gd name="T5" fmla="*/ 3 h 97"/>
                  <a:gd name="T6" fmla="*/ 36 w 54"/>
                  <a:gd name="T7" fmla="*/ 4 h 97"/>
                  <a:gd name="T8" fmla="*/ 35 w 54"/>
                  <a:gd name="T9" fmla="*/ 6 h 97"/>
                  <a:gd name="T10" fmla="*/ 32 w 54"/>
                  <a:gd name="T11" fmla="*/ 14 h 97"/>
                  <a:gd name="T12" fmla="*/ 30 w 54"/>
                  <a:gd name="T13" fmla="*/ 20 h 97"/>
                  <a:gd name="T14" fmla="*/ 30 w 54"/>
                  <a:gd name="T15" fmla="*/ 25 h 97"/>
                  <a:gd name="T16" fmla="*/ 31 w 54"/>
                  <a:gd name="T17" fmla="*/ 29 h 97"/>
                  <a:gd name="T18" fmla="*/ 32 w 54"/>
                  <a:gd name="T19" fmla="*/ 31 h 97"/>
                  <a:gd name="T20" fmla="*/ 34 w 54"/>
                  <a:gd name="T21" fmla="*/ 33 h 97"/>
                  <a:gd name="T22" fmla="*/ 34 w 54"/>
                  <a:gd name="T23" fmla="*/ 33 h 97"/>
                  <a:gd name="T24" fmla="*/ 42 w 54"/>
                  <a:gd name="T25" fmla="*/ 40 h 97"/>
                  <a:gd name="T26" fmla="*/ 49 w 54"/>
                  <a:gd name="T27" fmla="*/ 47 h 97"/>
                  <a:gd name="T28" fmla="*/ 53 w 54"/>
                  <a:gd name="T29" fmla="*/ 54 h 97"/>
                  <a:gd name="T30" fmla="*/ 54 w 54"/>
                  <a:gd name="T31" fmla="*/ 57 h 97"/>
                  <a:gd name="T32" fmla="*/ 54 w 54"/>
                  <a:gd name="T33" fmla="*/ 57 h 97"/>
                  <a:gd name="T34" fmla="*/ 54 w 54"/>
                  <a:gd name="T35" fmla="*/ 59 h 97"/>
                  <a:gd name="T36" fmla="*/ 53 w 54"/>
                  <a:gd name="T37" fmla="*/ 61 h 97"/>
                  <a:gd name="T38" fmla="*/ 49 w 54"/>
                  <a:gd name="T39" fmla="*/ 66 h 97"/>
                  <a:gd name="T40" fmla="*/ 44 w 54"/>
                  <a:gd name="T41" fmla="*/ 73 h 97"/>
                  <a:gd name="T42" fmla="*/ 40 w 54"/>
                  <a:gd name="T43" fmla="*/ 78 h 97"/>
                  <a:gd name="T44" fmla="*/ 40 w 54"/>
                  <a:gd name="T45" fmla="*/ 78 h 97"/>
                  <a:gd name="T46" fmla="*/ 36 w 54"/>
                  <a:gd name="T47" fmla="*/ 88 h 97"/>
                  <a:gd name="T48" fmla="*/ 34 w 54"/>
                  <a:gd name="T49" fmla="*/ 92 h 97"/>
                  <a:gd name="T50" fmla="*/ 31 w 54"/>
                  <a:gd name="T51" fmla="*/ 94 h 97"/>
                  <a:gd name="T52" fmla="*/ 31 w 54"/>
                  <a:gd name="T53" fmla="*/ 94 h 97"/>
                  <a:gd name="T54" fmla="*/ 27 w 54"/>
                  <a:gd name="T55" fmla="*/ 96 h 97"/>
                  <a:gd name="T56" fmla="*/ 23 w 54"/>
                  <a:gd name="T57" fmla="*/ 97 h 97"/>
                  <a:gd name="T58" fmla="*/ 18 w 54"/>
                  <a:gd name="T59" fmla="*/ 97 h 97"/>
                  <a:gd name="T60" fmla="*/ 16 w 54"/>
                  <a:gd name="T61" fmla="*/ 97 h 97"/>
                  <a:gd name="T62" fmla="*/ 14 w 54"/>
                  <a:gd name="T63" fmla="*/ 95 h 97"/>
                  <a:gd name="T64" fmla="*/ 14 w 54"/>
                  <a:gd name="T65" fmla="*/ 95 h 97"/>
                  <a:gd name="T66" fmla="*/ 9 w 54"/>
                  <a:gd name="T67" fmla="*/ 91 h 97"/>
                  <a:gd name="T68" fmla="*/ 5 w 54"/>
                  <a:gd name="T69" fmla="*/ 86 h 97"/>
                  <a:gd name="T70" fmla="*/ 3 w 54"/>
                  <a:gd name="T71" fmla="*/ 80 h 97"/>
                  <a:gd name="T72" fmla="*/ 1 w 54"/>
                  <a:gd name="T73" fmla="*/ 74 h 97"/>
                  <a:gd name="T74" fmla="*/ 1 w 54"/>
                  <a:gd name="T75" fmla="*/ 74 h 97"/>
                  <a:gd name="T76" fmla="*/ 0 w 54"/>
                  <a:gd name="T77" fmla="*/ 72 h 97"/>
                  <a:gd name="T78" fmla="*/ 1 w 54"/>
                  <a:gd name="T79" fmla="*/ 69 h 97"/>
                  <a:gd name="T80" fmla="*/ 2 w 54"/>
                  <a:gd name="T81" fmla="*/ 65 h 97"/>
                  <a:gd name="T82" fmla="*/ 4 w 54"/>
                  <a:gd name="T83" fmla="*/ 60 h 97"/>
                  <a:gd name="T84" fmla="*/ 4 w 54"/>
                  <a:gd name="T85" fmla="*/ 57 h 97"/>
                  <a:gd name="T86" fmla="*/ 4 w 54"/>
                  <a:gd name="T87" fmla="*/ 54 h 97"/>
                  <a:gd name="T88" fmla="*/ 4 w 54"/>
                  <a:gd name="T89" fmla="*/ 54 h 97"/>
                  <a:gd name="T90" fmla="*/ 3 w 54"/>
                  <a:gd name="T91" fmla="*/ 43 h 97"/>
                  <a:gd name="T92" fmla="*/ 2 w 54"/>
                  <a:gd name="T93" fmla="*/ 26 h 97"/>
                  <a:gd name="T94" fmla="*/ 3 w 54"/>
                  <a:gd name="T95" fmla="*/ 10 h 97"/>
                  <a:gd name="T96" fmla="*/ 5 w 54"/>
                  <a:gd name="T97" fmla="*/ 4 h 97"/>
                  <a:gd name="T98" fmla="*/ 6 w 54"/>
                  <a:gd name="T99" fmla="*/ 1 h 97"/>
                  <a:gd name="T100" fmla="*/ 6 w 54"/>
                  <a:gd name="T101" fmla="*/ 1 h 97"/>
                  <a:gd name="T102" fmla="*/ 9 w 54"/>
                  <a:gd name="T103" fmla="*/ 0 h 97"/>
                  <a:gd name="T104" fmla="*/ 13 w 54"/>
                  <a:gd name="T105" fmla="*/ 0 h 97"/>
                  <a:gd name="T106" fmla="*/ 21 w 54"/>
                  <a:gd name="T107" fmla="*/ 0 h 97"/>
                  <a:gd name="T108" fmla="*/ 34 w 54"/>
                  <a:gd name="T109" fmla="*/ 3 h 97"/>
                  <a:gd name="T110" fmla="*/ 34 w 54"/>
                  <a:gd name="T11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97">
                    <a:moveTo>
                      <a:pt x="34" y="3"/>
                    </a:moveTo>
                    <a:lnTo>
                      <a:pt x="34" y="3"/>
                    </a:lnTo>
                    <a:lnTo>
                      <a:pt x="35" y="3"/>
                    </a:lnTo>
                    <a:lnTo>
                      <a:pt x="36" y="4"/>
                    </a:lnTo>
                    <a:lnTo>
                      <a:pt x="35" y="6"/>
                    </a:lnTo>
                    <a:lnTo>
                      <a:pt x="32" y="14"/>
                    </a:lnTo>
                    <a:lnTo>
                      <a:pt x="30" y="20"/>
                    </a:lnTo>
                    <a:lnTo>
                      <a:pt x="30" y="25"/>
                    </a:lnTo>
                    <a:lnTo>
                      <a:pt x="31" y="29"/>
                    </a:lnTo>
                    <a:lnTo>
                      <a:pt x="32" y="31"/>
                    </a:lnTo>
                    <a:lnTo>
                      <a:pt x="34" y="33"/>
                    </a:lnTo>
                    <a:lnTo>
                      <a:pt x="34" y="33"/>
                    </a:lnTo>
                    <a:lnTo>
                      <a:pt x="42" y="40"/>
                    </a:lnTo>
                    <a:lnTo>
                      <a:pt x="49" y="47"/>
                    </a:lnTo>
                    <a:lnTo>
                      <a:pt x="53" y="54"/>
                    </a:lnTo>
                    <a:lnTo>
                      <a:pt x="54" y="57"/>
                    </a:lnTo>
                    <a:lnTo>
                      <a:pt x="54" y="57"/>
                    </a:lnTo>
                    <a:lnTo>
                      <a:pt x="54" y="59"/>
                    </a:lnTo>
                    <a:lnTo>
                      <a:pt x="53" y="61"/>
                    </a:lnTo>
                    <a:lnTo>
                      <a:pt x="49" y="66"/>
                    </a:lnTo>
                    <a:lnTo>
                      <a:pt x="44" y="73"/>
                    </a:lnTo>
                    <a:lnTo>
                      <a:pt x="40" y="78"/>
                    </a:lnTo>
                    <a:lnTo>
                      <a:pt x="40" y="78"/>
                    </a:lnTo>
                    <a:lnTo>
                      <a:pt x="36" y="88"/>
                    </a:lnTo>
                    <a:lnTo>
                      <a:pt x="34" y="92"/>
                    </a:lnTo>
                    <a:lnTo>
                      <a:pt x="31" y="94"/>
                    </a:lnTo>
                    <a:lnTo>
                      <a:pt x="31" y="94"/>
                    </a:lnTo>
                    <a:lnTo>
                      <a:pt x="27" y="96"/>
                    </a:lnTo>
                    <a:lnTo>
                      <a:pt x="23" y="97"/>
                    </a:lnTo>
                    <a:lnTo>
                      <a:pt x="18" y="97"/>
                    </a:lnTo>
                    <a:lnTo>
                      <a:pt x="16" y="97"/>
                    </a:lnTo>
                    <a:lnTo>
                      <a:pt x="14" y="95"/>
                    </a:lnTo>
                    <a:lnTo>
                      <a:pt x="14" y="95"/>
                    </a:lnTo>
                    <a:lnTo>
                      <a:pt x="9" y="91"/>
                    </a:lnTo>
                    <a:lnTo>
                      <a:pt x="5" y="86"/>
                    </a:lnTo>
                    <a:lnTo>
                      <a:pt x="3" y="80"/>
                    </a:lnTo>
                    <a:lnTo>
                      <a:pt x="1" y="74"/>
                    </a:lnTo>
                    <a:lnTo>
                      <a:pt x="1" y="74"/>
                    </a:lnTo>
                    <a:lnTo>
                      <a:pt x="0" y="72"/>
                    </a:lnTo>
                    <a:lnTo>
                      <a:pt x="1" y="69"/>
                    </a:lnTo>
                    <a:lnTo>
                      <a:pt x="2" y="65"/>
                    </a:lnTo>
                    <a:lnTo>
                      <a:pt x="4" y="60"/>
                    </a:lnTo>
                    <a:lnTo>
                      <a:pt x="4" y="57"/>
                    </a:lnTo>
                    <a:lnTo>
                      <a:pt x="4" y="54"/>
                    </a:lnTo>
                    <a:lnTo>
                      <a:pt x="4" y="54"/>
                    </a:lnTo>
                    <a:lnTo>
                      <a:pt x="3" y="43"/>
                    </a:lnTo>
                    <a:lnTo>
                      <a:pt x="2" y="26"/>
                    </a:lnTo>
                    <a:lnTo>
                      <a:pt x="3" y="10"/>
                    </a:lnTo>
                    <a:lnTo>
                      <a:pt x="5" y="4"/>
                    </a:lnTo>
                    <a:lnTo>
                      <a:pt x="6" y="1"/>
                    </a:lnTo>
                    <a:lnTo>
                      <a:pt x="6" y="1"/>
                    </a:lnTo>
                    <a:lnTo>
                      <a:pt x="9" y="0"/>
                    </a:lnTo>
                    <a:lnTo>
                      <a:pt x="13" y="0"/>
                    </a:lnTo>
                    <a:lnTo>
                      <a:pt x="21" y="0"/>
                    </a:lnTo>
                    <a:lnTo>
                      <a:pt x="34" y="3"/>
                    </a:lnTo>
                    <a:lnTo>
                      <a:pt x="34"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4" name="フリーフォーム 143">
                <a:extLst>
                  <a:ext uri="{FF2B5EF4-FFF2-40B4-BE49-F238E27FC236}">
                    <a16:creationId xmlns:a16="http://schemas.microsoft.com/office/drawing/2014/main" id="{00000000-0008-0000-0000-0000E2050000}"/>
                  </a:ext>
                </a:extLst>
              </p:cNvPr>
              <p:cNvSpPr>
                <a:spLocks/>
              </p:cNvSpPr>
              <p:nvPr/>
            </p:nvSpPr>
            <p:spPr bwMode="auto">
              <a:xfrm>
                <a:off x="2" y="1048"/>
                <a:ext cx="8" cy="5"/>
              </a:xfrm>
              <a:custGeom>
                <a:avLst/>
                <a:gdLst>
                  <a:gd name="T0" fmla="*/ 66 w 67"/>
                  <a:gd name="T1" fmla="*/ 2 h 42"/>
                  <a:gd name="T2" fmla="*/ 66 w 67"/>
                  <a:gd name="T3" fmla="*/ 2 h 42"/>
                  <a:gd name="T4" fmla="*/ 65 w 67"/>
                  <a:gd name="T5" fmla="*/ 4 h 42"/>
                  <a:gd name="T6" fmla="*/ 62 w 67"/>
                  <a:gd name="T7" fmla="*/ 7 h 42"/>
                  <a:gd name="T8" fmla="*/ 53 w 67"/>
                  <a:gd name="T9" fmla="*/ 13 h 42"/>
                  <a:gd name="T10" fmla="*/ 44 w 67"/>
                  <a:gd name="T11" fmla="*/ 19 h 42"/>
                  <a:gd name="T12" fmla="*/ 38 w 67"/>
                  <a:gd name="T13" fmla="*/ 25 h 42"/>
                  <a:gd name="T14" fmla="*/ 38 w 67"/>
                  <a:gd name="T15" fmla="*/ 25 h 42"/>
                  <a:gd name="T16" fmla="*/ 33 w 67"/>
                  <a:gd name="T17" fmla="*/ 31 h 42"/>
                  <a:gd name="T18" fmla="*/ 26 w 67"/>
                  <a:gd name="T19" fmla="*/ 36 h 42"/>
                  <a:gd name="T20" fmla="*/ 22 w 67"/>
                  <a:gd name="T21" fmla="*/ 39 h 42"/>
                  <a:gd name="T22" fmla="*/ 19 w 67"/>
                  <a:gd name="T23" fmla="*/ 41 h 42"/>
                  <a:gd name="T24" fmla="*/ 15 w 67"/>
                  <a:gd name="T25" fmla="*/ 42 h 42"/>
                  <a:gd name="T26" fmla="*/ 12 w 67"/>
                  <a:gd name="T27" fmla="*/ 41 h 42"/>
                  <a:gd name="T28" fmla="*/ 12 w 67"/>
                  <a:gd name="T29" fmla="*/ 41 h 42"/>
                  <a:gd name="T30" fmla="*/ 9 w 67"/>
                  <a:gd name="T31" fmla="*/ 39 h 42"/>
                  <a:gd name="T32" fmla="*/ 6 w 67"/>
                  <a:gd name="T33" fmla="*/ 35 h 42"/>
                  <a:gd name="T34" fmla="*/ 3 w 67"/>
                  <a:gd name="T35" fmla="*/ 30 h 42"/>
                  <a:gd name="T36" fmla="*/ 1 w 67"/>
                  <a:gd name="T37" fmla="*/ 25 h 42"/>
                  <a:gd name="T38" fmla="*/ 0 w 67"/>
                  <a:gd name="T39" fmla="*/ 18 h 42"/>
                  <a:gd name="T40" fmla="*/ 0 w 67"/>
                  <a:gd name="T41" fmla="*/ 14 h 42"/>
                  <a:gd name="T42" fmla="*/ 1 w 67"/>
                  <a:gd name="T43" fmla="*/ 11 h 42"/>
                  <a:gd name="T44" fmla="*/ 2 w 67"/>
                  <a:gd name="T45" fmla="*/ 11 h 42"/>
                  <a:gd name="T46" fmla="*/ 4 w 67"/>
                  <a:gd name="T47" fmla="*/ 11 h 42"/>
                  <a:gd name="T48" fmla="*/ 4 w 67"/>
                  <a:gd name="T49" fmla="*/ 11 h 42"/>
                  <a:gd name="T50" fmla="*/ 14 w 67"/>
                  <a:gd name="T51" fmla="*/ 12 h 42"/>
                  <a:gd name="T52" fmla="*/ 19 w 67"/>
                  <a:gd name="T53" fmla="*/ 12 h 42"/>
                  <a:gd name="T54" fmla="*/ 28 w 67"/>
                  <a:gd name="T55" fmla="*/ 11 h 42"/>
                  <a:gd name="T56" fmla="*/ 28 w 67"/>
                  <a:gd name="T57" fmla="*/ 11 h 42"/>
                  <a:gd name="T58" fmla="*/ 35 w 67"/>
                  <a:gd name="T59" fmla="*/ 9 h 42"/>
                  <a:gd name="T60" fmla="*/ 42 w 67"/>
                  <a:gd name="T61" fmla="*/ 7 h 42"/>
                  <a:gd name="T62" fmla="*/ 54 w 67"/>
                  <a:gd name="T63" fmla="*/ 3 h 42"/>
                  <a:gd name="T64" fmla="*/ 64 w 67"/>
                  <a:gd name="T65" fmla="*/ 0 h 42"/>
                  <a:gd name="T66" fmla="*/ 67 w 67"/>
                  <a:gd name="T67" fmla="*/ 1 h 42"/>
                  <a:gd name="T68" fmla="*/ 67 w 67"/>
                  <a:gd name="T69" fmla="*/ 1 h 42"/>
                  <a:gd name="T70" fmla="*/ 66 w 67"/>
                  <a:gd name="T71" fmla="*/ 2 h 42"/>
                  <a:gd name="T72" fmla="*/ 66 w 67"/>
                  <a:gd name="T73"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42">
                    <a:moveTo>
                      <a:pt x="66" y="2"/>
                    </a:moveTo>
                    <a:lnTo>
                      <a:pt x="66" y="2"/>
                    </a:lnTo>
                    <a:lnTo>
                      <a:pt x="65" y="4"/>
                    </a:lnTo>
                    <a:lnTo>
                      <a:pt x="62" y="7"/>
                    </a:lnTo>
                    <a:lnTo>
                      <a:pt x="53" y="13"/>
                    </a:lnTo>
                    <a:lnTo>
                      <a:pt x="44" y="19"/>
                    </a:lnTo>
                    <a:lnTo>
                      <a:pt x="38" y="25"/>
                    </a:lnTo>
                    <a:lnTo>
                      <a:pt x="38" y="25"/>
                    </a:lnTo>
                    <a:lnTo>
                      <a:pt x="33" y="31"/>
                    </a:lnTo>
                    <a:lnTo>
                      <a:pt x="26" y="36"/>
                    </a:lnTo>
                    <a:lnTo>
                      <a:pt x="22" y="39"/>
                    </a:lnTo>
                    <a:lnTo>
                      <a:pt x="19" y="41"/>
                    </a:lnTo>
                    <a:lnTo>
                      <a:pt x="15" y="42"/>
                    </a:lnTo>
                    <a:lnTo>
                      <a:pt x="12" y="41"/>
                    </a:lnTo>
                    <a:lnTo>
                      <a:pt x="12" y="41"/>
                    </a:lnTo>
                    <a:lnTo>
                      <a:pt x="9" y="39"/>
                    </a:lnTo>
                    <a:lnTo>
                      <a:pt x="6" y="35"/>
                    </a:lnTo>
                    <a:lnTo>
                      <a:pt x="3" y="30"/>
                    </a:lnTo>
                    <a:lnTo>
                      <a:pt x="1" y="25"/>
                    </a:lnTo>
                    <a:lnTo>
                      <a:pt x="0" y="18"/>
                    </a:lnTo>
                    <a:lnTo>
                      <a:pt x="0" y="14"/>
                    </a:lnTo>
                    <a:lnTo>
                      <a:pt x="1" y="11"/>
                    </a:lnTo>
                    <a:lnTo>
                      <a:pt x="2" y="11"/>
                    </a:lnTo>
                    <a:lnTo>
                      <a:pt x="4" y="11"/>
                    </a:lnTo>
                    <a:lnTo>
                      <a:pt x="4" y="11"/>
                    </a:lnTo>
                    <a:lnTo>
                      <a:pt x="14" y="12"/>
                    </a:lnTo>
                    <a:lnTo>
                      <a:pt x="19" y="12"/>
                    </a:lnTo>
                    <a:lnTo>
                      <a:pt x="28" y="11"/>
                    </a:lnTo>
                    <a:lnTo>
                      <a:pt x="28" y="11"/>
                    </a:lnTo>
                    <a:lnTo>
                      <a:pt x="35" y="9"/>
                    </a:lnTo>
                    <a:lnTo>
                      <a:pt x="42" y="7"/>
                    </a:lnTo>
                    <a:lnTo>
                      <a:pt x="54" y="3"/>
                    </a:lnTo>
                    <a:lnTo>
                      <a:pt x="64" y="0"/>
                    </a:lnTo>
                    <a:lnTo>
                      <a:pt x="67" y="1"/>
                    </a:lnTo>
                    <a:lnTo>
                      <a:pt x="67" y="1"/>
                    </a:lnTo>
                    <a:lnTo>
                      <a:pt x="66" y="2"/>
                    </a:lnTo>
                    <a:lnTo>
                      <a:pt x="66" y="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5" name="フリーフォーム 144">
                <a:extLst>
                  <a:ext uri="{FF2B5EF4-FFF2-40B4-BE49-F238E27FC236}">
                    <a16:creationId xmlns:a16="http://schemas.microsoft.com/office/drawing/2014/main" id="{00000000-0008-0000-0000-0000E3050000}"/>
                  </a:ext>
                </a:extLst>
              </p:cNvPr>
              <p:cNvSpPr>
                <a:spLocks/>
              </p:cNvSpPr>
              <p:nvPr/>
            </p:nvSpPr>
            <p:spPr bwMode="auto">
              <a:xfrm>
                <a:off x="32" y="1021"/>
                <a:ext cx="3" cy="2"/>
              </a:xfrm>
              <a:custGeom>
                <a:avLst/>
                <a:gdLst>
                  <a:gd name="T0" fmla="*/ 25 w 25"/>
                  <a:gd name="T1" fmla="*/ 14 h 17"/>
                  <a:gd name="T2" fmla="*/ 25 w 25"/>
                  <a:gd name="T3" fmla="*/ 14 h 17"/>
                  <a:gd name="T4" fmla="*/ 25 w 25"/>
                  <a:gd name="T5" fmla="*/ 16 h 17"/>
                  <a:gd name="T6" fmla="*/ 23 w 25"/>
                  <a:gd name="T7" fmla="*/ 17 h 17"/>
                  <a:gd name="T8" fmla="*/ 21 w 25"/>
                  <a:gd name="T9" fmla="*/ 17 h 17"/>
                  <a:gd name="T10" fmla="*/ 16 w 25"/>
                  <a:gd name="T11" fmla="*/ 15 h 17"/>
                  <a:gd name="T12" fmla="*/ 16 w 25"/>
                  <a:gd name="T13" fmla="*/ 15 h 17"/>
                  <a:gd name="T14" fmla="*/ 13 w 25"/>
                  <a:gd name="T15" fmla="*/ 12 h 17"/>
                  <a:gd name="T16" fmla="*/ 11 w 25"/>
                  <a:gd name="T17" fmla="*/ 12 h 17"/>
                  <a:gd name="T18" fmla="*/ 8 w 25"/>
                  <a:gd name="T19" fmla="*/ 12 h 17"/>
                  <a:gd name="T20" fmla="*/ 5 w 25"/>
                  <a:gd name="T21" fmla="*/ 12 h 17"/>
                  <a:gd name="T22" fmla="*/ 4 w 25"/>
                  <a:gd name="T23" fmla="*/ 12 h 17"/>
                  <a:gd name="T24" fmla="*/ 3 w 25"/>
                  <a:gd name="T25" fmla="*/ 11 h 17"/>
                  <a:gd name="T26" fmla="*/ 3 w 25"/>
                  <a:gd name="T27" fmla="*/ 11 h 17"/>
                  <a:gd name="T28" fmla="*/ 2 w 25"/>
                  <a:gd name="T29" fmla="*/ 7 h 17"/>
                  <a:gd name="T30" fmla="*/ 0 w 25"/>
                  <a:gd name="T31" fmla="*/ 4 h 17"/>
                  <a:gd name="T32" fmla="*/ 0 w 25"/>
                  <a:gd name="T33" fmla="*/ 1 h 17"/>
                  <a:gd name="T34" fmla="*/ 1 w 25"/>
                  <a:gd name="T35" fmla="*/ 0 h 17"/>
                  <a:gd name="T36" fmla="*/ 3 w 25"/>
                  <a:gd name="T37" fmla="*/ 0 h 17"/>
                  <a:gd name="T38" fmla="*/ 3 w 25"/>
                  <a:gd name="T39" fmla="*/ 0 h 17"/>
                  <a:gd name="T40" fmla="*/ 6 w 25"/>
                  <a:gd name="T41" fmla="*/ 0 h 17"/>
                  <a:gd name="T42" fmla="*/ 8 w 25"/>
                  <a:gd name="T43" fmla="*/ 2 h 17"/>
                  <a:gd name="T44" fmla="*/ 11 w 25"/>
                  <a:gd name="T45" fmla="*/ 4 h 17"/>
                  <a:gd name="T46" fmla="*/ 13 w 25"/>
                  <a:gd name="T47" fmla="*/ 5 h 17"/>
                  <a:gd name="T48" fmla="*/ 13 w 25"/>
                  <a:gd name="T49" fmla="*/ 5 h 17"/>
                  <a:gd name="T50" fmla="*/ 18 w 25"/>
                  <a:gd name="T51" fmla="*/ 6 h 17"/>
                  <a:gd name="T52" fmla="*/ 22 w 25"/>
                  <a:gd name="T53" fmla="*/ 8 h 17"/>
                  <a:gd name="T54" fmla="*/ 24 w 25"/>
                  <a:gd name="T55" fmla="*/ 10 h 17"/>
                  <a:gd name="T56" fmla="*/ 25 w 25"/>
                  <a:gd name="T57" fmla="*/ 14 h 17"/>
                  <a:gd name="T58" fmla="*/ 25 w 25"/>
                  <a:gd name="T5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17">
                    <a:moveTo>
                      <a:pt x="25" y="14"/>
                    </a:moveTo>
                    <a:lnTo>
                      <a:pt x="25" y="14"/>
                    </a:lnTo>
                    <a:lnTo>
                      <a:pt x="25" y="16"/>
                    </a:lnTo>
                    <a:lnTo>
                      <a:pt x="23" y="17"/>
                    </a:lnTo>
                    <a:lnTo>
                      <a:pt x="21" y="17"/>
                    </a:lnTo>
                    <a:lnTo>
                      <a:pt x="16" y="15"/>
                    </a:lnTo>
                    <a:lnTo>
                      <a:pt x="16" y="15"/>
                    </a:lnTo>
                    <a:lnTo>
                      <a:pt x="13" y="12"/>
                    </a:lnTo>
                    <a:lnTo>
                      <a:pt x="11" y="12"/>
                    </a:lnTo>
                    <a:lnTo>
                      <a:pt x="8" y="12"/>
                    </a:lnTo>
                    <a:lnTo>
                      <a:pt x="5" y="12"/>
                    </a:lnTo>
                    <a:lnTo>
                      <a:pt x="4" y="12"/>
                    </a:lnTo>
                    <a:lnTo>
                      <a:pt x="3" y="11"/>
                    </a:lnTo>
                    <a:lnTo>
                      <a:pt x="3" y="11"/>
                    </a:lnTo>
                    <a:lnTo>
                      <a:pt x="2" y="7"/>
                    </a:lnTo>
                    <a:lnTo>
                      <a:pt x="0" y="4"/>
                    </a:lnTo>
                    <a:lnTo>
                      <a:pt x="0" y="1"/>
                    </a:lnTo>
                    <a:lnTo>
                      <a:pt x="1" y="0"/>
                    </a:lnTo>
                    <a:lnTo>
                      <a:pt x="3" y="0"/>
                    </a:lnTo>
                    <a:lnTo>
                      <a:pt x="3" y="0"/>
                    </a:lnTo>
                    <a:lnTo>
                      <a:pt x="6" y="0"/>
                    </a:lnTo>
                    <a:lnTo>
                      <a:pt x="8" y="2"/>
                    </a:lnTo>
                    <a:lnTo>
                      <a:pt x="11" y="4"/>
                    </a:lnTo>
                    <a:lnTo>
                      <a:pt x="13" y="5"/>
                    </a:lnTo>
                    <a:lnTo>
                      <a:pt x="13" y="5"/>
                    </a:lnTo>
                    <a:lnTo>
                      <a:pt x="18" y="6"/>
                    </a:lnTo>
                    <a:lnTo>
                      <a:pt x="22" y="8"/>
                    </a:lnTo>
                    <a:lnTo>
                      <a:pt x="24" y="10"/>
                    </a:lnTo>
                    <a:lnTo>
                      <a:pt x="25" y="14"/>
                    </a:lnTo>
                    <a:lnTo>
                      <a:pt x="25" y="14"/>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6" name="フリーフォーム 145">
                <a:extLst>
                  <a:ext uri="{FF2B5EF4-FFF2-40B4-BE49-F238E27FC236}">
                    <a16:creationId xmlns:a16="http://schemas.microsoft.com/office/drawing/2014/main" id="{00000000-0008-0000-0000-0000E4050000}"/>
                  </a:ext>
                </a:extLst>
              </p:cNvPr>
              <p:cNvSpPr>
                <a:spLocks/>
              </p:cNvSpPr>
              <p:nvPr/>
            </p:nvSpPr>
            <p:spPr bwMode="auto">
              <a:xfrm>
                <a:off x="30" y="1020"/>
                <a:ext cx="1" cy="2"/>
              </a:xfrm>
              <a:custGeom>
                <a:avLst/>
                <a:gdLst>
                  <a:gd name="T0" fmla="*/ 8 w 11"/>
                  <a:gd name="T1" fmla="*/ 0 h 18"/>
                  <a:gd name="T2" fmla="*/ 8 w 11"/>
                  <a:gd name="T3" fmla="*/ 0 h 18"/>
                  <a:gd name="T4" fmla="*/ 7 w 11"/>
                  <a:gd name="T5" fmla="*/ 0 h 18"/>
                  <a:gd name="T6" fmla="*/ 5 w 11"/>
                  <a:gd name="T7" fmla="*/ 2 h 18"/>
                  <a:gd name="T8" fmla="*/ 1 w 11"/>
                  <a:gd name="T9" fmla="*/ 9 h 18"/>
                  <a:gd name="T10" fmla="*/ 0 w 11"/>
                  <a:gd name="T11" fmla="*/ 15 h 18"/>
                  <a:gd name="T12" fmla="*/ 0 w 11"/>
                  <a:gd name="T13" fmla="*/ 18 h 18"/>
                  <a:gd name="T14" fmla="*/ 1 w 11"/>
                  <a:gd name="T15" fmla="*/ 18 h 18"/>
                  <a:gd name="T16" fmla="*/ 1 w 11"/>
                  <a:gd name="T17" fmla="*/ 18 h 18"/>
                  <a:gd name="T18" fmla="*/ 4 w 11"/>
                  <a:gd name="T19" fmla="*/ 18 h 18"/>
                  <a:gd name="T20" fmla="*/ 6 w 11"/>
                  <a:gd name="T21" fmla="*/ 16 h 18"/>
                  <a:gd name="T22" fmla="*/ 9 w 11"/>
                  <a:gd name="T23" fmla="*/ 10 h 18"/>
                  <a:gd name="T24" fmla="*/ 10 w 11"/>
                  <a:gd name="T25" fmla="*/ 7 h 18"/>
                  <a:gd name="T26" fmla="*/ 11 w 11"/>
                  <a:gd name="T27" fmla="*/ 4 h 18"/>
                  <a:gd name="T28" fmla="*/ 10 w 11"/>
                  <a:gd name="T29" fmla="*/ 2 h 18"/>
                  <a:gd name="T30" fmla="*/ 8 w 11"/>
                  <a:gd name="T31" fmla="*/ 0 h 18"/>
                  <a:gd name="T32" fmla="*/ 8 w 1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8">
                    <a:moveTo>
                      <a:pt x="8" y="0"/>
                    </a:moveTo>
                    <a:lnTo>
                      <a:pt x="8" y="0"/>
                    </a:lnTo>
                    <a:lnTo>
                      <a:pt x="7" y="0"/>
                    </a:lnTo>
                    <a:lnTo>
                      <a:pt x="5" y="2"/>
                    </a:lnTo>
                    <a:lnTo>
                      <a:pt x="1" y="9"/>
                    </a:lnTo>
                    <a:lnTo>
                      <a:pt x="0" y="15"/>
                    </a:lnTo>
                    <a:lnTo>
                      <a:pt x="0" y="18"/>
                    </a:lnTo>
                    <a:lnTo>
                      <a:pt x="1" y="18"/>
                    </a:lnTo>
                    <a:lnTo>
                      <a:pt x="1" y="18"/>
                    </a:lnTo>
                    <a:lnTo>
                      <a:pt x="4" y="18"/>
                    </a:lnTo>
                    <a:lnTo>
                      <a:pt x="6" y="16"/>
                    </a:lnTo>
                    <a:lnTo>
                      <a:pt x="9" y="10"/>
                    </a:lnTo>
                    <a:lnTo>
                      <a:pt x="10" y="7"/>
                    </a:lnTo>
                    <a:lnTo>
                      <a:pt x="11" y="4"/>
                    </a:lnTo>
                    <a:lnTo>
                      <a:pt x="10" y="2"/>
                    </a:lnTo>
                    <a:lnTo>
                      <a:pt x="8" y="0"/>
                    </a:lnTo>
                    <a:lnTo>
                      <a:pt x="8"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7" name="フリーフォーム 146">
                <a:extLst>
                  <a:ext uri="{FF2B5EF4-FFF2-40B4-BE49-F238E27FC236}">
                    <a16:creationId xmlns:a16="http://schemas.microsoft.com/office/drawing/2014/main" id="{00000000-0008-0000-0000-0000E5050000}"/>
                  </a:ext>
                </a:extLst>
              </p:cNvPr>
              <p:cNvSpPr>
                <a:spLocks/>
              </p:cNvSpPr>
              <p:nvPr/>
            </p:nvSpPr>
            <p:spPr bwMode="auto">
              <a:xfrm>
                <a:off x="36" y="968"/>
                <a:ext cx="1" cy="1"/>
              </a:xfrm>
              <a:custGeom>
                <a:avLst/>
                <a:gdLst>
                  <a:gd name="T0" fmla="*/ 12 w 14"/>
                  <a:gd name="T1" fmla="*/ 1 h 12"/>
                  <a:gd name="T2" fmla="*/ 12 w 14"/>
                  <a:gd name="T3" fmla="*/ 1 h 12"/>
                  <a:gd name="T4" fmla="*/ 9 w 14"/>
                  <a:gd name="T5" fmla="*/ 0 h 12"/>
                  <a:gd name="T6" fmla="*/ 6 w 14"/>
                  <a:gd name="T7" fmla="*/ 0 h 12"/>
                  <a:gd name="T8" fmla="*/ 1 w 14"/>
                  <a:gd name="T9" fmla="*/ 1 h 12"/>
                  <a:gd name="T10" fmla="*/ 1 w 14"/>
                  <a:gd name="T11" fmla="*/ 1 h 12"/>
                  <a:gd name="T12" fmla="*/ 0 w 14"/>
                  <a:gd name="T13" fmla="*/ 2 h 12"/>
                  <a:gd name="T14" fmla="*/ 1 w 14"/>
                  <a:gd name="T15" fmla="*/ 4 h 12"/>
                  <a:gd name="T16" fmla="*/ 3 w 14"/>
                  <a:gd name="T17" fmla="*/ 7 h 12"/>
                  <a:gd name="T18" fmla="*/ 6 w 14"/>
                  <a:gd name="T19" fmla="*/ 11 h 12"/>
                  <a:gd name="T20" fmla="*/ 8 w 14"/>
                  <a:gd name="T21" fmla="*/ 12 h 12"/>
                  <a:gd name="T22" fmla="*/ 9 w 14"/>
                  <a:gd name="T23" fmla="*/ 12 h 12"/>
                  <a:gd name="T24" fmla="*/ 9 w 14"/>
                  <a:gd name="T25" fmla="*/ 12 h 12"/>
                  <a:gd name="T26" fmla="*/ 11 w 14"/>
                  <a:gd name="T27" fmla="*/ 10 h 12"/>
                  <a:gd name="T28" fmla="*/ 14 w 14"/>
                  <a:gd name="T29" fmla="*/ 7 h 12"/>
                  <a:gd name="T30" fmla="*/ 14 w 14"/>
                  <a:gd name="T31" fmla="*/ 4 h 12"/>
                  <a:gd name="T32" fmla="*/ 14 w 14"/>
                  <a:gd name="T33" fmla="*/ 2 h 12"/>
                  <a:gd name="T34" fmla="*/ 12 w 14"/>
                  <a:gd name="T35" fmla="*/ 1 h 12"/>
                  <a:gd name="T36" fmla="*/ 12 w 14"/>
                  <a:gd name="T3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2">
                    <a:moveTo>
                      <a:pt x="12" y="1"/>
                    </a:moveTo>
                    <a:lnTo>
                      <a:pt x="12" y="1"/>
                    </a:lnTo>
                    <a:lnTo>
                      <a:pt x="9" y="0"/>
                    </a:lnTo>
                    <a:lnTo>
                      <a:pt x="6" y="0"/>
                    </a:lnTo>
                    <a:lnTo>
                      <a:pt x="1" y="1"/>
                    </a:lnTo>
                    <a:lnTo>
                      <a:pt x="1" y="1"/>
                    </a:lnTo>
                    <a:lnTo>
                      <a:pt x="0" y="2"/>
                    </a:lnTo>
                    <a:lnTo>
                      <a:pt x="1" y="4"/>
                    </a:lnTo>
                    <a:lnTo>
                      <a:pt x="3" y="7"/>
                    </a:lnTo>
                    <a:lnTo>
                      <a:pt x="6" y="11"/>
                    </a:lnTo>
                    <a:lnTo>
                      <a:pt x="8" y="12"/>
                    </a:lnTo>
                    <a:lnTo>
                      <a:pt x="9" y="12"/>
                    </a:lnTo>
                    <a:lnTo>
                      <a:pt x="9" y="12"/>
                    </a:lnTo>
                    <a:lnTo>
                      <a:pt x="11" y="10"/>
                    </a:lnTo>
                    <a:lnTo>
                      <a:pt x="14" y="7"/>
                    </a:lnTo>
                    <a:lnTo>
                      <a:pt x="14" y="4"/>
                    </a:lnTo>
                    <a:lnTo>
                      <a:pt x="14" y="2"/>
                    </a:lnTo>
                    <a:lnTo>
                      <a:pt x="12" y="1"/>
                    </a:lnTo>
                    <a:lnTo>
                      <a:pt x="12"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8" name="フリーフォーム 147">
                <a:extLst>
                  <a:ext uri="{FF2B5EF4-FFF2-40B4-BE49-F238E27FC236}">
                    <a16:creationId xmlns:a16="http://schemas.microsoft.com/office/drawing/2014/main" id="{00000000-0008-0000-0000-0000E6050000}"/>
                  </a:ext>
                </a:extLst>
              </p:cNvPr>
              <p:cNvSpPr>
                <a:spLocks/>
              </p:cNvSpPr>
              <p:nvPr/>
            </p:nvSpPr>
            <p:spPr bwMode="auto">
              <a:xfrm>
                <a:off x="57" y="946"/>
                <a:ext cx="2" cy="3"/>
              </a:xfrm>
              <a:custGeom>
                <a:avLst/>
                <a:gdLst>
                  <a:gd name="T0" fmla="*/ 20 w 21"/>
                  <a:gd name="T1" fmla="*/ 0 h 28"/>
                  <a:gd name="T2" fmla="*/ 20 w 21"/>
                  <a:gd name="T3" fmla="*/ 0 h 28"/>
                  <a:gd name="T4" fmla="*/ 9 w 21"/>
                  <a:gd name="T5" fmla="*/ 2 h 28"/>
                  <a:gd name="T6" fmla="*/ 4 w 21"/>
                  <a:gd name="T7" fmla="*/ 3 h 28"/>
                  <a:gd name="T8" fmla="*/ 2 w 21"/>
                  <a:gd name="T9" fmla="*/ 4 h 28"/>
                  <a:gd name="T10" fmla="*/ 1 w 21"/>
                  <a:gd name="T11" fmla="*/ 5 h 28"/>
                  <a:gd name="T12" fmla="*/ 1 w 21"/>
                  <a:gd name="T13" fmla="*/ 5 h 28"/>
                  <a:gd name="T14" fmla="*/ 0 w 21"/>
                  <a:gd name="T15" fmla="*/ 8 h 28"/>
                  <a:gd name="T16" fmla="*/ 0 w 21"/>
                  <a:gd name="T17" fmla="*/ 11 h 28"/>
                  <a:gd name="T18" fmla="*/ 3 w 21"/>
                  <a:gd name="T19" fmla="*/ 18 h 28"/>
                  <a:gd name="T20" fmla="*/ 6 w 21"/>
                  <a:gd name="T21" fmla="*/ 26 h 28"/>
                  <a:gd name="T22" fmla="*/ 7 w 21"/>
                  <a:gd name="T23" fmla="*/ 28 h 28"/>
                  <a:gd name="T24" fmla="*/ 8 w 21"/>
                  <a:gd name="T25" fmla="*/ 28 h 28"/>
                  <a:gd name="T26" fmla="*/ 8 w 21"/>
                  <a:gd name="T27" fmla="*/ 28 h 28"/>
                  <a:gd name="T28" fmla="*/ 10 w 21"/>
                  <a:gd name="T29" fmla="*/ 27 h 28"/>
                  <a:gd name="T30" fmla="*/ 13 w 21"/>
                  <a:gd name="T31" fmla="*/ 25 h 28"/>
                  <a:gd name="T32" fmla="*/ 15 w 21"/>
                  <a:gd name="T33" fmla="*/ 21 h 28"/>
                  <a:gd name="T34" fmla="*/ 18 w 21"/>
                  <a:gd name="T35" fmla="*/ 18 h 28"/>
                  <a:gd name="T36" fmla="*/ 18 w 21"/>
                  <a:gd name="T37" fmla="*/ 18 h 28"/>
                  <a:gd name="T38" fmla="*/ 21 w 21"/>
                  <a:gd name="T39" fmla="*/ 7 h 28"/>
                  <a:gd name="T40" fmla="*/ 21 w 21"/>
                  <a:gd name="T41" fmla="*/ 2 h 28"/>
                  <a:gd name="T42" fmla="*/ 21 w 21"/>
                  <a:gd name="T43" fmla="*/ 0 h 28"/>
                  <a:gd name="T44" fmla="*/ 20 w 21"/>
                  <a:gd name="T45" fmla="*/ 0 h 28"/>
                  <a:gd name="T46" fmla="*/ 20 w 21"/>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8">
                    <a:moveTo>
                      <a:pt x="20" y="0"/>
                    </a:moveTo>
                    <a:lnTo>
                      <a:pt x="20" y="0"/>
                    </a:lnTo>
                    <a:lnTo>
                      <a:pt x="9" y="2"/>
                    </a:lnTo>
                    <a:lnTo>
                      <a:pt x="4" y="3"/>
                    </a:lnTo>
                    <a:lnTo>
                      <a:pt x="2" y="4"/>
                    </a:lnTo>
                    <a:lnTo>
                      <a:pt x="1" y="5"/>
                    </a:lnTo>
                    <a:lnTo>
                      <a:pt x="1" y="5"/>
                    </a:lnTo>
                    <a:lnTo>
                      <a:pt x="0" y="8"/>
                    </a:lnTo>
                    <a:lnTo>
                      <a:pt x="0" y="11"/>
                    </a:lnTo>
                    <a:lnTo>
                      <a:pt x="3" y="18"/>
                    </a:lnTo>
                    <a:lnTo>
                      <a:pt x="6" y="26"/>
                    </a:lnTo>
                    <a:lnTo>
                      <a:pt x="7" y="28"/>
                    </a:lnTo>
                    <a:lnTo>
                      <a:pt x="8" y="28"/>
                    </a:lnTo>
                    <a:lnTo>
                      <a:pt x="8" y="28"/>
                    </a:lnTo>
                    <a:lnTo>
                      <a:pt x="10" y="27"/>
                    </a:lnTo>
                    <a:lnTo>
                      <a:pt x="13" y="25"/>
                    </a:lnTo>
                    <a:lnTo>
                      <a:pt x="15" y="21"/>
                    </a:lnTo>
                    <a:lnTo>
                      <a:pt x="18" y="18"/>
                    </a:lnTo>
                    <a:lnTo>
                      <a:pt x="18" y="18"/>
                    </a:lnTo>
                    <a:lnTo>
                      <a:pt x="21" y="7"/>
                    </a:lnTo>
                    <a:lnTo>
                      <a:pt x="21" y="2"/>
                    </a:lnTo>
                    <a:lnTo>
                      <a:pt x="21" y="0"/>
                    </a:lnTo>
                    <a:lnTo>
                      <a:pt x="20" y="0"/>
                    </a:lnTo>
                    <a:lnTo>
                      <a:pt x="20"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49" name="フリーフォーム 148">
                <a:extLst>
                  <a:ext uri="{FF2B5EF4-FFF2-40B4-BE49-F238E27FC236}">
                    <a16:creationId xmlns:a16="http://schemas.microsoft.com/office/drawing/2014/main" id="{00000000-0008-0000-0000-0000E7050000}"/>
                  </a:ext>
                </a:extLst>
              </p:cNvPr>
              <p:cNvSpPr>
                <a:spLocks/>
              </p:cNvSpPr>
              <p:nvPr/>
            </p:nvSpPr>
            <p:spPr bwMode="auto">
              <a:xfrm>
                <a:off x="64" y="937"/>
                <a:ext cx="3" cy="3"/>
              </a:xfrm>
              <a:custGeom>
                <a:avLst/>
                <a:gdLst>
                  <a:gd name="T0" fmla="*/ 27 w 28"/>
                  <a:gd name="T1" fmla="*/ 28 h 28"/>
                  <a:gd name="T2" fmla="*/ 27 w 28"/>
                  <a:gd name="T3" fmla="*/ 28 h 28"/>
                  <a:gd name="T4" fmla="*/ 17 w 28"/>
                  <a:gd name="T5" fmla="*/ 26 h 28"/>
                  <a:gd name="T6" fmla="*/ 17 w 28"/>
                  <a:gd name="T7" fmla="*/ 26 h 28"/>
                  <a:gd name="T8" fmla="*/ 16 w 28"/>
                  <a:gd name="T9" fmla="*/ 26 h 28"/>
                  <a:gd name="T10" fmla="*/ 14 w 28"/>
                  <a:gd name="T11" fmla="*/ 27 h 28"/>
                  <a:gd name="T12" fmla="*/ 12 w 28"/>
                  <a:gd name="T13" fmla="*/ 27 h 28"/>
                  <a:gd name="T14" fmla="*/ 10 w 28"/>
                  <a:gd name="T15" fmla="*/ 26 h 28"/>
                  <a:gd name="T16" fmla="*/ 10 w 28"/>
                  <a:gd name="T17" fmla="*/ 26 h 28"/>
                  <a:gd name="T18" fmla="*/ 7 w 28"/>
                  <a:gd name="T19" fmla="*/ 22 h 28"/>
                  <a:gd name="T20" fmla="*/ 4 w 28"/>
                  <a:gd name="T21" fmla="*/ 15 h 28"/>
                  <a:gd name="T22" fmla="*/ 1 w 28"/>
                  <a:gd name="T23" fmla="*/ 7 h 28"/>
                  <a:gd name="T24" fmla="*/ 0 w 28"/>
                  <a:gd name="T25" fmla="*/ 2 h 28"/>
                  <a:gd name="T26" fmla="*/ 0 w 28"/>
                  <a:gd name="T27" fmla="*/ 2 h 28"/>
                  <a:gd name="T28" fmla="*/ 1 w 28"/>
                  <a:gd name="T29" fmla="*/ 1 h 28"/>
                  <a:gd name="T30" fmla="*/ 4 w 28"/>
                  <a:gd name="T31" fmla="*/ 0 h 28"/>
                  <a:gd name="T32" fmla="*/ 10 w 28"/>
                  <a:gd name="T33" fmla="*/ 1 h 28"/>
                  <a:gd name="T34" fmla="*/ 16 w 28"/>
                  <a:gd name="T35" fmla="*/ 3 h 28"/>
                  <a:gd name="T36" fmla="*/ 18 w 28"/>
                  <a:gd name="T37" fmla="*/ 5 h 28"/>
                  <a:gd name="T38" fmla="*/ 20 w 28"/>
                  <a:gd name="T39" fmla="*/ 6 h 28"/>
                  <a:gd name="T40" fmla="*/ 20 w 28"/>
                  <a:gd name="T41" fmla="*/ 6 h 28"/>
                  <a:gd name="T42" fmla="*/ 20 w 28"/>
                  <a:gd name="T43" fmla="*/ 9 h 28"/>
                  <a:gd name="T44" fmla="*/ 20 w 28"/>
                  <a:gd name="T45" fmla="*/ 11 h 28"/>
                  <a:gd name="T46" fmla="*/ 21 w 28"/>
                  <a:gd name="T47" fmla="*/ 13 h 28"/>
                  <a:gd name="T48" fmla="*/ 22 w 28"/>
                  <a:gd name="T49" fmla="*/ 17 h 28"/>
                  <a:gd name="T50" fmla="*/ 22 w 28"/>
                  <a:gd name="T51" fmla="*/ 17 h 28"/>
                  <a:gd name="T52" fmla="*/ 27 w 28"/>
                  <a:gd name="T53" fmla="*/ 24 h 28"/>
                  <a:gd name="T54" fmla="*/ 28 w 28"/>
                  <a:gd name="T55" fmla="*/ 27 h 28"/>
                  <a:gd name="T56" fmla="*/ 27 w 28"/>
                  <a:gd name="T57" fmla="*/ 27 h 28"/>
                  <a:gd name="T58" fmla="*/ 27 w 28"/>
                  <a:gd name="T59" fmla="*/ 28 h 28"/>
                  <a:gd name="T60" fmla="*/ 27 w 28"/>
                  <a:gd name="T6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28">
                    <a:moveTo>
                      <a:pt x="27" y="28"/>
                    </a:moveTo>
                    <a:lnTo>
                      <a:pt x="27" y="28"/>
                    </a:lnTo>
                    <a:lnTo>
                      <a:pt x="17" y="26"/>
                    </a:lnTo>
                    <a:lnTo>
                      <a:pt x="17" y="26"/>
                    </a:lnTo>
                    <a:lnTo>
                      <a:pt x="16" y="26"/>
                    </a:lnTo>
                    <a:lnTo>
                      <a:pt x="14" y="27"/>
                    </a:lnTo>
                    <a:lnTo>
                      <a:pt x="12" y="27"/>
                    </a:lnTo>
                    <a:lnTo>
                      <a:pt x="10" y="26"/>
                    </a:lnTo>
                    <a:lnTo>
                      <a:pt x="10" y="26"/>
                    </a:lnTo>
                    <a:lnTo>
                      <a:pt x="7" y="22"/>
                    </a:lnTo>
                    <a:lnTo>
                      <a:pt x="4" y="15"/>
                    </a:lnTo>
                    <a:lnTo>
                      <a:pt x="1" y="7"/>
                    </a:lnTo>
                    <a:lnTo>
                      <a:pt x="0" y="2"/>
                    </a:lnTo>
                    <a:lnTo>
                      <a:pt x="0" y="2"/>
                    </a:lnTo>
                    <a:lnTo>
                      <a:pt x="1" y="1"/>
                    </a:lnTo>
                    <a:lnTo>
                      <a:pt x="4" y="0"/>
                    </a:lnTo>
                    <a:lnTo>
                      <a:pt x="10" y="1"/>
                    </a:lnTo>
                    <a:lnTo>
                      <a:pt x="16" y="3"/>
                    </a:lnTo>
                    <a:lnTo>
                      <a:pt x="18" y="5"/>
                    </a:lnTo>
                    <a:lnTo>
                      <a:pt x="20" y="6"/>
                    </a:lnTo>
                    <a:lnTo>
                      <a:pt x="20" y="6"/>
                    </a:lnTo>
                    <a:lnTo>
                      <a:pt x="20" y="9"/>
                    </a:lnTo>
                    <a:lnTo>
                      <a:pt x="20" y="11"/>
                    </a:lnTo>
                    <a:lnTo>
                      <a:pt x="21" y="13"/>
                    </a:lnTo>
                    <a:lnTo>
                      <a:pt x="22" y="17"/>
                    </a:lnTo>
                    <a:lnTo>
                      <a:pt x="22" y="17"/>
                    </a:lnTo>
                    <a:lnTo>
                      <a:pt x="27" y="24"/>
                    </a:lnTo>
                    <a:lnTo>
                      <a:pt x="28" y="27"/>
                    </a:lnTo>
                    <a:lnTo>
                      <a:pt x="27" y="27"/>
                    </a:lnTo>
                    <a:lnTo>
                      <a:pt x="27" y="28"/>
                    </a:lnTo>
                    <a:lnTo>
                      <a:pt x="27" y="2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0" name="フリーフォーム 149">
                <a:extLst>
                  <a:ext uri="{FF2B5EF4-FFF2-40B4-BE49-F238E27FC236}">
                    <a16:creationId xmlns:a16="http://schemas.microsoft.com/office/drawing/2014/main" id="{00000000-0008-0000-0000-0000E8050000}"/>
                  </a:ext>
                </a:extLst>
              </p:cNvPr>
              <p:cNvSpPr>
                <a:spLocks/>
              </p:cNvSpPr>
              <p:nvPr/>
            </p:nvSpPr>
            <p:spPr bwMode="auto">
              <a:xfrm>
                <a:off x="67" y="931"/>
                <a:ext cx="2" cy="2"/>
              </a:xfrm>
              <a:custGeom>
                <a:avLst/>
                <a:gdLst>
                  <a:gd name="T0" fmla="*/ 17 w 18"/>
                  <a:gd name="T1" fmla="*/ 12 h 18"/>
                  <a:gd name="T2" fmla="*/ 17 w 18"/>
                  <a:gd name="T3" fmla="*/ 12 h 18"/>
                  <a:gd name="T4" fmla="*/ 17 w 18"/>
                  <a:gd name="T5" fmla="*/ 12 h 18"/>
                  <a:gd name="T6" fmla="*/ 18 w 18"/>
                  <a:gd name="T7" fmla="*/ 13 h 18"/>
                  <a:gd name="T8" fmla="*/ 18 w 18"/>
                  <a:gd name="T9" fmla="*/ 15 h 18"/>
                  <a:gd name="T10" fmla="*/ 16 w 18"/>
                  <a:gd name="T11" fmla="*/ 17 h 18"/>
                  <a:gd name="T12" fmla="*/ 14 w 18"/>
                  <a:gd name="T13" fmla="*/ 18 h 18"/>
                  <a:gd name="T14" fmla="*/ 12 w 18"/>
                  <a:gd name="T15" fmla="*/ 18 h 18"/>
                  <a:gd name="T16" fmla="*/ 12 w 18"/>
                  <a:gd name="T17" fmla="*/ 18 h 18"/>
                  <a:gd name="T18" fmla="*/ 8 w 18"/>
                  <a:gd name="T19" fmla="*/ 17 h 18"/>
                  <a:gd name="T20" fmla="*/ 4 w 18"/>
                  <a:gd name="T21" fmla="*/ 14 h 18"/>
                  <a:gd name="T22" fmla="*/ 2 w 18"/>
                  <a:gd name="T23" fmla="*/ 10 h 18"/>
                  <a:gd name="T24" fmla="*/ 0 w 18"/>
                  <a:gd name="T25" fmla="*/ 7 h 18"/>
                  <a:gd name="T26" fmla="*/ 0 w 18"/>
                  <a:gd name="T27" fmla="*/ 7 h 18"/>
                  <a:gd name="T28" fmla="*/ 1 w 18"/>
                  <a:gd name="T29" fmla="*/ 4 h 18"/>
                  <a:gd name="T30" fmla="*/ 3 w 18"/>
                  <a:gd name="T31" fmla="*/ 1 h 18"/>
                  <a:gd name="T32" fmla="*/ 5 w 18"/>
                  <a:gd name="T33" fmla="*/ 0 h 18"/>
                  <a:gd name="T34" fmla="*/ 6 w 18"/>
                  <a:gd name="T35" fmla="*/ 0 h 18"/>
                  <a:gd name="T36" fmla="*/ 6 w 18"/>
                  <a:gd name="T37" fmla="*/ 1 h 18"/>
                  <a:gd name="T38" fmla="*/ 6 w 18"/>
                  <a:gd name="T39" fmla="*/ 1 h 18"/>
                  <a:gd name="T40" fmla="*/ 11 w 18"/>
                  <a:gd name="T41" fmla="*/ 8 h 18"/>
                  <a:gd name="T42" fmla="*/ 15 w 18"/>
                  <a:gd name="T43" fmla="*/ 11 h 18"/>
                  <a:gd name="T44" fmla="*/ 17 w 18"/>
                  <a:gd name="T45" fmla="*/ 12 h 18"/>
                  <a:gd name="T46" fmla="*/ 17 w 18"/>
                  <a:gd name="T4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17" y="12"/>
                    </a:moveTo>
                    <a:lnTo>
                      <a:pt x="17" y="12"/>
                    </a:lnTo>
                    <a:lnTo>
                      <a:pt x="17" y="12"/>
                    </a:lnTo>
                    <a:lnTo>
                      <a:pt x="18" y="13"/>
                    </a:lnTo>
                    <a:lnTo>
                      <a:pt x="18" y="15"/>
                    </a:lnTo>
                    <a:lnTo>
                      <a:pt x="16" y="17"/>
                    </a:lnTo>
                    <a:lnTo>
                      <a:pt x="14" y="18"/>
                    </a:lnTo>
                    <a:lnTo>
                      <a:pt x="12" y="18"/>
                    </a:lnTo>
                    <a:lnTo>
                      <a:pt x="12" y="18"/>
                    </a:lnTo>
                    <a:lnTo>
                      <a:pt x="8" y="17"/>
                    </a:lnTo>
                    <a:lnTo>
                      <a:pt x="4" y="14"/>
                    </a:lnTo>
                    <a:lnTo>
                      <a:pt x="2" y="10"/>
                    </a:lnTo>
                    <a:lnTo>
                      <a:pt x="0" y="7"/>
                    </a:lnTo>
                    <a:lnTo>
                      <a:pt x="0" y="7"/>
                    </a:lnTo>
                    <a:lnTo>
                      <a:pt x="1" y="4"/>
                    </a:lnTo>
                    <a:lnTo>
                      <a:pt x="3" y="1"/>
                    </a:lnTo>
                    <a:lnTo>
                      <a:pt x="5" y="0"/>
                    </a:lnTo>
                    <a:lnTo>
                      <a:pt x="6" y="0"/>
                    </a:lnTo>
                    <a:lnTo>
                      <a:pt x="6" y="1"/>
                    </a:lnTo>
                    <a:lnTo>
                      <a:pt x="6" y="1"/>
                    </a:lnTo>
                    <a:lnTo>
                      <a:pt x="11" y="8"/>
                    </a:lnTo>
                    <a:lnTo>
                      <a:pt x="15" y="11"/>
                    </a:lnTo>
                    <a:lnTo>
                      <a:pt x="17" y="12"/>
                    </a:lnTo>
                    <a:lnTo>
                      <a:pt x="17" y="12"/>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1" name="フリーフォーム 150">
                <a:extLst>
                  <a:ext uri="{FF2B5EF4-FFF2-40B4-BE49-F238E27FC236}">
                    <a16:creationId xmlns:a16="http://schemas.microsoft.com/office/drawing/2014/main" id="{00000000-0008-0000-0000-0000E9050000}"/>
                  </a:ext>
                </a:extLst>
              </p:cNvPr>
              <p:cNvSpPr>
                <a:spLocks/>
              </p:cNvSpPr>
              <p:nvPr/>
            </p:nvSpPr>
            <p:spPr bwMode="auto">
              <a:xfrm>
                <a:off x="53" y="955"/>
                <a:ext cx="1" cy="1"/>
              </a:xfrm>
              <a:custGeom>
                <a:avLst/>
                <a:gdLst>
                  <a:gd name="T0" fmla="*/ 11 w 11"/>
                  <a:gd name="T1" fmla="*/ 13 h 13"/>
                  <a:gd name="T2" fmla="*/ 11 w 11"/>
                  <a:gd name="T3" fmla="*/ 13 h 13"/>
                  <a:gd name="T4" fmla="*/ 8 w 11"/>
                  <a:gd name="T5" fmla="*/ 13 h 13"/>
                  <a:gd name="T6" fmla="*/ 5 w 11"/>
                  <a:gd name="T7" fmla="*/ 13 h 13"/>
                  <a:gd name="T8" fmla="*/ 3 w 11"/>
                  <a:gd name="T9" fmla="*/ 12 h 13"/>
                  <a:gd name="T10" fmla="*/ 1 w 11"/>
                  <a:gd name="T11" fmla="*/ 10 h 13"/>
                  <a:gd name="T12" fmla="*/ 1 w 11"/>
                  <a:gd name="T13" fmla="*/ 10 h 13"/>
                  <a:gd name="T14" fmla="*/ 0 w 11"/>
                  <a:gd name="T15" fmla="*/ 6 h 13"/>
                  <a:gd name="T16" fmla="*/ 0 w 11"/>
                  <a:gd name="T17" fmla="*/ 3 h 13"/>
                  <a:gd name="T18" fmla="*/ 2 w 11"/>
                  <a:gd name="T19" fmla="*/ 1 h 13"/>
                  <a:gd name="T20" fmla="*/ 3 w 11"/>
                  <a:gd name="T21" fmla="*/ 0 h 13"/>
                  <a:gd name="T22" fmla="*/ 4 w 11"/>
                  <a:gd name="T23" fmla="*/ 1 h 13"/>
                  <a:gd name="T24" fmla="*/ 4 w 11"/>
                  <a:gd name="T25" fmla="*/ 1 h 13"/>
                  <a:gd name="T26" fmla="*/ 7 w 11"/>
                  <a:gd name="T27" fmla="*/ 3 h 13"/>
                  <a:gd name="T28" fmla="*/ 10 w 11"/>
                  <a:gd name="T29" fmla="*/ 8 h 13"/>
                  <a:gd name="T30" fmla="*/ 11 w 11"/>
                  <a:gd name="T31" fmla="*/ 11 h 13"/>
                  <a:gd name="T32" fmla="*/ 11 w 11"/>
                  <a:gd name="T33" fmla="*/ 13 h 13"/>
                  <a:gd name="T34" fmla="*/ 11 w 11"/>
                  <a:gd name="T35" fmla="*/ 13 h 13"/>
                  <a:gd name="T36" fmla="*/ 11 w 1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11" y="13"/>
                    </a:moveTo>
                    <a:lnTo>
                      <a:pt x="11" y="13"/>
                    </a:lnTo>
                    <a:lnTo>
                      <a:pt x="8" y="13"/>
                    </a:lnTo>
                    <a:lnTo>
                      <a:pt x="5" y="13"/>
                    </a:lnTo>
                    <a:lnTo>
                      <a:pt x="3" y="12"/>
                    </a:lnTo>
                    <a:lnTo>
                      <a:pt x="1" y="10"/>
                    </a:lnTo>
                    <a:lnTo>
                      <a:pt x="1" y="10"/>
                    </a:lnTo>
                    <a:lnTo>
                      <a:pt x="0" y="6"/>
                    </a:lnTo>
                    <a:lnTo>
                      <a:pt x="0" y="3"/>
                    </a:lnTo>
                    <a:lnTo>
                      <a:pt x="2" y="1"/>
                    </a:lnTo>
                    <a:lnTo>
                      <a:pt x="3" y="0"/>
                    </a:lnTo>
                    <a:lnTo>
                      <a:pt x="4" y="1"/>
                    </a:lnTo>
                    <a:lnTo>
                      <a:pt x="4" y="1"/>
                    </a:lnTo>
                    <a:lnTo>
                      <a:pt x="7" y="3"/>
                    </a:lnTo>
                    <a:lnTo>
                      <a:pt x="10" y="8"/>
                    </a:lnTo>
                    <a:lnTo>
                      <a:pt x="11" y="11"/>
                    </a:lnTo>
                    <a:lnTo>
                      <a:pt x="11" y="13"/>
                    </a:lnTo>
                    <a:lnTo>
                      <a:pt x="11" y="13"/>
                    </a:lnTo>
                    <a:lnTo>
                      <a:pt x="11" y="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2" name="フリーフォーム 151">
                <a:extLst>
                  <a:ext uri="{FF2B5EF4-FFF2-40B4-BE49-F238E27FC236}">
                    <a16:creationId xmlns:a16="http://schemas.microsoft.com/office/drawing/2014/main" id="{00000000-0008-0000-0000-0000EA050000}"/>
                  </a:ext>
                </a:extLst>
              </p:cNvPr>
              <p:cNvSpPr>
                <a:spLocks/>
              </p:cNvSpPr>
              <p:nvPr/>
            </p:nvSpPr>
            <p:spPr bwMode="auto">
              <a:xfrm>
                <a:off x="51" y="944"/>
                <a:ext cx="1" cy="1"/>
              </a:xfrm>
              <a:custGeom>
                <a:avLst/>
                <a:gdLst>
                  <a:gd name="T0" fmla="*/ 2 w 5"/>
                  <a:gd name="T1" fmla="*/ 0 h 9"/>
                  <a:gd name="T2" fmla="*/ 2 w 5"/>
                  <a:gd name="T3" fmla="*/ 0 h 9"/>
                  <a:gd name="T4" fmla="*/ 1 w 5"/>
                  <a:gd name="T5" fmla="*/ 0 h 9"/>
                  <a:gd name="T6" fmla="*/ 0 w 5"/>
                  <a:gd name="T7" fmla="*/ 1 h 9"/>
                  <a:gd name="T8" fmla="*/ 0 w 5"/>
                  <a:gd name="T9" fmla="*/ 4 h 9"/>
                  <a:gd name="T10" fmla="*/ 1 w 5"/>
                  <a:gd name="T11" fmla="*/ 8 h 9"/>
                  <a:gd name="T12" fmla="*/ 2 w 5"/>
                  <a:gd name="T13" fmla="*/ 9 h 9"/>
                  <a:gd name="T14" fmla="*/ 3 w 5"/>
                  <a:gd name="T15" fmla="*/ 9 h 9"/>
                  <a:gd name="T16" fmla="*/ 3 w 5"/>
                  <a:gd name="T17" fmla="*/ 9 h 9"/>
                  <a:gd name="T18" fmla="*/ 4 w 5"/>
                  <a:gd name="T19" fmla="*/ 8 h 9"/>
                  <a:gd name="T20" fmla="*/ 5 w 5"/>
                  <a:gd name="T21" fmla="*/ 7 h 9"/>
                  <a:gd name="T22" fmla="*/ 5 w 5"/>
                  <a:gd name="T23" fmla="*/ 4 h 9"/>
                  <a:gd name="T24" fmla="*/ 4 w 5"/>
                  <a:gd name="T25" fmla="*/ 1 h 9"/>
                  <a:gd name="T26" fmla="*/ 2 w 5"/>
                  <a:gd name="T27" fmla="*/ 0 h 9"/>
                  <a:gd name="T28" fmla="*/ 2 w 5"/>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0"/>
                    </a:moveTo>
                    <a:lnTo>
                      <a:pt x="2" y="0"/>
                    </a:lnTo>
                    <a:lnTo>
                      <a:pt x="1" y="0"/>
                    </a:lnTo>
                    <a:lnTo>
                      <a:pt x="0" y="1"/>
                    </a:lnTo>
                    <a:lnTo>
                      <a:pt x="0" y="4"/>
                    </a:lnTo>
                    <a:lnTo>
                      <a:pt x="1" y="8"/>
                    </a:lnTo>
                    <a:lnTo>
                      <a:pt x="2" y="9"/>
                    </a:lnTo>
                    <a:lnTo>
                      <a:pt x="3" y="9"/>
                    </a:lnTo>
                    <a:lnTo>
                      <a:pt x="3" y="9"/>
                    </a:lnTo>
                    <a:lnTo>
                      <a:pt x="4" y="8"/>
                    </a:lnTo>
                    <a:lnTo>
                      <a:pt x="5" y="7"/>
                    </a:lnTo>
                    <a:lnTo>
                      <a:pt x="5" y="4"/>
                    </a:lnTo>
                    <a:lnTo>
                      <a:pt x="4" y="1"/>
                    </a:lnTo>
                    <a:lnTo>
                      <a:pt x="2" y="0"/>
                    </a:lnTo>
                    <a:lnTo>
                      <a:pt x="2" y="0"/>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3" name="フリーフォーム 152">
                <a:extLst>
                  <a:ext uri="{FF2B5EF4-FFF2-40B4-BE49-F238E27FC236}">
                    <a16:creationId xmlns:a16="http://schemas.microsoft.com/office/drawing/2014/main" id="{00000000-0008-0000-0000-0000EB050000}"/>
                  </a:ext>
                </a:extLst>
              </p:cNvPr>
              <p:cNvSpPr>
                <a:spLocks/>
              </p:cNvSpPr>
              <p:nvPr/>
            </p:nvSpPr>
            <p:spPr bwMode="auto">
              <a:xfrm>
                <a:off x="52" y="934"/>
                <a:ext cx="1" cy="1"/>
              </a:xfrm>
              <a:custGeom>
                <a:avLst/>
                <a:gdLst>
                  <a:gd name="T0" fmla="*/ 8 w 12"/>
                  <a:gd name="T1" fmla="*/ 8 h 10"/>
                  <a:gd name="T2" fmla="*/ 8 w 12"/>
                  <a:gd name="T3" fmla="*/ 8 h 10"/>
                  <a:gd name="T4" fmla="*/ 7 w 12"/>
                  <a:gd name="T5" fmla="*/ 10 h 10"/>
                  <a:gd name="T6" fmla="*/ 5 w 12"/>
                  <a:gd name="T7" fmla="*/ 8 h 10"/>
                  <a:gd name="T8" fmla="*/ 2 w 12"/>
                  <a:gd name="T9" fmla="*/ 6 h 10"/>
                  <a:gd name="T10" fmla="*/ 0 w 12"/>
                  <a:gd name="T11" fmla="*/ 4 h 10"/>
                  <a:gd name="T12" fmla="*/ 0 w 12"/>
                  <a:gd name="T13" fmla="*/ 3 h 10"/>
                  <a:gd name="T14" fmla="*/ 2 w 12"/>
                  <a:gd name="T15" fmla="*/ 1 h 10"/>
                  <a:gd name="T16" fmla="*/ 3 w 12"/>
                  <a:gd name="T17" fmla="*/ 1 h 10"/>
                  <a:gd name="T18" fmla="*/ 3 w 12"/>
                  <a:gd name="T19" fmla="*/ 1 h 10"/>
                  <a:gd name="T20" fmla="*/ 6 w 12"/>
                  <a:gd name="T21" fmla="*/ 0 h 10"/>
                  <a:gd name="T22" fmla="*/ 8 w 12"/>
                  <a:gd name="T23" fmla="*/ 1 h 10"/>
                  <a:gd name="T24" fmla="*/ 11 w 12"/>
                  <a:gd name="T25" fmla="*/ 2 h 10"/>
                  <a:gd name="T26" fmla="*/ 12 w 12"/>
                  <a:gd name="T27" fmla="*/ 4 h 10"/>
                  <a:gd name="T28" fmla="*/ 11 w 12"/>
                  <a:gd name="T29" fmla="*/ 5 h 10"/>
                  <a:gd name="T30" fmla="*/ 10 w 12"/>
                  <a:gd name="T31" fmla="*/ 7 h 10"/>
                  <a:gd name="T32" fmla="*/ 8 w 12"/>
                  <a:gd name="T33" fmla="*/ 8 h 10"/>
                  <a:gd name="T34" fmla="*/ 8 w 12"/>
                  <a:gd name="T3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0">
                    <a:moveTo>
                      <a:pt x="8" y="8"/>
                    </a:moveTo>
                    <a:lnTo>
                      <a:pt x="8" y="8"/>
                    </a:lnTo>
                    <a:lnTo>
                      <a:pt x="7" y="10"/>
                    </a:lnTo>
                    <a:lnTo>
                      <a:pt x="5" y="8"/>
                    </a:lnTo>
                    <a:lnTo>
                      <a:pt x="2" y="6"/>
                    </a:lnTo>
                    <a:lnTo>
                      <a:pt x="0" y="4"/>
                    </a:lnTo>
                    <a:lnTo>
                      <a:pt x="0" y="3"/>
                    </a:lnTo>
                    <a:lnTo>
                      <a:pt x="2" y="1"/>
                    </a:lnTo>
                    <a:lnTo>
                      <a:pt x="3" y="1"/>
                    </a:lnTo>
                    <a:lnTo>
                      <a:pt x="3" y="1"/>
                    </a:lnTo>
                    <a:lnTo>
                      <a:pt x="6" y="0"/>
                    </a:lnTo>
                    <a:lnTo>
                      <a:pt x="8" y="1"/>
                    </a:lnTo>
                    <a:lnTo>
                      <a:pt x="11" y="2"/>
                    </a:lnTo>
                    <a:lnTo>
                      <a:pt x="12" y="4"/>
                    </a:lnTo>
                    <a:lnTo>
                      <a:pt x="11" y="5"/>
                    </a:lnTo>
                    <a:lnTo>
                      <a:pt x="10" y="7"/>
                    </a:lnTo>
                    <a:lnTo>
                      <a:pt x="8" y="8"/>
                    </a:lnTo>
                    <a:lnTo>
                      <a:pt x="8" y="8"/>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4" name="フリーフォーム 153">
                <a:extLst>
                  <a:ext uri="{FF2B5EF4-FFF2-40B4-BE49-F238E27FC236}">
                    <a16:creationId xmlns:a16="http://schemas.microsoft.com/office/drawing/2014/main" id="{00000000-0008-0000-0000-0000ED050000}"/>
                  </a:ext>
                </a:extLst>
              </p:cNvPr>
              <p:cNvSpPr>
                <a:spLocks/>
              </p:cNvSpPr>
              <p:nvPr/>
            </p:nvSpPr>
            <p:spPr bwMode="auto">
              <a:xfrm>
                <a:off x="25" y="984"/>
                <a:ext cx="1" cy="1"/>
              </a:xfrm>
              <a:custGeom>
                <a:avLst/>
                <a:gdLst>
                  <a:gd name="T0" fmla="*/ 12 w 12"/>
                  <a:gd name="T1" fmla="*/ 3 h 7"/>
                  <a:gd name="T2" fmla="*/ 12 w 12"/>
                  <a:gd name="T3" fmla="*/ 3 h 7"/>
                  <a:gd name="T4" fmla="*/ 12 w 12"/>
                  <a:gd name="T5" fmla="*/ 4 h 7"/>
                  <a:gd name="T6" fmla="*/ 11 w 12"/>
                  <a:gd name="T7" fmla="*/ 6 h 7"/>
                  <a:gd name="T8" fmla="*/ 9 w 12"/>
                  <a:gd name="T9" fmla="*/ 7 h 7"/>
                  <a:gd name="T10" fmla="*/ 7 w 12"/>
                  <a:gd name="T11" fmla="*/ 7 h 7"/>
                  <a:gd name="T12" fmla="*/ 7 w 12"/>
                  <a:gd name="T13" fmla="*/ 7 h 7"/>
                  <a:gd name="T14" fmla="*/ 2 w 12"/>
                  <a:gd name="T15" fmla="*/ 6 h 7"/>
                  <a:gd name="T16" fmla="*/ 1 w 12"/>
                  <a:gd name="T17" fmla="*/ 5 h 7"/>
                  <a:gd name="T18" fmla="*/ 0 w 12"/>
                  <a:gd name="T19" fmla="*/ 4 h 7"/>
                  <a:gd name="T20" fmla="*/ 1 w 12"/>
                  <a:gd name="T21" fmla="*/ 3 h 7"/>
                  <a:gd name="T22" fmla="*/ 1 w 12"/>
                  <a:gd name="T23" fmla="*/ 3 h 7"/>
                  <a:gd name="T24" fmla="*/ 3 w 12"/>
                  <a:gd name="T25" fmla="*/ 1 h 7"/>
                  <a:gd name="T26" fmla="*/ 7 w 12"/>
                  <a:gd name="T27" fmla="*/ 0 h 7"/>
                  <a:gd name="T28" fmla="*/ 10 w 12"/>
                  <a:gd name="T29" fmla="*/ 1 h 7"/>
                  <a:gd name="T30" fmla="*/ 12 w 12"/>
                  <a:gd name="T31" fmla="*/ 2 h 7"/>
                  <a:gd name="T32" fmla="*/ 12 w 12"/>
                  <a:gd name="T33" fmla="*/ 3 h 7"/>
                  <a:gd name="T34" fmla="*/ 12 w 12"/>
                  <a:gd name="T3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7">
                    <a:moveTo>
                      <a:pt x="12" y="3"/>
                    </a:moveTo>
                    <a:lnTo>
                      <a:pt x="12" y="3"/>
                    </a:lnTo>
                    <a:lnTo>
                      <a:pt x="12" y="4"/>
                    </a:lnTo>
                    <a:lnTo>
                      <a:pt x="11" y="6"/>
                    </a:lnTo>
                    <a:lnTo>
                      <a:pt x="9" y="7"/>
                    </a:lnTo>
                    <a:lnTo>
                      <a:pt x="7" y="7"/>
                    </a:lnTo>
                    <a:lnTo>
                      <a:pt x="7" y="7"/>
                    </a:lnTo>
                    <a:lnTo>
                      <a:pt x="2" y="6"/>
                    </a:lnTo>
                    <a:lnTo>
                      <a:pt x="1" y="5"/>
                    </a:lnTo>
                    <a:lnTo>
                      <a:pt x="0" y="4"/>
                    </a:lnTo>
                    <a:lnTo>
                      <a:pt x="1" y="3"/>
                    </a:lnTo>
                    <a:lnTo>
                      <a:pt x="1" y="3"/>
                    </a:lnTo>
                    <a:lnTo>
                      <a:pt x="3" y="1"/>
                    </a:lnTo>
                    <a:lnTo>
                      <a:pt x="7" y="0"/>
                    </a:lnTo>
                    <a:lnTo>
                      <a:pt x="10" y="1"/>
                    </a:lnTo>
                    <a:lnTo>
                      <a:pt x="12" y="2"/>
                    </a:lnTo>
                    <a:lnTo>
                      <a:pt x="12" y="3"/>
                    </a:lnTo>
                    <a:lnTo>
                      <a:pt x="12" y="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5" name="フリーフォーム 154">
                <a:extLst>
                  <a:ext uri="{FF2B5EF4-FFF2-40B4-BE49-F238E27FC236}">
                    <a16:creationId xmlns:a16="http://schemas.microsoft.com/office/drawing/2014/main" id="{00000000-0008-0000-0000-0000EE050000}"/>
                  </a:ext>
                </a:extLst>
              </p:cNvPr>
              <p:cNvSpPr>
                <a:spLocks/>
              </p:cNvSpPr>
              <p:nvPr/>
            </p:nvSpPr>
            <p:spPr bwMode="auto">
              <a:xfrm>
                <a:off x="40" y="965"/>
                <a:ext cx="1" cy="1"/>
              </a:xfrm>
              <a:custGeom>
                <a:avLst/>
                <a:gdLst>
                  <a:gd name="T0" fmla="*/ 5 w 7"/>
                  <a:gd name="T1" fmla="*/ 5 h 5"/>
                  <a:gd name="T2" fmla="*/ 5 w 7"/>
                  <a:gd name="T3" fmla="*/ 5 h 5"/>
                  <a:gd name="T4" fmla="*/ 3 w 7"/>
                  <a:gd name="T5" fmla="*/ 5 h 5"/>
                  <a:gd name="T6" fmla="*/ 1 w 7"/>
                  <a:gd name="T7" fmla="*/ 4 h 5"/>
                  <a:gd name="T8" fmla="*/ 0 w 7"/>
                  <a:gd name="T9" fmla="*/ 2 h 5"/>
                  <a:gd name="T10" fmla="*/ 0 w 7"/>
                  <a:gd name="T11" fmla="*/ 1 h 5"/>
                  <a:gd name="T12" fmla="*/ 1 w 7"/>
                  <a:gd name="T13" fmla="*/ 1 h 5"/>
                  <a:gd name="T14" fmla="*/ 1 w 7"/>
                  <a:gd name="T15" fmla="*/ 1 h 5"/>
                  <a:gd name="T16" fmla="*/ 3 w 7"/>
                  <a:gd name="T17" fmla="*/ 0 h 5"/>
                  <a:gd name="T18" fmla="*/ 5 w 7"/>
                  <a:gd name="T19" fmla="*/ 1 h 5"/>
                  <a:gd name="T20" fmla="*/ 7 w 7"/>
                  <a:gd name="T21" fmla="*/ 2 h 5"/>
                  <a:gd name="T22" fmla="*/ 5 w 7"/>
                  <a:gd name="T23" fmla="*/ 5 h 5"/>
                  <a:gd name="T24" fmla="*/ 5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5" y="5"/>
                    </a:moveTo>
                    <a:lnTo>
                      <a:pt x="5" y="5"/>
                    </a:lnTo>
                    <a:lnTo>
                      <a:pt x="3" y="5"/>
                    </a:lnTo>
                    <a:lnTo>
                      <a:pt x="1" y="4"/>
                    </a:lnTo>
                    <a:lnTo>
                      <a:pt x="0" y="2"/>
                    </a:lnTo>
                    <a:lnTo>
                      <a:pt x="0" y="1"/>
                    </a:lnTo>
                    <a:lnTo>
                      <a:pt x="1" y="1"/>
                    </a:lnTo>
                    <a:lnTo>
                      <a:pt x="1" y="1"/>
                    </a:lnTo>
                    <a:lnTo>
                      <a:pt x="3" y="0"/>
                    </a:lnTo>
                    <a:lnTo>
                      <a:pt x="5" y="1"/>
                    </a:lnTo>
                    <a:lnTo>
                      <a:pt x="7" y="2"/>
                    </a:lnTo>
                    <a:lnTo>
                      <a:pt x="5" y="5"/>
                    </a:lnTo>
                    <a:lnTo>
                      <a:pt x="5" y="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6" name="フリーフォーム 155">
                <a:extLst>
                  <a:ext uri="{FF2B5EF4-FFF2-40B4-BE49-F238E27FC236}">
                    <a16:creationId xmlns:a16="http://schemas.microsoft.com/office/drawing/2014/main" id="{00000000-0008-0000-0000-0000EF050000}"/>
                  </a:ext>
                </a:extLst>
              </p:cNvPr>
              <p:cNvSpPr>
                <a:spLocks/>
              </p:cNvSpPr>
              <p:nvPr/>
            </p:nvSpPr>
            <p:spPr bwMode="auto">
              <a:xfrm>
                <a:off x="51" y="890"/>
                <a:ext cx="0" cy="0"/>
              </a:xfrm>
              <a:custGeom>
                <a:avLst/>
                <a:gdLst>
                  <a:gd name="T0" fmla="*/ 4 w 5"/>
                  <a:gd name="T1" fmla="*/ 6 h 6"/>
                  <a:gd name="T2" fmla="*/ 4 w 5"/>
                  <a:gd name="T3" fmla="*/ 6 h 6"/>
                  <a:gd name="T4" fmla="*/ 2 w 5"/>
                  <a:gd name="T5" fmla="*/ 5 h 6"/>
                  <a:gd name="T6" fmla="*/ 1 w 5"/>
                  <a:gd name="T7" fmla="*/ 4 h 6"/>
                  <a:gd name="T8" fmla="*/ 0 w 5"/>
                  <a:gd name="T9" fmla="*/ 1 h 6"/>
                  <a:gd name="T10" fmla="*/ 0 w 5"/>
                  <a:gd name="T11" fmla="*/ 1 h 6"/>
                  <a:gd name="T12" fmla="*/ 1 w 5"/>
                  <a:gd name="T13" fmla="*/ 0 h 6"/>
                  <a:gd name="T14" fmla="*/ 1 w 5"/>
                  <a:gd name="T15" fmla="*/ 0 h 6"/>
                  <a:gd name="T16" fmla="*/ 3 w 5"/>
                  <a:gd name="T17" fmla="*/ 0 h 6"/>
                  <a:gd name="T18" fmla="*/ 4 w 5"/>
                  <a:gd name="T19" fmla="*/ 0 h 6"/>
                  <a:gd name="T20" fmla="*/ 5 w 5"/>
                  <a:gd name="T21" fmla="*/ 2 h 6"/>
                  <a:gd name="T22" fmla="*/ 5 w 5"/>
                  <a:gd name="T23" fmla="*/ 4 h 6"/>
                  <a:gd name="T24" fmla="*/ 4 w 5"/>
                  <a:gd name="T25" fmla="*/ 6 h 6"/>
                  <a:gd name="T26" fmla="*/ 4 w 5"/>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4" y="6"/>
                    </a:moveTo>
                    <a:lnTo>
                      <a:pt x="4" y="6"/>
                    </a:lnTo>
                    <a:lnTo>
                      <a:pt x="2" y="5"/>
                    </a:lnTo>
                    <a:lnTo>
                      <a:pt x="1" y="4"/>
                    </a:lnTo>
                    <a:lnTo>
                      <a:pt x="0" y="1"/>
                    </a:lnTo>
                    <a:lnTo>
                      <a:pt x="0" y="1"/>
                    </a:lnTo>
                    <a:lnTo>
                      <a:pt x="1" y="0"/>
                    </a:lnTo>
                    <a:lnTo>
                      <a:pt x="1" y="0"/>
                    </a:lnTo>
                    <a:lnTo>
                      <a:pt x="3" y="0"/>
                    </a:lnTo>
                    <a:lnTo>
                      <a:pt x="4" y="0"/>
                    </a:lnTo>
                    <a:lnTo>
                      <a:pt x="5" y="2"/>
                    </a:lnTo>
                    <a:lnTo>
                      <a:pt x="5" y="4"/>
                    </a:lnTo>
                    <a:lnTo>
                      <a:pt x="4" y="6"/>
                    </a:lnTo>
                    <a:lnTo>
                      <a:pt x="4" y="6"/>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7" name="フリーフォーム 156">
                <a:extLst>
                  <a:ext uri="{FF2B5EF4-FFF2-40B4-BE49-F238E27FC236}">
                    <a16:creationId xmlns:a16="http://schemas.microsoft.com/office/drawing/2014/main" id="{00000000-0008-0000-0000-0000F1050000}"/>
                  </a:ext>
                </a:extLst>
              </p:cNvPr>
              <p:cNvSpPr>
                <a:spLocks/>
              </p:cNvSpPr>
              <p:nvPr/>
            </p:nvSpPr>
            <p:spPr bwMode="auto">
              <a:xfrm>
                <a:off x="112" y="576"/>
                <a:ext cx="3" cy="3"/>
              </a:xfrm>
              <a:custGeom>
                <a:avLst/>
                <a:gdLst>
                  <a:gd name="T0" fmla="*/ 26 w 29"/>
                  <a:gd name="T1" fmla="*/ 1 h 30"/>
                  <a:gd name="T2" fmla="*/ 26 w 29"/>
                  <a:gd name="T3" fmla="*/ 1 h 30"/>
                  <a:gd name="T4" fmla="*/ 27 w 29"/>
                  <a:gd name="T5" fmla="*/ 0 h 30"/>
                  <a:gd name="T6" fmla="*/ 28 w 29"/>
                  <a:gd name="T7" fmla="*/ 1 h 30"/>
                  <a:gd name="T8" fmla="*/ 29 w 29"/>
                  <a:gd name="T9" fmla="*/ 4 h 30"/>
                  <a:gd name="T10" fmla="*/ 29 w 29"/>
                  <a:gd name="T11" fmla="*/ 9 h 30"/>
                  <a:gd name="T12" fmla="*/ 28 w 29"/>
                  <a:gd name="T13" fmla="*/ 15 h 30"/>
                  <a:gd name="T14" fmla="*/ 26 w 29"/>
                  <a:gd name="T15" fmla="*/ 20 h 30"/>
                  <a:gd name="T16" fmla="*/ 22 w 29"/>
                  <a:gd name="T17" fmla="*/ 25 h 30"/>
                  <a:gd name="T18" fmla="*/ 19 w 29"/>
                  <a:gd name="T19" fmla="*/ 27 h 30"/>
                  <a:gd name="T20" fmla="*/ 16 w 29"/>
                  <a:gd name="T21" fmla="*/ 28 h 30"/>
                  <a:gd name="T22" fmla="*/ 12 w 29"/>
                  <a:gd name="T23" fmla="*/ 30 h 30"/>
                  <a:gd name="T24" fmla="*/ 8 w 29"/>
                  <a:gd name="T25" fmla="*/ 30 h 30"/>
                  <a:gd name="T26" fmla="*/ 8 w 29"/>
                  <a:gd name="T27" fmla="*/ 30 h 30"/>
                  <a:gd name="T28" fmla="*/ 4 w 29"/>
                  <a:gd name="T29" fmla="*/ 28 h 30"/>
                  <a:gd name="T30" fmla="*/ 1 w 29"/>
                  <a:gd name="T31" fmla="*/ 26 h 30"/>
                  <a:gd name="T32" fmla="*/ 0 w 29"/>
                  <a:gd name="T33" fmla="*/ 25 h 30"/>
                  <a:gd name="T34" fmla="*/ 0 w 29"/>
                  <a:gd name="T35" fmla="*/ 23 h 30"/>
                  <a:gd name="T36" fmla="*/ 0 w 29"/>
                  <a:gd name="T37" fmla="*/ 21 h 30"/>
                  <a:gd name="T38" fmla="*/ 2 w 29"/>
                  <a:gd name="T39" fmla="*/ 19 h 30"/>
                  <a:gd name="T40" fmla="*/ 7 w 29"/>
                  <a:gd name="T41" fmla="*/ 15 h 30"/>
                  <a:gd name="T42" fmla="*/ 18 w 29"/>
                  <a:gd name="T43" fmla="*/ 6 h 30"/>
                  <a:gd name="T44" fmla="*/ 26 w 29"/>
                  <a:gd name="T45" fmla="*/ 1 h 30"/>
                  <a:gd name="T46" fmla="*/ 26 w 29"/>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6" y="1"/>
                    </a:moveTo>
                    <a:lnTo>
                      <a:pt x="26" y="1"/>
                    </a:lnTo>
                    <a:lnTo>
                      <a:pt x="27" y="0"/>
                    </a:lnTo>
                    <a:lnTo>
                      <a:pt x="28" y="1"/>
                    </a:lnTo>
                    <a:lnTo>
                      <a:pt x="29" y="4"/>
                    </a:lnTo>
                    <a:lnTo>
                      <a:pt x="29" y="9"/>
                    </a:lnTo>
                    <a:lnTo>
                      <a:pt x="28" y="15"/>
                    </a:lnTo>
                    <a:lnTo>
                      <a:pt x="26" y="20"/>
                    </a:lnTo>
                    <a:lnTo>
                      <a:pt x="22" y="25"/>
                    </a:lnTo>
                    <a:lnTo>
                      <a:pt x="19" y="27"/>
                    </a:lnTo>
                    <a:lnTo>
                      <a:pt x="16" y="28"/>
                    </a:lnTo>
                    <a:lnTo>
                      <a:pt x="12" y="30"/>
                    </a:lnTo>
                    <a:lnTo>
                      <a:pt x="8" y="30"/>
                    </a:lnTo>
                    <a:lnTo>
                      <a:pt x="8" y="30"/>
                    </a:lnTo>
                    <a:lnTo>
                      <a:pt x="4" y="28"/>
                    </a:lnTo>
                    <a:lnTo>
                      <a:pt x="1" y="26"/>
                    </a:lnTo>
                    <a:lnTo>
                      <a:pt x="0" y="25"/>
                    </a:lnTo>
                    <a:lnTo>
                      <a:pt x="0" y="23"/>
                    </a:lnTo>
                    <a:lnTo>
                      <a:pt x="0" y="21"/>
                    </a:lnTo>
                    <a:lnTo>
                      <a:pt x="2" y="19"/>
                    </a:lnTo>
                    <a:lnTo>
                      <a:pt x="7" y="15"/>
                    </a:lnTo>
                    <a:lnTo>
                      <a:pt x="18" y="6"/>
                    </a:lnTo>
                    <a:lnTo>
                      <a:pt x="26" y="1"/>
                    </a:lnTo>
                    <a:lnTo>
                      <a:pt x="26" y="1"/>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8" name="フリーフォーム 157">
                <a:extLst>
                  <a:ext uri="{FF2B5EF4-FFF2-40B4-BE49-F238E27FC236}">
                    <a16:creationId xmlns:a16="http://schemas.microsoft.com/office/drawing/2014/main" id="{00000000-0008-0000-0000-0000F3050000}"/>
                  </a:ext>
                </a:extLst>
              </p:cNvPr>
              <p:cNvSpPr>
                <a:spLocks/>
              </p:cNvSpPr>
              <p:nvPr/>
            </p:nvSpPr>
            <p:spPr bwMode="auto">
              <a:xfrm>
                <a:off x="242" y="667"/>
                <a:ext cx="48" cy="51"/>
              </a:xfrm>
              <a:custGeom>
                <a:avLst/>
                <a:gdLst>
                  <a:gd name="T0" fmla="*/ 420 w 431"/>
                  <a:gd name="T1" fmla="*/ 387 h 452"/>
                  <a:gd name="T2" fmla="*/ 413 w 431"/>
                  <a:gd name="T3" fmla="*/ 354 h 452"/>
                  <a:gd name="T4" fmla="*/ 415 w 431"/>
                  <a:gd name="T5" fmla="*/ 330 h 452"/>
                  <a:gd name="T6" fmla="*/ 426 w 431"/>
                  <a:gd name="T7" fmla="*/ 322 h 452"/>
                  <a:gd name="T8" fmla="*/ 402 w 431"/>
                  <a:gd name="T9" fmla="*/ 316 h 452"/>
                  <a:gd name="T10" fmla="*/ 391 w 431"/>
                  <a:gd name="T11" fmla="*/ 295 h 452"/>
                  <a:gd name="T12" fmla="*/ 388 w 431"/>
                  <a:gd name="T13" fmla="*/ 270 h 452"/>
                  <a:gd name="T14" fmla="*/ 405 w 431"/>
                  <a:gd name="T15" fmla="*/ 258 h 452"/>
                  <a:gd name="T16" fmla="*/ 388 w 431"/>
                  <a:gd name="T17" fmla="*/ 229 h 452"/>
                  <a:gd name="T18" fmla="*/ 351 w 431"/>
                  <a:gd name="T19" fmla="*/ 214 h 452"/>
                  <a:gd name="T20" fmla="*/ 338 w 431"/>
                  <a:gd name="T21" fmla="*/ 204 h 452"/>
                  <a:gd name="T22" fmla="*/ 321 w 431"/>
                  <a:gd name="T23" fmla="*/ 178 h 452"/>
                  <a:gd name="T24" fmla="*/ 288 w 431"/>
                  <a:gd name="T25" fmla="*/ 180 h 452"/>
                  <a:gd name="T26" fmla="*/ 256 w 431"/>
                  <a:gd name="T27" fmla="*/ 162 h 452"/>
                  <a:gd name="T28" fmla="*/ 242 w 431"/>
                  <a:gd name="T29" fmla="*/ 115 h 452"/>
                  <a:gd name="T30" fmla="*/ 265 w 431"/>
                  <a:gd name="T31" fmla="*/ 121 h 452"/>
                  <a:gd name="T32" fmla="*/ 281 w 431"/>
                  <a:gd name="T33" fmla="*/ 81 h 452"/>
                  <a:gd name="T34" fmla="*/ 272 w 431"/>
                  <a:gd name="T35" fmla="*/ 57 h 452"/>
                  <a:gd name="T36" fmla="*/ 239 w 431"/>
                  <a:gd name="T37" fmla="*/ 67 h 452"/>
                  <a:gd name="T38" fmla="*/ 217 w 431"/>
                  <a:gd name="T39" fmla="*/ 33 h 452"/>
                  <a:gd name="T40" fmla="*/ 209 w 431"/>
                  <a:gd name="T41" fmla="*/ 10 h 452"/>
                  <a:gd name="T42" fmla="*/ 191 w 431"/>
                  <a:gd name="T43" fmla="*/ 1 h 452"/>
                  <a:gd name="T44" fmla="*/ 168 w 431"/>
                  <a:gd name="T45" fmla="*/ 1 h 452"/>
                  <a:gd name="T46" fmla="*/ 149 w 431"/>
                  <a:gd name="T47" fmla="*/ 3 h 452"/>
                  <a:gd name="T48" fmla="*/ 145 w 431"/>
                  <a:gd name="T49" fmla="*/ 4 h 452"/>
                  <a:gd name="T50" fmla="*/ 135 w 431"/>
                  <a:gd name="T51" fmla="*/ 9 h 452"/>
                  <a:gd name="T52" fmla="*/ 126 w 431"/>
                  <a:gd name="T53" fmla="*/ 5 h 452"/>
                  <a:gd name="T54" fmla="*/ 109 w 431"/>
                  <a:gd name="T55" fmla="*/ 5 h 452"/>
                  <a:gd name="T56" fmla="*/ 69 w 431"/>
                  <a:gd name="T57" fmla="*/ 14 h 452"/>
                  <a:gd name="T58" fmla="*/ 52 w 431"/>
                  <a:gd name="T59" fmla="*/ 20 h 452"/>
                  <a:gd name="T60" fmla="*/ 58 w 431"/>
                  <a:gd name="T61" fmla="*/ 41 h 452"/>
                  <a:gd name="T62" fmla="*/ 67 w 431"/>
                  <a:gd name="T63" fmla="*/ 71 h 452"/>
                  <a:gd name="T64" fmla="*/ 83 w 431"/>
                  <a:gd name="T65" fmla="*/ 110 h 452"/>
                  <a:gd name="T66" fmla="*/ 92 w 431"/>
                  <a:gd name="T67" fmla="*/ 147 h 452"/>
                  <a:gd name="T68" fmla="*/ 82 w 431"/>
                  <a:gd name="T69" fmla="*/ 180 h 452"/>
                  <a:gd name="T70" fmla="*/ 61 w 431"/>
                  <a:gd name="T71" fmla="*/ 188 h 452"/>
                  <a:gd name="T72" fmla="*/ 60 w 431"/>
                  <a:gd name="T73" fmla="*/ 211 h 452"/>
                  <a:gd name="T74" fmla="*/ 43 w 431"/>
                  <a:gd name="T75" fmla="*/ 227 h 452"/>
                  <a:gd name="T76" fmla="*/ 28 w 431"/>
                  <a:gd name="T77" fmla="*/ 255 h 452"/>
                  <a:gd name="T78" fmla="*/ 14 w 431"/>
                  <a:gd name="T79" fmla="*/ 275 h 452"/>
                  <a:gd name="T80" fmla="*/ 11 w 431"/>
                  <a:gd name="T81" fmla="*/ 304 h 452"/>
                  <a:gd name="T82" fmla="*/ 6 w 431"/>
                  <a:gd name="T83" fmla="*/ 329 h 452"/>
                  <a:gd name="T84" fmla="*/ 1 w 431"/>
                  <a:gd name="T85" fmla="*/ 355 h 452"/>
                  <a:gd name="T86" fmla="*/ 19 w 431"/>
                  <a:gd name="T87" fmla="*/ 372 h 452"/>
                  <a:gd name="T88" fmla="*/ 21 w 431"/>
                  <a:gd name="T89" fmla="*/ 402 h 452"/>
                  <a:gd name="T90" fmla="*/ 35 w 431"/>
                  <a:gd name="T91" fmla="*/ 403 h 452"/>
                  <a:gd name="T92" fmla="*/ 49 w 431"/>
                  <a:gd name="T93" fmla="*/ 400 h 452"/>
                  <a:gd name="T94" fmla="*/ 62 w 431"/>
                  <a:gd name="T95" fmla="*/ 395 h 452"/>
                  <a:gd name="T96" fmla="*/ 73 w 431"/>
                  <a:gd name="T97" fmla="*/ 394 h 452"/>
                  <a:gd name="T98" fmla="*/ 77 w 431"/>
                  <a:gd name="T99" fmla="*/ 391 h 452"/>
                  <a:gd name="T100" fmla="*/ 85 w 431"/>
                  <a:gd name="T101" fmla="*/ 390 h 452"/>
                  <a:gd name="T102" fmla="*/ 102 w 431"/>
                  <a:gd name="T103" fmla="*/ 388 h 452"/>
                  <a:gd name="T104" fmla="*/ 140 w 431"/>
                  <a:gd name="T105" fmla="*/ 384 h 452"/>
                  <a:gd name="T106" fmla="*/ 159 w 431"/>
                  <a:gd name="T107" fmla="*/ 386 h 452"/>
                  <a:gd name="T108" fmla="*/ 201 w 431"/>
                  <a:gd name="T109" fmla="*/ 417 h 452"/>
                  <a:gd name="T110" fmla="*/ 238 w 431"/>
                  <a:gd name="T111" fmla="*/ 431 h 452"/>
                  <a:gd name="T112" fmla="*/ 270 w 431"/>
                  <a:gd name="T113" fmla="*/ 449 h 452"/>
                  <a:gd name="T114" fmla="*/ 313 w 431"/>
                  <a:gd name="T115" fmla="*/ 445 h 452"/>
                  <a:gd name="T116" fmla="*/ 322 w 431"/>
                  <a:gd name="T117" fmla="*/ 443 h 452"/>
                  <a:gd name="T118" fmla="*/ 329 w 431"/>
                  <a:gd name="T119" fmla="*/ 436 h 452"/>
                  <a:gd name="T120" fmla="*/ 385 w 431"/>
                  <a:gd name="T121" fmla="*/ 418 h 452"/>
                  <a:gd name="T122" fmla="*/ 405 w 431"/>
                  <a:gd name="T123" fmla="*/ 42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 h="452">
                    <a:moveTo>
                      <a:pt x="419" y="413"/>
                    </a:moveTo>
                    <a:lnTo>
                      <a:pt x="419" y="413"/>
                    </a:lnTo>
                    <a:lnTo>
                      <a:pt x="420" y="411"/>
                    </a:lnTo>
                    <a:lnTo>
                      <a:pt x="421" y="408"/>
                    </a:lnTo>
                    <a:lnTo>
                      <a:pt x="421" y="408"/>
                    </a:lnTo>
                    <a:lnTo>
                      <a:pt x="422" y="405"/>
                    </a:lnTo>
                    <a:lnTo>
                      <a:pt x="425" y="405"/>
                    </a:lnTo>
                    <a:lnTo>
                      <a:pt x="425" y="405"/>
                    </a:lnTo>
                    <a:lnTo>
                      <a:pt x="426" y="404"/>
                    </a:lnTo>
                    <a:lnTo>
                      <a:pt x="426" y="401"/>
                    </a:lnTo>
                    <a:lnTo>
                      <a:pt x="424" y="397"/>
                    </a:lnTo>
                    <a:lnTo>
                      <a:pt x="424" y="397"/>
                    </a:lnTo>
                    <a:lnTo>
                      <a:pt x="422" y="393"/>
                    </a:lnTo>
                    <a:lnTo>
                      <a:pt x="421" y="390"/>
                    </a:lnTo>
                    <a:lnTo>
                      <a:pt x="420" y="387"/>
                    </a:lnTo>
                    <a:lnTo>
                      <a:pt x="420" y="387"/>
                    </a:lnTo>
                    <a:lnTo>
                      <a:pt x="420" y="384"/>
                    </a:lnTo>
                    <a:lnTo>
                      <a:pt x="418" y="381"/>
                    </a:lnTo>
                    <a:lnTo>
                      <a:pt x="416" y="377"/>
                    </a:lnTo>
                    <a:lnTo>
                      <a:pt x="413" y="375"/>
                    </a:lnTo>
                    <a:lnTo>
                      <a:pt x="413" y="375"/>
                    </a:lnTo>
                    <a:lnTo>
                      <a:pt x="411" y="374"/>
                    </a:lnTo>
                    <a:lnTo>
                      <a:pt x="410" y="371"/>
                    </a:lnTo>
                    <a:lnTo>
                      <a:pt x="410" y="368"/>
                    </a:lnTo>
                    <a:lnTo>
                      <a:pt x="410" y="368"/>
                    </a:lnTo>
                    <a:lnTo>
                      <a:pt x="412" y="363"/>
                    </a:lnTo>
                    <a:lnTo>
                      <a:pt x="413" y="359"/>
                    </a:lnTo>
                    <a:lnTo>
                      <a:pt x="413" y="359"/>
                    </a:lnTo>
                    <a:lnTo>
                      <a:pt x="412" y="356"/>
                    </a:lnTo>
                    <a:lnTo>
                      <a:pt x="412" y="355"/>
                    </a:lnTo>
                    <a:lnTo>
                      <a:pt x="413" y="354"/>
                    </a:lnTo>
                    <a:lnTo>
                      <a:pt x="413" y="354"/>
                    </a:lnTo>
                    <a:lnTo>
                      <a:pt x="414" y="353"/>
                    </a:lnTo>
                    <a:lnTo>
                      <a:pt x="415" y="351"/>
                    </a:lnTo>
                    <a:lnTo>
                      <a:pt x="416" y="348"/>
                    </a:lnTo>
                    <a:lnTo>
                      <a:pt x="416" y="348"/>
                    </a:lnTo>
                    <a:lnTo>
                      <a:pt x="417" y="345"/>
                    </a:lnTo>
                    <a:lnTo>
                      <a:pt x="419" y="343"/>
                    </a:lnTo>
                    <a:lnTo>
                      <a:pt x="419" y="343"/>
                    </a:lnTo>
                    <a:lnTo>
                      <a:pt x="422" y="339"/>
                    </a:lnTo>
                    <a:lnTo>
                      <a:pt x="423" y="335"/>
                    </a:lnTo>
                    <a:lnTo>
                      <a:pt x="423" y="335"/>
                    </a:lnTo>
                    <a:lnTo>
                      <a:pt x="422" y="335"/>
                    </a:lnTo>
                    <a:lnTo>
                      <a:pt x="421" y="335"/>
                    </a:lnTo>
                    <a:lnTo>
                      <a:pt x="419" y="335"/>
                    </a:lnTo>
                    <a:lnTo>
                      <a:pt x="418" y="334"/>
                    </a:lnTo>
                    <a:lnTo>
                      <a:pt x="418" y="334"/>
                    </a:lnTo>
                    <a:lnTo>
                      <a:pt x="415" y="330"/>
                    </a:lnTo>
                    <a:lnTo>
                      <a:pt x="415" y="330"/>
                    </a:lnTo>
                    <a:lnTo>
                      <a:pt x="415" y="329"/>
                    </a:lnTo>
                    <a:lnTo>
                      <a:pt x="417" y="327"/>
                    </a:lnTo>
                    <a:lnTo>
                      <a:pt x="421" y="325"/>
                    </a:lnTo>
                    <a:lnTo>
                      <a:pt x="421" y="325"/>
                    </a:lnTo>
                    <a:lnTo>
                      <a:pt x="425" y="325"/>
                    </a:lnTo>
                    <a:lnTo>
                      <a:pt x="429" y="325"/>
                    </a:lnTo>
                    <a:lnTo>
                      <a:pt x="429" y="325"/>
                    </a:lnTo>
                    <a:lnTo>
                      <a:pt x="430" y="324"/>
                    </a:lnTo>
                    <a:lnTo>
                      <a:pt x="431" y="323"/>
                    </a:lnTo>
                    <a:lnTo>
                      <a:pt x="431" y="323"/>
                    </a:lnTo>
                    <a:lnTo>
                      <a:pt x="431" y="322"/>
                    </a:lnTo>
                    <a:lnTo>
                      <a:pt x="430" y="322"/>
                    </a:lnTo>
                    <a:lnTo>
                      <a:pt x="428" y="323"/>
                    </a:lnTo>
                    <a:lnTo>
                      <a:pt x="428" y="323"/>
                    </a:lnTo>
                    <a:lnTo>
                      <a:pt x="426" y="322"/>
                    </a:lnTo>
                    <a:lnTo>
                      <a:pt x="424" y="321"/>
                    </a:lnTo>
                    <a:lnTo>
                      <a:pt x="420" y="318"/>
                    </a:lnTo>
                    <a:lnTo>
                      <a:pt x="420" y="318"/>
                    </a:lnTo>
                    <a:lnTo>
                      <a:pt x="418" y="319"/>
                    </a:lnTo>
                    <a:lnTo>
                      <a:pt x="416" y="320"/>
                    </a:lnTo>
                    <a:lnTo>
                      <a:pt x="416" y="320"/>
                    </a:lnTo>
                    <a:lnTo>
                      <a:pt x="415" y="319"/>
                    </a:lnTo>
                    <a:lnTo>
                      <a:pt x="414" y="319"/>
                    </a:lnTo>
                    <a:lnTo>
                      <a:pt x="410" y="315"/>
                    </a:lnTo>
                    <a:lnTo>
                      <a:pt x="410" y="315"/>
                    </a:lnTo>
                    <a:lnTo>
                      <a:pt x="407" y="313"/>
                    </a:lnTo>
                    <a:lnTo>
                      <a:pt x="405" y="313"/>
                    </a:lnTo>
                    <a:lnTo>
                      <a:pt x="403" y="317"/>
                    </a:lnTo>
                    <a:lnTo>
                      <a:pt x="403" y="317"/>
                    </a:lnTo>
                    <a:lnTo>
                      <a:pt x="402" y="317"/>
                    </a:lnTo>
                    <a:lnTo>
                      <a:pt x="402" y="316"/>
                    </a:lnTo>
                    <a:lnTo>
                      <a:pt x="402" y="311"/>
                    </a:lnTo>
                    <a:lnTo>
                      <a:pt x="402" y="311"/>
                    </a:lnTo>
                    <a:lnTo>
                      <a:pt x="401" y="310"/>
                    </a:lnTo>
                    <a:lnTo>
                      <a:pt x="400" y="310"/>
                    </a:lnTo>
                    <a:lnTo>
                      <a:pt x="398" y="311"/>
                    </a:lnTo>
                    <a:lnTo>
                      <a:pt x="398" y="311"/>
                    </a:lnTo>
                    <a:lnTo>
                      <a:pt x="396" y="311"/>
                    </a:lnTo>
                    <a:lnTo>
                      <a:pt x="394" y="310"/>
                    </a:lnTo>
                    <a:lnTo>
                      <a:pt x="391" y="307"/>
                    </a:lnTo>
                    <a:lnTo>
                      <a:pt x="391" y="307"/>
                    </a:lnTo>
                    <a:lnTo>
                      <a:pt x="390" y="304"/>
                    </a:lnTo>
                    <a:lnTo>
                      <a:pt x="390" y="300"/>
                    </a:lnTo>
                    <a:lnTo>
                      <a:pt x="390" y="300"/>
                    </a:lnTo>
                    <a:lnTo>
                      <a:pt x="391" y="298"/>
                    </a:lnTo>
                    <a:lnTo>
                      <a:pt x="391" y="295"/>
                    </a:lnTo>
                    <a:lnTo>
                      <a:pt x="391" y="295"/>
                    </a:lnTo>
                    <a:lnTo>
                      <a:pt x="390" y="291"/>
                    </a:lnTo>
                    <a:lnTo>
                      <a:pt x="391" y="286"/>
                    </a:lnTo>
                    <a:lnTo>
                      <a:pt x="391" y="286"/>
                    </a:lnTo>
                    <a:lnTo>
                      <a:pt x="392" y="283"/>
                    </a:lnTo>
                    <a:lnTo>
                      <a:pt x="391" y="279"/>
                    </a:lnTo>
                    <a:lnTo>
                      <a:pt x="391" y="279"/>
                    </a:lnTo>
                    <a:lnTo>
                      <a:pt x="391" y="278"/>
                    </a:lnTo>
                    <a:lnTo>
                      <a:pt x="390" y="278"/>
                    </a:lnTo>
                    <a:lnTo>
                      <a:pt x="388" y="279"/>
                    </a:lnTo>
                    <a:lnTo>
                      <a:pt x="388" y="279"/>
                    </a:lnTo>
                    <a:lnTo>
                      <a:pt x="387" y="279"/>
                    </a:lnTo>
                    <a:lnTo>
                      <a:pt x="386" y="278"/>
                    </a:lnTo>
                    <a:lnTo>
                      <a:pt x="385" y="275"/>
                    </a:lnTo>
                    <a:lnTo>
                      <a:pt x="385" y="275"/>
                    </a:lnTo>
                    <a:lnTo>
                      <a:pt x="386" y="272"/>
                    </a:lnTo>
                    <a:lnTo>
                      <a:pt x="388" y="270"/>
                    </a:lnTo>
                    <a:lnTo>
                      <a:pt x="388" y="270"/>
                    </a:lnTo>
                    <a:lnTo>
                      <a:pt x="391" y="269"/>
                    </a:lnTo>
                    <a:lnTo>
                      <a:pt x="392" y="269"/>
                    </a:lnTo>
                    <a:lnTo>
                      <a:pt x="393" y="270"/>
                    </a:lnTo>
                    <a:lnTo>
                      <a:pt x="393" y="270"/>
                    </a:lnTo>
                    <a:lnTo>
                      <a:pt x="395" y="270"/>
                    </a:lnTo>
                    <a:lnTo>
                      <a:pt x="395" y="270"/>
                    </a:lnTo>
                    <a:lnTo>
                      <a:pt x="396" y="269"/>
                    </a:lnTo>
                    <a:lnTo>
                      <a:pt x="396" y="269"/>
                    </a:lnTo>
                    <a:lnTo>
                      <a:pt x="396" y="269"/>
                    </a:lnTo>
                    <a:lnTo>
                      <a:pt x="395" y="267"/>
                    </a:lnTo>
                    <a:lnTo>
                      <a:pt x="395" y="267"/>
                    </a:lnTo>
                    <a:lnTo>
                      <a:pt x="397" y="265"/>
                    </a:lnTo>
                    <a:lnTo>
                      <a:pt x="400" y="263"/>
                    </a:lnTo>
                    <a:lnTo>
                      <a:pt x="403" y="260"/>
                    </a:lnTo>
                    <a:lnTo>
                      <a:pt x="405" y="258"/>
                    </a:lnTo>
                    <a:lnTo>
                      <a:pt x="405" y="258"/>
                    </a:lnTo>
                    <a:lnTo>
                      <a:pt x="409" y="253"/>
                    </a:lnTo>
                    <a:lnTo>
                      <a:pt x="409" y="250"/>
                    </a:lnTo>
                    <a:lnTo>
                      <a:pt x="409" y="249"/>
                    </a:lnTo>
                    <a:lnTo>
                      <a:pt x="409" y="249"/>
                    </a:lnTo>
                    <a:lnTo>
                      <a:pt x="406" y="247"/>
                    </a:lnTo>
                    <a:lnTo>
                      <a:pt x="404" y="244"/>
                    </a:lnTo>
                    <a:lnTo>
                      <a:pt x="404" y="244"/>
                    </a:lnTo>
                    <a:lnTo>
                      <a:pt x="404" y="240"/>
                    </a:lnTo>
                    <a:lnTo>
                      <a:pt x="403" y="239"/>
                    </a:lnTo>
                    <a:lnTo>
                      <a:pt x="402" y="237"/>
                    </a:lnTo>
                    <a:lnTo>
                      <a:pt x="402" y="237"/>
                    </a:lnTo>
                    <a:lnTo>
                      <a:pt x="395" y="234"/>
                    </a:lnTo>
                    <a:lnTo>
                      <a:pt x="389" y="231"/>
                    </a:lnTo>
                    <a:lnTo>
                      <a:pt x="389" y="231"/>
                    </a:lnTo>
                    <a:lnTo>
                      <a:pt x="388" y="229"/>
                    </a:lnTo>
                    <a:lnTo>
                      <a:pt x="388" y="227"/>
                    </a:lnTo>
                    <a:lnTo>
                      <a:pt x="388" y="226"/>
                    </a:lnTo>
                    <a:lnTo>
                      <a:pt x="386" y="225"/>
                    </a:lnTo>
                    <a:lnTo>
                      <a:pt x="386" y="225"/>
                    </a:lnTo>
                    <a:lnTo>
                      <a:pt x="374" y="227"/>
                    </a:lnTo>
                    <a:lnTo>
                      <a:pt x="369" y="228"/>
                    </a:lnTo>
                    <a:lnTo>
                      <a:pt x="367" y="227"/>
                    </a:lnTo>
                    <a:lnTo>
                      <a:pt x="367" y="226"/>
                    </a:lnTo>
                    <a:lnTo>
                      <a:pt x="367" y="226"/>
                    </a:lnTo>
                    <a:lnTo>
                      <a:pt x="368" y="223"/>
                    </a:lnTo>
                    <a:lnTo>
                      <a:pt x="368" y="220"/>
                    </a:lnTo>
                    <a:lnTo>
                      <a:pt x="368" y="216"/>
                    </a:lnTo>
                    <a:lnTo>
                      <a:pt x="366" y="215"/>
                    </a:lnTo>
                    <a:lnTo>
                      <a:pt x="366" y="215"/>
                    </a:lnTo>
                    <a:lnTo>
                      <a:pt x="356" y="214"/>
                    </a:lnTo>
                    <a:lnTo>
                      <a:pt x="351" y="214"/>
                    </a:lnTo>
                    <a:lnTo>
                      <a:pt x="349" y="215"/>
                    </a:lnTo>
                    <a:lnTo>
                      <a:pt x="349" y="215"/>
                    </a:lnTo>
                    <a:lnTo>
                      <a:pt x="346" y="217"/>
                    </a:lnTo>
                    <a:lnTo>
                      <a:pt x="343" y="218"/>
                    </a:lnTo>
                    <a:lnTo>
                      <a:pt x="340" y="218"/>
                    </a:lnTo>
                    <a:lnTo>
                      <a:pt x="340" y="218"/>
                    </a:lnTo>
                    <a:lnTo>
                      <a:pt x="338" y="217"/>
                    </a:lnTo>
                    <a:lnTo>
                      <a:pt x="335" y="215"/>
                    </a:lnTo>
                    <a:lnTo>
                      <a:pt x="334" y="213"/>
                    </a:lnTo>
                    <a:lnTo>
                      <a:pt x="334" y="210"/>
                    </a:lnTo>
                    <a:lnTo>
                      <a:pt x="334" y="210"/>
                    </a:lnTo>
                    <a:lnTo>
                      <a:pt x="335" y="208"/>
                    </a:lnTo>
                    <a:lnTo>
                      <a:pt x="337" y="207"/>
                    </a:lnTo>
                    <a:lnTo>
                      <a:pt x="338" y="206"/>
                    </a:lnTo>
                    <a:lnTo>
                      <a:pt x="338" y="204"/>
                    </a:lnTo>
                    <a:lnTo>
                      <a:pt x="338" y="204"/>
                    </a:lnTo>
                    <a:lnTo>
                      <a:pt x="336" y="202"/>
                    </a:lnTo>
                    <a:lnTo>
                      <a:pt x="333" y="201"/>
                    </a:lnTo>
                    <a:lnTo>
                      <a:pt x="331" y="200"/>
                    </a:lnTo>
                    <a:lnTo>
                      <a:pt x="329" y="199"/>
                    </a:lnTo>
                    <a:lnTo>
                      <a:pt x="329" y="199"/>
                    </a:lnTo>
                    <a:lnTo>
                      <a:pt x="324" y="196"/>
                    </a:lnTo>
                    <a:lnTo>
                      <a:pt x="322" y="194"/>
                    </a:lnTo>
                    <a:lnTo>
                      <a:pt x="322" y="193"/>
                    </a:lnTo>
                    <a:lnTo>
                      <a:pt x="322" y="192"/>
                    </a:lnTo>
                    <a:lnTo>
                      <a:pt x="322" y="192"/>
                    </a:lnTo>
                    <a:lnTo>
                      <a:pt x="324" y="190"/>
                    </a:lnTo>
                    <a:lnTo>
                      <a:pt x="326" y="188"/>
                    </a:lnTo>
                    <a:lnTo>
                      <a:pt x="326" y="185"/>
                    </a:lnTo>
                    <a:lnTo>
                      <a:pt x="325" y="183"/>
                    </a:lnTo>
                    <a:lnTo>
                      <a:pt x="325" y="183"/>
                    </a:lnTo>
                    <a:lnTo>
                      <a:pt x="321" y="178"/>
                    </a:lnTo>
                    <a:lnTo>
                      <a:pt x="319" y="176"/>
                    </a:lnTo>
                    <a:lnTo>
                      <a:pt x="316" y="175"/>
                    </a:lnTo>
                    <a:lnTo>
                      <a:pt x="316" y="175"/>
                    </a:lnTo>
                    <a:lnTo>
                      <a:pt x="309" y="177"/>
                    </a:lnTo>
                    <a:lnTo>
                      <a:pt x="306" y="178"/>
                    </a:lnTo>
                    <a:lnTo>
                      <a:pt x="303" y="178"/>
                    </a:lnTo>
                    <a:lnTo>
                      <a:pt x="303" y="178"/>
                    </a:lnTo>
                    <a:lnTo>
                      <a:pt x="300" y="179"/>
                    </a:lnTo>
                    <a:lnTo>
                      <a:pt x="298" y="180"/>
                    </a:lnTo>
                    <a:lnTo>
                      <a:pt x="295" y="184"/>
                    </a:lnTo>
                    <a:lnTo>
                      <a:pt x="295" y="184"/>
                    </a:lnTo>
                    <a:lnTo>
                      <a:pt x="291" y="188"/>
                    </a:lnTo>
                    <a:lnTo>
                      <a:pt x="290" y="188"/>
                    </a:lnTo>
                    <a:lnTo>
                      <a:pt x="289" y="186"/>
                    </a:lnTo>
                    <a:lnTo>
                      <a:pt x="289" y="186"/>
                    </a:lnTo>
                    <a:lnTo>
                      <a:pt x="288" y="180"/>
                    </a:lnTo>
                    <a:lnTo>
                      <a:pt x="287" y="177"/>
                    </a:lnTo>
                    <a:lnTo>
                      <a:pt x="286" y="176"/>
                    </a:lnTo>
                    <a:lnTo>
                      <a:pt x="286" y="176"/>
                    </a:lnTo>
                    <a:lnTo>
                      <a:pt x="281" y="177"/>
                    </a:lnTo>
                    <a:lnTo>
                      <a:pt x="277" y="177"/>
                    </a:lnTo>
                    <a:lnTo>
                      <a:pt x="275" y="176"/>
                    </a:lnTo>
                    <a:lnTo>
                      <a:pt x="275" y="176"/>
                    </a:lnTo>
                    <a:lnTo>
                      <a:pt x="271" y="173"/>
                    </a:lnTo>
                    <a:lnTo>
                      <a:pt x="270" y="172"/>
                    </a:lnTo>
                    <a:lnTo>
                      <a:pt x="269" y="171"/>
                    </a:lnTo>
                    <a:lnTo>
                      <a:pt x="269" y="171"/>
                    </a:lnTo>
                    <a:lnTo>
                      <a:pt x="269" y="167"/>
                    </a:lnTo>
                    <a:lnTo>
                      <a:pt x="268" y="166"/>
                    </a:lnTo>
                    <a:lnTo>
                      <a:pt x="266" y="166"/>
                    </a:lnTo>
                    <a:lnTo>
                      <a:pt x="266" y="166"/>
                    </a:lnTo>
                    <a:lnTo>
                      <a:pt x="256" y="162"/>
                    </a:lnTo>
                    <a:lnTo>
                      <a:pt x="246" y="158"/>
                    </a:lnTo>
                    <a:lnTo>
                      <a:pt x="246" y="158"/>
                    </a:lnTo>
                    <a:lnTo>
                      <a:pt x="241" y="155"/>
                    </a:lnTo>
                    <a:lnTo>
                      <a:pt x="240" y="154"/>
                    </a:lnTo>
                    <a:lnTo>
                      <a:pt x="239" y="152"/>
                    </a:lnTo>
                    <a:lnTo>
                      <a:pt x="239" y="152"/>
                    </a:lnTo>
                    <a:lnTo>
                      <a:pt x="237" y="147"/>
                    </a:lnTo>
                    <a:lnTo>
                      <a:pt x="237" y="143"/>
                    </a:lnTo>
                    <a:lnTo>
                      <a:pt x="237" y="139"/>
                    </a:lnTo>
                    <a:lnTo>
                      <a:pt x="237" y="139"/>
                    </a:lnTo>
                    <a:lnTo>
                      <a:pt x="238" y="135"/>
                    </a:lnTo>
                    <a:lnTo>
                      <a:pt x="238" y="130"/>
                    </a:lnTo>
                    <a:lnTo>
                      <a:pt x="239" y="126"/>
                    </a:lnTo>
                    <a:lnTo>
                      <a:pt x="239" y="122"/>
                    </a:lnTo>
                    <a:lnTo>
                      <a:pt x="239" y="122"/>
                    </a:lnTo>
                    <a:lnTo>
                      <a:pt x="242" y="115"/>
                    </a:lnTo>
                    <a:lnTo>
                      <a:pt x="243" y="112"/>
                    </a:lnTo>
                    <a:lnTo>
                      <a:pt x="244" y="111"/>
                    </a:lnTo>
                    <a:lnTo>
                      <a:pt x="245" y="111"/>
                    </a:lnTo>
                    <a:lnTo>
                      <a:pt x="245" y="111"/>
                    </a:lnTo>
                    <a:lnTo>
                      <a:pt x="251" y="114"/>
                    </a:lnTo>
                    <a:lnTo>
                      <a:pt x="254" y="116"/>
                    </a:lnTo>
                    <a:lnTo>
                      <a:pt x="256" y="117"/>
                    </a:lnTo>
                    <a:lnTo>
                      <a:pt x="256" y="117"/>
                    </a:lnTo>
                    <a:lnTo>
                      <a:pt x="260" y="118"/>
                    </a:lnTo>
                    <a:lnTo>
                      <a:pt x="261" y="118"/>
                    </a:lnTo>
                    <a:lnTo>
                      <a:pt x="262" y="120"/>
                    </a:lnTo>
                    <a:lnTo>
                      <a:pt x="262" y="120"/>
                    </a:lnTo>
                    <a:lnTo>
                      <a:pt x="262" y="121"/>
                    </a:lnTo>
                    <a:lnTo>
                      <a:pt x="263" y="122"/>
                    </a:lnTo>
                    <a:lnTo>
                      <a:pt x="265" y="121"/>
                    </a:lnTo>
                    <a:lnTo>
                      <a:pt x="265" y="121"/>
                    </a:lnTo>
                    <a:lnTo>
                      <a:pt x="270" y="120"/>
                    </a:lnTo>
                    <a:lnTo>
                      <a:pt x="273" y="119"/>
                    </a:lnTo>
                    <a:lnTo>
                      <a:pt x="275" y="117"/>
                    </a:lnTo>
                    <a:lnTo>
                      <a:pt x="275" y="117"/>
                    </a:lnTo>
                    <a:lnTo>
                      <a:pt x="276" y="115"/>
                    </a:lnTo>
                    <a:lnTo>
                      <a:pt x="279" y="114"/>
                    </a:lnTo>
                    <a:lnTo>
                      <a:pt x="283" y="112"/>
                    </a:lnTo>
                    <a:lnTo>
                      <a:pt x="283" y="112"/>
                    </a:lnTo>
                    <a:lnTo>
                      <a:pt x="284" y="111"/>
                    </a:lnTo>
                    <a:lnTo>
                      <a:pt x="284" y="108"/>
                    </a:lnTo>
                    <a:lnTo>
                      <a:pt x="285" y="99"/>
                    </a:lnTo>
                    <a:lnTo>
                      <a:pt x="285" y="99"/>
                    </a:lnTo>
                    <a:lnTo>
                      <a:pt x="284" y="95"/>
                    </a:lnTo>
                    <a:lnTo>
                      <a:pt x="283" y="89"/>
                    </a:lnTo>
                    <a:lnTo>
                      <a:pt x="282" y="85"/>
                    </a:lnTo>
                    <a:lnTo>
                      <a:pt x="281" y="81"/>
                    </a:lnTo>
                    <a:lnTo>
                      <a:pt x="281" y="81"/>
                    </a:lnTo>
                    <a:lnTo>
                      <a:pt x="281" y="77"/>
                    </a:lnTo>
                    <a:lnTo>
                      <a:pt x="281" y="74"/>
                    </a:lnTo>
                    <a:lnTo>
                      <a:pt x="281" y="74"/>
                    </a:lnTo>
                    <a:lnTo>
                      <a:pt x="282" y="72"/>
                    </a:lnTo>
                    <a:lnTo>
                      <a:pt x="283" y="71"/>
                    </a:lnTo>
                    <a:lnTo>
                      <a:pt x="283" y="70"/>
                    </a:lnTo>
                    <a:lnTo>
                      <a:pt x="284" y="68"/>
                    </a:lnTo>
                    <a:lnTo>
                      <a:pt x="284" y="68"/>
                    </a:lnTo>
                    <a:lnTo>
                      <a:pt x="283" y="60"/>
                    </a:lnTo>
                    <a:lnTo>
                      <a:pt x="281" y="57"/>
                    </a:lnTo>
                    <a:lnTo>
                      <a:pt x="281" y="56"/>
                    </a:lnTo>
                    <a:lnTo>
                      <a:pt x="278" y="56"/>
                    </a:lnTo>
                    <a:lnTo>
                      <a:pt x="278" y="56"/>
                    </a:lnTo>
                    <a:lnTo>
                      <a:pt x="274" y="57"/>
                    </a:lnTo>
                    <a:lnTo>
                      <a:pt x="272" y="57"/>
                    </a:lnTo>
                    <a:lnTo>
                      <a:pt x="269" y="57"/>
                    </a:lnTo>
                    <a:lnTo>
                      <a:pt x="269" y="57"/>
                    </a:lnTo>
                    <a:lnTo>
                      <a:pt x="267" y="57"/>
                    </a:lnTo>
                    <a:lnTo>
                      <a:pt x="264" y="58"/>
                    </a:lnTo>
                    <a:lnTo>
                      <a:pt x="260" y="62"/>
                    </a:lnTo>
                    <a:lnTo>
                      <a:pt x="260" y="62"/>
                    </a:lnTo>
                    <a:lnTo>
                      <a:pt x="257" y="66"/>
                    </a:lnTo>
                    <a:lnTo>
                      <a:pt x="255" y="69"/>
                    </a:lnTo>
                    <a:lnTo>
                      <a:pt x="253" y="69"/>
                    </a:lnTo>
                    <a:lnTo>
                      <a:pt x="253" y="69"/>
                    </a:lnTo>
                    <a:lnTo>
                      <a:pt x="250" y="69"/>
                    </a:lnTo>
                    <a:lnTo>
                      <a:pt x="245" y="69"/>
                    </a:lnTo>
                    <a:lnTo>
                      <a:pt x="242" y="69"/>
                    </a:lnTo>
                    <a:lnTo>
                      <a:pt x="240" y="68"/>
                    </a:lnTo>
                    <a:lnTo>
                      <a:pt x="239" y="67"/>
                    </a:lnTo>
                    <a:lnTo>
                      <a:pt x="239" y="67"/>
                    </a:lnTo>
                    <a:lnTo>
                      <a:pt x="238" y="64"/>
                    </a:lnTo>
                    <a:lnTo>
                      <a:pt x="237" y="60"/>
                    </a:lnTo>
                    <a:lnTo>
                      <a:pt x="237" y="60"/>
                    </a:lnTo>
                    <a:lnTo>
                      <a:pt x="237" y="57"/>
                    </a:lnTo>
                    <a:lnTo>
                      <a:pt x="236" y="55"/>
                    </a:lnTo>
                    <a:lnTo>
                      <a:pt x="236" y="55"/>
                    </a:lnTo>
                    <a:lnTo>
                      <a:pt x="227" y="46"/>
                    </a:lnTo>
                    <a:lnTo>
                      <a:pt x="227" y="46"/>
                    </a:lnTo>
                    <a:lnTo>
                      <a:pt x="224" y="44"/>
                    </a:lnTo>
                    <a:lnTo>
                      <a:pt x="220" y="42"/>
                    </a:lnTo>
                    <a:lnTo>
                      <a:pt x="218" y="41"/>
                    </a:lnTo>
                    <a:lnTo>
                      <a:pt x="216" y="39"/>
                    </a:lnTo>
                    <a:lnTo>
                      <a:pt x="216" y="39"/>
                    </a:lnTo>
                    <a:lnTo>
                      <a:pt x="214" y="35"/>
                    </a:lnTo>
                    <a:lnTo>
                      <a:pt x="214" y="34"/>
                    </a:lnTo>
                    <a:lnTo>
                      <a:pt x="217" y="33"/>
                    </a:lnTo>
                    <a:lnTo>
                      <a:pt x="217" y="33"/>
                    </a:lnTo>
                    <a:lnTo>
                      <a:pt x="219" y="31"/>
                    </a:lnTo>
                    <a:lnTo>
                      <a:pt x="220" y="25"/>
                    </a:lnTo>
                    <a:lnTo>
                      <a:pt x="220" y="16"/>
                    </a:lnTo>
                    <a:lnTo>
                      <a:pt x="220" y="16"/>
                    </a:lnTo>
                    <a:lnTo>
                      <a:pt x="221" y="3"/>
                    </a:lnTo>
                    <a:lnTo>
                      <a:pt x="221" y="3"/>
                    </a:lnTo>
                    <a:lnTo>
                      <a:pt x="218" y="2"/>
                    </a:lnTo>
                    <a:lnTo>
                      <a:pt x="218" y="2"/>
                    </a:lnTo>
                    <a:lnTo>
                      <a:pt x="216" y="2"/>
                    </a:lnTo>
                    <a:lnTo>
                      <a:pt x="214" y="3"/>
                    </a:lnTo>
                    <a:lnTo>
                      <a:pt x="213" y="5"/>
                    </a:lnTo>
                    <a:lnTo>
                      <a:pt x="213" y="5"/>
                    </a:lnTo>
                    <a:lnTo>
                      <a:pt x="211" y="7"/>
                    </a:lnTo>
                    <a:lnTo>
                      <a:pt x="210" y="9"/>
                    </a:lnTo>
                    <a:lnTo>
                      <a:pt x="209" y="10"/>
                    </a:lnTo>
                    <a:lnTo>
                      <a:pt x="209" y="10"/>
                    </a:lnTo>
                    <a:lnTo>
                      <a:pt x="208" y="9"/>
                    </a:lnTo>
                    <a:lnTo>
                      <a:pt x="209" y="8"/>
                    </a:lnTo>
                    <a:lnTo>
                      <a:pt x="210" y="6"/>
                    </a:lnTo>
                    <a:lnTo>
                      <a:pt x="210" y="6"/>
                    </a:lnTo>
                    <a:lnTo>
                      <a:pt x="210" y="5"/>
                    </a:lnTo>
                    <a:lnTo>
                      <a:pt x="209" y="5"/>
                    </a:lnTo>
                    <a:lnTo>
                      <a:pt x="205" y="5"/>
                    </a:lnTo>
                    <a:lnTo>
                      <a:pt x="205" y="5"/>
                    </a:lnTo>
                    <a:lnTo>
                      <a:pt x="204" y="5"/>
                    </a:lnTo>
                    <a:lnTo>
                      <a:pt x="202" y="4"/>
                    </a:lnTo>
                    <a:lnTo>
                      <a:pt x="200" y="2"/>
                    </a:lnTo>
                    <a:lnTo>
                      <a:pt x="200" y="2"/>
                    </a:lnTo>
                    <a:lnTo>
                      <a:pt x="196" y="1"/>
                    </a:lnTo>
                    <a:lnTo>
                      <a:pt x="193" y="0"/>
                    </a:lnTo>
                    <a:lnTo>
                      <a:pt x="191" y="1"/>
                    </a:lnTo>
                    <a:lnTo>
                      <a:pt x="191" y="1"/>
                    </a:lnTo>
                    <a:lnTo>
                      <a:pt x="187" y="3"/>
                    </a:lnTo>
                    <a:lnTo>
                      <a:pt x="182" y="3"/>
                    </a:lnTo>
                    <a:lnTo>
                      <a:pt x="182" y="3"/>
                    </a:lnTo>
                    <a:lnTo>
                      <a:pt x="180" y="3"/>
                    </a:lnTo>
                    <a:lnTo>
                      <a:pt x="177" y="1"/>
                    </a:lnTo>
                    <a:lnTo>
                      <a:pt x="177" y="1"/>
                    </a:lnTo>
                    <a:lnTo>
                      <a:pt x="176" y="1"/>
                    </a:lnTo>
                    <a:lnTo>
                      <a:pt x="176" y="1"/>
                    </a:lnTo>
                    <a:lnTo>
                      <a:pt x="174" y="3"/>
                    </a:lnTo>
                    <a:lnTo>
                      <a:pt x="174" y="3"/>
                    </a:lnTo>
                    <a:lnTo>
                      <a:pt x="173" y="3"/>
                    </a:lnTo>
                    <a:lnTo>
                      <a:pt x="172" y="3"/>
                    </a:lnTo>
                    <a:lnTo>
                      <a:pt x="170" y="1"/>
                    </a:lnTo>
                    <a:lnTo>
                      <a:pt x="170" y="1"/>
                    </a:lnTo>
                    <a:lnTo>
                      <a:pt x="168" y="1"/>
                    </a:lnTo>
                    <a:lnTo>
                      <a:pt x="167" y="1"/>
                    </a:lnTo>
                    <a:lnTo>
                      <a:pt x="164" y="2"/>
                    </a:lnTo>
                    <a:lnTo>
                      <a:pt x="164" y="2"/>
                    </a:lnTo>
                    <a:lnTo>
                      <a:pt x="163" y="3"/>
                    </a:lnTo>
                    <a:lnTo>
                      <a:pt x="162" y="4"/>
                    </a:lnTo>
                    <a:lnTo>
                      <a:pt x="162" y="6"/>
                    </a:lnTo>
                    <a:lnTo>
                      <a:pt x="162" y="6"/>
                    </a:lnTo>
                    <a:lnTo>
                      <a:pt x="160" y="6"/>
                    </a:lnTo>
                    <a:lnTo>
                      <a:pt x="159" y="6"/>
                    </a:lnTo>
                    <a:lnTo>
                      <a:pt x="159" y="6"/>
                    </a:lnTo>
                    <a:lnTo>
                      <a:pt x="153" y="6"/>
                    </a:lnTo>
                    <a:lnTo>
                      <a:pt x="153" y="6"/>
                    </a:lnTo>
                    <a:lnTo>
                      <a:pt x="152" y="5"/>
                    </a:lnTo>
                    <a:lnTo>
                      <a:pt x="150" y="4"/>
                    </a:lnTo>
                    <a:lnTo>
                      <a:pt x="149" y="3"/>
                    </a:lnTo>
                    <a:lnTo>
                      <a:pt x="149" y="3"/>
                    </a:lnTo>
                    <a:lnTo>
                      <a:pt x="148" y="3"/>
                    </a:lnTo>
                    <a:lnTo>
                      <a:pt x="147" y="4"/>
                    </a:lnTo>
                    <a:lnTo>
                      <a:pt x="147" y="5"/>
                    </a:lnTo>
                    <a:lnTo>
                      <a:pt x="147" y="5"/>
                    </a:lnTo>
                    <a:lnTo>
                      <a:pt x="146" y="6"/>
                    </a:lnTo>
                    <a:lnTo>
                      <a:pt x="146" y="6"/>
                    </a:lnTo>
                    <a:lnTo>
                      <a:pt x="147" y="8"/>
                    </a:lnTo>
                    <a:lnTo>
                      <a:pt x="147" y="8"/>
                    </a:lnTo>
                    <a:lnTo>
                      <a:pt x="146" y="8"/>
                    </a:lnTo>
                    <a:lnTo>
                      <a:pt x="146" y="7"/>
                    </a:lnTo>
                    <a:lnTo>
                      <a:pt x="146" y="7"/>
                    </a:lnTo>
                    <a:lnTo>
                      <a:pt x="146" y="5"/>
                    </a:lnTo>
                    <a:lnTo>
                      <a:pt x="145" y="4"/>
                    </a:lnTo>
                    <a:lnTo>
                      <a:pt x="145" y="4"/>
                    </a:lnTo>
                    <a:lnTo>
                      <a:pt x="144" y="4"/>
                    </a:lnTo>
                    <a:lnTo>
                      <a:pt x="145" y="4"/>
                    </a:lnTo>
                    <a:lnTo>
                      <a:pt x="147" y="4"/>
                    </a:lnTo>
                    <a:lnTo>
                      <a:pt x="147" y="4"/>
                    </a:lnTo>
                    <a:lnTo>
                      <a:pt x="148" y="3"/>
                    </a:lnTo>
                    <a:lnTo>
                      <a:pt x="149" y="1"/>
                    </a:lnTo>
                    <a:lnTo>
                      <a:pt x="149" y="1"/>
                    </a:lnTo>
                    <a:lnTo>
                      <a:pt x="148" y="1"/>
                    </a:lnTo>
                    <a:lnTo>
                      <a:pt x="146" y="1"/>
                    </a:lnTo>
                    <a:lnTo>
                      <a:pt x="143" y="4"/>
                    </a:lnTo>
                    <a:lnTo>
                      <a:pt x="143" y="4"/>
                    </a:lnTo>
                    <a:lnTo>
                      <a:pt x="142" y="6"/>
                    </a:lnTo>
                    <a:lnTo>
                      <a:pt x="140" y="7"/>
                    </a:lnTo>
                    <a:lnTo>
                      <a:pt x="140" y="7"/>
                    </a:lnTo>
                    <a:lnTo>
                      <a:pt x="138" y="8"/>
                    </a:lnTo>
                    <a:lnTo>
                      <a:pt x="136" y="8"/>
                    </a:lnTo>
                    <a:lnTo>
                      <a:pt x="136" y="8"/>
                    </a:lnTo>
                    <a:lnTo>
                      <a:pt x="135" y="9"/>
                    </a:lnTo>
                    <a:lnTo>
                      <a:pt x="135" y="9"/>
                    </a:lnTo>
                    <a:lnTo>
                      <a:pt x="138" y="10"/>
                    </a:lnTo>
                    <a:lnTo>
                      <a:pt x="138" y="10"/>
                    </a:lnTo>
                    <a:lnTo>
                      <a:pt x="138" y="10"/>
                    </a:lnTo>
                    <a:lnTo>
                      <a:pt x="137" y="11"/>
                    </a:lnTo>
                    <a:lnTo>
                      <a:pt x="134" y="13"/>
                    </a:lnTo>
                    <a:lnTo>
                      <a:pt x="134" y="13"/>
                    </a:lnTo>
                    <a:lnTo>
                      <a:pt x="133" y="13"/>
                    </a:lnTo>
                    <a:lnTo>
                      <a:pt x="132" y="13"/>
                    </a:lnTo>
                    <a:lnTo>
                      <a:pt x="130" y="11"/>
                    </a:lnTo>
                    <a:lnTo>
                      <a:pt x="130" y="11"/>
                    </a:lnTo>
                    <a:lnTo>
                      <a:pt x="130" y="8"/>
                    </a:lnTo>
                    <a:lnTo>
                      <a:pt x="130" y="8"/>
                    </a:lnTo>
                    <a:lnTo>
                      <a:pt x="128" y="6"/>
                    </a:lnTo>
                    <a:lnTo>
                      <a:pt x="126" y="5"/>
                    </a:lnTo>
                    <a:lnTo>
                      <a:pt x="126" y="5"/>
                    </a:lnTo>
                    <a:lnTo>
                      <a:pt x="124" y="4"/>
                    </a:lnTo>
                    <a:lnTo>
                      <a:pt x="123" y="4"/>
                    </a:lnTo>
                    <a:lnTo>
                      <a:pt x="122" y="4"/>
                    </a:lnTo>
                    <a:lnTo>
                      <a:pt x="122" y="4"/>
                    </a:lnTo>
                    <a:lnTo>
                      <a:pt x="121" y="3"/>
                    </a:lnTo>
                    <a:lnTo>
                      <a:pt x="120" y="3"/>
                    </a:lnTo>
                    <a:lnTo>
                      <a:pt x="116" y="4"/>
                    </a:lnTo>
                    <a:lnTo>
                      <a:pt x="116" y="4"/>
                    </a:lnTo>
                    <a:lnTo>
                      <a:pt x="114" y="5"/>
                    </a:lnTo>
                    <a:lnTo>
                      <a:pt x="111" y="7"/>
                    </a:lnTo>
                    <a:lnTo>
                      <a:pt x="111" y="7"/>
                    </a:lnTo>
                    <a:lnTo>
                      <a:pt x="109" y="8"/>
                    </a:lnTo>
                    <a:lnTo>
                      <a:pt x="109" y="7"/>
                    </a:lnTo>
                    <a:lnTo>
                      <a:pt x="109" y="7"/>
                    </a:lnTo>
                    <a:lnTo>
                      <a:pt x="109" y="6"/>
                    </a:lnTo>
                    <a:lnTo>
                      <a:pt x="109" y="5"/>
                    </a:lnTo>
                    <a:lnTo>
                      <a:pt x="109" y="5"/>
                    </a:lnTo>
                    <a:lnTo>
                      <a:pt x="108" y="3"/>
                    </a:lnTo>
                    <a:lnTo>
                      <a:pt x="105" y="1"/>
                    </a:lnTo>
                    <a:lnTo>
                      <a:pt x="105" y="1"/>
                    </a:lnTo>
                    <a:lnTo>
                      <a:pt x="101" y="1"/>
                    </a:lnTo>
                    <a:lnTo>
                      <a:pt x="96" y="2"/>
                    </a:lnTo>
                    <a:lnTo>
                      <a:pt x="96" y="2"/>
                    </a:lnTo>
                    <a:lnTo>
                      <a:pt x="89" y="6"/>
                    </a:lnTo>
                    <a:lnTo>
                      <a:pt x="81" y="11"/>
                    </a:lnTo>
                    <a:lnTo>
                      <a:pt x="81" y="11"/>
                    </a:lnTo>
                    <a:lnTo>
                      <a:pt x="77" y="14"/>
                    </a:lnTo>
                    <a:lnTo>
                      <a:pt x="74" y="16"/>
                    </a:lnTo>
                    <a:lnTo>
                      <a:pt x="74" y="16"/>
                    </a:lnTo>
                    <a:lnTo>
                      <a:pt x="73" y="17"/>
                    </a:lnTo>
                    <a:lnTo>
                      <a:pt x="72" y="16"/>
                    </a:lnTo>
                    <a:lnTo>
                      <a:pt x="69" y="14"/>
                    </a:lnTo>
                    <a:lnTo>
                      <a:pt x="69" y="14"/>
                    </a:lnTo>
                    <a:lnTo>
                      <a:pt x="69" y="14"/>
                    </a:lnTo>
                    <a:lnTo>
                      <a:pt x="68" y="14"/>
                    </a:lnTo>
                    <a:lnTo>
                      <a:pt x="69" y="17"/>
                    </a:lnTo>
                    <a:lnTo>
                      <a:pt x="69" y="17"/>
                    </a:lnTo>
                    <a:lnTo>
                      <a:pt x="68" y="18"/>
                    </a:lnTo>
                    <a:lnTo>
                      <a:pt x="67" y="18"/>
                    </a:lnTo>
                    <a:lnTo>
                      <a:pt x="63" y="18"/>
                    </a:lnTo>
                    <a:lnTo>
                      <a:pt x="63" y="18"/>
                    </a:lnTo>
                    <a:lnTo>
                      <a:pt x="61" y="18"/>
                    </a:lnTo>
                    <a:lnTo>
                      <a:pt x="59" y="20"/>
                    </a:lnTo>
                    <a:lnTo>
                      <a:pt x="59" y="20"/>
                    </a:lnTo>
                    <a:lnTo>
                      <a:pt x="57" y="20"/>
                    </a:lnTo>
                    <a:lnTo>
                      <a:pt x="53" y="20"/>
                    </a:lnTo>
                    <a:lnTo>
                      <a:pt x="53" y="20"/>
                    </a:lnTo>
                    <a:lnTo>
                      <a:pt x="52" y="20"/>
                    </a:lnTo>
                    <a:lnTo>
                      <a:pt x="51" y="21"/>
                    </a:lnTo>
                    <a:lnTo>
                      <a:pt x="50" y="23"/>
                    </a:lnTo>
                    <a:lnTo>
                      <a:pt x="50" y="23"/>
                    </a:lnTo>
                    <a:lnTo>
                      <a:pt x="49" y="24"/>
                    </a:lnTo>
                    <a:lnTo>
                      <a:pt x="48" y="23"/>
                    </a:lnTo>
                    <a:lnTo>
                      <a:pt x="46" y="22"/>
                    </a:lnTo>
                    <a:lnTo>
                      <a:pt x="46" y="22"/>
                    </a:lnTo>
                    <a:lnTo>
                      <a:pt x="45" y="22"/>
                    </a:lnTo>
                    <a:lnTo>
                      <a:pt x="45" y="24"/>
                    </a:lnTo>
                    <a:lnTo>
                      <a:pt x="45" y="24"/>
                    </a:lnTo>
                    <a:lnTo>
                      <a:pt x="52" y="28"/>
                    </a:lnTo>
                    <a:lnTo>
                      <a:pt x="59" y="33"/>
                    </a:lnTo>
                    <a:lnTo>
                      <a:pt x="59" y="33"/>
                    </a:lnTo>
                    <a:lnTo>
                      <a:pt x="60" y="35"/>
                    </a:lnTo>
                    <a:lnTo>
                      <a:pt x="59" y="37"/>
                    </a:lnTo>
                    <a:lnTo>
                      <a:pt x="58" y="41"/>
                    </a:lnTo>
                    <a:lnTo>
                      <a:pt x="58" y="41"/>
                    </a:lnTo>
                    <a:lnTo>
                      <a:pt x="58" y="43"/>
                    </a:lnTo>
                    <a:lnTo>
                      <a:pt x="60" y="44"/>
                    </a:lnTo>
                    <a:lnTo>
                      <a:pt x="62" y="44"/>
                    </a:lnTo>
                    <a:lnTo>
                      <a:pt x="62" y="44"/>
                    </a:lnTo>
                    <a:lnTo>
                      <a:pt x="63" y="45"/>
                    </a:lnTo>
                    <a:lnTo>
                      <a:pt x="64" y="46"/>
                    </a:lnTo>
                    <a:lnTo>
                      <a:pt x="64" y="52"/>
                    </a:lnTo>
                    <a:lnTo>
                      <a:pt x="64" y="52"/>
                    </a:lnTo>
                    <a:lnTo>
                      <a:pt x="64" y="58"/>
                    </a:lnTo>
                    <a:lnTo>
                      <a:pt x="62" y="65"/>
                    </a:lnTo>
                    <a:lnTo>
                      <a:pt x="62" y="65"/>
                    </a:lnTo>
                    <a:lnTo>
                      <a:pt x="62" y="67"/>
                    </a:lnTo>
                    <a:lnTo>
                      <a:pt x="65" y="69"/>
                    </a:lnTo>
                    <a:lnTo>
                      <a:pt x="65" y="69"/>
                    </a:lnTo>
                    <a:lnTo>
                      <a:pt x="67" y="71"/>
                    </a:lnTo>
                    <a:lnTo>
                      <a:pt x="67" y="73"/>
                    </a:lnTo>
                    <a:lnTo>
                      <a:pt x="67" y="75"/>
                    </a:lnTo>
                    <a:lnTo>
                      <a:pt x="68" y="78"/>
                    </a:lnTo>
                    <a:lnTo>
                      <a:pt x="68" y="78"/>
                    </a:lnTo>
                    <a:lnTo>
                      <a:pt x="69" y="81"/>
                    </a:lnTo>
                    <a:lnTo>
                      <a:pt x="69" y="84"/>
                    </a:lnTo>
                    <a:lnTo>
                      <a:pt x="69" y="91"/>
                    </a:lnTo>
                    <a:lnTo>
                      <a:pt x="69" y="91"/>
                    </a:lnTo>
                    <a:lnTo>
                      <a:pt x="70" y="95"/>
                    </a:lnTo>
                    <a:lnTo>
                      <a:pt x="71" y="97"/>
                    </a:lnTo>
                    <a:lnTo>
                      <a:pt x="75" y="101"/>
                    </a:lnTo>
                    <a:lnTo>
                      <a:pt x="75" y="101"/>
                    </a:lnTo>
                    <a:lnTo>
                      <a:pt x="79" y="103"/>
                    </a:lnTo>
                    <a:lnTo>
                      <a:pt x="82" y="106"/>
                    </a:lnTo>
                    <a:lnTo>
                      <a:pt x="82" y="106"/>
                    </a:lnTo>
                    <a:lnTo>
                      <a:pt x="83" y="110"/>
                    </a:lnTo>
                    <a:lnTo>
                      <a:pt x="82" y="114"/>
                    </a:lnTo>
                    <a:lnTo>
                      <a:pt x="81" y="120"/>
                    </a:lnTo>
                    <a:lnTo>
                      <a:pt x="81" y="120"/>
                    </a:lnTo>
                    <a:lnTo>
                      <a:pt x="79" y="123"/>
                    </a:lnTo>
                    <a:lnTo>
                      <a:pt x="79" y="126"/>
                    </a:lnTo>
                    <a:lnTo>
                      <a:pt x="80" y="127"/>
                    </a:lnTo>
                    <a:lnTo>
                      <a:pt x="80" y="127"/>
                    </a:lnTo>
                    <a:lnTo>
                      <a:pt x="81" y="129"/>
                    </a:lnTo>
                    <a:lnTo>
                      <a:pt x="84" y="130"/>
                    </a:lnTo>
                    <a:lnTo>
                      <a:pt x="92" y="133"/>
                    </a:lnTo>
                    <a:lnTo>
                      <a:pt x="92" y="133"/>
                    </a:lnTo>
                    <a:lnTo>
                      <a:pt x="93" y="135"/>
                    </a:lnTo>
                    <a:lnTo>
                      <a:pt x="93" y="138"/>
                    </a:lnTo>
                    <a:lnTo>
                      <a:pt x="92" y="144"/>
                    </a:lnTo>
                    <a:lnTo>
                      <a:pt x="92" y="144"/>
                    </a:lnTo>
                    <a:lnTo>
                      <a:pt x="92" y="147"/>
                    </a:lnTo>
                    <a:lnTo>
                      <a:pt x="92" y="151"/>
                    </a:lnTo>
                    <a:lnTo>
                      <a:pt x="93" y="154"/>
                    </a:lnTo>
                    <a:lnTo>
                      <a:pt x="95" y="157"/>
                    </a:lnTo>
                    <a:lnTo>
                      <a:pt x="95" y="157"/>
                    </a:lnTo>
                    <a:lnTo>
                      <a:pt x="95" y="158"/>
                    </a:lnTo>
                    <a:lnTo>
                      <a:pt x="95" y="159"/>
                    </a:lnTo>
                    <a:lnTo>
                      <a:pt x="94" y="162"/>
                    </a:lnTo>
                    <a:lnTo>
                      <a:pt x="94" y="162"/>
                    </a:lnTo>
                    <a:lnTo>
                      <a:pt x="94" y="166"/>
                    </a:lnTo>
                    <a:lnTo>
                      <a:pt x="94" y="171"/>
                    </a:lnTo>
                    <a:lnTo>
                      <a:pt x="94" y="171"/>
                    </a:lnTo>
                    <a:lnTo>
                      <a:pt x="93" y="172"/>
                    </a:lnTo>
                    <a:lnTo>
                      <a:pt x="91" y="174"/>
                    </a:lnTo>
                    <a:lnTo>
                      <a:pt x="85" y="177"/>
                    </a:lnTo>
                    <a:lnTo>
                      <a:pt x="85" y="177"/>
                    </a:lnTo>
                    <a:lnTo>
                      <a:pt x="82" y="180"/>
                    </a:lnTo>
                    <a:lnTo>
                      <a:pt x="81" y="182"/>
                    </a:lnTo>
                    <a:lnTo>
                      <a:pt x="79" y="183"/>
                    </a:lnTo>
                    <a:lnTo>
                      <a:pt x="79" y="183"/>
                    </a:lnTo>
                    <a:lnTo>
                      <a:pt x="78" y="184"/>
                    </a:lnTo>
                    <a:lnTo>
                      <a:pt x="77" y="185"/>
                    </a:lnTo>
                    <a:lnTo>
                      <a:pt x="77" y="188"/>
                    </a:lnTo>
                    <a:lnTo>
                      <a:pt x="77" y="188"/>
                    </a:lnTo>
                    <a:lnTo>
                      <a:pt x="73" y="189"/>
                    </a:lnTo>
                    <a:lnTo>
                      <a:pt x="72" y="189"/>
                    </a:lnTo>
                    <a:lnTo>
                      <a:pt x="70" y="190"/>
                    </a:lnTo>
                    <a:lnTo>
                      <a:pt x="70" y="190"/>
                    </a:lnTo>
                    <a:lnTo>
                      <a:pt x="70" y="191"/>
                    </a:lnTo>
                    <a:lnTo>
                      <a:pt x="68" y="191"/>
                    </a:lnTo>
                    <a:lnTo>
                      <a:pt x="65" y="189"/>
                    </a:lnTo>
                    <a:lnTo>
                      <a:pt x="65" y="189"/>
                    </a:lnTo>
                    <a:lnTo>
                      <a:pt x="61" y="188"/>
                    </a:lnTo>
                    <a:lnTo>
                      <a:pt x="58" y="186"/>
                    </a:lnTo>
                    <a:lnTo>
                      <a:pt x="58" y="186"/>
                    </a:lnTo>
                    <a:lnTo>
                      <a:pt x="57" y="186"/>
                    </a:lnTo>
                    <a:lnTo>
                      <a:pt x="57" y="186"/>
                    </a:lnTo>
                    <a:lnTo>
                      <a:pt x="57" y="186"/>
                    </a:lnTo>
                    <a:lnTo>
                      <a:pt x="53" y="191"/>
                    </a:lnTo>
                    <a:lnTo>
                      <a:pt x="53" y="191"/>
                    </a:lnTo>
                    <a:lnTo>
                      <a:pt x="51" y="194"/>
                    </a:lnTo>
                    <a:lnTo>
                      <a:pt x="49" y="197"/>
                    </a:lnTo>
                    <a:lnTo>
                      <a:pt x="49" y="197"/>
                    </a:lnTo>
                    <a:lnTo>
                      <a:pt x="49" y="202"/>
                    </a:lnTo>
                    <a:lnTo>
                      <a:pt x="49" y="205"/>
                    </a:lnTo>
                    <a:lnTo>
                      <a:pt x="51" y="206"/>
                    </a:lnTo>
                    <a:lnTo>
                      <a:pt x="51" y="206"/>
                    </a:lnTo>
                    <a:lnTo>
                      <a:pt x="56" y="208"/>
                    </a:lnTo>
                    <a:lnTo>
                      <a:pt x="60" y="211"/>
                    </a:lnTo>
                    <a:lnTo>
                      <a:pt x="60" y="211"/>
                    </a:lnTo>
                    <a:lnTo>
                      <a:pt x="61" y="212"/>
                    </a:lnTo>
                    <a:lnTo>
                      <a:pt x="60" y="213"/>
                    </a:lnTo>
                    <a:lnTo>
                      <a:pt x="59" y="214"/>
                    </a:lnTo>
                    <a:lnTo>
                      <a:pt x="58" y="215"/>
                    </a:lnTo>
                    <a:lnTo>
                      <a:pt x="58" y="215"/>
                    </a:lnTo>
                    <a:lnTo>
                      <a:pt x="60" y="221"/>
                    </a:lnTo>
                    <a:lnTo>
                      <a:pt x="60" y="224"/>
                    </a:lnTo>
                    <a:lnTo>
                      <a:pt x="60" y="225"/>
                    </a:lnTo>
                    <a:lnTo>
                      <a:pt x="60" y="225"/>
                    </a:lnTo>
                    <a:lnTo>
                      <a:pt x="58" y="225"/>
                    </a:lnTo>
                    <a:lnTo>
                      <a:pt x="54" y="224"/>
                    </a:lnTo>
                    <a:lnTo>
                      <a:pt x="54" y="224"/>
                    </a:lnTo>
                    <a:lnTo>
                      <a:pt x="49" y="225"/>
                    </a:lnTo>
                    <a:lnTo>
                      <a:pt x="45" y="226"/>
                    </a:lnTo>
                    <a:lnTo>
                      <a:pt x="43" y="227"/>
                    </a:lnTo>
                    <a:lnTo>
                      <a:pt x="43" y="227"/>
                    </a:lnTo>
                    <a:lnTo>
                      <a:pt x="42" y="229"/>
                    </a:lnTo>
                    <a:lnTo>
                      <a:pt x="42" y="232"/>
                    </a:lnTo>
                    <a:lnTo>
                      <a:pt x="42" y="232"/>
                    </a:lnTo>
                    <a:lnTo>
                      <a:pt x="41" y="236"/>
                    </a:lnTo>
                    <a:lnTo>
                      <a:pt x="40" y="239"/>
                    </a:lnTo>
                    <a:lnTo>
                      <a:pt x="40" y="239"/>
                    </a:lnTo>
                    <a:lnTo>
                      <a:pt x="39" y="241"/>
                    </a:lnTo>
                    <a:lnTo>
                      <a:pt x="39" y="244"/>
                    </a:lnTo>
                    <a:lnTo>
                      <a:pt x="39" y="244"/>
                    </a:lnTo>
                    <a:lnTo>
                      <a:pt x="38" y="247"/>
                    </a:lnTo>
                    <a:lnTo>
                      <a:pt x="36" y="250"/>
                    </a:lnTo>
                    <a:lnTo>
                      <a:pt x="36" y="250"/>
                    </a:lnTo>
                    <a:lnTo>
                      <a:pt x="32" y="253"/>
                    </a:lnTo>
                    <a:lnTo>
                      <a:pt x="29" y="254"/>
                    </a:lnTo>
                    <a:lnTo>
                      <a:pt x="28" y="255"/>
                    </a:lnTo>
                    <a:lnTo>
                      <a:pt x="28" y="255"/>
                    </a:lnTo>
                    <a:lnTo>
                      <a:pt x="28" y="257"/>
                    </a:lnTo>
                    <a:lnTo>
                      <a:pt x="28" y="259"/>
                    </a:lnTo>
                    <a:lnTo>
                      <a:pt x="28" y="259"/>
                    </a:lnTo>
                    <a:lnTo>
                      <a:pt x="26" y="263"/>
                    </a:lnTo>
                    <a:lnTo>
                      <a:pt x="26" y="267"/>
                    </a:lnTo>
                    <a:lnTo>
                      <a:pt x="26" y="267"/>
                    </a:lnTo>
                    <a:lnTo>
                      <a:pt x="26" y="270"/>
                    </a:lnTo>
                    <a:lnTo>
                      <a:pt x="26" y="271"/>
                    </a:lnTo>
                    <a:lnTo>
                      <a:pt x="26" y="271"/>
                    </a:lnTo>
                    <a:lnTo>
                      <a:pt x="26" y="271"/>
                    </a:lnTo>
                    <a:lnTo>
                      <a:pt x="22" y="271"/>
                    </a:lnTo>
                    <a:lnTo>
                      <a:pt x="18" y="272"/>
                    </a:lnTo>
                    <a:lnTo>
                      <a:pt x="18" y="272"/>
                    </a:lnTo>
                    <a:lnTo>
                      <a:pt x="16" y="273"/>
                    </a:lnTo>
                    <a:lnTo>
                      <a:pt x="14" y="275"/>
                    </a:lnTo>
                    <a:lnTo>
                      <a:pt x="14" y="275"/>
                    </a:lnTo>
                    <a:lnTo>
                      <a:pt x="10" y="279"/>
                    </a:lnTo>
                    <a:lnTo>
                      <a:pt x="8" y="283"/>
                    </a:lnTo>
                    <a:lnTo>
                      <a:pt x="8" y="286"/>
                    </a:lnTo>
                    <a:lnTo>
                      <a:pt x="8" y="286"/>
                    </a:lnTo>
                    <a:lnTo>
                      <a:pt x="10" y="288"/>
                    </a:lnTo>
                    <a:lnTo>
                      <a:pt x="12" y="290"/>
                    </a:lnTo>
                    <a:lnTo>
                      <a:pt x="14" y="291"/>
                    </a:lnTo>
                    <a:lnTo>
                      <a:pt x="14" y="292"/>
                    </a:lnTo>
                    <a:lnTo>
                      <a:pt x="14" y="292"/>
                    </a:lnTo>
                    <a:lnTo>
                      <a:pt x="11" y="294"/>
                    </a:lnTo>
                    <a:lnTo>
                      <a:pt x="10" y="296"/>
                    </a:lnTo>
                    <a:lnTo>
                      <a:pt x="10" y="298"/>
                    </a:lnTo>
                    <a:lnTo>
                      <a:pt x="10" y="298"/>
                    </a:lnTo>
                    <a:lnTo>
                      <a:pt x="12" y="302"/>
                    </a:lnTo>
                    <a:lnTo>
                      <a:pt x="11" y="304"/>
                    </a:lnTo>
                    <a:lnTo>
                      <a:pt x="10" y="307"/>
                    </a:lnTo>
                    <a:lnTo>
                      <a:pt x="10" y="307"/>
                    </a:lnTo>
                    <a:lnTo>
                      <a:pt x="5" y="311"/>
                    </a:lnTo>
                    <a:lnTo>
                      <a:pt x="4" y="313"/>
                    </a:lnTo>
                    <a:lnTo>
                      <a:pt x="4" y="316"/>
                    </a:lnTo>
                    <a:lnTo>
                      <a:pt x="4" y="316"/>
                    </a:lnTo>
                    <a:lnTo>
                      <a:pt x="4" y="318"/>
                    </a:lnTo>
                    <a:lnTo>
                      <a:pt x="6" y="318"/>
                    </a:lnTo>
                    <a:lnTo>
                      <a:pt x="7" y="318"/>
                    </a:lnTo>
                    <a:lnTo>
                      <a:pt x="8" y="318"/>
                    </a:lnTo>
                    <a:lnTo>
                      <a:pt x="8" y="318"/>
                    </a:lnTo>
                    <a:lnTo>
                      <a:pt x="8" y="318"/>
                    </a:lnTo>
                    <a:lnTo>
                      <a:pt x="7" y="323"/>
                    </a:lnTo>
                    <a:lnTo>
                      <a:pt x="7" y="326"/>
                    </a:lnTo>
                    <a:lnTo>
                      <a:pt x="6" y="329"/>
                    </a:lnTo>
                    <a:lnTo>
                      <a:pt x="6" y="329"/>
                    </a:lnTo>
                    <a:lnTo>
                      <a:pt x="5" y="331"/>
                    </a:lnTo>
                    <a:lnTo>
                      <a:pt x="4" y="334"/>
                    </a:lnTo>
                    <a:lnTo>
                      <a:pt x="4" y="340"/>
                    </a:lnTo>
                    <a:lnTo>
                      <a:pt x="4" y="340"/>
                    </a:lnTo>
                    <a:lnTo>
                      <a:pt x="5" y="344"/>
                    </a:lnTo>
                    <a:lnTo>
                      <a:pt x="5" y="345"/>
                    </a:lnTo>
                    <a:lnTo>
                      <a:pt x="5" y="345"/>
                    </a:lnTo>
                    <a:lnTo>
                      <a:pt x="5" y="345"/>
                    </a:lnTo>
                    <a:lnTo>
                      <a:pt x="3" y="347"/>
                    </a:lnTo>
                    <a:lnTo>
                      <a:pt x="2" y="347"/>
                    </a:lnTo>
                    <a:lnTo>
                      <a:pt x="2" y="348"/>
                    </a:lnTo>
                    <a:lnTo>
                      <a:pt x="2" y="348"/>
                    </a:lnTo>
                    <a:lnTo>
                      <a:pt x="1" y="352"/>
                    </a:lnTo>
                    <a:lnTo>
                      <a:pt x="0" y="354"/>
                    </a:lnTo>
                    <a:lnTo>
                      <a:pt x="1" y="355"/>
                    </a:lnTo>
                    <a:lnTo>
                      <a:pt x="1" y="355"/>
                    </a:lnTo>
                    <a:lnTo>
                      <a:pt x="4" y="358"/>
                    </a:lnTo>
                    <a:lnTo>
                      <a:pt x="4" y="359"/>
                    </a:lnTo>
                    <a:lnTo>
                      <a:pt x="4" y="360"/>
                    </a:lnTo>
                    <a:lnTo>
                      <a:pt x="4" y="360"/>
                    </a:lnTo>
                    <a:lnTo>
                      <a:pt x="4" y="362"/>
                    </a:lnTo>
                    <a:lnTo>
                      <a:pt x="5" y="363"/>
                    </a:lnTo>
                    <a:lnTo>
                      <a:pt x="6" y="364"/>
                    </a:lnTo>
                    <a:lnTo>
                      <a:pt x="6" y="364"/>
                    </a:lnTo>
                    <a:lnTo>
                      <a:pt x="10" y="364"/>
                    </a:lnTo>
                    <a:lnTo>
                      <a:pt x="12" y="365"/>
                    </a:lnTo>
                    <a:lnTo>
                      <a:pt x="12" y="365"/>
                    </a:lnTo>
                    <a:lnTo>
                      <a:pt x="17" y="369"/>
                    </a:lnTo>
                    <a:lnTo>
                      <a:pt x="17" y="369"/>
                    </a:lnTo>
                    <a:lnTo>
                      <a:pt x="18" y="370"/>
                    </a:lnTo>
                    <a:lnTo>
                      <a:pt x="19" y="372"/>
                    </a:lnTo>
                    <a:lnTo>
                      <a:pt x="19" y="372"/>
                    </a:lnTo>
                    <a:lnTo>
                      <a:pt x="20" y="374"/>
                    </a:lnTo>
                    <a:lnTo>
                      <a:pt x="21" y="374"/>
                    </a:lnTo>
                    <a:lnTo>
                      <a:pt x="21" y="376"/>
                    </a:lnTo>
                    <a:lnTo>
                      <a:pt x="21" y="376"/>
                    </a:lnTo>
                    <a:lnTo>
                      <a:pt x="22" y="385"/>
                    </a:lnTo>
                    <a:lnTo>
                      <a:pt x="22" y="385"/>
                    </a:lnTo>
                    <a:lnTo>
                      <a:pt x="25" y="387"/>
                    </a:lnTo>
                    <a:lnTo>
                      <a:pt x="27" y="389"/>
                    </a:lnTo>
                    <a:lnTo>
                      <a:pt x="27" y="389"/>
                    </a:lnTo>
                    <a:lnTo>
                      <a:pt x="29" y="390"/>
                    </a:lnTo>
                    <a:lnTo>
                      <a:pt x="27" y="391"/>
                    </a:lnTo>
                    <a:lnTo>
                      <a:pt x="27" y="391"/>
                    </a:lnTo>
                    <a:lnTo>
                      <a:pt x="24" y="394"/>
                    </a:lnTo>
                    <a:lnTo>
                      <a:pt x="22" y="398"/>
                    </a:lnTo>
                    <a:lnTo>
                      <a:pt x="22" y="398"/>
                    </a:lnTo>
                    <a:lnTo>
                      <a:pt x="21" y="402"/>
                    </a:lnTo>
                    <a:lnTo>
                      <a:pt x="22" y="403"/>
                    </a:lnTo>
                    <a:lnTo>
                      <a:pt x="22" y="404"/>
                    </a:lnTo>
                    <a:lnTo>
                      <a:pt x="22" y="404"/>
                    </a:lnTo>
                    <a:lnTo>
                      <a:pt x="24" y="404"/>
                    </a:lnTo>
                    <a:lnTo>
                      <a:pt x="24" y="406"/>
                    </a:lnTo>
                    <a:lnTo>
                      <a:pt x="25" y="408"/>
                    </a:lnTo>
                    <a:lnTo>
                      <a:pt x="25" y="408"/>
                    </a:lnTo>
                    <a:lnTo>
                      <a:pt x="26" y="407"/>
                    </a:lnTo>
                    <a:lnTo>
                      <a:pt x="27" y="406"/>
                    </a:lnTo>
                    <a:lnTo>
                      <a:pt x="27" y="406"/>
                    </a:lnTo>
                    <a:lnTo>
                      <a:pt x="28" y="405"/>
                    </a:lnTo>
                    <a:lnTo>
                      <a:pt x="29" y="403"/>
                    </a:lnTo>
                    <a:lnTo>
                      <a:pt x="29" y="403"/>
                    </a:lnTo>
                    <a:lnTo>
                      <a:pt x="30" y="403"/>
                    </a:lnTo>
                    <a:lnTo>
                      <a:pt x="32" y="403"/>
                    </a:lnTo>
                    <a:lnTo>
                      <a:pt x="35" y="403"/>
                    </a:lnTo>
                    <a:lnTo>
                      <a:pt x="35" y="403"/>
                    </a:lnTo>
                    <a:lnTo>
                      <a:pt x="39" y="403"/>
                    </a:lnTo>
                    <a:lnTo>
                      <a:pt x="39" y="398"/>
                    </a:lnTo>
                    <a:lnTo>
                      <a:pt x="42" y="401"/>
                    </a:lnTo>
                    <a:lnTo>
                      <a:pt x="42" y="405"/>
                    </a:lnTo>
                    <a:lnTo>
                      <a:pt x="44" y="405"/>
                    </a:lnTo>
                    <a:lnTo>
                      <a:pt x="44" y="405"/>
                    </a:lnTo>
                    <a:lnTo>
                      <a:pt x="45" y="407"/>
                    </a:lnTo>
                    <a:lnTo>
                      <a:pt x="45" y="407"/>
                    </a:lnTo>
                    <a:lnTo>
                      <a:pt x="46" y="408"/>
                    </a:lnTo>
                    <a:lnTo>
                      <a:pt x="47" y="407"/>
                    </a:lnTo>
                    <a:lnTo>
                      <a:pt x="47" y="406"/>
                    </a:lnTo>
                    <a:lnTo>
                      <a:pt x="47" y="406"/>
                    </a:lnTo>
                    <a:lnTo>
                      <a:pt x="49" y="402"/>
                    </a:lnTo>
                    <a:lnTo>
                      <a:pt x="49" y="402"/>
                    </a:lnTo>
                    <a:lnTo>
                      <a:pt x="49" y="400"/>
                    </a:lnTo>
                    <a:lnTo>
                      <a:pt x="49" y="400"/>
                    </a:lnTo>
                    <a:lnTo>
                      <a:pt x="49" y="402"/>
                    </a:lnTo>
                    <a:lnTo>
                      <a:pt x="49" y="402"/>
                    </a:lnTo>
                    <a:lnTo>
                      <a:pt x="49" y="404"/>
                    </a:lnTo>
                    <a:lnTo>
                      <a:pt x="50" y="407"/>
                    </a:lnTo>
                    <a:lnTo>
                      <a:pt x="50" y="407"/>
                    </a:lnTo>
                    <a:lnTo>
                      <a:pt x="51" y="407"/>
                    </a:lnTo>
                    <a:lnTo>
                      <a:pt x="53" y="407"/>
                    </a:lnTo>
                    <a:lnTo>
                      <a:pt x="56" y="406"/>
                    </a:lnTo>
                    <a:lnTo>
                      <a:pt x="56" y="406"/>
                    </a:lnTo>
                    <a:lnTo>
                      <a:pt x="60" y="403"/>
                    </a:lnTo>
                    <a:lnTo>
                      <a:pt x="63" y="399"/>
                    </a:lnTo>
                    <a:lnTo>
                      <a:pt x="63" y="399"/>
                    </a:lnTo>
                    <a:lnTo>
                      <a:pt x="62" y="396"/>
                    </a:lnTo>
                    <a:lnTo>
                      <a:pt x="62" y="396"/>
                    </a:lnTo>
                    <a:lnTo>
                      <a:pt x="62" y="395"/>
                    </a:lnTo>
                    <a:lnTo>
                      <a:pt x="63" y="393"/>
                    </a:lnTo>
                    <a:lnTo>
                      <a:pt x="63" y="393"/>
                    </a:lnTo>
                    <a:lnTo>
                      <a:pt x="66" y="391"/>
                    </a:lnTo>
                    <a:lnTo>
                      <a:pt x="69" y="390"/>
                    </a:lnTo>
                    <a:lnTo>
                      <a:pt x="69" y="390"/>
                    </a:lnTo>
                    <a:lnTo>
                      <a:pt x="70" y="391"/>
                    </a:lnTo>
                    <a:lnTo>
                      <a:pt x="70" y="392"/>
                    </a:lnTo>
                    <a:lnTo>
                      <a:pt x="70" y="392"/>
                    </a:lnTo>
                    <a:lnTo>
                      <a:pt x="70" y="393"/>
                    </a:lnTo>
                    <a:lnTo>
                      <a:pt x="69" y="394"/>
                    </a:lnTo>
                    <a:lnTo>
                      <a:pt x="69" y="394"/>
                    </a:lnTo>
                    <a:lnTo>
                      <a:pt x="69" y="395"/>
                    </a:lnTo>
                    <a:lnTo>
                      <a:pt x="71" y="396"/>
                    </a:lnTo>
                    <a:lnTo>
                      <a:pt x="71" y="396"/>
                    </a:lnTo>
                    <a:lnTo>
                      <a:pt x="72" y="395"/>
                    </a:lnTo>
                    <a:lnTo>
                      <a:pt x="73" y="394"/>
                    </a:lnTo>
                    <a:lnTo>
                      <a:pt x="74" y="391"/>
                    </a:lnTo>
                    <a:lnTo>
                      <a:pt x="74" y="391"/>
                    </a:lnTo>
                    <a:lnTo>
                      <a:pt x="72" y="389"/>
                    </a:lnTo>
                    <a:lnTo>
                      <a:pt x="72" y="389"/>
                    </a:lnTo>
                    <a:lnTo>
                      <a:pt x="72" y="386"/>
                    </a:lnTo>
                    <a:lnTo>
                      <a:pt x="73" y="383"/>
                    </a:lnTo>
                    <a:lnTo>
                      <a:pt x="74" y="382"/>
                    </a:lnTo>
                    <a:lnTo>
                      <a:pt x="74" y="382"/>
                    </a:lnTo>
                    <a:lnTo>
                      <a:pt x="75" y="381"/>
                    </a:lnTo>
                    <a:lnTo>
                      <a:pt x="75" y="382"/>
                    </a:lnTo>
                    <a:lnTo>
                      <a:pt x="76" y="384"/>
                    </a:lnTo>
                    <a:lnTo>
                      <a:pt x="76" y="384"/>
                    </a:lnTo>
                    <a:lnTo>
                      <a:pt x="76" y="387"/>
                    </a:lnTo>
                    <a:lnTo>
                      <a:pt x="76" y="387"/>
                    </a:lnTo>
                    <a:lnTo>
                      <a:pt x="77" y="391"/>
                    </a:lnTo>
                    <a:lnTo>
                      <a:pt x="77" y="391"/>
                    </a:lnTo>
                    <a:lnTo>
                      <a:pt x="77" y="392"/>
                    </a:lnTo>
                    <a:lnTo>
                      <a:pt x="76" y="394"/>
                    </a:lnTo>
                    <a:lnTo>
                      <a:pt x="76" y="394"/>
                    </a:lnTo>
                    <a:lnTo>
                      <a:pt x="77" y="395"/>
                    </a:lnTo>
                    <a:lnTo>
                      <a:pt x="78" y="396"/>
                    </a:lnTo>
                    <a:lnTo>
                      <a:pt x="78" y="396"/>
                    </a:lnTo>
                    <a:lnTo>
                      <a:pt x="79" y="396"/>
                    </a:lnTo>
                    <a:lnTo>
                      <a:pt x="80" y="395"/>
                    </a:lnTo>
                    <a:lnTo>
                      <a:pt x="81" y="393"/>
                    </a:lnTo>
                    <a:lnTo>
                      <a:pt x="81" y="393"/>
                    </a:lnTo>
                    <a:lnTo>
                      <a:pt x="83" y="392"/>
                    </a:lnTo>
                    <a:lnTo>
                      <a:pt x="83" y="393"/>
                    </a:lnTo>
                    <a:lnTo>
                      <a:pt x="83" y="393"/>
                    </a:lnTo>
                    <a:lnTo>
                      <a:pt x="84" y="392"/>
                    </a:lnTo>
                    <a:lnTo>
                      <a:pt x="85" y="390"/>
                    </a:lnTo>
                    <a:lnTo>
                      <a:pt x="85" y="390"/>
                    </a:lnTo>
                    <a:lnTo>
                      <a:pt x="86" y="390"/>
                    </a:lnTo>
                    <a:lnTo>
                      <a:pt x="89" y="390"/>
                    </a:lnTo>
                    <a:lnTo>
                      <a:pt x="91" y="391"/>
                    </a:lnTo>
                    <a:lnTo>
                      <a:pt x="91" y="391"/>
                    </a:lnTo>
                    <a:lnTo>
                      <a:pt x="92" y="391"/>
                    </a:lnTo>
                    <a:lnTo>
                      <a:pt x="94" y="390"/>
                    </a:lnTo>
                    <a:lnTo>
                      <a:pt x="94" y="390"/>
                    </a:lnTo>
                    <a:lnTo>
                      <a:pt x="96" y="388"/>
                    </a:lnTo>
                    <a:lnTo>
                      <a:pt x="98" y="387"/>
                    </a:lnTo>
                    <a:lnTo>
                      <a:pt x="98" y="387"/>
                    </a:lnTo>
                    <a:lnTo>
                      <a:pt x="100" y="388"/>
                    </a:lnTo>
                    <a:lnTo>
                      <a:pt x="101" y="389"/>
                    </a:lnTo>
                    <a:lnTo>
                      <a:pt x="101" y="389"/>
                    </a:lnTo>
                    <a:lnTo>
                      <a:pt x="101" y="389"/>
                    </a:lnTo>
                    <a:lnTo>
                      <a:pt x="102" y="388"/>
                    </a:lnTo>
                    <a:lnTo>
                      <a:pt x="102" y="388"/>
                    </a:lnTo>
                    <a:lnTo>
                      <a:pt x="105" y="388"/>
                    </a:lnTo>
                    <a:lnTo>
                      <a:pt x="108" y="388"/>
                    </a:lnTo>
                    <a:lnTo>
                      <a:pt x="108" y="393"/>
                    </a:lnTo>
                    <a:lnTo>
                      <a:pt x="111" y="393"/>
                    </a:lnTo>
                    <a:lnTo>
                      <a:pt x="111" y="388"/>
                    </a:lnTo>
                    <a:lnTo>
                      <a:pt x="112" y="388"/>
                    </a:lnTo>
                    <a:lnTo>
                      <a:pt x="112" y="394"/>
                    </a:lnTo>
                    <a:lnTo>
                      <a:pt x="117" y="394"/>
                    </a:lnTo>
                    <a:lnTo>
                      <a:pt x="117" y="389"/>
                    </a:lnTo>
                    <a:lnTo>
                      <a:pt x="127" y="386"/>
                    </a:lnTo>
                    <a:lnTo>
                      <a:pt x="127" y="390"/>
                    </a:lnTo>
                    <a:lnTo>
                      <a:pt x="133" y="388"/>
                    </a:lnTo>
                    <a:lnTo>
                      <a:pt x="133" y="386"/>
                    </a:lnTo>
                    <a:lnTo>
                      <a:pt x="131" y="386"/>
                    </a:lnTo>
                    <a:lnTo>
                      <a:pt x="131" y="384"/>
                    </a:lnTo>
                    <a:lnTo>
                      <a:pt x="140" y="384"/>
                    </a:lnTo>
                    <a:lnTo>
                      <a:pt x="140" y="386"/>
                    </a:lnTo>
                    <a:lnTo>
                      <a:pt x="135" y="386"/>
                    </a:lnTo>
                    <a:lnTo>
                      <a:pt x="135" y="390"/>
                    </a:lnTo>
                    <a:lnTo>
                      <a:pt x="140" y="390"/>
                    </a:lnTo>
                    <a:lnTo>
                      <a:pt x="143" y="384"/>
                    </a:lnTo>
                    <a:lnTo>
                      <a:pt x="143" y="390"/>
                    </a:lnTo>
                    <a:lnTo>
                      <a:pt x="145" y="390"/>
                    </a:lnTo>
                    <a:lnTo>
                      <a:pt x="148" y="385"/>
                    </a:lnTo>
                    <a:lnTo>
                      <a:pt x="150" y="383"/>
                    </a:lnTo>
                    <a:lnTo>
                      <a:pt x="153" y="383"/>
                    </a:lnTo>
                    <a:lnTo>
                      <a:pt x="149" y="386"/>
                    </a:lnTo>
                    <a:lnTo>
                      <a:pt x="149" y="389"/>
                    </a:lnTo>
                    <a:lnTo>
                      <a:pt x="155" y="389"/>
                    </a:lnTo>
                    <a:lnTo>
                      <a:pt x="155" y="393"/>
                    </a:lnTo>
                    <a:lnTo>
                      <a:pt x="159" y="393"/>
                    </a:lnTo>
                    <a:lnTo>
                      <a:pt x="159" y="386"/>
                    </a:lnTo>
                    <a:lnTo>
                      <a:pt x="163" y="386"/>
                    </a:lnTo>
                    <a:lnTo>
                      <a:pt x="169" y="390"/>
                    </a:lnTo>
                    <a:lnTo>
                      <a:pt x="178" y="390"/>
                    </a:lnTo>
                    <a:lnTo>
                      <a:pt x="178" y="398"/>
                    </a:lnTo>
                    <a:lnTo>
                      <a:pt x="180" y="398"/>
                    </a:lnTo>
                    <a:lnTo>
                      <a:pt x="186" y="392"/>
                    </a:lnTo>
                    <a:lnTo>
                      <a:pt x="189" y="392"/>
                    </a:lnTo>
                    <a:lnTo>
                      <a:pt x="189" y="393"/>
                    </a:lnTo>
                    <a:lnTo>
                      <a:pt x="186" y="393"/>
                    </a:lnTo>
                    <a:lnTo>
                      <a:pt x="182" y="399"/>
                    </a:lnTo>
                    <a:lnTo>
                      <a:pt x="192" y="405"/>
                    </a:lnTo>
                    <a:lnTo>
                      <a:pt x="195" y="405"/>
                    </a:lnTo>
                    <a:lnTo>
                      <a:pt x="195" y="398"/>
                    </a:lnTo>
                    <a:lnTo>
                      <a:pt x="196" y="398"/>
                    </a:lnTo>
                    <a:lnTo>
                      <a:pt x="196" y="412"/>
                    </a:lnTo>
                    <a:lnTo>
                      <a:pt x="201" y="417"/>
                    </a:lnTo>
                    <a:lnTo>
                      <a:pt x="208" y="417"/>
                    </a:lnTo>
                    <a:lnTo>
                      <a:pt x="208" y="407"/>
                    </a:lnTo>
                    <a:lnTo>
                      <a:pt x="209" y="407"/>
                    </a:lnTo>
                    <a:lnTo>
                      <a:pt x="209" y="421"/>
                    </a:lnTo>
                    <a:lnTo>
                      <a:pt x="212" y="421"/>
                    </a:lnTo>
                    <a:lnTo>
                      <a:pt x="216" y="417"/>
                    </a:lnTo>
                    <a:lnTo>
                      <a:pt x="216" y="417"/>
                    </a:lnTo>
                    <a:lnTo>
                      <a:pt x="224" y="423"/>
                    </a:lnTo>
                    <a:lnTo>
                      <a:pt x="224" y="423"/>
                    </a:lnTo>
                    <a:lnTo>
                      <a:pt x="230" y="429"/>
                    </a:lnTo>
                    <a:lnTo>
                      <a:pt x="230" y="429"/>
                    </a:lnTo>
                    <a:lnTo>
                      <a:pt x="231" y="430"/>
                    </a:lnTo>
                    <a:lnTo>
                      <a:pt x="233" y="430"/>
                    </a:lnTo>
                    <a:lnTo>
                      <a:pt x="237" y="431"/>
                    </a:lnTo>
                    <a:lnTo>
                      <a:pt x="237" y="431"/>
                    </a:lnTo>
                    <a:lnTo>
                      <a:pt x="238" y="431"/>
                    </a:lnTo>
                    <a:lnTo>
                      <a:pt x="240" y="432"/>
                    </a:lnTo>
                    <a:lnTo>
                      <a:pt x="242" y="435"/>
                    </a:lnTo>
                    <a:lnTo>
                      <a:pt x="242" y="435"/>
                    </a:lnTo>
                    <a:lnTo>
                      <a:pt x="246" y="438"/>
                    </a:lnTo>
                    <a:lnTo>
                      <a:pt x="251" y="442"/>
                    </a:lnTo>
                    <a:lnTo>
                      <a:pt x="251" y="442"/>
                    </a:lnTo>
                    <a:lnTo>
                      <a:pt x="253" y="443"/>
                    </a:lnTo>
                    <a:lnTo>
                      <a:pt x="257" y="443"/>
                    </a:lnTo>
                    <a:lnTo>
                      <a:pt x="257" y="443"/>
                    </a:lnTo>
                    <a:lnTo>
                      <a:pt x="258" y="444"/>
                    </a:lnTo>
                    <a:lnTo>
                      <a:pt x="260" y="444"/>
                    </a:lnTo>
                    <a:lnTo>
                      <a:pt x="263" y="447"/>
                    </a:lnTo>
                    <a:lnTo>
                      <a:pt x="263" y="447"/>
                    </a:lnTo>
                    <a:lnTo>
                      <a:pt x="268" y="449"/>
                    </a:lnTo>
                    <a:lnTo>
                      <a:pt x="270" y="449"/>
                    </a:lnTo>
                    <a:lnTo>
                      <a:pt x="270" y="449"/>
                    </a:lnTo>
                    <a:lnTo>
                      <a:pt x="273" y="451"/>
                    </a:lnTo>
                    <a:lnTo>
                      <a:pt x="278" y="452"/>
                    </a:lnTo>
                    <a:lnTo>
                      <a:pt x="278" y="452"/>
                    </a:lnTo>
                    <a:lnTo>
                      <a:pt x="284" y="452"/>
                    </a:lnTo>
                    <a:lnTo>
                      <a:pt x="289" y="452"/>
                    </a:lnTo>
                    <a:lnTo>
                      <a:pt x="289" y="452"/>
                    </a:lnTo>
                    <a:lnTo>
                      <a:pt x="294" y="451"/>
                    </a:lnTo>
                    <a:lnTo>
                      <a:pt x="300" y="449"/>
                    </a:lnTo>
                    <a:lnTo>
                      <a:pt x="300" y="449"/>
                    </a:lnTo>
                    <a:lnTo>
                      <a:pt x="305" y="447"/>
                    </a:lnTo>
                    <a:lnTo>
                      <a:pt x="307" y="447"/>
                    </a:lnTo>
                    <a:lnTo>
                      <a:pt x="307" y="447"/>
                    </a:lnTo>
                    <a:lnTo>
                      <a:pt x="310" y="447"/>
                    </a:lnTo>
                    <a:lnTo>
                      <a:pt x="310" y="447"/>
                    </a:lnTo>
                    <a:lnTo>
                      <a:pt x="311" y="446"/>
                    </a:lnTo>
                    <a:lnTo>
                      <a:pt x="313" y="445"/>
                    </a:lnTo>
                    <a:lnTo>
                      <a:pt x="313" y="445"/>
                    </a:lnTo>
                    <a:lnTo>
                      <a:pt x="315" y="444"/>
                    </a:lnTo>
                    <a:lnTo>
                      <a:pt x="315" y="444"/>
                    </a:lnTo>
                    <a:lnTo>
                      <a:pt x="318" y="444"/>
                    </a:lnTo>
                    <a:lnTo>
                      <a:pt x="319" y="443"/>
                    </a:lnTo>
                    <a:lnTo>
                      <a:pt x="319" y="442"/>
                    </a:lnTo>
                    <a:lnTo>
                      <a:pt x="319" y="442"/>
                    </a:lnTo>
                    <a:lnTo>
                      <a:pt x="320" y="440"/>
                    </a:lnTo>
                    <a:lnTo>
                      <a:pt x="320" y="442"/>
                    </a:lnTo>
                    <a:lnTo>
                      <a:pt x="320" y="443"/>
                    </a:lnTo>
                    <a:lnTo>
                      <a:pt x="320" y="443"/>
                    </a:lnTo>
                    <a:lnTo>
                      <a:pt x="321" y="444"/>
                    </a:lnTo>
                    <a:lnTo>
                      <a:pt x="322" y="444"/>
                    </a:lnTo>
                    <a:lnTo>
                      <a:pt x="322" y="444"/>
                    </a:lnTo>
                    <a:lnTo>
                      <a:pt x="323" y="443"/>
                    </a:lnTo>
                    <a:lnTo>
                      <a:pt x="322" y="443"/>
                    </a:lnTo>
                    <a:lnTo>
                      <a:pt x="322" y="443"/>
                    </a:lnTo>
                    <a:lnTo>
                      <a:pt x="322" y="442"/>
                    </a:lnTo>
                    <a:lnTo>
                      <a:pt x="322" y="442"/>
                    </a:lnTo>
                    <a:lnTo>
                      <a:pt x="324" y="440"/>
                    </a:lnTo>
                    <a:lnTo>
                      <a:pt x="324" y="440"/>
                    </a:lnTo>
                    <a:lnTo>
                      <a:pt x="326" y="440"/>
                    </a:lnTo>
                    <a:lnTo>
                      <a:pt x="328" y="442"/>
                    </a:lnTo>
                    <a:lnTo>
                      <a:pt x="328" y="442"/>
                    </a:lnTo>
                    <a:lnTo>
                      <a:pt x="329" y="440"/>
                    </a:lnTo>
                    <a:lnTo>
                      <a:pt x="329" y="440"/>
                    </a:lnTo>
                    <a:lnTo>
                      <a:pt x="330" y="438"/>
                    </a:lnTo>
                    <a:lnTo>
                      <a:pt x="330" y="438"/>
                    </a:lnTo>
                    <a:lnTo>
                      <a:pt x="329" y="438"/>
                    </a:lnTo>
                    <a:lnTo>
                      <a:pt x="329" y="437"/>
                    </a:lnTo>
                    <a:lnTo>
                      <a:pt x="329" y="436"/>
                    </a:lnTo>
                    <a:lnTo>
                      <a:pt x="329" y="436"/>
                    </a:lnTo>
                    <a:lnTo>
                      <a:pt x="330" y="435"/>
                    </a:lnTo>
                    <a:lnTo>
                      <a:pt x="331" y="434"/>
                    </a:lnTo>
                    <a:lnTo>
                      <a:pt x="331" y="433"/>
                    </a:lnTo>
                    <a:lnTo>
                      <a:pt x="331" y="433"/>
                    </a:lnTo>
                    <a:lnTo>
                      <a:pt x="330" y="432"/>
                    </a:lnTo>
                    <a:lnTo>
                      <a:pt x="330" y="431"/>
                    </a:lnTo>
                    <a:lnTo>
                      <a:pt x="330" y="431"/>
                    </a:lnTo>
                    <a:lnTo>
                      <a:pt x="338" y="426"/>
                    </a:lnTo>
                    <a:lnTo>
                      <a:pt x="338" y="426"/>
                    </a:lnTo>
                    <a:lnTo>
                      <a:pt x="346" y="421"/>
                    </a:lnTo>
                    <a:lnTo>
                      <a:pt x="346" y="421"/>
                    </a:lnTo>
                    <a:lnTo>
                      <a:pt x="357" y="419"/>
                    </a:lnTo>
                    <a:lnTo>
                      <a:pt x="357" y="419"/>
                    </a:lnTo>
                    <a:lnTo>
                      <a:pt x="378" y="416"/>
                    </a:lnTo>
                    <a:lnTo>
                      <a:pt x="385" y="416"/>
                    </a:lnTo>
                    <a:lnTo>
                      <a:pt x="385" y="418"/>
                    </a:lnTo>
                    <a:lnTo>
                      <a:pt x="387" y="418"/>
                    </a:lnTo>
                    <a:lnTo>
                      <a:pt x="387" y="422"/>
                    </a:lnTo>
                    <a:lnTo>
                      <a:pt x="389" y="424"/>
                    </a:lnTo>
                    <a:lnTo>
                      <a:pt x="401" y="424"/>
                    </a:lnTo>
                    <a:lnTo>
                      <a:pt x="400" y="426"/>
                    </a:lnTo>
                    <a:lnTo>
                      <a:pt x="395" y="427"/>
                    </a:lnTo>
                    <a:lnTo>
                      <a:pt x="395" y="425"/>
                    </a:lnTo>
                    <a:lnTo>
                      <a:pt x="392" y="428"/>
                    </a:lnTo>
                    <a:lnTo>
                      <a:pt x="392" y="429"/>
                    </a:lnTo>
                    <a:lnTo>
                      <a:pt x="401" y="429"/>
                    </a:lnTo>
                    <a:lnTo>
                      <a:pt x="401" y="429"/>
                    </a:lnTo>
                    <a:lnTo>
                      <a:pt x="404" y="425"/>
                    </a:lnTo>
                    <a:lnTo>
                      <a:pt x="404" y="425"/>
                    </a:lnTo>
                    <a:lnTo>
                      <a:pt x="405" y="425"/>
                    </a:lnTo>
                    <a:lnTo>
                      <a:pt x="405" y="425"/>
                    </a:lnTo>
                    <a:lnTo>
                      <a:pt x="405" y="425"/>
                    </a:lnTo>
                    <a:lnTo>
                      <a:pt x="409" y="421"/>
                    </a:lnTo>
                    <a:lnTo>
                      <a:pt x="413" y="417"/>
                    </a:lnTo>
                    <a:lnTo>
                      <a:pt x="419" y="413"/>
                    </a:lnTo>
                    <a:lnTo>
                      <a:pt x="419" y="413"/>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59" name="四角形 364">
                <a:extLst>
                  <a:ext uri="{FF2B5EF4-FFF2-40B4-BE49-F238E27FC236}">
                    <a16:creationId xmlns:a16="http://schemas.microsoft.com/office/drawing/2014/main" id="{00000000-0008-0000-0000-0000F4050000}"/>
                  </a:ext>
                </a:extLst>
              </p:cNvPr>
              <p:cNvSpPr>
                <a:spLocks noChangeArrowheads="1"/>
              </p:cNvSpPr>
              <p:nvPr/>
            </p:nvSpPr>
            <p:spPr bwMode="auto">
              <a:xfrm>
                <a:off x="286" y="697"/>
                <a:ext cx="1" cy="1"/>
              </a:xfrm>
              <a:prstGeom prst="rect">
                <a:avLst/>
              </a:prstGeom>
              <a:solidFill>
                <a:srgbClr val="FFFFFF"/>
              </a:solidFill>
              <a:ln w="0">
                <a:solidFill>
                  <a:srgbClr val="231815"/>
                </a:solidFill>
                <a:prstDash val="solid"/>
                <a:miter lim="800000"/>
                <a:headEnd/>
                <a:tailEnd/>
              </a:ln>
            </p:spPr>
            <p:txBody>
              <a:bodyPr/>
              <a:lstStyle/>
              <a:p>
                <a:endParaRPr lang="ja-JP" altLang="en-US"/>
              </a:p>
            </p:txBody>
          </p:sp>
          <p:sp>
            <p:nvSpPr>
              <p:cNvPr id="160" name="フリーフォーム 159">
                <a:extLst>
                  <a:ext uri="{FF2B5EF4-FFF2-40B4-BE49-F238E27FC236}">
                    <a16:creationId xmlns:a16="http://schemas.microsoft.com/office/drawing/2014/main" id="{00000000-0008-0000-0000-0000F5050000}"/>
                  </a:ext>
                </a:extLst>
              </p:cNvPr>
              <p:cNvSpPr>
                <a:spLocks/>
              </p:cNvSpPr>
              <p:nvPr/>
            </p:nvSpPr>
            <p:spPr bwMode="auto">
              <a:xfrm>
                <a:off x="275" y="697"/>
                <a:ext cx="25" cy="37"/>
              </a:xfrm>
              <a:custGeom>
                <a:avLst/>
                <a:gdLst>
                  <a:gd name="T0" fmla="*/ 215 w 230"/>
                  <a:gd name="T1" fmla="*/ 88 h 335"/>
                  <a:gd name="T2" fmla="*/ 210 w 230"/>
                  <a:gd name="T3" fmla="*/ 67 h 335"/>
                  <a:gd name="T4" fmla="*/ 197 w 230"/>
                  <a:gd name="T5" fmla="*/ 53 h 335"/>
                  <a:gd name="T6" fmla="*/ 185 w 230"/>
                  <a:gd name="T7" fmla="*/ 46 h 335"/>
                  <a:gd name="T8" fmla="*/ 180 w 230"/>
                  <a:gd name="T9" fmla="*/ 35 h 335"/>
                  <a:gd name="T10" fmla="*/ 169 w 230"/>
                  <a:gd name="T11" fmla="*/ 34 h 335"/>
                  <a:gd name="T12" fmla="*/ 166 w 230"/>
                  <a:gd name="T13" fmla="*/ 47 h 335"/>
                  <a:gd name="T14" fmla="*/ 174 w 230"/>
                  <a:gd name="T15" fmla="*/ 55 h 335"/>
                  <a:gd name="T16" fmla="*/ 160 w 230"/>
                  <a:gd name="T17" fmla="*/ 57 h 335"/>
                  <a:gd name="T18" fmla="*/ 150 w 230"/>
                  <a:gd name="T19" fmla="*/ 46 h 335"/>
                  <a:gd name="T20" fmla="*/ 140 w 230"/>
                  <a:gd name="T21" fmla="*/ 34 h 335"/>
                  <a:gd name="T22" fmla="*/ 128 w 230"/>
                  <a:gd name="T23" fmla="*/ 20 h 335"/>
                  <a:gd name="T24" fmla="*/ 113 w 230"/>
                  <a:gd name="T25" fmla="*/ 19 h 335"/>
                  <a:gd name="T26" fmla="*/ 99 w 230"/>
                  <a:gd name="T27" fmla="*/ 0 h 335"/>
                  <a:gd name="T28" fmla="*/ 91 w 230"/>
                  <a:gd name="T29" fmla="*/ 1 h 335"/>
                  <a:gd name="T30" fmla="*/ 93 w 230"/>
                  <a:gd name="T31" fmla="*/ 9 h 335"/>
                  <a:gd name="T32" fmla="*/ 94 w 230"/>
                  <a:gd name="T33" fmla="*/ 26 h 335"/>
                  <a:gd name="T34" fmla="*/ 101 w 230"/>
                  <a:gd name="T35" fmla="*/ 42 h 335"/>
                  <a:gd name="T36" fmla="*/ 106 w 230"/>
                  <a:gd name="T37" fmla="*/ 48 h 335"/>
                  <a:gd name="T38" fmla="*/ 121 w 230"/>
                  <a:gd name="T39" fmla="*/ 50 h 335"/>
                  <a:gd name="T40" fmla="*/ 134 w 230"/>
                  <a:gd name="T41" fmla="*/ 54 h 335"/>
                  <a:gd name="T42" fmla="*/ 118 w 230"/>
                  <a:gd name="T43" fmla="*/ 60 h 335"/>
                  <a:gd name="T44" fmla="*/ 126 w 230"/>
                  <a:gd name="T45" fmla="*/ 66 h 335"/>
                  <a:gd name="T46" fmla="*/ 116 w 230"/>
                  <a:gd name="T47" fmla="*/ 85 h 335"/>
                  <a:gd name="T48" fmla="*/ 113 w 230"/>
                  <a:gd name="T49" fmla="*/ 102 h 335"/>
                  <a:gd name="T50" fmla="*/ 124 w 230"/>
                  <a:gd name="T51" fmla="*/ 121 h 335"/>
                  <a:gd name="T52" fmla="*/ 124 w 230"/>
                  <a:gd name="T53" fmla="*/ 139 h 335"/>
                  <a:gd name="T54" fmla="*/ 108 w 230"/>
                  <a:gd name="T55" fmla="*/ 156 h 335"/>
                  <a:gd name="T56" fmla="*/ 117 w 230"/>
                  <a:gd name="T57" fmla="*/ 168 h 335"/>
                  <a:gd name="T58" fmla="*/ 119 w 230"/>
                  <a:gd name="T59" fmla="*/ 187 h 335"/>
                  <a:gd name="T60" fmla="*/ 119 w 230"/>
                  <a:gd name="T61" fmla="*/ 193 h 335"/>
                  <a:gd name="T62" fmla="*/ 126 w 230"/>
                  <a:gd name="T63" fmla="*/ 205 h 335"/>
                  <a:gd name="T64" fmla="*/ 107 w 230"/>
                  <a:gd name="T65" fmla="*/ 195 h 335"/>
                  <a:gd name="T66" fmla="*/ 108 w 230"/>
                  <a:gd name="T67" fmla="*/ 219 h 335"/>
                  <a:gd name="T68" fmla="*/ 96 w 230"/>
                  <a:gd name="T69" fmla="*/ 248 h 335"/>
                  <a:gd name="T70" fmla="*/ 82 w 230"/>
                  <a:gd name="T71" fmla="*/ 263 h 335"/>
                  <a:gd name="T72" fmla="*/ 70 w 230"/>
                  <a:gd name="T73" fmla="*/ 274 h 335"/>
                  <a:gd name="T74" fmla="*/ 58 w 230"/>
                  <a:gd name="T75" fmla="*/ 288 h 335"/>
                  <a:gd name="T76" fmla="*/ 29 w 230"/>
                  <a:gd name="T77" fmla="*/ 307 h 335"/>
                  <a:gd name="T78" fmla="*/ 19 w 230"/>
                  <a:gd name="T79" fmla="*/ 313 h 335"/>
                  <a:gd name="T80" fmla="*/ 11 w 230"/>
                  <a:gd name="T81" fmla="*/ 311 h 335"/>
                  <a:gd name="T82" fmla="*/ 3 w 230"/>
                  <a:gd name="T83" fmla="*/ 319 h 335"/>
                  <a:gd name="T84" fmla="*/ 4 w 230"/>
                  <a:gd name="T85" fmla="*/ 331 h 335"/>
                  <a:gd name="T86" fmla="*/ 30 w 230"/>
                  <a:gd name="T87" fmla="*/ 331 h 335"/>
                  <a:gd name="T88" fmla="*/ 38 w 230"/>
                  <a:gd name="T89" fmla="*/ 322 h 335"/>
                  <a:gd name="T90" fmla="*/ 51 w 230"/>
                  <a:gd name="T91" fmla="*/ 319 h 335"/>
                  <a:gd name="T92" fmla="*/ 68 w 230"/>
                  <a:gd name="T93" fmla="*/ 315 h 335"/>
                  <a:gd name="T94" fmla="*/ 73 w 230"/>
                  <a:gd name="T95" fmla="*/ 317 h 335"/>
                  <a:gd name="T96" fmla="*/ 92 w 230"/>
                  <a:gd name="T97" fmla="*/ 310 h 335"/>
                  <a:gd name="T98" fmla="*/ 113 w 230"/>
                  <a:gd name="T99" fmla="*/ 305 h 335"/>
                  <a:gd name="T100" fmla="*/ 130 w 230"/>
                  <a:gd name="T101" fmla="*/ 302 h 335"/>
                  <a:gd name="T102" fmla="*/ 144 w 230"/>
                  <a:gd name="T103" fmla="*/ 302 h 335"/>
                  <a:gd name="T104" fmla="*/ 154 w 230"/>
                  <a:gd name="T105" fmla="*/ 301 h 335"/>
                  <a:gd name="T106" fmla="*/ 173 w 230"/>
                  <a:gd name="T107" fmla="*/ 290 h 335"/>
                  <a:gd name="T108" fmla="*/ 197 w 230"/>
                  <a:gd name="T109" fmla="*/ 286 h 335"/>
                  <a:gd name="T110" fmla="*/ 206 w 230"/>
                  <a:gd name="T111" fmla="*/ 277 h 335"/>
                  <a:gd name="T112" fmla="*/ 206 w 230"/>
                  <a:gd name="T113" fmla="*/ 242 h 335"/>
                  <a:gd name="T114" fmla="*/ 202 w 230"/>
                  <a:gd name="T115" fmla="*/ 208 h 335"/>
                  <a:gd name="T116" fmla="*/ 199 w 230"/>
                  <a:gd name="T117" fmla="*/ 191 h 335"/>
                  <a:gd name="T118" fmla="*/ 206 w 230"/>
                  <a:gd name="T119" fmla="*/ 156 h 335"/>
                  <a:gd name="T120" fmla="*/ 214 w 230"/>
                  <a:gd name="T121" fmla="*/ 139 h 335"/>
                  <a:gd name="T122" fmla="*/ 217 w 230"/>
                  <a:gd name="T123" fmla="*/ 119 h 335"/>
                  <a:gd name="T124" fmla="*/ 228 w 230"/>
                  <a:gd name="T125" fmla="*/ 11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335">
                    <a:moveTo>
                      <a:pt x="229" y="105"/>
                    </a:moveTo>
                    <a:lnTo>
                      <a:pt x="229" y="105"/>
                    </a:lnTo>
                    <a:lnTo>
                      <a:pt x="227" y="102"/>
                    </a:lnTo>
                    <a:lnTo>
                      <a:pt x="224" y="98"/>
                    </a:lnTo>
                    <a:lnTo>
                      <a:pt x="221" y="95"/>
                    </a:lnTo>
                    <a:lnTo>
                      <a:pt x="219" y="93"/>
                    </a:lnTo>
                    <a:lnTo>
                      <a:pt x="219" y="93"/>
                    </a:lnTo>
                    <a:lnTo>
                      <a:pt x="217" y="90"/>
                    </a:lnTo>
                    <a:lnTo>
                      <a:pt x="215" y="88"/>
                    </a:lnTo>
                    <a:lnTo>
                      <a:pt x="211" y="86"/>
                    </a:lnTo>
                    <a:lnTo>
                      <a:pt x="211" y="86"/>
                    </a:lnTo>
                    <a:lnTo>
                      <a:pt x="209" y="84"/>
                    </a:lnTo>
                    <a:lnTo>
                      <a:pt x="208" y="81"/>
                    </a:lnTo>
                    <a:lnTo>
                      <a:pt x="206" y="74"/>
                    </a:lnTo>
                    <a:lnTo>
                      <a:pt x="206" y="74"/>
                    </a:lnTo>
                    <a:lnTo>
                      <a:pt x="208" y="71"/>
                    </a:lnTo>
                    <a:lnTo>
                      <a:pt x="209" y="69"/>
                    </a:lnTo>
                    <a:lnTo>
                      <a:pt x="210" y="67"/>
                    </a:lnTo>
                    <a:lnTo>
                      <a:pt x="209" y="65"/>
                    </a:lnTo>
                    <a:lnTo>
                      <a:pt x="209" y="65"/>
                    </a:lnTo>
                    <a:lnTo>
                      <a:pt x="203" y="62"/>
                    </a:lnTo>
                    <a:lnTo>
                      <a:pt x="200" y="60"/>
                    </a:lnTo>
                    <a:lnTo>
                      <a:pt x="200" y="59"/>
                    </a:lnTo>
                    <a:lnTo>
                      <a:pt x="200" y="59"/>
                    </a:lnTo>
                    <a:lnTo>
                      <a:pt x="200" y="56"/>
                    </a:lnTo>
                    <a:lnTo>
                      <a:pt x="199" y="54"/>
                    </a:lnTo>
                    <a:lnTo>
                      <a:pt x="197" y="53"/>
                    </a:lnTo>
                    <a:lnTo>
                      <a:pt x="197" y="53"/>
                    </a:lnTo>
                    <a:lnTo>
                      <a:pt x="193" y="52"/>
                    </a:lnTo>
                    <a:lnTo>
                      <a:pt x="188" y="52"/>
                    </a:lnTo>
                    <a:lnTo>
                      <a:pt x="184" y="51"/>
                    </a:lnTo>
                    <a:lnTo>
                      <a:pt x="182" y="51"/>
                    </a:lnTo>
                    <a:lnTo>
                      <a:pt x="182" y="51"/>
                    </a:lnTo>
                    <a:lnTo>
                      <a:pt x="182" y="50"/>
                    </a:lnTo>
                    <a:lnTo>
                      <a:pt x="184" y="48"/>
                    </a:lnTo>
                    <a:lnTo>
                      <a:pt x="185" y="46"/>
                    </a:lnTo>
                    <a:lnTo>
                      <a:pt x="186" y="43"/>
                    </a:lnTo>
                    <a:lnTo>
                      <a:pt x="186" y="43"/>
                    </a:lnTo>
                    <a:lnTo>
                      <a:pt x="187" y="37"/>
                    </a:lnTo>
                    <a:lnTo>
                      <a:pt x="187" y="34"/>
                    </a:lnTo>
                    <a:lnTo>
                      <a:pt x="186" y="34"/>
                    </a:lnTo>
                    <a:lnTo>
                      <a:pt x="185" y="34"/>
                    </a:lnTo>
                    <a:lnTo>
                      <a:pt x="185" y="34"/>
                    </a:lnTo>
                    <a:lnTo>
                      <a:pt x="181" y="35"/>
                    </a:lnTo>
                    <a:lnTo>
                      <a:pt x="180" y="35"/>
                    </a:lnTo>
                    <a:lnTo>
                      <a:pt x="178" y="35"/>
                    </a:lnTo>
                    <a:lnTo>
                      <a:pt x="178" y="35"/>
                    </a:lnTo>
                    <a:lnTo>
                      <a:pt x="177" y="33"/>
                    </a:lnTo>
                    <a:lnTo>
                      <a:pt x="174" y="32"/>
                    </a:lnTo>
                    <a:lnTo>
                      <a:pt x="174" y="32"/>
                    </a:lnTo>
                    <a:lnTo>
                      <a:pt x="171" y="32"/>
                    </a:lnTo>
                    <a:lnTo>
                      <a:pt x="169" y="33"/>
                    </a:lnTo>
                    <a:lnTo>
                      <a:pt x="169" y="34"/>
                    </a:lnTo>
                    <a:lnTo>
                      <a:pt x="169" y="34"/>
                    </a:lnTo>
                    <a:lnTo>
                      <a:pt x="172" y="38"/>
                    </a:lnTo>
                    <a:lnTo>
                      <a:pt x="173" y="39"/>
                    </a:lnTo>
                    <a:lnTo>
                      <a:pt x="172" y="39"/>
                    </a:lnTo>
                    <a:lnTo>
                      <a:pt x="172" y="39"/>
                    </a:lnTo>
                    <a:lnTo>
                      <a:pt x="168" y="42"/>
                    </a:lnTo>
                    <a:lnTo>
                      <a:pt x="166" y="44"/>
                    </a:lnTo>
                    <a:lnTo>
                      <a:pt x="166" y="46"/>
                    </a:lnTo>
                    <a:lnTo>
                      <a:pt x="166" y="47"/>
                    </a:lnTo>
                    <a:lnTo>
                      <a:pt x="166" y="47"/>
                    </a:lnTo>
                    <a:lnTo>
                      <a:pt x="167" y="48"/>
                    </a:lnTo>
                    <a:lnTo>
                      <a:pt x="168" y="49"/>
                    </a:lnTo>
                    <a:lnTo>
                      <a:pt x="170" y="48"/>
                    </a:lnTo>
                    <a:lnTo>
                      <a:pt x="172" y="48"/>
                    </a:lnTo>
                    <a:lnTo>
                      <a:pt x="173" y="48"/>
                    </a:lnTo>
                    <a:lnTo>
                      <a:pt x="173" y="49"/>
                    </a:lnTo>
                    <a:lnTo>
                      <a:pt x="173" y="49"/>
                    </a:lnTo>
                    <a:lnTo>
                      <a:pt x="174" y="53"/>
                    </a:lnTo>
                    <a:lnTo>
                      <a:pt x="174" y="55"/>
                    </a:lnTo>
                    <a:lnTo>
                      <a:pt x="173" y="56"/>
                    </a:lnTo>
                    <a:lnTo>
                      <a:pt x="173" y="56"/>
                    </a:lnTo>
                    <a:lnTo>
                      <a:pt x="172" y="58"/>
                    </a:lnTo>
                    <a:lnTo>
                      <a:pt x="170" y="58"/>
                    </a:lnTo>
                    <a:lnTo>
                      <a:pt x="169" y="58"/>
                    </a:lnTo>
                    <a:lnTo>
                      <a:pt x="169" y="58"/>
                    </a:lnTo>
                    <a:lnTo>
                      <a:pt x="164" y="58"/>
                    </a:lnTo>
                    <a:lnTo>
                      <a:pt x="161" y="58"/>
                    </a:lnTo>
                    <a:lnTo>
                      <a:pt x="160" y="57"/>
                    </a:lnTo>
                    <a:lnTo>
                      <a:pt x="160" y="57"/>
                    </a:lnTo>
                    <a:lnTo>
                      <a:pt x="158" y="55"/>
                    </a:lnTo>
                    <a:lnTo>
                      <a:pt x="155" y="53"/>
                    </a:lnTo>
                    <a:lnTo>
                      <a:pt x="155" y="53"/>
                    </a:lnTo>
                    <a:lnTo>
                      <a:pt x="153" y="51"/>
                    </a:lnTo>
                    <a:lnTo>
                      <a:pt x="152" y="49"/>
                    </a:lnTo>
                    <a:lnTo>
                      <a:pt x="152" y="49"/>
                    </a:lnTo>
                    <a:lnTo>
                      <a:pt x="151" y="47"/>
                    </a:lnTo>
                    <a:lnTo>
                      <a:pt x="150" y="46"/>
                    </a:lnTo>
                    <a:lnTo>
                      <a:pt x="147" y="46"/>
                    </a:lnTo>
                    <a:lnTo>
                      <a:pt x="147" y="46"/>
                    </a:lnTo>
                    <a:lnTo>
                      <a:pt x="144" y="47"/>
                    </a:lnTo>
                    <a:lnTo>
                      <a:pt x="141" y="47"/>
                    </a:lnTo>
                    <a:lnTo>
                      <a:pt x="140" y="46"/>
                    </a:lnTo>
                    <a:lnTo>
                      <a:pt x="140" y="46"/>
                    </a:lnTo>
                    <a:lnTo>
                      <a:pt x="139" y="42"/>
                    </a:lnTo>
                    <a:lnTo>
                      <a:pt x="139" y="40"/>
                    </a:lnTo>
                    <a:lnTo>
                      <a:pt x="140" y="34"/>
                    </a:lnTo>
                    <a:lnTo>
                      <a:pt x="140" y="34"/>
                    </a:lnTo>
                    <a:lnTo>
                      <a:pt x="141" y="32"/>
                    </a:lnTo>
                    <a:lnTo>
                      <a:pt x="142" y="29"/>
                    </a:lnTo>
                    <a:lnTo>
                      <a:pt x="142" y="27"/>
                    </a:lnTo>
                    <a:lnTo>
                      <a:pt x="142" y="26"/>
                    </a:lnTo>
                    <a:lnTo>
                      <a:pt x="142" y="26"/>
                    </a:lnTo>
                    <a:lnTo>
                      <a:pt x="136" y="23"/>
                    </a:lnTo>
                    <a:lnTo>
                      <a:pt x="128" y="20"/>
                    </a:lnTo>
                    <a:lnTo>
                      <a:pt x="128" y="20"/>
                    </a:lnTo>
                    <a:lnTo>
                      <a:pt x="125" y="19"/>
                    </a:lnTo>
                    <a:lnTo>
                      <a:pt x="123" y="20"/>
                    </a:lnTo>
                    <a:lnTo>
                      <a:pt x="121" y="20"/>
                    </a:lnTo>
                    <a:lnTo>
                      <a:pt x="119" y="20"/>
                    </a:lnTo>
                    <a:lnTo>
                      <a:pt x="119" y="20"/>
                    </a:lnTo>
                    <a:lnTo>
                      <a:pt x="115" y="18"/>
                    </a:lnTo>
                    <a:lnTo>
                      <a:pt x="114" y="17"/>
                    </a:lnTo>
                    <a:lnTo>
                      <a:pt x="114" y="17"/>
                    </a:lnTo>
                    <a:lnTo>
                      <a:pt x="113" y="19"/>
                    </a:lnTo>
                    <a:lnTo>
                      <a:pt x="110" y="20"/>
                    </a:lnTo>
                    <a:lnTo>
                      <a:pt x="108" y="18"/>
                    </a:lnTo>
                    <a:lnTo>
                      <a:pt x="108" y="18"/>
                    </a:lnTo>
                    <a:lnTo>
                      <a:pt x="106" y="15"/>
                    </a:lnTo>
                    <a:lnTo>
                      <a:pt x="105" y="12"/>
                    </a:lnTo>
                    <a:lnTo>
                      <a:pt x="104" y="7"/>
                    </a:lnTo>
                    <a:lnTo>
                      <a:pt x="104" y="7"/>
                    </a:lnTo>
                    <a:lnTo>
                      <a:pt x="102" y="3"/>
                    </a:lnTo>
                    <a:lnTo>
                      <a:pt x="99" y="0"/>
                    </a:lnTo>
                    <a:lnTo>
                      <a:pt x="99" y="0"/>
                    </a:lnTo>
                    <a:lnTo>
                      <a:pt x="99" y="0"/>
                    </a:lnTo>
                    <a:lnTo>
                      <a:pt x="98" y="1"/>
                    </a:lnTo>
                    <a:lnTo>
                      <a:pt x="98" y="1"/>
                    </a:lnTo>
                    <a:lnTo>
                      <a:pt x="96" y="1"/>
                    </a:lnTo>
                    <a:lnTo>
                      <a:pt x="96" y="1"/>
                    </a:lnTo>
                    <a:lnTo>
                      <a:pt x="95" y="0"/>
                    </a:lnTo>
                    <a:lnTo>
                      <a:pt x="94" y="0"/>
                    </a:lnTo>
                    <a:lnTo>
                      <a:pt x="91" y="1"/>
                    </a:lnTo>
                    <a:lnTo>
                      <a:pt x="91" y="1"/>
                    </a:lnTo>
                    <a:lnTo>
                      <a:pt x="89" y="3"/>
                    </a:lnTo>
                    <a:lnTo>
                      <a:pt x="88" y="6"/>
                    </a:lnTo>
                    <a:lnTo>
                      <a:pt x="88" y="6"/>
                    </a:lnTo>
                    <a:lnTo>
                      <a:pt x="89" y="9"/>
                    </a:lnTo>
                    <a:lnTo>
                      <a:pt x="90" y="10"/>
                    </a:lnTo>
                    <a:lnTo>
                      <a:pt x="91" y="10"/>
                    </a:lnTo>
                    <a:lnTo>
                      <a:pt x="91" y="10"/>
                    </a:lnTo>
                    <a:lnTo>
                      <a:pt x="93" y="9"/>
                    </a:lnTo>
                    <a:lnTo>
                      <a:pt x="94" y="9"/>
                    </a:lnTo>
                    <a:lnTo>
                      <a:pt x="94" y="10"/>
                    </a:lnTo>
                    <a:lnTo>
                      <a:pt x="94" y="10"/>
                    </a:lnTo>
                    <a:lnTo>
                      <a:pt x="95" y="14"/>
                    </a:lnTo>
                    <a:lnTo>
                      <a:pt x="94" y="17"/>
                    </a:lnTo>
                    <a:lnTo>
                      <a:pt x="94" y="17"/>
                    </a:lnTo>
                    <a:lnTo>
                      <a:pt x="93" y="22"/>
                    </a:lnTo>
                    <a:lnTo>
                      <a:pt x="94" y="26"/>
                    </a:lnTo>
                    <a:lnTo>
                      <a:pt x="94" y="26"/>
                    </a:lnTo>
                    <a:lnTo>
                      <a:pt x="94" y="29"/>
                    </a:lnTo>
                    <a:lnTo>
                      <a:pt x="93" y="31"/>
                    </a:lnTo>
                    <a:lnTo>
                      <a:pt x="93" y="31"/>
                    </a:lnTo>
                    <a:lnTo>
                      <a:pt x="93" y="35"/>
                    </a:lnTo>
                    <a:lnTo>
                      <a:pt x="94" y="38"/>
                    </a:lnTo>
                    <a:lnTo>
                      <a:pt x="94" y="38"/>
                    </a:lnTo>
                    <a:lnTo>
                      <a:pt x="97" y="41"/>
                    </a:lnTo>
                    <a:lnTo>
                      <a:pt x="99" y="42"/>
                    </a:lnTo>
                    <a:lnTo>
                      <a:pt x="101" y="42"/>
                    </a:lnTo>
                    <a:lnTo>
                      <a:pt x="101" y="42"/>
                    </a:lnTo>
                    <a:lnTo>
                      <a:pt x="103" y="41"/>
                    </a:lnTo>
                    <a:lnTo>
                      <a:pt x="104" y="41"/>
                    </a:lnTo>
                    <a:lnTo>
                      <a:pt x="105" y="42"/>
                    </a:lnTo>
                    <a:lnTo>
                      <a:pt x="105" y="42"/>
                    </a:lnTo>
                    <a:lnTo>
                      <a:pt x="105" y="47"/>
                    </a:lnTo>
                    <a:lnTo>
                      <a:pt x="105" y="48"/>
                    </a:lnTo>
                    <a:lnTo>
                      <a:pt x="106" y="48"/>
                    </a:lnTo>
                    <a:lnTo>
                      <a:pt x="106" y="48"/>
                    </a:lnTo>
                    <a:lnTo>
                      <a:pt x="108" y="44"/>
                    </a:lnTo>
                    <a:lnTo>
                      <a:pt x="110" y="44"/>
                    </a:lnTo>
                    <a:lnTo>
                      <a:pt x="113" y="46"/>
                    </a:lnTo>
                    <a:lnTo>
                      <a:pt x="113" y="46"/>
                    </a:lnTo>
                    <a:lnTo>
                      <a:pt x="117" y="50"/>
                    </a:lnTo>
                    <a:lnTo>
                      <a:pt x="118" y="50"/>
                    </a:lnTo>
                    <a:lnTo>
                      <a:pt x="119" y="51"/>
                    </a:lnTo>
                    <a:lnTo>
                      <a:pt x="119" y="51"/>
                    </a:lnTo>
                    <a:lnTo>
                      <a:pt x="121" y="50"/>
                    </a:lnTo>
                    <a:lnTo>
                      <a:pt x="123" y="49"/>
                    </a:lnTo>
                    <a:lnTo>
                      <a:pt x="123" y="49"/>
                    </a:lnTo>
                    <a:lnTo>
                      <a:pt x="127" y="52"/>
                    </a:lnTo>
                    <a:lnTo>
                      <a:pt x="129" y="53"/>
                    </a:lnTo>
                    <a:lnTo>
                      <a:pt x="131" y="54"/>
                    </a:lnTo>
                    <a:lnTo>
                      <a:pt x="131" y="54"/>
                    </a:lnTo>
                    <a:lnTo>
                      <a:pt x="133" y="53"/>
                    </a:lnTo>
                    <a:lnTo>
                      <a:pt x="134" y="53"/>
                    </a:lnTo>
                    <a:lnTo>
                      <a:pt x="134" y="54"/>
                    </a:lnTo>
                    <a:lnTo>
                      <a:pt x="134" y="54"/>
                    </a:lnTo>
                    <a:lnTo>
                      <a:pt x="133" y="55"/>
                    </a:lnTo>
                    <a:lnTo>
                      <a:pt x="132" y="56"/>
                    </a:lnTo>
                    <a:lnTo>
                      <a:pt x="132" y="56"/>
                    </a:lnTo>
                    <a:lnTo>
                      <a:pt x="128" y="56"/>
                    </a:lnTo>
                    <a:lnTo>
                      <a:pt x="124" y="56"/>
                    </a:lnTo>
                    <a:lnTo>
                      <a:pt x="124" y="56"/>
                    </a:lnTo>
                    <a:lnTo>
                      <a:pt x="120" y="58"/>
                    </a:lnTo>
                    <a:lnTo>
                      <a:pt x="118" y="60"/>
                    </a:lnTo>
                    <a:lnTo>
                      <a:pt x="118" y="61"/>
                    </a:lnTo>
                    <a:lnTo>
                      <a:pt x="118" y="61"/>
                    </a:lnTo>
                    <a:lnTo>
                      <a:pt x="121" y="65"/>
                    </a:lnTo>
                    <a:lnTo>
                      <a:pt x="121" y="65"/>
                    </a:lnTo>
                    <a:lnTo>
                      <a:pt x="122" y="66"/>
                    </a:lnTo>
                    <a:lnTo>
                      <a:pt x="124" y="66"/>
                    </a:lnTo>
                    <a:lnTo>
                      <a:pt x="125" y="66"/>
                    </a:lnTo>
                    <a:lnTo>
                      <a:pt x="126" y="66"/>
                    </a:lnTo>
                    <a:lnTo>
                      <a:pt x="126" y="66"/>
                    </a:lnTo>
                    <a:lnTo>
                      <a:pt x="125" y="70"/>
                    </a:lnTo>
                    <a:lnTo>
                      <a:pt x="122" y="74"/>
                    </a:lnTo>
                    <a:lnTo>
                      <a:pt x="122" y="74"/>
                    </a:lnTo>
                    <a:lnTo>
                      <a:pt x="120" y="76"/>
                    </a:lnTo>
                    <a:lnTo>
                      <a:pt x="119" y="79"/>
                    </a:lnTo>
                    <a:lnTo>
                      <a:pt x="119" y="79"/>
                    </a:lnTo>
                    <a:lnTo>
                      <a:pt x="118" y="82"/>
                    </a:lnTo>
                    <a:lnTo>
                      <a:pt x="117" y="84"/>
                    </a:lnTo>
                    <a:lnTo>
                      <a:pt x="116" y="85"/>
                    </a:lnTo>
                    <a:lnTo>
                      <a:pt x="116" y="85"/>
                    </a:lnTo>
                    <a:lnTo>
                      <a:pt x="115" y="86"/>
                    </a:lnTo>
                    <a:lnTo>
                      <a:pt x="115" y="87"/>
                    </a:lnTo>
                    <a:lnTo>
                      <a:pt x="116" y="90"/>
                    </a:lnTo>
                    <a:lnTo>
                      <a:pt x="116" y="90"/>
                    </a:lnTo>
                    <a:lnTo>
                      <a:pt x="115" y="94"/>
                    </a:lnTo>
                    <a:lnTo>
                      <a:pt x="113" y="99"/>
                    </a:lnTo>
                    <a:lnTo>
                      <a:pt x="113" y="99"/>
                    </a:lnTo>
                    <a:lnTo>
                      <a:pt x="113" y="102"/>
                    </a:lnTo>
                    <a:lnTo>
                      <a:pt x="114" y="105"/>
                    </a:lnTo>
                    <a:lnTo>
                      <a:pt x="116" y="106"/>
                    </a:lnTo>
                    <a:lnTo>
                      <a:pt x="116" y="106"/>
                    </a:lnTo>
                    <a:lnTo>
                      <a:pt x="119" y="108"/>
                    </a:lnTo>
                    <a:lnTo>
                      <a:pt x="121" y="112"/>
                    </a:lnTo>
                    <a:lnTo>
                      <a:pt x="123" y="115"/>
                    </a:lnTo>
                    <a:lnTo>
                      <a:pt x="123" y="118"/>
                    </a:lnTo>
                    <a:lnTo>
                      <a:pt x="123" y="118"/>
                    </a:lnTo>
                    <a:lnTo>
                      <a:pt x="124" y="121"/>
                    </a:lnTo>
                    <a:lnTo>
                      <a:pt x="125" y="124"/>
                    </a:lnTo>
                    <a:lnTo>
                      <a:pt x="127" y="128"/>
                    </a:lnTo>
                    <a:lnTo>
                      <a:pt x="127" y="128"/>
                    </a:lnTo>
                    <a:lnTo>
                      <a:pt x="129" y="132"/>
                    </a:lnTo>
                    <a:lnTo>
                      <a:pt x="129" y="135"/>
                    </a:lnTo>
                    <a:lnTo>
                      <a:pt x="128" y="136"/>
                    </a:lnTo>
                    <a:lnTo>
                      <a:pt x="128" y="136"/>
                    </a:lnTo>
                    <a:lnTo>
                      <a:pt x="125" y="136"/>
                    </a:lnTo>
                    <a:lnTo>
                      <a:pt x="124" y="139"/>
                    </a:lnTo>
                    <a:lnTo>
                      <a:pt x="124" y="139"/>
                    </a:lnTo>
                    <a:lnTo>
                      <a:pt x="123" y="142"/>
                    </a:lnTo>
                    <a:lnTo>
                      <a:pt x="122" y="144"/>
                    </a:lnTo>
                    <a:lnTo>
                      <a:pt x="122" y="144"/>
                    </a:lnTo>
                    <a:lnTo>
                      <a:pt x="116" y="148"/>
                    </a:lnTo>
                    <a:lnTo>
                      <a:pt x="112" y="152"/>
                    </a:lnTo>
                    <a:lnTo>
                      <a:pt x="108" y="156"/>
                    </a:lnTo>
                    <a:lnTo>
                      <a:pt x="108" y="156"/>
                    </a:lnTo>
                    <a:lnTo>
                      <a:pt x="108" y="156"/>
                    </a:lnTo>
                    <a:lnTo>
                      <a:pt x="112" y="157"/>
                    </a:lnTo>
                    <a:lnTo>
                      <a:pt x="112" y="157"/>
                    </a:lnTo>
                    <a:lnTo>
                      <a:pt x="124" y="156"/>
                    </a:lnTo>
                    <a:lnTo>
                      <a:pt x="110" y="161"/>
                    </a:lnTo>
                    <a:lnTo>
                      <a:pt x="110" y="162"/>
                    </a:lnTo>
                    <a:lnTo>
                      <a:pt x="113" y="162"/>
                    </a:lnTo>
                    <a:lnTo>
                      <a:pt x="113" y="171"/>
                    </a:lnTo>
                    <a:lnTo>
                      <a:pt x="114" y="171"/>
                    </a:lnTo>
                    <a:lnTo>
                      <a:pt x="117" y="168"/>
                    </a:lnTo>
                    <a:lnTo>
                      <a:pt x="121" y="173"/>
                    </a:lnTo>
                    <a:lnTo>
                      <a:pt x="121" y="175"/>
                    </a:lnTo>
                    <a:lnTo>
                      <a:pt x="126" y="180"/>
                    </a:lnTo>
                    <a:lnTo>
                      <a:pt x="124" y="181"/>
                    </a:lnTo>
                    <a:lnTo>
                      <a:pt x="124" y="189"/>
                    </a:lnTo>
                    <a:lnTo>
                      <a:pt x="121" y="189"/>
                    </a:lnTo>
                    <a:lnTo>
                      <a:pt x="121" y="184"/>
                    </a:lnTo>
                    <a:lnTo>
                      <a:pt x="119" y="184"/>
                    </a:lnTo>
                    <a:lnTo>
                      <a:pt x="119" y="187"/>
                    </a:lnTo>
                    <a:lnTo>
                      <a:pt x="117" y="187"/>
                    </a:lnTo>
                    <a:lnTo>
                      <a:pt x="117" y="186"/>
                    </a:lnTo>
                    <a:lnTo>
                      <a:pt x="115" y="186"/>
                    </a:lnTo>
                    <a:lnTo>
                      <a:pt x="115" y="190"/>
                    </a:lnTo>
                    <a:lnTo>
                      <a:pt x="121" y="190"/>
                    </a:lnTo>
                    <a:lnTo>
                      <a:pt x="121" y="192"/>
                    </a:lnTo>
                    <a:lnTo>
                      <a:pt x="123" y="192"/>
                    </a:lnTo>
                    <a:lnTo>
                      <a:pt x="123" y="193"/>
                    </a:lnTo>
                    <a:lnTo>
                      <a:pt x="119" y="193"/>
                    </a:lnTo>
                    <a:lnTo>
                      <a:pt x="118" y="192"/>
                    </a:lnTo>
                    <a:lnTo>
                      <a:pt x="115" y="192"/>
                    </a:lnTo>
                    <a:lnTo>
                      <a:pt x="115" y="194"/>
                    </a:lnTo>
                    <a:lnTo>
                      <a:pt x="118" y="197"/>
                    </a:lnTo>
                    <a:lnTo>
                      <a:pt x="126" y="197"/>
                    </a:lnTo>
                    <a:lnTo>
                      <a:pt x="126" y="197"/>
                    </a:lnTo>
                    <a:lnTo>
                      <a:pt x="126" y="201"/>
                    </a:lnTo>
                    <a:lnTo>
                      <a:pt x="126" y="201"/>
                    </a:lnTo>
                    <a:lnTo>
                      <a:pt x="126" y="205"/>
                    </a:lnTo>
                    <a:lnTo>
                      <a:pt x="124" y="207"/>
                    </a:lnTo>
                    <a:lnTo>
                      <a:pt x="123" y="209"/>
                    </a:lnTo>
                    <a:lnTo>
                      <a:pt x="121" y="207"/>
                    </a:lnTo>
                    <a:lnTo>
                      <a:pt x="121" y="201"/>
                    </a:lnTo>
                    <a:lnTo>
                      <a:pt x="117" y="197"/>
                    </a:lnTo>
                    <a:lnTo>
                      <a:pt x="117" y="206"/>
                    </a:lnTo>
                    <a:lnTo>
                      <a:pt x="114" y="206"/>
                    </a:lnTo>
                    <a:lnTo>
                      <a:pt x="113" y="195"/>
                    </a:lnTo>
                    <a:lnTo>
                      <a:pt x="107" y="195"/>
                    </a:lnTo>
                    <a:lnTo>
                      <a:pt x="110" y="210"/>
                    </a:lnTo>
                    <a:lnTo>
                      <a:pt x="122" y="210"/>
                    </a:lnTo>
                    <a:lnTo>
                      <a:pt x="122" y="213"/>
                    </a:lnTo>
                    <a:lnTo>
                      <a:pt x="118" y="213"/>
                    </a:lnTo>
                    <a:lnTo>
                      <a:pt x="114" y="220"/>
                    </a:lnTo>
                    <a:lnTo>
                      <a:pt x="112" y="219"/>
                    </a:lnTo>
                    <a:lnTo>
                      <a:pt x="113" y="216"/>
                    </a:lnTo>
                    <a:lnTo>
                      <a:pt x="110" y="215"/>
                    </a:lnTo>
                    <a:lnTo>
                      <a:pt x="108" y="219"/>
                    </a:lnTo>
                    <a:lnTo>
                      <a:pt x="108" y="224"/>
                    </a:lnTo>
                    <a:lnTo>
                      <a:pt x="114" y="225"/>
                    </a:lnTo>
                    <a:lnTo>
                      <a:pt x="109" y="230"/>
                    </a:lnTo>
                    <a:lnTo>
                      <a:pt x="106" y="229"/>
                    </a:lnTo>
                    <a:lnTo>
                      <a:pt x="103" y="232"/>
                    </a:lnTo>
                    <a:lnTo>
                      <a:pt x="103" y="230"/>
                    </a:lnTo>
                    <a:lnTo>
                      <a:pt x="99" y="232"/>
                    </a:lnTo>
                    <a:lnTo>
                      <a:pt x="97" y="233"/>
                    </a:lnTo>
                    <a:lnTo>
                      <a:pt x="96" y="248"/>
                    </a:lnTo>
                    <a:lnTo>
                      <a:pt x="91" y="252"/>
                    </a:lnTo>
                    <a:lnTo>
                      <a:pt x="93" y="253"/>
                    </a:lnTo>
                    <a:lnTo>
                      <a:pt x="91" y="255"/>
                    </a:lnTo>
                    <a:lnTo>
                      <a:pt x="86" y="252"/>
                    </a:lnTo>
                    <a:lnTo>
                      <a:pt x="83" y="257"/>
                    </a:lnTo>
                    <a:lnTo>
                      <a:pt x="83" y="260"/>
                    </a:lnTo>
                    <a:lnTo>
                      <a:pt x="88" y="260"/>
                    </a:lnTo>
                    <a:lnTo>
                      <a:pt x="83" y="263"/>
                    </a:lnTo>
                    <a:lnTo>
                      <a:pt x="82" y="263"/>
                    </a:lnTo>
                    <a:lnTo>
                      <a:pt x="76" y="268"/>
                    </a:lnTo>
                    <a:lnTo>
                      <a:pt x="80" y="269"/>
                    </a:lnTo>
                    <a:lnTo>
                      <a:pt x="80" y="269"/>
                    </a:lnTo>
                    <a:lnTo>
                      <a:pt x="78" y="270"/>
                    </a:lnTo>
                    <a:lnTo>
                      <a:pt x="78" y="270"/>
                    </a:lnTo>
                    <a:lnTo>
                      <a:pt x="75" y="271"/>
                    </a:lnTo>
                    <a:lnTo>
                      <a:pt x="71" y="273"/>
                    </a:lnTo>
                    <a:lnTo>
                      <a:pt x="71" y="273"/>
                    </a:lnTo>
                    <a:lnTo>
                      <a:pt x="70" y="274"/>
                    </a:lnTo>
                    <a:lnTo>
                      <a:pt x="70" y="275"/>
                    </a:lnTo>
                    <a:lnTo>
                      <a:pt x="70" y="277"/>
                    </a:lnTo>
                    <a:lnTo>
                      <a:pt x="68" y="279"/>
                    </a:lnTo>
                    <a:lnTo>
                      <a:pt x="68" y="279"/>
                    </a:lnTo>
                    <a:lnTo>
                      <a:pt x="65" y="282"/>
                    </a:lnTo>
                    <a:lnTo>
                      <a:pt x="63" y="286"/>
                    </a:lnTo>
                    <a:lnTo>
                      <a:pt x="63" y="286"/>
                    </a:lnTo>
                    <a:lnTo>
                      <a:pt x="60" y="287"/>
                    </a:lnTo>
                    <a:lnTo>
                      <a:pt x="58" y="288"/>
                    </a:lnTo>
                    <a:lnTo>
                      <a:pt x="58" y="288"/>
                    </a:lnTo>
                    <a:lnTo>
                      <a:pt x="44" y="301"/>
                    </a:lnTo>
                    <a:lnTo>
                      <a:pt x="44" y="301"/>
                    </a:lnTo>
                    <a:lnTo>
                      <a:pt x="40" y="303"/>
                    </a:lnTo>
                    <a:lnTo>
                      <a:pt x="37" y="306"/>
                    </a:lnTo>
                    <a:lnTo>
                      <a:pt x="37" y="306"/>
                    </a:lnTo>
                    <a:lnTo>
                      <a:pt x="33" y="308"/>
                    </a:lnTo>
                    <a:lnTo>
                      <a:pt x="31" y="308"/>
                    </a:lnTo>
                    <a:lnTo>
                      <a:pt x="29" y="307"/>
                    </a:lnTo>
                    <a:lnTo>
                      <a:pt x="29" y="307"/>
                    </a:lnTo>
                    <a:lnTo>
                      <a:pt x="27" y="307"/>
                    </a:lnTo>
                    <a:lnTo>
                      <a:pt x="26" y="307"/>
                    </a:lnTo>
                    <a:lnTo>
                      <a:pt x="22" y="309"/>
                    </a:lnTo>
                    <a:lnTo>
                      <a:pt x="22" y="309"/>
                    </a:lnTo>
                    <a:lnTo>
                      <a:pt x="20" y="309"/>
                    </a:lnTo>
                    <a:lnTo>
                      <a:pt x="20" y="311"/>
                    </a:lnTo>
                    <a:lnTo>
                      <a:pt x="20" y="312"/>
                    </a:lnTo>
                    <a:lnTo>
                      <a:pt x="19" y="313"/>
                    </a:lnTo>
                    <a:lnTo>
                      <a:pt x="19" y="313"/>
                    </a:lnTo>
                    <a:lnTo>
                      <a:pt x="18" y="314"/>
                    </a:lnTo>
                    <a:lnTo>
                      <a:pt x="16" y="314"/>
                    </a:lnTo>
                    <a:lnTo>
                      <a:pt x="12" y="313"/>
                    </a:lnTo>
                    <a:lnTo>
                      <a:pt x="12" y="313"/>
                    </a:lnTo>
                    <a:lnTo>
                      <a:pt x="11" y="313"/>
                    </a:lnTo>
                    <a:lnTo>
                      <a:pt x="12" y="311"/>
                    </a:lnTo>
                    <a:lnTo>
                      <a:pt x="12" y="311"/>
                    </a:lnTo>
                    <a:lnTo>
                      <a:pt x="11" y="311"/>
                    </a:lnTo>
                    <a:lnTo>
                      <a:pt x="10" y="311"/>
                    </a:lnTo>
                    <a:lnTo>
                      <a:pt x="7" y="313"/>
                    </a:lnTo>
                    <a:lnTo>
                      <a:pt x="7" y="313"/>
                    </a:lnTo>
                    <a:lnTo>
                      <a:pt x="1" y="316"/>
                    </a:lnTo>
                    <a:lnTo>
                      <a:pt x="1" y="316"/>
                    </a:lnTo>
                    <a:lnTo>
                      <a:pt x="0" y="316"/>
                    </a:lnTo>
                    <a:lnTo>
                      <a:pt x="0" y="316"/>
                    </a:lnTo>
                    <a:lnTo>
                      <a:pt x="0" y="316"/>
                    </a:lnTo>
                    <a:lnTo>
                      <a:pt x="3" y="319"/>
                    </a:lnTo>
                    <a:lnTo>
                      <a:pt x="3" y="319"/>
                    </a:lnTo>
                    <a:lnTo>
                      <a:pt x="3" y="320"/>
                    </a:lnTo>
                    <a:lnTo>
                      <a:pt x="3" y="322"/>
                    </a:lnTo>
                    <a:lnTo>
                      <a:pt x="1" y="325"/>
                    </a:lnTo>
                    <a:lnTo>
                      <a:pt x="1" y="325"/>
                    </a:lnTo>
                    <a:lnTo>
                      <a:pt x="1" y="326"/>
                    </a:lnTo>
                    <a:lnTo>
                      <a:pt x="2" y="327"/>
                    </a:lnTo>
                    <a:lnTo>
                      <a:pt x="4" y="331"/>
                    </a:lnTo>
                    <a:lnTo>
                      <a:pt x="4" y="331"/>
                    </a:lnTo>
                    <a:lnTo>
                      <a:pt x="5" y="333"/>
                    </a:lnTo>
                    <a:lnTo>
                      <a:pt x="7" y="334"/>
                    </a:lnTo>
                    <a:lnTo>
                      <a:pt x="7" y="334"/>
                    </a:lnTo>
                    <a:lnTo>
                      <a:pt x="10" y="335"/>
                    </a:lnTo>
                    <a:lnTo>
                      <a:pt x="14" y="335"/>
                    </a:lnTo>
                    <a:lnTo>
                      <a:pt x="22" y="334"/>
                    </a:lnTo>
                    <a:lnTo>
                      <a:pt x="22" y="334"/>
                    </a:lnTo>
                    <a:lnTo>
                      <a:pt x="26" y="332"/>
                    </a:lnTo>
                    <a:lnTo>
                      <a:pt x="30" y="331"/>
                    </a:lnTo>
                    <a:lnTo>
                      <a:pt x="30" y="331"/>
                    </a:lnTo>
                    <a:lnTo>
                      <a:pt x="34" y="328"/>
                    </a:lnTo>
                    <a:lnTo>
                      <a:pt x="38" y="327"/>
                    </a:lnTo>
                    <a:lnTo>
                      <a:pt x="38" y="327"/>
                    </a:lnTo>
                    <a:lnTo>
                      <a:pt x="38" y="326"/>
                    </a:lnTo>
                    <a:lnTo>
                      <a:pt x="39" y="326"/>
                    </a:lnTo>
                    <a:lnTo>
                      <a:pt x="38" y="324"/>
                    </a:lnTo>
                    <a:lnTo>
                      <a:pt x="38" y="324"/>
                    </a:lnTo>
                    <a:lnTo>
                      <a:pt x="38" y="322"/>
                    </a:lnTo>
                    <a:lnTo>
                      <a:pt x="39" y="321"/>
                    </a:lnTo>
                    <a:lnTo>
                      <a:pt x="41" y="319"/>
                    </a:lnTo>
                    <a:lnTo>
                      <a:pt x="41" y="319"/>
                    </a:lnTo>
                    <a:lnTo>
                      <a:pt x="42" y="319"/>
                    </a:lnTo>
                    <a:lnTo>
                      <a:pt x="43" y="320"/>
                    </a:lnTo>
                    <a:lnTo>
                      <a:pt x="46" y="322"/>
                    </a:lnTo>
                    <a:lnTo>
                      <a:pt x="46" y="322"/>
                    </a:lnTo>
                    <a:lnTo>
                      <a:pt x="49" y="322"/>
                    </a:lnTo>
                    <a:lnTo>
                      <a:pt x="51" y="319"/>
                    </a:lnTo>
                    <a:lnTo>
                      <a:pt x="55" y="315"/>
                    </a:lnTo>
                    <a:lnTo>
                      <a:pt x="55" y="315"/>
                    </a:lnTo>
                    <a:lnTo>
                      <a:pt x="60" y="316"/>
                    </a:lnTo>
                    <a:lnTo>
                      <a:pt x="60" y="316"/>
                    </a:lnTo>
                    <a:lnTo>
                      <a:pt x="61" y="316"/>
                    </a:lnTo>
                    <a:lnTo>
                      <a:pt x="63" y="316"/>
                    </a:lnTo>
                    <a:lnTo>
                      <a:pt x="66" y="315"/>
                    </a:lnTo>
                    <a:lnTo>
                      <a:pt x="66" y="315"/>
                    </a:lnTo>
                    <a:lnTo>
                      <a:pt x="68" y="315"/>
                    </a:lnTo>
                    <a:lnTo>
                      <a:pt x="68" y="317"/>
                    </a:lnTo>
                    <a:lnTo>
                      <a:pt x="68" y="317"/>
                    </a:lnTo>
                    <a:lnTo>
                      <a:pt x="68" y="320"/>
                    </a:lnTo>
                    <a:lnTo>
                      <a:pt x="69" y="321"/>
                    </a:lnTo>
                    <a:lnTo>
                      <a:pt x="70" y="321"/>
                    </a:lnTo>
                    <a:lnTo>
                      <a:pt x="70" y="321"/>
                    </a:lnTo>
                    <a:lnTo>
                      <a:pt x="72" y="321"/>
                    </a:lnTo>
                    <a:lnTo>
                      <a:pt x="72" y="320"/>
                    </a:lnTo>
                    <a:lnTo>
                      <a:pt x="73" y="317"/>
                    </a:lnTo>
                    <a:lnTo>
                      <a:pt x="73" y="317"/>
                    </a:lnTo>
                    <a:lnTo>
                      <a:pt x="77" y="315"/>
                    </a:lnTo>
                    <a:lnTo>
                      <a:pt x="82" y="315"/>
                    </a:lnTo>
                    <a:lnTo>
                      <a:pt x="82" y="315"/>
                    </a:lnTo>
                    <a:lnTo>
                      <a:pt x="85" y="309"/>
                    </a:lnTo>
                    <a:lnTo>
                      <a:pt x="85" y="309"/>
                    </a:lnTo>
                    <a:lnTo>
                      <a:pt x="88" y="309"/>
                    </a:lnTo>
                    <a:lnTo>
                      <a:pt x="92" y="310"/>
                    </a:lnTo>
                    <a:lnTo>
                      <a:pt x="92" y="310"/>
                    </a:lnTo>
                    <a:lnTo>
                      <a:pt x="97" y="310"/>
                    </a:lnTo>
                    <a:lnTo>
                      <a:pt x="103" y="310"/>
                    </a:lnTo>
                    <a:lnTo>
                      <a:pt x="103" y="310"/>
                    </a:lnTo>
                    <a:lnTo>
                      <a:pt x="105" y="309"/>
                    </a:lnTo>
                    <a:lnTo>
                      <a:pt x="107" y="308"/>
                    </a:lnTo>
                    <a:lnTo>
                      <a:pt x="108" y="305"/>
                    </a:lnTo>
                    <a:lnTo>
                      <a:pt x="108" y="305"/>
                    </a:lnTo>
                    <a:lnTo>
                      <a:pt x="110" y="305"/>
                    </a:lnTo>
                    <a:lnTo>
                      <a:pt x="113" y="305"/>
                    </a:lnTo>
                    <a:lnTo>
                      <a:pt x="113" y="305"/>
                    </a:lnTo>
                    <a:lnTo>
                      <a:pt x="114" y="305"/>
                    </a:lnTo>
                    <a:lnTo>
                      <a:pt x="116" y="304"/>
                    </a:lnTo>
                    <a:lnTo>
                      <a:pt x="116" y="304"/>
                    </a:lnTo>
                    <a:lnTo>
                      <a:pt x="119" y="303"/>
                    </a:lnTo>
                    <a:lnTo>
                      <a:pt x="123" y="302"/>
                    </a:lnTo>
                    <a:lnTo>
                      <a:pt x="123" y="302"/>
                    </a:lnTo>
                    <a:lnTo>
                      <a:pt x="130" y="302"/>
                    </a:lnTo>
                    <a:lnTo>
                      <a:pt x="130" y="302"/>
                    </a:lnTo>
                    <a:lnTo>
                      <a:pt x="132" y="301"/>
                    </a:lnTo>
                    <a:lnTo>
                      <a:pt x="134" y="298"/>
                    </a:lnTo>
                    <a:lnTo>
                      <a:pt x="137" y="295"/>
                    </a:lnTo>
                    <a:lnTo>
                      <a:pt x="137" y="295"/>
                    </a:lnTo>
                    <a:lnTo>
                      <a:pt x="138" y="295"/>
                    </a:lnTo>
                    <a:lnTo>
                      <a:pt x="139" y="297"/>
                    </a:lnTo>
                    <a:lnTo>
                      <a:pt x="142" y="301"/>
                    </a:lnTo>
                    <a:lnTo>
                      <a:pt x="142" y="301"/>
                    </a:lnTo>
                    <a:lnTo>
                      <a:pt x="144" y="302"/>
                    </a:lnTo>
                    <a:lnTo>
                      <a:pt x="144" y="304"/>
                    </a:lnTo>
                    <a:lnTo>
                      <a:pt x="144" y="306"/>
                    </a:lnTo>
                    <a:lnTo>
                      <a:pt x="144" y="306"/>
                    </a:lnTo>
                    <a:lnTo>
                      <a:pt x="144" y="308"/>
                    </a:lnTo>
                    <a:lnTo>
                      <a:pt x="146" y="308"/>
                    </a:lnTo>
                    <a:lnTo>
                      <a:pt x="147" y="308"/>
                    </a:lnTo>
                    <a:lnTo>
                      <a:pt x="149" y="307"/>
                    </a:lnTo>
                    <a:lnTo>
                      <a:pt x="149" y="307"/>
                    </a:lnTo>
                    <a:lnTo>
                      <a:pt x="154" y="301"/>
                    </a:lnTo>
                    <a:lnTo>
                      <a:pt x="160" y="296"/>
                    </a:lnTo>
                    <a:lnTo>
                      <a:pt x="160" y="296"/>
                    </a:lnTo>
                    <a:lnTo>
                      <a:pt x="162" y="295"/>
                    </a:lnTo>
                    <a:lnTo>
                      <a:pt x="165" y="294"/>
                    </a:lnTo>
                    <a:lnTo>
                      <a:pt x="165" y="294"/>
                    </a:lnTo>
                    <a:lnTo>
                      <a:pt x="167" y="292"/>
                    </a:lnTo>
                    <a:lnTo>
                      <a:pt x="170" y="290"/>
                    </a:lnTo>
                    <a:lnTo>
                      <a:pt x="170" y="290"/>
                    </a:lnTo>
                    <a:lnTo>
                      <a:pt x="173" y="290"/>
                    </a:lnTo>
                    <a:lnTo>
                      <a:pt x="178" y="290"/>
                    </a:lnTo>
                    <a:lnTo>
                      <a:pt x="178" y="290"/>
                    </a:lnTo>
                    <a:lnTo>
                      <a:pt x="180" y="290"/>
                    </a:lnTo>
                    <a:lnTo>
                      <a:pt x="184" y="288"/>
                    </a:lnTo>
                    <a:lnTo>
                      <a:pt x="184" y="288"/>
                    </a:lnTo>
                    <a:lnTo>
                      <a:pt x="187" y="287"/>
                    </a:lnTo>
                    <a:lnTo>
                      <a:pt x="191" y="287"/>
                    </a:lnTo>
                    <a:lnTo>
                      <a:pt x="191" y="287"/>
                    </a:lnTo>
                    <a:lnTo>
                      <a:pt x="197" y="286"/>
                    </a:lnTo>
                    <a:lnTo>
                      <a:pt x="197" y="286"/>
                    </a:lnTo>
                    <a:lnTo>
                      <a:pt x="197" y="285"/>
                    </a:lnTo>
                    <a:lnTo>
                      <a:pt x="197" y="285"/>
                    </a:lnTo>
                    <a:lnTo>
                      <a:pt x="199" y="283"/>
                    </a:lnTo>
                    <a:lnTo>
                      <a:pt x="203" y="281"/>
                    </a:lnTo>
                    <a:lnTo>
                      <a:pt x="205" y="279"/>
                    </a:lnTo>
                    <a:lnTo>
                      <a:pt x="206" y="278"/>
                    </a:lnTo>
                    <a:lnTo>
                      <a:pt x="206" y="277"/>
                    </a:lnTo>
                    <a:lnTo>
                      <a:pt x="206" y="277"/>
                    </a:lnTo>
                    <a:lnTo>
                      <a:pt x="202" y="273"/>
                    </a:lnTo>
                    <a:lnTo>
                      <a:pt x="201" y="271"/>
                    </a:lnTo>
                    <a:lnTo>
                      <a:pt x="201" y="269"/>
                    </a:lnTo>
                    <a:lnTo>
                      <a:pt x="201" y="269"/>
                    </a:lnTo>
                    <a:lnTo>
                      <a:pt x="204" y="262"/>
                    </a:lnTo>
                    <a:lnTo>
                      <a:pt x="206" y="258"/>
                    </a:lnTo>
                    <a:lnTo>
                      <a:pt x="206" y="254"/>
                    </a:lnTo>
                    <a:lnTo>
                      <a:pt x="206" y="254"/>
                    </a:lnTo>
                    <a:lnTo>
                      <a:pt x="206" y="242"/>
                    </a:lnTo>
                    <a:lnTo>
                      <a:pt x="203" y="227"/>
                    </a:lnTo>
                    <a:lnTo>
                      <a:pt x="203" y="227"/>
                    </a:lnTo>
                    <a:lnTo>
                      <a:pt x="202" y="223"/>
                    </a:lnTo>
                    <a:lnTo>
                      <a:pt x="200" y="220"/>
                    </a:lnTo>
                    <a:lnTo>
                      <a:pt x="198" y="217"/>
                    </a:lnTo>
                    <a:lnTo>
                      <a:pt x="198" y="214"/>
                    </a:lnTo>
                    <a:lnTo>
                      <a:pt x="198" y="214"/>
                    </a:lnTo>
                    <a:lnTo>
                      <a:pt x="199" y="212"/>
                    </a:lnTo>
                    <a:lnTo>
                      <a:pt x="202" y="208"/>
                    </a:lnTo>
                    <a:lnTo>
                      <a:pt x="204" y="205"/>
                    </a:lnTo>
                    <a:lnTo>
                      <a:pt x="205" y="200"/>
                    </a:lnTo>
                    <a:lnTo>
                      <a:pt x="205" y="200"/>
                    </a:lnTo>
                    <a:lnTo>
                      <a:pt x="205" y="196"/>
                    </a:lnTo>
                    <a:lnTo>
                      <a:pt x="204" y="194"/>
                    </a:lnTo>
                    <a:lnTo>
                      <a:pt x="202" y="192"/>
                    </a:lnTo>
                    <a:lnTo>
                      <a:pt x="201" y="192"/>
                    </a:lnTo>
                    <a:lnTo>
                      <a:pt x="201" y="192"/>
                    </a:lnTo>
                    <a:lnTo>
                      <a:pt x="199" y="191"/>
                    </a:lnTo>
                    <a:lnTo>
                      <a:pt x="198" y="190"/>
                    </a:lnTo>
                    <a:lnTo>
                      <a:pt x="198" y="188"/>
                    </a:lnTo>
                    <a:lnTo>
                      <a:pt x="199" y="185"/>
                    </a:lnTo>
                    <a:lnTo>
                      <a:pt x="199" y="185"/>
                    </a:lnTo>
                    <a:lnTo>
                      <a:pt x="203" y="171"/>
                    </a:lnTo>
                    <a:lnTo>
                      <a:pt x="205" y="164"/>
                    </a:lnTo>
                    <a:lnTo>
                      <a:pt x="206" y="159"/>
                    </a:lnTo>
                    <a:lnTo>
                      <a:pt x="206" y="159"/>
                    </a:lnTo>
                    <a:lnTo>
                      <a:pt x="206" y="156"/>
                    </a:lnTo>
                    <a:lnTo>
                      <a:pt x="205" y="154"/>
                    </a:lnTo>
                    <a:lnTo>
                      <a:pt x="204" y="153"/>
                    </a:lnTo>
                    <a:lnTo>
                      <a:pt x="205" y="151"/>
                    </a:lnTo>
                    <a:lnTo>
                      <a:pt x="205" y="151"/>
                    </a:lnTo>
                    <a:lnTo>
                      <a:pt x="208" y="149"/>
                    </a:lnTo>
                    <a:lnTo>
                      <a:pt x="210" y="146"/>
                    </a:lnTo>
                    <a:lnTo>
                      <a:pt x="213" y="143"/>
                    </a:lnTo>
                    <a:lnTo>
                      <a:pt x="214" y="139"/>
                    </a:lnTo>
                    <a:lnTo>
                      <a:pt x="214" y="139"/>
                    </a:lnTo>
                    <a:lnTo>
                      <a:pt x="213" y="131"/>
                    </a:lnTo>
                    <a:lnTo>
                      <a:pt x="213" y="129"/>
                    </a:lnTo>
                    <a:lnTo>
                      <a:pt x="214" y="129"/>
                    </a:lnTo>
                    <a:lnTo>
                      <a:pt x="214" y="129"/>
                    </a:lnTo>
                    <a:lnTo>
                      <a:pt x="216" y="130"/>
                    </a:lnTo>
                    <a:lnTo>
                      <a:pt x="217" y="130"/>
                    </a:lnTo>
                    <a:lnTo>
                      <a:pt x="217" y="127"/>
                    </a:lnTo>
                    <a:lnTo>
                      <a:pt x="217" y="127"/>
                    </a:lnTo>
                    <a:lnTo>
                      <a:pt x="217" y="119"/>
                    </a:lnTo>
                    <a:lnTo>
                      <a:pt x="217" y="116"/>
                    </a:lnTo>
                    <a:lnTo>
                      <a:pt x="218" y="116"/>
                    </a:lnTo>
                    <a:lnTo>
                      <a:pt x="218" y="116"/>
                    </a:lnTo>
                    <a:lnTo>
                      <a:pt x="218" y="116"/>
                    </a:lnTo>
                    <a:lnTo>
                      <a:pt x="220" y="118"/>
                    </a:lnTo>
                    <a:lnTo>
                      <a:pt x="222" y="119"/>
                    </a:lnTo>
                    <a:lnTo>
                      <a:pt x="223" y="118"/>
                    </a:lnTo>
                    <a:lnTo>
                      <a:pt x="223" y="118"/>
                    </a:lnTo>
                    <a:lnTo>
                      <a:pt x="228" y="114"/>
                    </a:lnTo>
                    <a:lnTo>
                      <a:pt x="230" y="110"/>
                    </a:lnTo>
                    <a:lnTo>
                      <a:pt x="230" y="107"/>
                    </a:lnTo>
                    <a:lnTo>
                      <a:pt x="229" y="105"/>
                    </a:lnTo>
                    <a:lnTo>
                      <a:pt x="229" y="105"/>
                    </a:lnTo>
                    <a:close/>
                  </a:path>
                </a:pathLst>
              </a:custGeom>
              <a:solidFill>
                <a:srgbClr val="FFFFFF"/>
              </a:solidFill>
              <a:ln w="0">
                <a:solidFill>
                  <a:srgbClr val="231815"/>
                </a:solidFill>
                <a:prstDash val="solid"/>
                <a:round/>
                <a:headEnd/>
                <a:tailEnd/>
              </a:ln>
            </p:spPr>
            <p:txBody>
              <a:bodyPr/>
              <a:lstStyle/>
              <a:p>
                <a:endParaRPr lang="ja-JP" altLang="en-US"/>
              </a:p>
            </p:txBody>
          </p:sp>
          <p:sp>
            <p:nvSpPr>
              <p:cNvPr id="161" name="フリーフォーム 160">
                <a:extLst>
                  <a:ext uri="{FF2B5EF4-FFF2-40B4-BE49-F238E27FC236}">
                    <a16:creationId xmlns:a16="http://schemas.microsoft.com/office/drawing/2014/main" id="{00000000-0008-0000-0000-0000F6050000}"/>
                  </a:ext>
                </a:extLst>
              </p:cNvPr>
              <p:cNvSpPr>
                <a:spLocks/>
              </p:cNvSpPr>
              <p:nvPr/>
            </p:nvSpPr>
            <p:spPr bwMode="auto">
              <a:xfrm>
                <a:off x="583" y="361"/>
                <a:ext cx="151" cy="149"/>
              </a:xfrm>
              <a:custGeom>
                <a:avLst/>
                <a:gdLst>
                  <a:gd name="T0" fmla="*/ 1360 w 1360"/>
                  <a:gd name="T1" fmla="*/ 1338 h 1338"/>
                  <a:gd name="T2" fmla="*/ 0 w 1360"/>
                  <a:gd name="T3" fmla="*/ 1338 h 1338"/>
                  <a:gd name="T4" fmla="*/ 0 w 1360"/>
                  <a:gd name="T5" fmla="*/ 452 h 1338"/>
                  <a:gd name="T6" fmla="*/ 453 w 1360"/>
                  <a:gd name="T7" fmla="*/ 0 h 1338"/>
                  <a:gd name="T8" fmla="*/ 1360 w 1360"/>
                  <a:gd name="T9" fmla="*/ 0 h 1338"/>
                  <a:gd name="T10" fmla="*/ 1360 w 1360"/>
                  <a:gd name="T11" fmla="*/ 1338 h 1338"/>
                </a:gdLst>
                <a:ahLst/>
                <a:cxnLst>
                  <a:cxn ang="0">
                    <a:pos x="T0" y="T1"/>
                  </a:cxn>
                  <a:cxn ang="0">
                    <a:pos x="T2" y="T3"/>
                  </a:cxn>
                  <a:cxn ang="0">
                    <a:pos x="T4" y="T5"/>
                  </a:cxn>
                  <a:cxn ang="0">
                    <a:pos x="T6" y="T7"/>
                  </a:cxn>
                  <a:cxn ang="0">
                    <a:pos x="T8" y="T9"/>
                  </a:cxn>
                  <a:cxn ang="0">
                    <a:pos x="T10" y="T11"/>
                  </a:cxn>
                </a:cxnLst>
                <a:rect l="0" t="0" r="r" b="b"/>
                <a:pathLst>
                  <a:path w="1360" h="1338">
                    <a:moveTo>
                      <a:pt x="1360" y="1338"/>
                    </a:moveTo>
                    <a:lnTo>
                      <a:pt x="0" y="1338"/>
                    </a:lnTo>
                    <a:lnTo>
                      <a:pt x="0" y="452"/>
                    </a:lnTo>
                    <a:lnTo>
                      <a:pt x="453" y="0"/>
                    </a:lnTo>
                    <a:lnTo>
                      <a:pt x="1360" y="0"/>
                    </a:lnTo>
                    <a:lnTo>
                      <a:pt x="1360" y="1338"/>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フリーフォーム 161">
                <a:extLst>
                  <a:ext uri="{FF2B5EF4-FFF2-40B4-BE49-F238E27FC236}">
                    <a16:creationId xmlns:a16="http://schemas.microsoft.com/office/drawing/2014/main" id="{00000000-0008-0000-0000-0000F7050000}"/>
                  </a:ext>
                </a:extLst>
              </p:cNvPr>
              <p:cNvSpPr>
                <a:spLocks/>
              </p:cNvSpPr>
              <p:nvPr/>
            </p:nvSpPr>
            <p:spPr bwMode="auto">
              <a:xfrm>
                <a:off x="311" y="700"/>
                <a:ext cx="423" cy="355"/>
              </a:xfrm>
              <a:custGeom>
                <a:avLst/>
                <a:gdLst>
                  <a:gd name="T0" fmla="*/ 0 w 3807"/>
                  <a:gd name="T1" fmla="*/ 3195 h 3195"/>
                  <a:gd name="T2" fmla="*/ 0 w 3807"/>
                  <a:gd name="T3" fmla="*/ 2733 h 3195"/>
                  <a:gd name="T4" fmla="*/ 364 w 3807"/>
                  <a:gd name="T5" fmla="*/ 2370 h 3195"/>
                  <a:gd name="T6" fmla="*/ 829 w 3807"/>
                  <a:gd name="T7" fmla="*/ 2370 h 3195"/>
                  <a:gd name="T8" fmla="*/ 3200 w 3807"/>
                  <a:gd name="T9" fmla="*/ 0 h 3195"/>
                  <a:gd name="T10" fmla="*/ 3807 w 3807"/>
                  <a:gd name="T11" fmla="*/ 0 h 3195"/>
                  <a:gd name="T12" fmla="*/ 3807 w 3807"/>
                  <a:gd name="T13" fmla="*/ 3195 h 3195"/>
                  <a:gd name="T14" fmla="*/ 0 w 3807"/>
                  <a:gd name="T15" fmla="*/ 3195 h 3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7" h="3195">
                    <a:moveTo>
                      <a:pt x="0" y="3195"/>
                    </a:moveTo>
                    <a:lnTo>
                      <a:pt x="0" y="2733"/>
                    </a:lnTo>
                    <a:lnTo>
                      <a:pt x="364" y="2370"/>
                    </a:lnTo>
                    <a:lnTo>
                      <a:pt x="829" y="2370"/>
                    </a:lnTo>
                    <a:lnTo>
                      <a:pt x="3200" y="0"/>
                    </a:lnTo>
                    <a:lnTo>
                      <a:pt x="3807" y="0"/>
                    </a:lnTo>
                    <a:lnTo>
                      <a:pt x="3807" y="3195"/>
                    </a:lnTo>
                    <a:lnTo>
                      <a:pt x="0" y="3195"/>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98" name="正方形/長方形 297"/>
            <p:cNvSpPr/>
            <p:nvPr/>
          </p:nvSpPr>
          <p:spPr>
            <a:xfrm>
              <a:off x="2482413" y="1735514"/>
              <a:ext cx="2421020" cy="124980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9" name="正方形/長方形 298"/>
            <p:cNvSpPr/>
            <p:nvPr/>
          </p:nvSpPr>
          <p:spPr>
            <a:xfrm>
              <a:off x="2244525" y="2430932"/>
              <a:ext cx="1775610" cy="180382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0" name="正方形/長方形 299"/>
            <p:cNvSpPr/>
            <p:nvPr/>
          </p:nvSpPr>
          <p:spPr>
            <a:xfrm>
              <a:off x="2235511" y="2461641"/>
              <a:ext cx="950898" cy="248482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95" name="正方形/長方形 594"/>
            <p:cNvSpPr/>
            <p:nvPr/>
          </p:nvSpPr>
          <p:spPr>
            <a:xfrm>
              <a:off x="5143131" y="1676074"/>
              <a:ext cx="950898" cy="71897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5" name="正方形/長方形 4"/>
          <p:cNvSpPr/>
          <p:nvPr/>
        </p:nvSpPr>
        <p:spPr>
          <a:xfrm>
            <a:off x="287893" y="676194"/>
            <a:ext cx="8503417" cy="93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年からコロナ前、コロナ前後の各圏域から大阪府及び東京都への人口移動状況を見たところ、大阪府においては、沖縄県を除く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中部圏以南の大阪府への転入超過の増加幅はコロナにかかわらず拡大。</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一方、東京都へは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年にかけて中部圏からの転入超過の増加幅が拡大しているものの、コロナ後は全圏域について転入超過の増加幅が縮小。さらに、首都圏及び沖縄県については、転出超過に転じている。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p:cNvSpPr txBox="1">
            <a:spLocks/>
          </p:cNvSpPr>
          <p:nvPr/>
        </p:nvSpPr>
        <p:spPr>
          <a:xfrm>
            <a:off x="319019" y="305959"/>
            <a:ext cx="6279027"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大阪府と東京都への人口移動（</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年の比較）</a:t>
            </a:r>
            <a:endParaRPr 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4" name="角丸四角形 603"/>
          <p:cNvSpPr/>
          <p:nvPr/>
        </p:nvSpPr>
        <p:spPr>
          <a:xfrm>
            <a:off x="6707623" y="1666767"/>
            <a:ext cx="2373731"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5" name="角丸四角形 604"/>
          <p:cNvSpPr/>
          <p:nvPr/>
        </p:nvSpPr>
        <p:spPr>
          <a:xfrm>
            <a:off x="6707624" y="2893257"/>
            <a:ext cx="2373730"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角丸四角形 605"/>
          <p:cNvSpPr/>
          <p:nvPr/>
        </p:nvSpPr>
        <p:spPr>
          <a:xfrm>
            <a:off x="6715332" y="4119747"/>
            <a:ext cx="2366021"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角丸四角形 606"/>
          <p:cNvSpPr/>
          <p:nvPr/>
        </p:nvSpPr>
        <p:spPr>
          <a:xfrm>
            <a:off x="6696515" y="5345756"/>
            <a:ext cx="2384837"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角丸四角形 607"/>
          <p:cNvSpPr/>
          <p:nvPr/>
        </p:nvSpPr>
        <p:spPr>
          <a:xfrm>
            <a:off x="183113" y="1668275"/>
            <a:ext cx="2316214"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角丸四角形 608"/>
          <p:cNvSpPr/>
          <p:nvPr/>
        </p:nvSpPr>
        <p:spPr>
          <a:xfrm>
            <a:off x="183113" y="2894765"/>
            <a:ext cx="2316214"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角丸四角形 609"/>
          <p:cNvSpPr/>
          <p:nvPr/>
        </p:nvSpPr>
        <p:spPr>
          <a:xfrm>
            <a:off x="190822" y="4121255"/>
            <a:ext cx="2316214"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角丸四角形 610"/>
          <p:cNvSpPr/>
          <p:nvPr/>
        </p:nvSpPr>
        <p:spPr>
          <a:xfrm>
            <a:off x="172005" y="5347264"/>
            <a:ext cx="2316214"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角丸四角形 611"/>
          <p:cNvSpPr/>
          <p:nvPr/>
        </p:nvSpPr>
        <p:spPr>
          <a:xfrm>
            <a:off x="2573613" y="1662797"/>
            <a:ext cx="2397952"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13" name="テキスト ボックス 612"/>
          <p:cNvSpPr txBox="1"/>
          <p:nvPr/>
        </p:nvSpPr>
        <p:spPr>
          <a:xfrm>
            <a:off x="186470" y="1637282"/>
            <a:ext cx="1907216" cy="276999"/>
          </a:xfrm>
          <a:prstGeom prst="rect">
            <a:avLst/>
          </a:prstGeom>
          <a:noFill/>
        </p:spPr>
        <p:txBody>
          <a:bodyPr wrap="square" rtlCol="0">
            <a:spAutoFit/>
          </a:bodyPr>
          <a:lstStyle/>
          <a:p>
            <a:r>
              <a:rPr lang="ja-JP" altLang="en-US" sz="1200" b="1" dirty="0"/>
              <a:t>北海道</a:t>
            </a:r>
            <a:r>
              <a:rPr lang="ja-JP" altLang="en-US" sz="900" b="1" dirty="0"/>
              <a:t>から</a:t>
            </a:r>
            <a:endParaRPr kumimoji="1" lang="ja-JP" altLang="en-US" sz="900" b="1" dirty="0"/>
          </a:p>
        </p:txBody>
      </p:sp>
      <p:sp>
        <p:nvSpPr>
          <p:cNvPr id="614" name="テキスト ボックス 613"/>
          <p:cNvSpPr txBox="1"/>
          <p:nvPr/>
        </p:nvSpPr>
        <p:spPr>
          <a:xfrm>
            <a:off x="154326" y="2868168"/>
            <a:ext cx="1907216" cy="276999"/>
          </a:xfrm>
          <a:prstGeom prst="rect">
            <a:avLst/>
          </a:prstGeom>
          <a:noFill/>
        </p:spPr>
        <p:txBody>
          <a:bodyPr wrap="square" rtlCol="0">
            <a:spAutoFit/>
          </a:bodyPr>
          <a:lstStyle/>
          <a:p>
            <a:r>
              <a:rPr kumimoji="1" lang="ja-JP" altLang="en-US" sz="1200" b="1" dirty="0"/>
              <a:t>北陸圏</a:t>
            </a:r>
            <a:r>
              <a:rPr kumimoji="1" lang="ja-JP" altLang="en-US" sz="900" b="1" dirty="0"/>
              <a:t>から</a:t>
            </a:r>
          </a:p>
        </p:txBody>
      </p:sp>
      <p:sp>
        <p:nvSpPr>
          <p:cNvPr id="615" name="テキスト ボックス 614"/>
          <p:cNvSpPr txBox="1"/>
          <p:nvPr/>
        </p:nvSpPr>
        <p:spPr>
          <a:xfrm>
            <a:off x="172005" y="4081435"/>
            <a:ext cx="1907216" cy="276999"/>
          </a:xfrm>
          <a:prstGeom prst="rect">
            <a:avLst/>
          </a:prstGeom>
          <a:noFill/>
        </p:spPr>
        <p:txBody>
          <a:bodyPr wrap="square" rtlCol="0">
            <a:spAutoFit/>
          </a:bodyPr>
          <a:lstStyle/>
          <a:p>
            <a:r>
              <a:rPr kumimoji="1" lang="ja-JP" altLang="en-US" sz="1200" b="1" dirty="0"/>
              <a:t>中国圏</a:t>
            </a:r>
            <a:r>
              <a:rPr kumimoji="1" lang="ja-JP" altLang="en-US" sz="900" b="1" dirty="0"/>
              <a:t>から</a:t>
            </a:r>
          </a:p>
        </p:txBody>
      </p:sp>
      <p:sp>
        <p:nvSpPr>
          <p:cNvPr id="616" name="テキスト ボックス 615"/>
          <p:cNvSpPr txBox="1"/>
          <p:nvPr/>
        </p:nvSpPr>
        <p:spPr>
          <a:xfrm>
            <a:off x="174195" y="5308031"/>
            <a:ext cx="1907216" cy="276999"/>
          </a:xfrm>
          <a:prstGeom prst="rect">
            <a:avLst/>
          </a:prstGeom>
          <a:noFill/>
        </p:spPr>
        <p:txBody>
          <a:bodyPr wrap="square" rtlCol="0">
            <a:spAutoFit/>
          </a:bodyPr>
          <a:lstStyle/>
          <a:p>
            <a:r>
              <a:rPr kumimoji="1" lang="ja-JP" altLang="en-US" sz="1200" b="1" dirty="0"/>
              <a:t>九州圏</a:t>
            </a:r>
            <a:r>
              <a:rPr kumimoji="1" lang="ja-JP" altLang="en-US" sz="900" b="1" dirty="0"/>
              <a:t>から</a:t>
            </a:r>
          </a:p>
        </p:txBody>
      </p:sp>
      <p:sp>
        <p:nvSpPr>
          <p:cNvPr id="617" name="テキスト ボックス 616"/>
          <p:cNvSpPr txBox="1"/>
          <p:nvPr/>
        </p:nvSpPr>
        <p:spPr>
          <a:xfrm>
            <a:off x="2547429" y="1645410"/>
            <a:ext cx="1907216" cy="276999"/>
          </a:xfrm>
          <a:prstGeom prst="rect">
            <a:avLst/>
          </a:prstGeom>
          <a:noFill/>
        </p:spPr>
        <p:txBody>
          <a:bodyPr wrap="square" rtlCol="0">
            <a:spAutoFit/>
          </a:bodyPr>
          <a:lstStyle/>
          <a:p>
            <a:r>
              <a:rPr kumimoji="1" lang="ja-JP" altLang="en-US" sz="1200" b="1" dirty="0"/>
              <a:t>東北圏</a:t>
            </a:r>
            <a:r>
              <a:rPr lang="ja-JP" altLang="en-US" sz="900" b="1" dirty="0"/>
              <a:t>から</a:t>
            </a:r>
          </a:p>
        </p:txBody>
      </p:sp>
      <p:sp>
        <p:nvSpPr>
          <p:cNvPr id="618" name="テキスト ボックス 617"/>
          <p:cNvSpPr txBox="1"/>
          <p:nvPr/>
        </p:nvSpPr>
        <p:spPr>
          <a:xfrm>
            <a:off x="6695637" y="1623982"/>
            <a:ext cx="1907216" cy="276999"/>
          </a:xfrm>
          <a:prstGeom prst="rect">
            <a:avLst/>
          </a:prstGeom>
          <a:noFill/>
        </p:spPr>
        <p:txBody>
          <a:bodyPr wrap="square" rtlCol="0">
            <a:spAutoFit/>
          </a:bodyPr>
          <a:lstStyle/>
          <a:p>
            <a:r>
              <a:rPr kumimoji="1" lang="ja-JP" altLang="en-US" sz="1200" b="1" dirty="0"/>
              <a:t>首都圏</a:t>
            </a:r>
            <a:r>
              <a:rPr kumimoji="1" lang="ja-JP" altLang="en-US" sz="900" b="1" dirty="0"/>
              <a:t>から</a:t>
            </a:r>
          </a:p>
        </p:txBody>
      </p:sp>
      <p:sp>
        <p:nvSpPr>
          <p:cNvPr id="619" name="テキスト ボックス 618"/>
          <p:cNvSpPr txBox="1"/>
          <p:nvPr/>
        </p:nvSpPr>
        <p:spPr>
          <a:xfrm>
            <a:off x="6704966" y="2851008"/>
            <a:ext cx="1907216" cy="276999"/>
          </a:xfrm>
          <a:prstGeom prst="rect">
            <a:avLst/>
          </a:prstGeom>
          <a:noFill/>
        </p:spPr>
        <p:txBody>
          <a:bodyPr wrap="square" rtlCol="0">
            <a:spAutoFit/>
          </a:bodyPr>
          <a:lstStyle/>
          <a:p>
            <a:r>
              <a:rPr kumimoji="1" lang="ja-JP" altLang="en-US" sz="1200" b="1" dirty="0"/>
              <a:t>中部圏</a:t>
            </a:r>
            <a:r>
              <a:rPr kumimoji="1" lang="ja-JP" altLang="en-US" sz="900" b="1" dirty="0"/>
              <a:t>から</a:t>
            </a:r>
          </a:p>
        </p:txBody>
      </p:sp>
      <p:sp>
        <p:nvSpPr>
          <p:cNvPr id="621" name="テキスト ボックス 620"/>
          <p:cNvSpPr txBox="1"/>
          <p:nvPr/>
        </p:nvSpPr>
        <p:spPr>
          <a:xfrm>
            <a:off x="6715333" y="4099675"/>
            <a:ext cx="1907216" cy="276999"/>
          </a:xfrm>
          <a:prstGeom prst="rect">
            <a:avLst/>
          </a:prstGeom>
          <a:noFill/>
        </p:spPr>
        <p:txBody>
          <a:bodyPr wrap="square" rtlCol="0">
            <a:spAutoFit/>
          </a:bodyPr>
          <a:lstStyle/>
          <a:p>
            <a:r>
              <a:rPr lang="ja-JP" altLang="en-US" sz="1200" b="1" dirty="0"/>
              <a:t>四国</a:t>
            </a:r>
            <a:r>
              <a:rPr kumimoji="1" lang="ja-JP" altLang="en-US" sz="1200" b="1" dirty="0"/>
              <a:t>圏</a:t>
            </a:r>
            <a:r>
              <a:rPr kumimoji="1" lang="ja-JP" altLang="en-US" sz="900" b="1" dirty="0"/>
              <a:t>から</a:t>
            </a:r>
          </a:p>
        </p:txBody>
      </p:sp>
      <p:sp>
        <p:nvSpPr>
          <p:cNvPr id="622" name="テキスト ボックス 621"/>
          <p:cNvSpPr txBox="1"/>
          <p:nvPr/>
        </p:nvSpPr>
        <p:spPr>
          <a:xfrm>
            <a:off x="6692551" y="5303653"/>
            <a:ext cx="1907216" cy="276999"/>
          </a:xfrm>
          <a:prstGeom prst="rect">
            <a:avLst/>
          </a:prstGeom>
          <a:noFill/>
        </p:spPr>
        <p:txBody>
          <a:bodyPr wrap="square" rtlCol="0">
            <a:spAutoFit/>
          </a:bodyPr>
          <a:lstStyle/>
          <a:p>
            <a:r>
              <a:rPr kumimoji="1" lang="ja-JP" altLang="en-US" sz="1200" b="1" dirty="0"/>
              <a:t>沖縄</a:t>
            </a:r>
            <a:r>
              <a:rPr lang="ja-JP" altLang="en-US" sz="1200" b="1" dirty="0"/>
              <a:t>県</a:t>
            </a:r>
            <a:r>
              <a:rPr lang="ja-JP" altLang="en-US" sz="900" b="1" dirty="0"/>
              <a:t>から</a:t>
            </a:r>
            <a:endParaRPr kumimoji="1" lang="ja-JP" altLang="en-US" sz="900" b="1" dirty="0"/>
          </a:p>
        </p:txBody>
      </p:sp>
      <p:sp>
        <p:nvSpPr>
          <p:cNvPr id="623" name="角丸四角形 622"/>
          <p:cNvSpPr/>
          <p:nvPr/>
        </p:nvSpPr>
        <p:spPr>
          <a:xfrm>
            <a:off x="2561619" y="2891713"/>
            <a:ext cx="2427399" cy="1152000"/>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テキスト ボックス 623"/>
          <p:cNvSpPr txBox="1"/>
          <p:nvPr/>
        </p:nvSpPr>
        <p:spPr>
          <a:xfrm>
            <a:off x="2529727" y="2865297"/>
            <a:ext cx="1907216" cy="276999"/>
          </a:xfrm>
          <a:prstGeom prst="rect">
            <a:avLst/>
          </a:prstGeom>
          <a:noFill/>
        </p:spPr>
        <p:txBody>
          <a:bodyPr wrap="square" rtlCol="0">
            <a:spAutoFit/>
          </a:bodyPr>
          <a:lstStyle/>
          <a:p>
            <a:r>
              <a:rPr kumimoji="1" lang="ja-JP" altLang="en-US" sz="1200" b="1" dirty="0"/>
              <a:t>近畿圏</a:t>
            </a:r>
            <a:r>
              <a:rPr kumimoji="1" lang="ja-JP" altLang="en-US" sz="900" b="1" dirty="0"/>
              <a:t>から</a:t>
            </a:r>
          </a:p>
        </p:txBody>
      </p:sp>
      <p:sp>
        <p:nvSpPr>
          <p:cNvPr id="627" name="テキスト ボックス 626"/>
          <p:cNvSpPr txBox="1"/>
          <p:nvPr/>
        </p:nvSpPr>
        <p:spPr>
          <a:xfrm>
            <a:off x="6674243" y="1949811"/>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636" name="テキスト ボックス 635"/>
          <p:cNvSpPr txBox="1"/>
          <p:nvPr/>
        </p:nvSpPr>
        <p:spPr>
          <a:xfrm>
            <a:off x="7257058" y="1856518"/>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637" name="テキスト ボックス 636"/>
          <p:cNvSpPr txBox="1"/>
          <p:nvPr/>
        </p:nvSpPr>
        <p:spPr>
          <a:xfrm>
            <a:off x="7780562" y="2460904"/>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+12,331</a:t>
            </a:r>
            <a:r>
              <a:rPr lang="ja-JP" altLang="en-US" sz="800" dirty="0"/>
              <a:t>人</a:t>
            </a:r>
            <a:endParaRPr kumimoji="1" lang="ja-JP" altLang="en-US" sz="800" dirty="0"/>
          </a:p>
        </p:txBody>
      </p:sp>
      <p:sp>
        <p:nvSpPr>
          <p:cNvPr id="638" name="テキスト ボックス 637"/>
          <p:cNvSpPr txBox="1"/>
          <p:nvPr/>
        </p:nvSpPr>
        <p:spPr>
          <a:xfrm>
            <a:off x="6995715" y="2047920"/>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13,687</a:t>
            </a:r>
            <a:r>
              <a:rPr lang="ja-JP" altLang="en-US" sz="800" dirty="0"/>
              <a:t>人</a:t>
            </a:r>
            <a:endParaRPr kumimoji="1" lang="ja-JP" altLang="en-US" sz="800" dirty="0"/>
          </a:p>
        </p:txBody>
      </p:sp>
      <p:sp>
        <p:nvSpPr>
          <p:cNvPr id="643" name="テキスト ボックス 642"/>
          <p:cNvSpPr txBox="1"/>
          <p:nvPr/>
        </p:nvSpPr>
        <p:spPr>
          <a:xfrm>
            <a:off x="7628528" y="2056578"/>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11,335</a:t>
            </a:r>
            <a:r>
              <a:rPr lang="ja-JP" altLang="en-US" sz="800" dirty="0"/>
              <a:t>人</a:t>
            </a:r>
            <a:endParaRPr kumimoji="1" lang="ja-JP" altLang="en-US" sz="800" dirty="0"/>
          </a:p>
        </p:txBody>
      </p:sp>
      <p:sp>
        <p:nvSpPr>
          <p:cNvPr id="644" name="テキスト ボックス 643"/>
          <p:cNvSpPr txBox="1"/>
          <p:nvPr/>
        </p:nvSpPr>
        <p:spPr>
          <a:xfrm>
            <a:off x="8266780" y="2053633"/>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8,527</a:t>
            </a:r>
            <a:r>
              <a:rPr lang="ja-JP" altLang="en-US" sz="800" dirty="0"/>
              <a:t>人</a:t>
            </a:r>
            <a:endParaRPr kumimoji="1" lang="ja-JP" altLang="en-US" sz="800" dirty="0"/>
          </a:p>
        </p:txBody>
      </p:sp>
      <p:sp>
        <p:nvSpPr>
          <p:cNvPr id="645" name="テキスト ボックス 644"/>
          <p:cNvSpPr txBox="1"/>
          <p:nvPr/>
        </p:nvSpPr>
        <p:spPr>
          <a:xfrm>
            <a:off x="7137105" y="2455083"/>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+15,427</a:t>
            </a:r>
            <a:r>
              <a:rPr lang="ja-JP" altLang="en-US" sz="800" dirty="0"/>
              <a:t>人</a:t>
            </a:r>
            <a:endParaRPr kumimoji="1" lang="ja-JP" altLang="en-US" sz="800" dirty="0"/>
          </a:p>
        </p:txBody>
      </p:sp>
      <p:sp>
        <p:nvSpPr>
          <p:cNvPr id="646" name="テキスト ボックス 645"/>
          <p:cNvSpPr txBox="1"/>
          <p:nvPr/>
        </p:nvSpPr>
        <p:spPr>
          <a:xfrm>
            <a:off x="8254286" y="2457959"/>
            <a:ext cx="1074048" cy="338554"/>
          </a:xfrm>
          <a:prstGeom prst="rect">
            <a:avLst/>
          </a:prstGeom>
          <a:noFill/>
        </p:spPr>
        <p:txBody>
          <a:bodyPr wrap="square" rtlCol="0">
            <a:spAutoFit/>
          </a:bodyPr>
          <a:lstStyle/>
          <a:p>
            <a:pPr algn="ctr"/>
            <a:r>
              <a:rPr lang="ja-JP" altLang="en-US" sz="800" b="1" dirty="0"/>
              <a:t>転出超過</a:t>
            </a:r>
            <a:endParaRPr lang="en-US" altLang="ja-JP" sz="800" b="1" dirty="0"/>
          </a:p>
          <a:p>
            <a:pPr algn="ctr"/>
            <a:r>
              <a:rPr lang="ja-JP" altLang="en-US" sz="800" b="1" u="sng" dirty="0"/>
              <a:t>▲</a:t>
            </a:r>
            <a:r>
              <a:rPr lang="en-US" altLang="ja-JP" sz="800" b="1" u="sng" dirty="0"/>
              <a:t>18,783</a:t>
            </a:r>
            <a:r>
              <a:rPr lang="ja-JP" altLang="en-US" sz="800" b="1" u="sng" dirty="0"/>
              <a:t>人</a:t>
            </a:r>
            <a:endParaRPr kumimoji="1" lang="ja-JP" altLang="en-US" sz="800" b="1" u="sng" dirty="0"/>
          </a:p>
        </p:txBody>
      </p:sp>
      <p:sp>
        <p:nvSpPr>
          <p:cNvPr id="691" name="テキスト ボックス 690"/>
          <p:cNvSpPr txBox="1"/>
          <p:nvPr/>
        </p:nvSpPr>
        <p:spPr>
          <a:xfrm>
            <a:off x="6727916" y="4506831"/>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692" name="テキスト ボックス 691"/>
          <p:cNvSpPr txBox="1"/>
          <p:nvPr/>
        </p:nvSpPr>
        <p:spPr>
          <a:xfrm>
            <a:off x="7311930" y="4343482"/>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693" name="テキスト ボックス 692"/>
          <p:cNvSpPr txBox="1"/>
          <p:nvPr/>
        </p:nvSpPr>
        <p:spPr>
          <a:xfrm>
            <a:off x="7835434" y="4947868"/>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+5,236</a:t>
            </a:r>
            <a:r>
              <a:rPr lang="ja-JP" altLang="en-US" sz="800" dirty="0"/>
              <a:t>人</a:t>
            </a:r>
            <a:endParaRPr kumimoji="1" lang="ja-JP" altLang="en-US" sz="800" dirty="0"/>
          </a:p>
        </p:txBody>
      </p:sp>
      <p:sp>
        <p:nvSpPr>
          <p:cNvPr id="694" name="テキスト ボックス 693"/>
          <p:cNvSpPr txBox="1"/>
          <p:nvPr/>
        </p:nvSpPr>
        <p:spPr>
          <a:xfrm>
            <a:off x="7050587" y="4534884"/>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+2,634</a:t>
            </a:r>
            <a:r>
              <a:rPr lang="ja-JP" altLang="en-US" sz="800" dirty="0"/>
              <a:t>人</a:t>
            </a:r>
            <a:endParaRPr kumimoji="1" lang="ja-JP" altLang="en-US" sz="800" dirty="0"/>
          </a:p>
        </p:txBody>
      </p:sp>
      <p:sp>
        <p:nvSpPr>
          <p:cNvPr id="699" name="テキスト ボックス 698"/>
          <p:cNvSpPr txBox="1"/>
          <p:nvPr/>
        </p:nvSpPr>
        <p:spPr>
          <a:xfrm>
            <a:off x="7683400" y="4543542"/>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+1,909</a:t>
            </a:r>
            <a:r>
              <a:rPr lang="ja-JP" altLang="en-US" sz="800" dirty="0"/>
              <a:t>人</a:t>
            </a:r>
            <a:endParaRPr kumimoji="1" lang="ja-JP" altLang="en-US" sz="800" dirty="0"/>
          </a:p>
        </p:txBody>
      </p:sp>
      <p:sp>
        <p:nvSpPr>
          <p:cNvPr id="700" name="テキスト ボックス 699"/>
          <p:cNvSpPr txBox="1"/>
          <p:nvPr/>
        </p:nvSpPr>
        <p:spPr>
          <a:xfrm>
            <a:off x="8280656" y="4527847"/>
            <a:ext cx="1074047" cy="338554"/>
          </a:xfrm>
          <a:prstGeom prst="rect">
            <a:avLst/>
          </a:prstGeom>
          <a:noFill/>
        </p:spPr>
        <p:txBody>
          <a:bodyPr wrap="square" rtlCol="0">
            <a:spAutoFit/>
          </a:bodyPr>
          <a:lstStyle/>
          <a:p>
            <a:pPr algn="ctr"/>
            <a:r>
              <a:rPr lang="ja-JP" altLang="en-US" sz="800" b="1" dirty="0"/>
              <a:t>転入超過</a:t>
            </a:r>
            <a:endParaRPr lang="en-US" altLang="ja-JP" sz="800" b="1" dirty="0"/>
          </a:p>
          <a:p>
            <a:pPr algn="ctr"/>
            <a:r>
              <a:rPr lang="en-US" altLang="ja-JP" sz="800" b="1" u="sng" dirty="0"/>
              <a:t>+2,448</a:t>
            </a:r>
            <a:r>
              <a:rPr lang="ja-JP" altLang="en-US" sz="800" b="1" u="sng" dirty="0"/>
              <a:t>人</a:t>
            </a:r>
            <a:endParaRPr kumimoji="1" lang="ja-JP" altLang="en-US" sz="800" b="1" u="sng" dirty="0"/>
          </a:p>
        </p:txBody>
      </p:sp>
      <p:sp>
        <p:nvSpPr>
          <p:cNvPr id="701" name="テキスト ボックス 700"/>
          <p:cNvSpPr txBox="1"/>
          <p:nvPr/>
        </p:nvSpPr>
        <p:spPr>
          <a:xfrm>
            <a:off x="7191977" y="4942047"/>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+5,758</a:t>
            </a:r>
            <a:r>
              <a:rPr lang="ja-JP" altLang="en-US" sz="800" dirty="0"/>
              <a:t>人</a:t>
            </a:r>
            <a:endParaRPr kumimoji="1" lang="ja-JP" altLang="en-US" sz="800" dirty="0"/>
          </a:p>
        </p:txBody>
      </p:sp>
      <p:sp>
        <p:nvSpPr>
          <p:cNvPr id="702" name="テキスト ボックス 701"/>
          <p:cNvSpPr txBox="1"/>
          <p:nvPr/>
        </p:nvSpPr>
        <p:spPr>
          <a:xfrm>
            <a:off x="8280655" y="4932272"/>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+3,796</a:t>
            </a:r>
            <a:r>
              <a:rPr lang="ja-JP" altLang="en-US" sz="800" dirty="0"/>
              <a:t>人</a:t>
            </a:r>
            <a:endParaRPr kumimoji="1" lang="ja-JP" altLang="en-US" sz="800" dirty="0"/>
          </a:p>
        </p:txBody>
      </p:sp>
      <p:sp>
        <p:nvSpPr>
          <p:cNvPr id="704" name="テキスト ボックス 703"/>
          <p:cNvSpPr txBox="1"/>
          <p:nvPr/>
        </p:nvSpPr>
        <p:spPr>
          <a:xfrm>
            <a:off x="6706689" y="5730838"/>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05" name="テキスト ボックス 704"/>
          <p:cNvSpPr txBox="1"/>
          <p:nvPr/>
        </p:nvSpPr>
        <p:spPr>
          <a:xfrm>
            <a:off x="7290703" y="5567489"/>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06" name="テキスト ボックス 705"/>
          <p:cNvSpPr txBox="1"/>
          <p:nvPr/>
        </p:nvSpPr>
        <p:spPr>
          <a:xfrm>
            <a:off x="7814207" y="6171875"/>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+444</a:t>
            </a:r>
            <a:r>
              <a:rPr lang="ja-JP" altLang="en-US" sz="800" dirty="0"/>
              <a:t>人</a:t>
            </a:r>
            <a:endParaRPr kumimoji="1" lang="ja-JP" altLang="en-US" sz="800" dirty="0"/>
          </a:p>
        </p:txBody>
      </p:sp>
      <p:sp>
        <p:nvSpPr>
          <p:cNvPr id="707" name="テキスト ボックス 706"/>
          <p:cNvSpPr txBox="1"/>
          <p:nvPr/>
        </p:nvSpPr>
        <p:spPr>
          <a:xfrm>
            <a:off x="7029360" y="5758891"/>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147</a:t>
            </a:r>
            <a:r>
              <a:rPr lang="ja-JP" altLang="en-US" sz="800" dirty="0"/>
              <a:t>人</a:t>
            </a:r>
            <a:endParaRPr kumimoji="1" lang="ja-JP" altLang="en-US" sz="800" dirty="0"/>
          </a:p>
        </p:txBody>
      </p:sp>
      <p:sp>
        <p:nvSpPr>
          <p:cNvPr id="712" name="テキスト ボックス 711"/>
          <p:cNvSpPr txBox="1"/>
          <p:nvPr/>
        </p:nvSpPr>
        <p:spPr>
          <a:xfrm>
            <a:off x="7662173" y="5767549"/>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255</a:t>
            </a:r>
            <a:r>
              <a:rPr lang="ja-JP" altLang="en-US" sz="800" dirty="0"/>
              <a:t>人</a:t>
            </a:r>
            <a:endParaRPr kumimoji="1" lang="ja-JP" altLang="en-US" sz="800" dirty="0"/>
          </a:p>
        </p:txBody>
      </p:sp>
      <p:sp>
        <p:nvSpPr>
          <p:cNvPr id="713" name="テキスト ボックス 712"/>
          <p:cNvSpPr txBox="1"/>
          <p:nvPr/>
        </p:nvSpPr>
        <p:spPr>
          <a:xfrm>
            <a:off x="8259429" y="5751854"/>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343</a:t>
            </a:r>
            <a:r>
              <a:rPr lang="ja-JP" altLang="en-US" sz="800" dirty="0"/>
              <a:t>人</a:t>
            </a:r>
            <a:endParaRPr kumimoji="1" lang="ja-JP" altLang="en-US" sz="800" dirty="0"/>
          </a:p>
        </p:txBody>
      </p:sp>
      <p:sp>
        <p:nvSpPr>
          <p:cNvPr id="714" name="テキスト ボックス 713"/>
          <p:cNvSpPr txBox="1"/>
          <p:nvPr/>
        </p:nvSpPr>
        <p:spPr>
          <a:xfrm>
            <a:off x="7170750" y="6166054"/>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+456</a:t>
            </a:r>
            <a:r>
              <a:rPr lang="ja-JP" altLang="en-US" sz="800" dirty="0"/>
              <a:t>人</a:t>
            </a:r>
            <a:endParaRPr kumimoji="1" lang="ja-JP" altLang="en-US" sz="800" dirty="0"/>
          </a:p>
        </p:txBody>
      </p:sp>
      <p:sp>
        <p:nvSpPr>
          <p:cNvPr id="715" name="テキスト ボックス 714"/>
          <p:cNvSpPr txBox="1"/>
          <p:nvPr/>
        </p:nvSpPr>
        <p:spPr>
          <a:xfrm>
            <a:off x="8259428" y="6156279"/>
            <a:ext cx="1074048" cy="338554"/>
          </a:xfrm>
          <a:prstGeom prst="rect">
            <a:avLst/>
          </a:prstGeom>
          <a:noFill/>
        </p:spPr>
        <p:txBody>
          <a:bodyPr wrap="square" rtlCol="0">
            <a:spAutoFit/>
          </a:bodyPr>
          <a:lstStyle/>
          <a:p>
            <a:pPr algn="ctr"/>
            <a:r>
              <a:rPr lang="ja-JP" altLang="en-US" sz="800" b="1" dirty="0"/>
              <a:t>転出超過</a:t>
            </a:r>
            <a:endParaRPr lang="en-US" altLang="ja-JP" sz="800" b="1" dirty="0"/>
          </a:p>
          <a:p>
            <a:pPr algn="ctr"/>
            <a:r>
              <a:rPr lang="ja-JP" altLang="en-US" sz="800" b="1" u="sng" dirty="0"/>
              <a:t>▲</a:t>
            </a:r>
            <a:r>
              <a:rPr lang="en-US" altLang="ja-JP" sz="800" b="1" u="sng" dirty="0"/>
              <a:t>475</a:t>
            </a:r>
            <a:r>
              <a:rPr lang="ja-JP" altLang="en-US" sz="800" b="1" u="sng" dirty="0"/>
              <a:t>人</a:t>
            </a:r>
            <a:endParaRPr kumimoji="1" lang="ja-JP" altLang="en-US" sz="800" b="1" u="sng" dirty="0"/>
          </a:p>
        </p:txBody>
      </p:sp>
      <p:sp>
        <p:nvSpPr>
          <p:cNvPr id="717" name="テキスト ボックス 716"/>
          <p:cNvSpPr txBox="1"/>
          <p:nvPr/>
        </p:nvSpPr>
        <p:spPr>
          <a:xfrm>
            <a:off x="2531841" y="1981485"/>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18" name="テキスト ボックス 717"/>
          <p:cNvSpPr txBox="1"/>
          <p:nvPr/>
        </p:nvSpPr>
        <p:spPr>
          <a:xfrm>
            <a:off x="3115855" y="1818136"/>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19" name="テキスト ボックス 718"/>
          <p:cNvSpPr txBox="1"/>
          <p:nvPr/>
        </p:nvSpPr>
        <p:spPr>
          <a:xfrm>
            <a:off x="3639359" y="2422522"/>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+13,903</a:t>
            </a:r>
            <a:r>
              <a:rPr lang="ja-JP" altLang="en-US" sz="800" dirty="0"/>
              <a:t>人</a:t>
            </a:r>
            <a:endParaRPr kumimoji="1" lang="ja-JP" altLang="en-US" sz="800" dirty="0"/>
          </a:p>
        </p:txBody>
      </p:sp>
      <p:sp>
        <p:nvSpPr>
          <p:cNvPr id="720" name="テキスト ボックス 719"/>
          <p:cNvSpPr txBox="1"/>
          <p:nvPr/>
        </p:nvSpPr>
        <p:spPr>
          <a:xfrm>
            <a:off x="2854512" y="2009538"/>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+850</a:t>
            </a:r>
            <a:r>
              <a:rPr lang="ja-JP" altLang="en-US" sz="800" dirty="0"/>
              <a:t>人</a:t>
            </a:r>
            <a:endParaRPr kumimoji="1" lang="ja-JP" altLang="en-US" sz="800" dirty="0"/>
          </a:p>
        </p:txBody>
      </p:sp>
      <p:sp>
        <p:nvSpPr>
          <p:cNvPr id="725" name="テキスト ボックス 724"/>
          <p:cNvSpPr txBox="1"/>
          <p:nvPr/>
        </p:nvSpPr>
        <p:spPr>
          <a:xfrm>
            <a:off x="3487325" y="2018196"/>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+911</a:t>
            </a:r>
            <a:r>
              <a:rPr lang="ja-JP" altLang="en-US" sz="800" dirty="0"/>
              <a:t>人</a:t>
            </a:r>
            <a:endParaRPr kumimoji="1" lang="ja-JP" altLang="en-US" sz="800" dirty="0"/>
          </a:p>
        </p:txBody>
      </p:sp>
      <p:sp>
        <p:nvSpPr>
          <p:cNvPr id="726" name="テキスト ボックス 725"/>
          <p:cNvSpPr txBox="1"/>
          <p:nvPr/>
        </p:nvSpPr>
        <p:spPr>
          <a:xfrm>
            <a:off x="4084581" y="2002501"/>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+545</a:t>
            </a:r>
            <a:r>
              <a:rPr lang="ja-JP" altLang="en-US" sz="800" dirty="0"/>
              <a:t>人</a:t>
            </a:r>
            <a:endParaRPr kumimoji="1" lang="ja-JP" altLang="en-US" sz="800" dirty="0"/>
          </a:p>
        </p:txBody>
      </p:sp>
      <p:sp>
        <p:nvSpPr>
          <p:cNvPr id="727" name="テキスト ボックス 726"/>
          <p:cNvSpPr txBox="1"/>
          <p:nvPr/>
        </p:nvSpPr>
        <p:spPr>
          <a:xfrm>
            <a:off x="2995902" y="2416701"/>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+18,955</a:t>
            </a:r>
            <a:r>
              <a:rPr lang="ja-JP" altLang="en-US" sz="800" dirty="0"/>
              <a:t>人</a:t>
            </a:r>
            <a:endParaRPr kumimoji="1" lang="ja-JP" altLang="en-US" sz="800" dirty="0"/>
          </a:p>
        </p:txBody>
      </p:sp>
      <p:sp>
        <p:nvSpPr>
          <p:cNvPr id="728" name="テキスト ボックス 727"/>
          <p:cNvSpPr txBox="1"/>
          <p:nvPr/>
        </p:nvSpPr>
        <p:spPr>
          <a:xfrm>
            <a:off x="4091910" y="2424472"/>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+10,469</a:t>
            </a:r>
            <a:r>
              <a:rPr lang="ja-JP" altLang="en-US" sz="800" dirty="0"/>
              <a:t>人</a:t>
            </a:r>
            <a:endParaRPr kumimoji="1" lang="ja-JP" altLang="en-US" sz="800" dirty="0"/>
          </a:p>
        </p:txBody>
      </p:sp>
      <p:sp>
        <p:nvSpPr>
          <p:cNvPr id="730" name="テキスト ボックス 729"/>
          <p:cNvSpPr txBox="1"/>
          <p:nvPr/>
        </p:nvSpPr>
        <p:spPr>
          <a:xfrm>
            <a:off x="2525634" y="3197818"/>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31" name="テキスト ボックス 730"/>
          <p:cNvSpPr txBox="1"/>
          <p:nvPr/>
        </p:nvSpPr>
        <p:spPr>
          <a:xfrm>
            <a:off x="3109648" y="3034469"/>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32" name="テキスト ボックス 731"/>
          <p:cNvSpPr txBox="1"/>
          <p:nvPr/>
        </p:nvSpPr>
        <p:spPr>
          <a:xfrm>
            <a:off x="3633152" y="3638855"/>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+17,252</a:t>
            </a:r>
            <a:r>
              <a:rPr lang="ja-JP" altLang="en-US" sz="800" dirty="0"/>
              <a:t>人</a:t>
            </a:r>
            <a:endParaRPr kumimoji="1" lang="ja-JP" altLang="en-US" sz="800" dirty="0"/>
          </a:p>
        </p:txBody>
      </p:sp>
      <p:sp>
        <p:nvSpPr>
          <p:cNvPr id="733" name="テキスト ボックス 732"/>
          <p:cNvSpPr txBox="1"/>
          <p:nvPr/>
        </p:nvSpPr>
        <p:spPr>
          <a:xfrm>
            <a:off x="2848305" y="3225871"/>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+1,366</a:t>
            </a:r>
            <a:r>
              <a:rPr lang="ja-JP" altLang="en-US" sz="800" dirty="0"/>
              <a:t>人</a:t>
            </a:r>
            <a:endParaRPr kumimoji="1" lang="ja-JP" altLang="en-US" sz="800" dirty="0"/>
          </a:p>
        </p:txBody>
      </p:sp>
      <p:sp>
        <p:nvSpPr>
          <p:cNvPr id="738" name="テキスト ボックス 737"/>
          <p:cNvSpPr txBox="1"/>
          <p:nvPr/>
        </p:nvSpPr>
        <p:spPr>
          <a:xfrm>
            <a:off x="3481118" y="3234529"/>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+7,650</a:t>
            </a:r>
            <a:r>
              <a:rPr lang="ja-JP" altLang="en-US" sz="800" dirty="0"/>
              <a:t>人</a:t>
            </a:r>
            <a:endParaRPr kumimoji="1" lang="ja-JP" altLang="en-US" sz="800" dirty="0"/>
          </a:p>
        </p:txBody>
      </p:sp>
      <p:sp>
        <p:nvSpPr>
          <p:cNvPr id="739" name="テキスト ボックス 738"/>
          <p:cNvSpPr txBox="1"/>
          <p:nvPr/>
        </p:nvSpPr>
        <p:spPr>
          <a:xfrm>
            <a:off x="4113931" y="3223047"/>
            <a:ext cx="1074047" cy="338554"/>
          </a:xfrm>
          <a:prstGeom prst="rect">
            <a:avLst/>
          </a:prstGeom>
          <a:noFill/>
        </p:spPr>
        <p:txBody>
          <a:bodyPr wrap="square" rtlCol="0">
            <a:spAutoFit/>
          </a:bodyPr>
          <a:lstStyle/>
          <a:p>
            <a:pPr algn="ctr"/>
            <a:r>
              <a:rPr lang="ja-JP" altLang="en-US" sz="800" b="1" dirty="0"/>
              <a:t>転入超過</a:t>
            </a:r>
            <a:endParaRPr lang="en-US" altLang="ja-JP" sz="800" b="1" dirty="0"/>
          </a:p>
          <a:p>
            <a:pPr algn="ctr"/>
            <a:r>
              <a:rPr lang="en-US" altLang="ja-JP" sz="800" b="1" u="sng" dirty="0"/>
              <a:t>+10,665</a:t>
            </a:r>
            <a:r>
              <a:rPr lang="ja-JP" altLang="en-US" sz="800" b="1" u="sng" dirty="0"/>
              <a:t>人</a:t>
            </a:r>
            <a:endParaRPr kumimoji="1" lang="ja-JP" altLang="en-US" sz="800" b="1" u="sng" dirty="0"/>
          </a:p>
        </p:txBody>
      </p:sp>
      <p:sp>
        <p:nvSpPr>
          <p:cNvPr id="740" name="テキスト ボックス 739"/>
          <p:cNvSpPr txBox="1"/>
          <p:nvPr/>
        </p:nvSpPr>
        <p:spPr>
          <a:xfrm>
            <a:off x="2989695" y="3633034"/>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+18,401</a:t>
            </a:r>
            <a:r>
              <a:rPr lang="ja-JP" altLang="en-US" sz="800" dirty="0"/>
              <a:t>人</a:t>
            </a:r>
            <a:endParaRPr kumimoji="1" lang="ja-JP" altLang="en-US" sz="800" dirty="0"/>
          </a:p>
        </p:txBody>
      </p:sp>
      <p:sp>
        <p:nvSpPr>
          <p:cNvPr id="741" name="テキスト ボックス 740"/>
          <p:cNvSpPr txBox="1"/>
          <p:nvPr/>
        </p:nvSpPr>
        <p:spPr>
          <a:xfrm>
            <a:off x="4139682" y="3653886"/>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+12,662</a:t>
            </a:r>
            <a:r>
              <a:rPr lang="ja-JP" altLang="en-US" sz="800" dirty="0"/>
              <a:t>人</a:t>
            </a:r>
            <a:endParaRPr kumimoji="1" lang="ja-JP" altLang="en-US" sz="800" dirty="0"/>
          </a:p>
        </p:txBody>
      </p:sp>
      <p:sp>
        <p:nvSpPr>
          <p:cNvPr id="742" name="テキスト ボックス 741"/>
          <p:cNvSpPr txBox="1"/>
          <p:nvPr/>
        </p:nvSpPr>
        <p:spPr>
          <a:xfrm>
            <a:off x="2602203" y="3374784"/>
            <a:ext cx="529937" cy="276999"/>
          </a:xfrm>
          <a:prstGeom prst="rect">
            <a:avLst/>
          </a:prstGeom>
          <a:noFill/>
        </p:spPr>
        <p:txBody>
          <a:bodyPr wrap="square" rtlCol="0">
            <a:spAutoFit/>
          </a:bodyPr>
          <a:lstStyle/>
          <a:p>
            <a:r>
              <a:rPr lang="ja-JP" altLang="en-US" sz="600" dirty="0"/>
              <a:t>府内移動</a:t>
            </a:r>
            <a:endParaRPr lang="en-US" altLang="ja-JP" sz="600" dirty="0"/>
          </a:p>
          <a:p>
            <a:r>
              <a:rPr lang="ja-JP" altLang="en-US" sz="600" dirty="0"/>
              <a:t>を除く</a:t>
            </a:r>
            <a:endParaRPr kumimoji="1" lang="ja-JP" altLang="en-US" sz="600" dirty="0"/>
          </a:p>
        </p:txBody>
      </p:sp>
      <p:sp>
        <p:nvSpPr>
          <p:cNvPr id="744" name="テキスト ボックス 743"/>
          <p:cNvSpPr txBox="1"/>
          <p:nvPr/>
        </p:nvSpPr>
        <p:spPr>
          <a:xfrm>
            <a:off x="119843" y="1986407"/>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45" name="テキスト ボックス 744"/>
          <p:cNvSpPr txBox="1"/>
          <p:nvPr/>
        </p:nvSpPr>
        <p:spPr>
          <a:xfrm>
            <a:off x="703857" y="1823058"/>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46" name="テキスト ボックス 745"/>
          <p:cNvSpPr txBox="1"/>
          <p:nvPr/>
        </p:nvSpPr>
        <p:spPr>
          <a:xfrm>
            <a:off x="1227361" y="2427444"/>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+4,218</a:t>
            </a:r>
            <a:r>
              <a:rPr lang="ja-JP" altLang="en-US" sz="800" dirty="0"/>
              <a:t>人</a:t>
            </a:r>
            <a:endParaRPr kumimoji="1" lang="ja-JP" altLang="en-US" sz="800" dirty="0"/>
          </a:p>
        </p:txBody>
      </p:sp>
      <p:sp>
        <p:nvSpPr>
          <p:cNvPr id="747" name="テキスト ボックス 746"/>
          <p:cNvSpPr txBox="1"/>
          <p:nvPr/>
        </p:nvSpPr>
        <p:spPr>
          <a:xfrm>
            <a:off x="442514" y="2014460"/>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+303</a:t>
            </a:r>
            <a:r>
              <a:rPr lang="ja-JP" altLang="en-US" sz="800" dirty="0"/>
              <a:t>人</a:t>
            </a:r>
            <a:endParaRPr kumimoji="1" lang="ja-JP" altLang="en-US" sz="800" dirty="0"/>
          </a:p>
        </p:txBody>
      </p:sp>
      <p:sp>
        <p:nvSpPr>
          <p:cNvPr id="752" name="テキスト ボックス 751"/>
          <p:cNvSpPr txBox="1"/>
          <p:nvPr/>
        </p:nvSpPr>
        <p:spPr>
          <a:xfrm>
            <a:off x="1075327" y="2023118"/>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+330</a:t>
            </a:r>
            <a:r>
              <a:rPr lang="ja-JP" altLang="en-US" sz="800" dirty="0"/>
              <a:t>人</a:t>
            </a:r>
            <a:endParaRPr kumimoji="1" lang="ja-JP" altLang="en-US" sz="800" dirty="0"/>
          </a:p>
        </p:txBody>
      </p:sp>
      <p:sp>
        <p:nvSpPr>
          <p:cNvPr id="753" name="テキスト ボックス 752"/>
          <p:cNvSpPr txBox="1"/>
          <p:nvPr/>
        </p:nvSpPr>
        <p:spPr>
          <a:xfrm>
            <a:off x="1672583" y="2007423"/>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+40</a:t>
            </a:r>
            <a:r>
              <a:rPr lang="ja-JP" altLang="en-US" sz="800" dirty="0"/>
              <a:t>人</a:t>
            </a:r>
            <a:endParaRPr kumimoji="1" lang="ja-JP" altLang="en-US" sz="800" dirty="0"/>
          </a:p>
        </p:txBody>
      </p:sp>
      <p:sp>
        <p:nvSpPr>
          <p:cNvPr id="754" name="テキスト ボックス 753"/>
          <p:cNvSpPr txBox="1"/>
          <p:nvPr/>
        </p:nvSpPr>
        <p:spPr>
          <a:xfrm>
            <a:off x="583904" y="2421623"/>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+6,983</a:t>
            </a:r>
            <a:r>
              <a:rPr lang="ja-JP" altLang="en-US" sz="800" dirty="0"/>
              <a:t>人</a:t>
            </a:r>
            <a:endParaRPr kumimoji="1" lang="ja-JP" altLang="en-US" sz="800" dirty="0"/>
          </a:p>
        </p:txBody>
      </p:sp>
      <p:sp>
        <p:nvSpPr>
          <p:cNvPr id="755" name="テキスト ボックス 754"/>
          <p:cNvSpPr txBox="1"/>
          <p:nvPr/>
        </p:nvSpPr>
        <p:spPr>
          <a:xfrm>
            <a:off x="1672582" y="2411848"/>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+1,917</a:t>
            </a:r>
            <a:r>
              <a:rPr lang="ja-JP" altLang="en-US" sz="800" dirty="0"/>
              <a:t>人</a:t>
            </a:r>
            <a:endParaRPr kumimoji="1" lang="ja-JP" altLang="en-US" sz="800" dirty="0"/>
          </a:p>
        </p:txBody>
      </p:sp>
      <p:sp>
        <p:nvSpPr>
          <p:cNvPr id="757" name="テキスト ボックス 756"/>
          <p:cNvSpPr txBox="1"/>
          <p:nvPr/>
        </p:nvSpPr>
        <p:spPr>
          <a:xfrm>
            <a:off x="128610" y="3200168"/>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58" name="テキスト ボックス 757"/>
          <p:cNvSpPr txBox="1"/>
          <p:nvPr/>
        </p:nvSpPr>
        <p:spPr>
          <a:xfrm>
            <a:off x="712624" y="3036819"/>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59" name="テキスト ボックス 758"/>
          <p:cNvSpPr txBox="1"/>
          <p:nvPr/>
        </p:nvSpPr>
        <p:spPr>
          <a:xfrm>
            <a:off x="1236128" y="3641205"/>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+2,312</a:t>
            </a:r>
            <a:r>
              <a:rPr lang="ja-JP" altLang="en-US" sz="800" dirty="0"/>
              <a:t>人</a:t>
            </a:r>
            <a:endParaRPr kumimoji="1" lang="ja-JP" altLang="en-US" sz="800" dirty="0"/>
          </a:p>
        </p:txBody>
      </p:sp>
      <p:sp>
        <p:nvSpPr>
          <p:cNvPr id="760" name="テキスト ボックス 759"/>
          <p:cNvSpPr txBox="1"/>
          <p:nvPr/>
        </p:nvSpPr>
        <p:spPr>
          <a:xfrm>
            <a:off x="451281" y="3228221"/>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+850</a:t>
            </a:r>
            <a:r>
              <a:rPr lang="ja-JP" altLang="en-US" sz="800" dirty="0"/>
              <a:t>人</a:t>
            </a:r>
            <a:endParaRPr kumimoji="1" lang="ja-JP" altLang="en-US" sz="800" dirty="0"/>
          </a:p>
        </p:txBody>
      </p:sp>
      <p:sp>
        <p:nvSpPr>
          <p:cNvPr id="765" name="テキスト ボックス 764"/>
          <p:cNvSpPr txBox="1"/>
          <p:nvPr/>
        </p:nvSpPr>
        <p:spPr>
          <a:xfrm>
            <a:off x="1084094" y="3236879"/>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+911</a:t>
            </a:r>
            <a:r>
              <a:rPr lang="ja-JP" altLang="en-US" sz="800" dirty="0"/>
              <a:t>人</a:t>
            </a:r>
            <a:endParaRPr kumimoji="1" lang="ja-JP" altLang="en-US" sz="800" dirty="0"/>
          </a:p>
        </p:txBody>
      </p:sp>
      <p:sp>
        <p:nvSpPr>
          <p:cNvPr id="766" name="テキスト ボックス 765"/>
          <p:cNvSpPr txBox="1"/>
          <p:nvPr/>
        </p:nvSpPr>
        <p:spPr>
          <a:xfrm>
            <a:off x="1681350" y="3221184"/>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+545</a:t>
            </a:r>
            <a:r>
              <a:rPr lang="ja-JP" altLang="en-US" sz="800" dirty="0"/>
              <a:t>人</a:t>
            </a:r>
            <a:endParaRPr kumimoji="1" lang="ja-JP" altLang="en-US" sz="800" dirty="0"/>
          </a:p>
        </p:txBody>
      </p:sp>
      <p:sp>
        <p:nvSpPr>
          <p:cNvPr id="767" name="テキスト ボックス 766"/>
          <p:cNvSpPr txBox="1"/>
          <p:nvPr/>
        </p:nvSpPr>
        <p:spPr>
          <a:xfrm>
            <a:off x="592671" y="3635384"/>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+2,555</a:t>
            </a:r>
            <a:r>
              <a:rPr lang="ja-JP" altLang="en-US" sz="800" dirty="0"/>
              <a:t>人</a:t>
            </a:r>
            <a:endParaRPr kumimoji="1" lang="ja-JP" altLang="en-US" sz="800" dirty="0"/>
          </a:p>
        </p:txBody>
      </p:sp>
      <p:sp>
        <p:nvSpPr>
          <p:cNvPr id="768" name="テキスト ボックス 767"/>
          <p:cNvSpPr txBox="1"/>
          <p:nvPr/>
        </p:nvSpPr>
        <p:spPr>
          <a:xfrm>
            <a:off x="1681349" y="3625609"/>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+2,062</a:t>
            </a:r>
            <a:r>
              <a:rPr lang="ja-JP" altLang="en-US" sz="800" dirty="0"/>
              <a:t>人</a:t>
            </a:r>
            <a:endParaRPr kumimoji="1" lang="ja-JP" altLang="en-US" sz="800" dirty="0"/>
          </a:p>
        </p:txBody>
      </p:sp>
      <p:sp>
        <p:nvSpPr>
          <p:cNvPr id="770" name="テキスト ボックス 769"/>
          <p:cNvSpPr txBox="1"/>
          <p:nvPr/>
        </p:nvSpPr>
        <p:spPr>
          <a:xfrm>
            <a:off x="123971" y="4489445"/>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71" name="テキスト ボックス 770"/>
          <p:cNvSpPr txBox="1"/>
          <p:nvPr/>
        </p:nvSpPr>
        <p:spPr>
          <a:xfrm>
            <a:off x="707985" y="4326096"/>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72" name="テキスト ボックス 771"/>
          <p:cNvSpPr txBox="1"/>
          <p:nvPr/>
        </p:nvSpPr>
        <p:spPr>
          <a:xfrm>
            <a:off x="1231489" y="4930482"/>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+5,236</a:t>
            </a:r>
            <a:r>
              <a:rPr lang="ja-JP" altLang="en-US" sz="800" dirty="0"/>
              <a:t>人</a:t>
            </a:r>
            <a:endParaRPr kumimoji="1" lang="ja-JP" altLang="en-US" sz="800" dirty="0"/>
          </a:p>
        </p:txBody>
      </p:sp>
      <p:sp>
        <p:nvSpPr>
          <p:cNvPr id="773" name="テキスト ボックス 772"/>
          <p:cNvSpPr txBox="1"/>
          <p:nvPr/>
        </p:nvSpPr>
        <p:spPr>
          <a:xfrm>
            <a:off x="446642" y="4517498"/>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+2,640</a:t>
            </a:r>
            <a:r>
              <a:rPr lang="ja-JP" altLang="en-US" sz="800" dirty="0"/>
              <a:t>人</a:t>
            </a:r>
            <a:endParaRPr kumimoji="1" lang="ja-JP" altLang="en-US" sz="800" dirty="0"/>
          </a:p>
        </p:txBody>
      </p:sp>
      <p:sp>
        <p:nvSpPr>
          <p:cNvPr id="778" name="テキスト ボックス 777"/>
          <p:cNvSpPr txBox="1"/>
          <p:nvPr/>
        </p:nvSpPr>
        <p:spPr>
          <a:xfrm>
            <a:off x="1079455" y="4526156"/>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+2,687</a:t>
            </a:r>
            <a:r>
              <a:rPr lang="ja-JP" altLang="en-US" sz="800" dirty="0"/>
              <a:t>人</a:t>
            </a:r>
            <a:endParaRPr kumimoji="1" lang="ja-JP" altLang="en-US" sz="800" dirty="0"/>
          </a:p>
        </p:txBody>
      </p:sp>
      <p:sp>
        <p:nvSpPr>
          <p:cNvPr id="779" name="テキスト ボックス 778"/>
          <p:cNvSpPr txBox="1"/>
          <p:nvPr/>
        </p:nvSpPr>
        <p:spPr>
          <a:xfrm>
            <a:off x="1676711" y="4510461"/>
            <a:ext cx="1074047" cy="338554"/>
          </a:xfrm>
          <a:prstGeom prst="rect">
            <a:avLst/>
          </a:prstGeom>
          <a:noFill/>
        </p:spPr>
        <p:txBody>
          <a:bodyPr wrap="square" rtlCol="0">
            <a:spAutoFit/>
          </a:bodyPr>
          <a:lstStyle/>
          <a:p>
            <a:pPr algn="ctr"/>
            <a:r>
              <a:rPr lang="ja-JP" altLang="en-US" sz="800" b="1" dirty="0"/>
              <a:t>転入超過</a:t>
            </a:r>
            <a:endParaRPr lang="en-US" altLang="ja-JP" sz="800" b="1" dirty="0"/>
          </a:p>
          <a:p>
            <a:pPr algn="ctr"/>
            <a:r>
              <a:rPr lang="en-US" altLang="ja-JP" sz="800" b="1" u="sng" dirty="0"/>
              <a:t>+3,002</a:t>
            </a:r>
            <a:r>
              <a:rPr lang="ja-JP" altLang="en-US" sz="800" b="1" u="sng" dirty="0"/>
              <a:t>人</a:t>
            </a:r>
            <a:endParaRPr kumimoji="1" lang="ja-JP" altLang="en-US" sz="800" b="1" u="sng" dirty="0"/>
          </a:p>
        </p:txBody>
      </p:sp>
      <p:sp>
        <p:nvSpPr>
          <p:cNvPr id="780" name="テキスト ボックス 779"/>
          <p:cNvSpPr txBox="1"/>
          <p:nvPr/>
        </p:nvSpPr>
        <p:spPr>
          <a:xfrm>
            <a:off x="588032" y="4924661"/>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+5,758</a:t>
            </a:r>
            <a:r>
              <a:rPr lang="ja-JP" altLang="en-US" sz="800" dirty="0"/>
              <a:t>人</a:t>
            </a:r>
            <a:endParaRPr kumimoji="1" lang="ja-JP" altLang="en-US" sz="800" dirty="0"/>
          </a:p>
        </p:txBody>
      </p:sp>
      <p:sp>
        <p:nvSpPr>
          <p:cNvPr id="781" name="テキスト ボックス 780"/>
          <p:cNvSpPr txBox="1"/>
          <p:nvPr/>
        </p:nvSpPr>
        <p:spPr>
          <a:xfrm>
            <a:off x="1676710" y="4914886"/>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+3,796</a:t>
            </a:r>
            <a:r>
              <a:rPr lang="ja-JP" altLang="en-US" sz="800" dirty="0"/>
              <a:t>人</a:t>
            </a:r>
            <a:endParaRPr kumimoji="1" lang="ja-JP" altLang="en-US" sz="800" dirty="0"/>
          </a:p>
        </p:txBody>
      </p:sp>
      <p:sp>
        <p:nvSpPr>
          <p:cNvPr id="783" name="テキスト ボックス 782"/>
          <p:cNvSpPr txBox="1"/>
          <p:nvPr/>
        </p:nvSpPr>
        <p:spPr>
          <a:xfrm>
            <a:off x="143996" y="5728143"/>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784" name="テキスト ボックス 783"/>
          <p:cNvSpPr txBox="1"/>
          <p:nvPr/>
        </p:nvSpPr>
        <p:spPr>
          <a:xfrm>
            <a:off x="728010" y="5564794"/>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785" name="テキスト ボックス 784"/>
          <p:cNvSpPr txBox="1"/>
          <p:nvPr/>
        </p:nvSpPr>
        <p:spPr>
          <a:xfrm>
            <a:off x="1251514" y="6169180"/>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+9,756</a:t>
            </a:r>
            <a:r>
              <a:rPr lang="ja-JP" altLang="en-US" sz="800" dirty="0"/>
              <a:t>人</a:t>
            </a:r>
            <a:endParaRPr kumimoji="1" lang="ja-JP" altLang="en-US" sz="800" dirty="0"/>
          </a:p>
        </p:txBody>
      </p:sp>
      <p:sp>
        <p:nvSpPr>
          <p:cNvPr id="786" name="テキスト ボックス 785"/>
          <p:cNvSpPr txBox="1"/>
          <p:nvPr/>
        </p:nvSpPr>
        <p:spPr>
          <a:xfrm>
            <a:off x="466667" y="5756196"/>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+1,559</a:t>
            </a:r>
            <a:r>
              <a:rPr lang="ja-JP" altLang="en-US" sz="800" dirty="0"/>
              <a:t>人</a:t>
            </a:r>
            <a:endParaRPr kumimoji="1" lang="ja-JP" altLang="en-US" sz="800" dirty="0"/>
          </a:p>
        </p:txBody>
      </p:sp>
      <p:sp>
        <p:nvSpPr>
          <p:cNvPr id="791" name="テキスト ボックス 790"/>
          <p:cNvSpPr txBox="1"/>
          <p:nvPr/>
        </p:nvSpPr>
        <p:spPr>
          <a:xfrm>
            <a:off x="1099480" y="5764854"/>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+1,875</a:t>
            </a:r>
            <a:r>
              <a:rPr lang="ja-JP" altLang="en-US" sz="800" dirty="0"/>
              <a:t>人</a:t>
            </a:r>
            <a:endParaRPr kumimoji="1" lang="ja-JP" altLang="en-US" sz="800" dirty="0"/>
          </a:p>
        </p:txBody>
      </p:sp>
      <p:sp>
        <p:nvSpPr>
          <p:cNvPr id="792" name="テキスト ボックス 791"/>
          <p:cNvSpPr txBox="1"/>
          <p:nvPr/>
        </p:nvSpPr>
        <p:spPr>
          <a:xfrm>
            <a:off x="1696736" y="5749159"/>
            <a:ext cx="1074047" cy="338554"/>
          </a:xfrm>
          <a:prstGeom prst="rect">
            <a:avLst/>
          </a:prstGeom>
          <a:noFill/>
        </p:spPr>
        <p:txBody>
          <a:bodyPr wrap="square" rtlCol="0">
            <a:spAutoFit/>
          </a:bodyPr>
          <a:lstStyle/>
          <a:p>
            <a:pPr algn="ctr"/>
            <a:r>
              <a:rPr lang="ja-JP" altLang="en-US" sz="800" b="1" dirty="0"/>
              <a:t>転入超過</a:t>
            </a:r>
            <a:endParaRPr lang="en-US" altLang="ja-JP" sz="800" b="1" dirty="0"/>
          </a:p>
          <a:p>
            <a:pPr algn="ctr"/>
            <a:r>
              <a:rPr lang="en-US" altLang="ja-JP" sz="800" b="1" u="sng" dirty="0"/>
              <a:t>+1,879</a:t>
            </a:r>
            <a:r>
              <a:rPr lang="ja-JP" altLang="en-US" sz="800" b="1" u="sng" dirty="0"/>
              <a:t>人</a:t>
            </a:r>
            <a:endParaRPr kumimoji="1" lang="ja-JP" altLang="en-US" sz="800" b="1" u="sng" dirty="0"/>
          </a:p>
        </p:txBody>
      </p:sp>
      <p:sp>
        <p:nvSpPr>
          <p:cNvPr id="793" name="テキスト ボックス 792"/>
          <p:cNvSpPr txBox="1"/>
          <p:nvPr/>
        </p:nvSpPr>
        <p:spPr>
          <a:xfrm>
            <a:off x="608057" y="6163359"/>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+11,955</a:t>
            </a:r>
            <a:r>
              <a:rPr lang="ja-JP" altLang="en-US" sz="800" dirty="0"/>
              <a:t>人</a:t>
            </a:r>
            <a:endParaRPr kumimoji="1" lang="ja-JP" altLang="en-US" sz="800" dirty="0"/>
          </a:p>
        </p:txBody>
      </p:sp>
      <p:sp>
        <p:nvSpPr>
          <p:cNvPr id="794" name="テキスト ボックス 793"/>
          <p:cNvSpPr txBox="1"/>
          <p:nvPr/>
        </p:nvSpPr>
        <p:spPr>
          <a:xfrm>
            <a:off x="1696735" y="6153584"/>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+6,531</a:t>
            </a:r>
            <a:r>
              <a:rPr lang="ja-JP" altLang="en-US" sz="800" dirty="0"/>
              <a:t>人</a:t>
            </a:r>
            <a:endParaRPr kumimoji="1" lang="ja-JP" altLang="en-US" sz="800" dirty="0"/>
          </a:p>
        </p:txBody>
      </p:sp>
      <p:sp>
        <p:nvSpPr>
          <p:cNvPr id="795" name="テキスト ボックス 794"/>
          <p:cNvSpPr txBox="1"/>
          <p:nvPr/>
        </p:nvSpPr>
        <p:spPr>
          <a:xfrm>
            <a:off x="-57361" y="6608310"/>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出典：総務省「住民基本台帳人口移動報告」をもとに副首都推進局で作成</a:t>
            </a:r>
            <a:endParaRPr kumimoji="1" lang="ja-JP" altLang="en-US" sz="800" dirty="0">
              <a:latin typeface="Meiryo UI" panose="020B0604030504040204" pitchFamily="50" charset="-128"/>
              <a:ea typeface="Meiryo UI" panose="020B0604030504040204" pitchFamily="50" charset="-128"/>
            </a:endParaRPr>
          </a:p>
        </p:txBody>
      </p:sp>
      <p:sp>
        <p:nvSpPr>
          <p:cNvPr id="796" name="テキスト ボックス 795"/>
          <p:cNvSpPr txBox="1"/>
          <p:nvPr/>
        </p:nvSpPr>
        <p:spPr>
          <a:xfrm>
            <a:off x="2575959" y="3769793"/>
            <a:ext cx="573671" cy="276999"/>
          </a:xfrm>
          <a:prstGeom prst="rect">
            <a:avLst/>
          </a:prstGeom>
          <a:noFill/>
        </p:spPr>
        <p:txBody>
          <a:bodyPr wrap="square" rtlCol="0">
            <a:spAutoFit/>
          </a:bodyPr>
          <a:lstStyle/>
          <a:p>
            <a:r>
              <a:rPr lang="ja-JP" altLang="en-US" sz="600" dirty="0"/>
              <a:t>府からの</a:t>
            </a:r>
            <a:endParaRPr lang="en-US" altLang="ja-JP" sz="600" dirty="0"/>
          </a:p>
          <a:p>
            <a:r>
              <a:rPr lang="ja-JP" altLang="en-US" sz="600" dirty="0"/>
              <a:t>移動者含む</a:t>
            </a:r>
            <a:endParaRPr kumimoji="1" lang="ja-JP" altLang="en-US" sz="600" dirty="0"/>
          </a:p>
        </p:txBody>
      </p:sp>
      <p:sp>
        <p:nvSpPr>
          <p:cNvPr id="797" name="大かっこ 796"/>
          <p:cNvSpPr/>
          <p:nvPr/>
        </p:nvSpPr>
        <p:spPr>
          <a:xfrm>
            <a:off x="2631322" y="3415237"/>
            <a:ext cx="446474" cy="20515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98" name="大かっこ 797"/>
          <p:cNvSpPr/>
          <p:nvPr/>
        </p:nvSpPr>
        <p:spPr>
          <a:xfrm>
            <a:off x="2636384" y="3817898"/>
            <a:ext cx="446474" cy="20515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99" name="正方形/長方形 798"/>
          <p:cNvSpPr/>
          <p:nvPr/>
        </p:nvSpPr>
        <p:spPr>
          <a:xfrm>
            <a:off x="3075558" y="4230358"/>
            <a:ext cx="440911" cy="34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5" name="グループ化 804"/>
          <p:cNvGrpSpPr/>
          <p:nvPr/>
        </p:nvGrpSpPr>
        <p:grpSpPr>
          <a:xfrm>
            <a:off x="6699569" y="2533625"/>
            <a:ext cx="529937" cy="276999"/>
            <a:chOff x="9205527" y="1472433"/>
            <a:chExt cx="529937" cy="276999"/>
          </a:xfrm>
        </p:grpSpPr>
        <p:sp>
          <p:nvSpPr>
            <p:cNvPr id="800" name="テキスト ボックス 799"/>
            <p:cNvSpPr txBox="1"/>
            <p:nvPr/>
          </p:nvSpPr>
          <p:spPr>
            <a:xfrm>
              <a:off x="9205527" y="1472433"/>
              <a:ext cx="529937" cy="276999"/>
            </a:xfrm>
            <a:prstGeom prst="rect">
              <a:avLst/>
            </a:prstGeom>
            <a:noFill/>
          </p:spPr>
          <p:txBody>
            <a:bodyPr wrap="square" rtlCol="0">
              <a:spAutoFit/>
            </a:bodyPr>
            <a:lstStyle/>
            <a:p>
              <a:r>
                <a:rPr lang="ja-JP" altLang="en-US" sz="600" dirty="0"/>
                <a:t>都内移動</a:t>
              </a:r>
              <a:endParaRPr lang="en-US" altLang="ja-JP" sz="600" dirty="0"/>
            </a:p>
            <a:p>
              <a:r>
                <a:rPr lang="ja-JP" altLang="en-US" sz="600" dirty="0"/>
                <a:t>を除く</a:t>
              </a:r>
              <a:endParaRPr kumimoji="1" lang="ja-JP" altLang="en-US" sz="600" dirty="0"/>
            </a:p>
          </p:txBody>
        </p:sp>
        <p:sp>
          <p:nvSpPr>
            <p:cNvPr id="802" name="大かっこ 801"/>
            <p:cNvSpPr/>
            <p:nvPr/>
          </p:nvSpPr>
          <p:spPr>
            <a:xfrm>
              <a:off x="9234646" y="1512886"/>
              <a:ext cx="446474" cy="20515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804" name="グループ化 803"/>
          <p:cNvGrpSpPr/>
          <p:nvPr/>
        </p:nvGrpSpPr>
        <p:grpSpPr>
          <a:xfrm>
            <a:off x="6673094" y="2119816"/>
            <a:ext cx="573671" cy="276999"/>
            <a:chOff x="9179283" y="1867442"/>
            <a:chExt cx="573671" cy="276999"/>
          </a:xfrm>
        </p:grpSpPr>
        <p:sp>
          <p:nvSpPr>
            <p:cNvPr id="801" name="テキスト ボックス 800"/>
            <p:cNvSpPr txBox="1"/>
            <p:nvPr/>
          </p:nvSpPr>
          <p:spPr>
            <a:xfrm>
              <a:off x="9179283" y="1867442"/>
              <a:ext cx="573671" cy="276999"/>
            </a:xfrm>
            <a:prstGeom prst="rect">
              <a:avLst/>
            </a:prstGeom>
            <a:noFill/>
          </p:spPr>
          <p:txBody>
            <a:bodyPr wrap="square" rtlCol="0">
              <a:spAutoFit/>
            </a:bodyPr>
            <a:lstStyle/>
            <a:p>
              <a:r>
                <a:rPr lang="ja-JP" altLang="en-US" sz="600" dirty="0"/>
                <a:t>都からの</a:t>
              </a:r>
              <a:endParaRPr lang="en-US" altLang="ja-JP" sz="600" dirty="0"/>
            </a:p>
            <a:p>
              <a:r>
                <a:rPr lang="ja-JP" altLang="en-US" sz="600" dirty="0"/>
                <a:t>移動者含む</a:t>
              </a:r>
              <a:endParaRPr kumimoji="1" lang="ja-JP" altLang="en-US" sz="600" dirty="0"/>
            </a:p>
          </p:txBody>
        </p:sp>
        <p:sp>
          <p:nvSpPr>
            <p:cNvPr id="803" name="大かっこ 802"/>
            <p:cNvSpPr/>
            <p:nvPr/>
          </p:nvSpPr>
          <p:spPr>
            <a:xfrm>
              <a:off x="9239708" y="1915547"/>
              <a:ext cx="446474" cy="20515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806" name="正方形/長方形 805"/>
          <p:cNvSpPr/>
          <p:nvPr/>
        </p:nvSpPr>
        <p:spPr>
          <a:xfrm>
            <a:off x="3462404" y="1635428"/>
            <a:ext cx="1564681" cy="276999"/>
          </a:xfrm>
          <a:prstGeom prst="rect">
            <a:avLst/>
          </a:prstGeom>
        </p:spPr>
        <p:txBody>
          <a:bodyPr wrap="square">
            <a:spAutoFit/>
          </a:bodyPr>
          <a:lstStyle/>
          <a:p>
            <a:r>
              <a:rPr lang="zh-TW" altLang="en-US" sz="600" dirty="0"/>
              <a:t>青森県、岩手県、宮城県、秋田県、</a:t>
            </a:r>
            <a:endParaRPr lang="en-US" altLang="zh-TW" sz="600" dirty="0"/>
          </a:p>
          <a:p>
            <a:r>
              <a:rPr lang="zh-TW" altLang="en-US" sz="600" dirty="0"/>
              <a:t>山形県、福島県、新潟県</a:t>
            </a:r>
            <a:endParaRPr lang="ja-JP" altLang="en-US" sz="600" dirty="0"/>
          </a:p>
        </p:txBody>
      </p:sp>
      <p:sp>
        <p:nvSpPr>
          <p:cNvPr id="807" name="テキスト ボックス 806"/>
          <p:cNvSpPr txBox="1"/>
          <p:nvPr/>
        </p:nvSpPr>
        <p:spPr>
          <a:xfrm>
            <a:off x="7593696" y="1631946"/>
            <a:ext cx="1444506" cy="276999"/>
          </a:xfrm>
          <a:prstGeom prst="rect">
            <a:avLst/>
          </a:prstGeom>
          <a:noFill/>
        </p:spPr>
        <p:txBody>
          <a:bodyPr wrap="square" rtlCol="0">
            <a:spAutoFit/>
          </a:bodyPr>
          <a:lstStyle/>
          <a:p>
            <a:r>
              <a:rPr lang="zh-TW" altLang="en-US" sz="600"/>
              <a:t>茨城県、栃木県、群馬県、埼玉県、</a:t>
            </a:r>
          </a:p>
          <a:p>
            <a:r>
              <a:rPr lang="zh-TW" altLang="en-US" sz="600"/>
              <a:t>千葉県、東京都、神奈川県、山梨県</a:t>
            </a:r>
            <a:endParaRPr kumimoji="1" lang="ja-JP" altLang="en-US" sz="600" dirty="0"/>
          </a:p>
        </p:txBody>
      </p:sp>
      <p:sp>
        <p:nvSpPr>
          <p:cNvPr id="809" name="テキスト ボックス 808"/>
          <p:cNvSpPr txBox="1"/>
          <p:nvPr/>
        </p:nvSpPr>
        <p:spPr>
          <a:xfrm>
            <a:off x="7593696" y="4131280"/>
            <a:ext cx="1481320" cy="184666"/>
          </a:xfrm>
          <a:prstGeom prst="rect">
            <a:avLst/>
          </a:prstGeom>
          <a:noFill/>
        </p:spPr>
        <p:txBody>
          <a:bodyPr wrap="square" rtlCol="0">
            <a:spAutoFit/>
          </a:bodyPr>
          <a:lstStyle/>
          <a:p>
            <a:r>
              <a:rPr lang="ja-JP" altLang="en-US" sz="600" dirty="0"/>
              <a:t>（</a:t>
            </a:r>
            <a:r>
              <a:rPr lang="zh-TW" altLang="en-US" sz="600" dirty="0"/>
              <a:t>徳島県、香川県</a:t>
            </a:r>
            <a:r>
              <a:rPr lang="ja-JP" altLang="en-US" sz="600" dirty="0" err="1"/>
              <a:t>、</a:t>
            </a:r>
            <a:r>
              <a:rPr lang="zh-TW" altLang="en-US" sz="600" dirty="0"/>
              <a:t>愛媛県、高知県</a:t>
            </a:r>
            <a:r>
              <a:rPr lang="ja-JP" altLang="en-US" sz="600" dirty="0"/>
              <a:t>）</a:t>
            </a:r>
            <a:endParaRPr kumimoji="1" lang="ja-JP" altLang="en-US" sz="600" dirty="0"/>
          </a:p>
        </p:txBody>
      </p:sp>
      <p:sp>
        <p:nvSpPr>
          <p:cNvPr id="810" name="テキスト ボックス 809"/>
          <p:cNvSpPr txBox="1"/>
          <p:nvPr/>
        </p:nvSpPr>
        <p:spPr>
          <a:xfrm>
            <a:off x="7658574" y="2898350"/>
            <a:ext cx="1444506" cy="276999"/>
          </a:xfrm>
          <a:prstGeom prst="rect">
            <a:avLst/>
          </a:prstGeom>
          <a:noFill/>
        </p:spPr>
        <p:txBody>
          <a:bodyPr wrap="square" rtlCol="0">
            <a:spAutoFit/>
          </a:bodyPr>
          <a:lstStyle/>
          <a:p>
            <a:r>
              <a:rPr lang="zh-TW" altLang="en-US" sz="600" dirty="0"/>
              <a:t>長野県、岐阜県、静岡県、</a:t>
            </a:r>
          </a:p>
          <a:p>
            <a:r>
              <a:rPr lang="zh-TW" altLang="en-US" sz="600" dirty="0"/>
              <a:t>愛知県、三重県</a:t>
            </a:r>
            <a:endParaRPr kumimoji="1" lang="ja-JP" altLang="en-US" sz="600" dirty="0"/>
          </a:p>
        </p:txBody>
      </p:sp>
      <p:sp>
        <p:nvSpPr>
          <p:cNvPr id="811" name="テキスト ボックス 810"/>
          <p:cNvSpPr txBox="1"/>
          <p:nvPr/>
        </p:nvSpPr>
        <p:spPr>
          <a:xfrm>
            <a:off x="956731" y="5333119"/>
            <a:ext cx="1444506" cy="276999"/>
          </a:xfrm>
          <a:prstGeom prst="rect">
            <a:avLst/>
          </a:prstGeom>
          <a:noFill/>
        </p:spPr>
        <p:txBody>
          <a:bodyPr wrap="square" rtlCol="0">
            <a:spAutoFit/>
          </a:bodyPr>
          <a:lstStyle/>
          <a:p>
            <a:r>
              <a:rPr lang="zh-TW" altLang="en-US" sz="600" dirty="0"/>
              <a:t>福岡県、佐賀県、長崎県、熊本県、</a:t>
            </a:r>
          </a:p>
          <a:p>
            <a:r>
              <a:rPr lang="zh-TW" altLang="en-US" sz="600" dirty="0"/>
              <a:t>大分県、宮崎県、鹿児島県</a:t>
            </a:r>
            <a:endParaRPr kumimoji="1" lang="ja-JP" altLang="en-US" sz="600" dirty="0"/>
          </a:p>
        </p:txBody>
      </p:sp>
      <p:sp>
        <p:nvSpPr>
          <p:cNvPr id="812" name="テキスト ボックス 811"/>
          <p:cNvSpPr txBox="1"/>
          <p:nvPr/>
        </p:nvSpPr>
        <p:spPr>
          <a:xfrm>
            <a:off x="1067056" y="4100789"/>
            <a:ext cx="1444506" cy="276999"/>
          </a:xfrm>
          <a:prstGeom prst="rect">
            <a:avLst/>
          </a:prstGeom>
          <a:noFill/>
        </p:spPr>
        <p:txBody>
          <a:bodyPr wrap="square" rtlCol="0">
            <a:spAutoFit/>
          </a:bodyPr>
          <a:lstStyle/>
          <a:p>
            <a:r>
              <a:rPr lang="zh-TW" altLang="en-US" sz="600" dirty="0"/>
              <a:t>鳥取県、島根県、岡山県、</a:t>
            </a:r>
          </a:p>
          <a:p>
            <a:r>
              <a:rPr lang="zh-TW" altLang="en-US" sz="600" dirty="0"/>
              <a:t>広島県、山口県</a:t>
            </a:r>
            <a:endParaRPr kumimoji="1" lang="ja-JP" altLang="en-US" sz="600" dirty="0"/>
          </a:p>
        </p:txBody>
      </p:sp>
      <p:sp>
        <p:nvSpPr>
          <p:cNvPr id="813" name="テキスト ボックス 812"/>
          <p:cNvSpPr txBox="1"/>
          <p:nvPr/>
        </p:nvSpPr>
        <p:spPr>
          <a:xfrm>
            <a:off x="1077893" y="2868168"/>
            <a:ext cx="1444506" cy="184666"/>
          </a:xfrm>
          <a:prstGeom prst="rect">
            <a:avLst/>
          </a:prstGeom>
          <a:noFill/>
        </p:spPr>
        <p:txBody>
          <a:bodyPr wrap="square" rtlCol="0">
            <a:spAutoFit/>
          </a:bodyPr>
          <a:lstStyle/>
          <a:p>
            <a:r>
              <a:rPr lang="ja-JP" altLang="en-US" sz="600" dirty="0"/>
              <a:t>（</a:t>
            </a:r>
            <a:r>
              <a:rPr lang="zh-TW" altLang="en-US" sz="600" dirty="0"/>
              <a:t>富山県、石川県、福井県</a:t>
            </a:r>
            <a:r>
              <a:rPr lang="ja-JP" altLang="en-US" sz="600" dirty="0"/>
              <a:t>）</a:t>
            </a:r>
            <a:endParaRPr kumimoji="1" lang="ja-JP" altLang="en-US" sz="600" dirty="0"/>
          </a:p>
        </p:txBody>
      </p:sp>
      <p:sp>
        <p:nvSpPr>
          <p:cNvPr id="815" name="テキスト ボックス 814"/>
          <p:cNvSpPr txBox="1"/>
          <p:nvPr/>
        </p:nvSpPr>
        <p:spPr>
          <a:xfrm>
            <a:off x="3526236" y="2859583"/>
            <a:ext cx="1444506" cy="276999"/>
          </a:xfrm>
          <a:prstGeom prst="rect">
            <a:avLst/>
          </a:prstGeom>
          <a:noFill/>
        </p:spPr>
        <p:txBody>
          <a:bodyPr wrap="square" rtlCol="0">
            <a:spAutoFit/>
          </a:bodyPr>
          <a:lstStyle/>
          <a:p>
            <a:r>
              <a:rPr lang="zh-TW" altLang="en-US" sz="600" dirty="0"/>
              <a:t>滋賀県、京都府、大阪府、</a:t>
            </a:r>
          </a:p>
          <a:p>
            <a:r>
              <a:rPr lang="zh-TW" altLang="en-US" sz="600" dirty="0"/>
              <a:t>兵庫県、奈良県、和歌山県</a:t>
            </a:r>
            <a:endParaRPr kumimoji="1" lang="ja-JP" altLang="en-US" sz="600" dirty="0"/>
          </a:p>
        </p:txBody>
      </p:sp>
      <p:sp>
        <p:nvSpPr>
          <p:cNvPr id="816" name="大かっこ 815"/>
          <p:cNvSpPr/>
          <p:nvPr/>
        </p:nvSpPr>
        <p:spPr>
          <a:xfrm>
            <a:off x="3474967" y="1706588"/>
            <a:ext cx="1303370" cy="15533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18" name="大かっこ 817"/>
          <p:cNvSpPr/>
          <p:nvPr/>
        </p:nvSpPr>
        <p:spPr>
          <a:xfrm>
            <a:off x="3557126" y="2938518"/>
            <a:ext cx="955871" cy="12737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19" name="大かっこ 818"/>
          <p:cNvSpPr/>
          <p:nvPr/>
        </p:nvSpPr>
        <p:spPr>
          <a:xfrm>
            <a:off x="1054588" y="4170156"/>
            <a:ext cx="955871" cy="12737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20" name="大かっこ 819"/>
          <p:cNvSpPr/>
          <p:nvPr/>
        </p:nvSpPr>
        <p:spPr>
          <a:xfrm>
            <a:off x="7668941" y="2964444"/>
            <a:ext cx="955871" cy="12737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21" name="大かっこ 820"/>
          <p:cNvSpPr/>
          <p:nvPr/>
        </p:nvSpPr>
        <p:spPr>
          <a:xfrm>
            <a:off x="7587967" y="1693349"/>
            <a:ext cx="1303370" cy="15533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22" name="大かっこ 821"/>
          <p:cNvSpPr/>
          <p:nvPr/>
        </p:nvSpPr>
        <p:spPr>
          <a:xfrm>
            <a:off x="955433" y="5381274"/>
            <a:ext cx="1303370" cy="15533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826" name="直線矢印コネクタ 825"/>
          <p:cNvCxnSpPr/>
          <p:nvPr/>
        </p:nvCxnSpPr>
        <p:spPr>
          <a:xfrm>
            <a:off x="1209555" y="2189915"/>
            <a:ext cx="16545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31" name="直線矢印コネクタ 830"/>
          <p:cNvCxnSpPr/>
          <p:nvPr/>
        </p:nvCxnSpPr>
        <p:spPr>
          <a:xfrm flipV="1">
            <a:off x="1849173" y="4618043"/>
            <a:ext cx="141608" cy="1358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32" name="直線矢印コネクタ 831"/>
          <p:cNvCxnSpPr/>
          <p:nvPr/>
        </p:nvCxnSpPr>
        <p:spPr>
          <a:xfrm flipV="1">
            <a:off x="1242384" y="5883706"/>
            <a:ext cx="182160" cy="109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34" name="直線矢印コネクタ 833"/>
          <p:cNvCxnSpPr/>
          <p:nvPr/>
        </p:nvCxnSpPr>
        <p:spPr>
          <a:xfrm flipV="1">
            <a:off x="8439431" y="4658043"/>
            <a:ext cx="182160" cy="10955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35" name="直線矢印コネクタ 834"/>
          <p:cNvCxnSpPr/>
          <p:nvPr/>
        </p:nvCxnSpPr>
        <p:spPr>
          <a:xfrm>
            <a:off x="7832872" y="4656776"/>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7" name="直線矢印コネクタ 836"/>
          <p:cNvCxnSpPr/>
          <p:nvPr/>
        </p:nvCxnSpPr>
        <p:spPr>
          <a:xfrm>
            <a:off x="7835433" y="5053862"/>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8" name="直線矢印コネクタ 837"/>
          <p:cNvCxnSpPr/>
          <p:nvPr/>
        </p:nvCxnSpPr>
        <p:spPr>
          <a:xfrm>
            <a:off x="8460322" y="5050523"/>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9" name="直線矢印コネクタ 838"/>
          <p:cNvCxnSpPr/>
          <p:nvPr/>
        </p:nvCxnSpPr>
        <p:spPr>
          <a:xfrm>
            <a:off x="7804876" y="5873661"/>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0" name="直線矢印コネクタ 839"/>
          <p:cNvCxnSpPr/>
          <p:nvPr/>
        </p:nvCxnSpPr>
        <p:spPr>
          <a:xfrm>
            <a:off x="8456660" y="5857223"/>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1" name="テキスト ボックス 650"/>
          <p:cNvSpPr txBox="1"/>
          <p:nvPr/>
        </p:nvSpPr>
        <p:spPr>
          <a:xfrm>
            <a:off x="6675963" y="3275078"/>
            <a:ext cx="1024834" cy="707886"/>
          </a:xfrm>
          <a:prstGeom prst="rect">
            <a:avLst/>
          </a:prstGeom>
          <a:noFill/>
        </p:spPr>
        <p:txBody>
          <a:bodyPr wrap="square" rtlCol="0">
            <a:spAutoFit/>
          </a:bodyPr>
          <a:lstStyle/>
          <a:p>
            <a:r>
              <a:rPr kumimoji="1" lang="ja-JP" altLang="en-US" sz="1100" dirty="0"/>
              <a:t>大阪府</a:t>
            </a:r>
            <a:r>
              <a:rPr kumimoji="1" lang="ja-JP" altLang="en-US" sz="800" dirty="0"/>
              <a:t>へ</a:t>
            </a:r>
            <a:endParaRPr kumimoji="1" lang="en-US" altLang="ja-JP" sz="1100" dirty="0"/>
          </a:p>
          <a:p>
            <a:endParaRPr kumimoji="1" lang="en-US" altLang="ja-JP" sz="1100" dirty="0"/>
          </a:p>
          <a:p>
            <a:endParaRPr kumimoji="1" lang="en-US" altLang="ja-JP" sz="600" dirty="0"/>
          </a:p>
          <a:p>
            <a:r>
              <a:rPr lang="ja-JP" altLang="en-US" sz="1100" dirty="0"/>
              <a:t>東京都</a:t>
            </a:r>
            <a:r>
              <a:rPr lang="ja-JP" altLang="en-US" sz="800" dirty="0"/>
              <a:t>へ</a:t>
            </a:r>
            <a:endParaRPr kumimoji="1" lang="ja-JP" altLang="en-US" sz="1100" dirty="0"/>
          </a:p>
        </p:txBody>
      </p:sp>
      <p:sp>
        <p:nvSpPr>
          <p:cNvPr id="652" name="テキスト ボックス 651"/>
          <p:cNvSpPr txBox="1"/>
          <p:nvPr/>
        </p:nvSpPr>
        <p:spPr>
          <a:xfrm>
            <a:off x="7259977" y="3111729"/>
            <a:ext cx="1714015" cy="246221"/>
          </a:xfrm>
          <a:prstGeom prst="rect">
            <a:avLst/>
          </a:prstGeom>
          <a:noFill/>
        </p:spPr>
        <p:txBody>
          <a:bodyPr wrap="square" rtlCol="0">
            <a:spAutoFit/>
          </a:bodyPr>
          <a:lstStyle/>
          <a:p>
            <a:pPr algn="ctr"/>
            <a:r>
              <a:rPr lang="en-US" altLang="ja-JP" sz="1000" b="1" dirty="0"/>
              <a:t>2007</a:t>
            </a:r>
            <a:r>
              <a:rPr lang="ja-JP" altLang="en-US" sz="1000" b="1" dirty="0"/>
              <a:t>　　　</a:t>
            </a:r>
            <a:r>
              <a:rPr lang="en-US" altLang="ja-JP" sz="1000" b="1" dirty="0"/>
              <a:t>2018</a:t>
            </a:r>
            <a:r>
              <a:rPr lang="ja-JP" altLang="en-US" sz="1000" b="1" dirty="0"/>
              <a:t>　　</a:t>
            </a:r>
            <a:r>
              <a:rPr lang="en-US" altLang="ja-JP" sz="1000" b="1" dirty="0"/>
              <a:t>2020</a:t>
            </a:r>
            <a:endParaRPr kumimoji="1" lang="ja-JP" altLang="en-US" sz="1000" b="1" dirty="0"/>
          </a:p>
        </p:txBody>
      </p:sp>
      <p:sp>
        <p:nvSpPr>
          <p:cNvPr id="653" name="テキスト ボックス 652"/>
          <p:cNvSpPr txBox="1"/>
          <p:nvPr/>
        </p:nvSpPr>
        <p:spPr>
          <a:xfrm>
            <a:off x="7783481" y="3716115"/>
            <a:ext cx="778925" cy="338554"/>
          </a:xfrm>
          <a:prstGeom prst="rect">
            <a:avLst/>
          </a:prstGeom>
          <a:noFill/>
        </p:spPr>
        <p:txBody>
          <a:bodyPr wrap="square" rtlCol="0">
            <a:spAutoFit/>
          </a:bodyPr>
          <a:lstStyle/>
          <a:p>
            <a:pPr algn="ctr"/>
            <a:r>
              <a:rPr lang="ja-JP" altLang="en-US" sz="800" b="1" dirty="0"/>
              <a:t>転入超過</a:t>
            </a:r>
            <a:endParaRPr lang="en-US" altLang="ja-JP" sz="800" b="1" dirty="0"/>
          </a:p>
          <a:p>
            <a:pPr algn="ctr"/>
            <a:r>
              <a:rPr lang="en-US" altLang="ja-JP" sz="800" b="1" u="sng" dirty="0"/>
              <a:t>+14,484</a:t>
            </a:r>
            <a:r>
              <a:rPr lang="ja-JP" altLang="en-US" sz="800" b="1" u="sng" dirty="0"/>
              <a:t>人</a:t>
            </a:r>
            <a:endParaRPr kumimoji="1" lang="ja-JP" altLang="en-US" sz="800" b="1" u="sng" dirty="0"/>
          </a:p>
        </p:txBody>
      </p:sp>
      <p:sp>
        <p:nvSpPr>
          <p:cNvPr id="654" name="テキスト ボックス 653"/>
          <p:cNvSpPr txBox="1"/>
          <p:nvPr/>
        </p:nvSpPr>
        <p:spPr>
          <a:xfrm>
            <a:off x="6998634" y="3303131"/>
            <a:ext cx="1074047" cy="338554"/>
          </a:xfrm>
          <a:prstGeom prst="rect">
            <a:avLst/>
          </a:prstGeom>
          <a:noFill/>
        </p:spPr>
        <p:txBody>
          <a:bodyPr wrap="square" rtlCol="0">
            <a:spAutoFit/>
          </a:bodyPr>
          <a:lstStyle/>
          <a:p>
            <a:pPr algn="ctr"/>
            <a:r>
              <a:rPr lang="ja-JP" altLang="en-US" sz="800" dirty="0"/>
              <a:t>転出超過</a:t>
            </a:r>
            <a:endParaRPr lang="en-US" altLang="ja-JP" sz="800" dirty="0"/>
          </a:p>
          <a:p>
            <a:pPr algn="ctr"/>
            <a:r>
              <a:rPr lang="ja-JP" altLang="en-US" sz="800" dirty="0"/>
              <a:t>▲</a:t>
            </a:r>
            <a:r>
              <a:rPr lang="en-US" altLang="ja-JP" sz="800" dirty="0"/>
              <a:t>1,215</a:t>
            </a:r>
            <a:r>
              <a:rPr lang="ja-JP" altLang="en-US" sz="800" dirty="0"/>
              <a:t>人</a:t>
            </a:r>
            <a:endParaRPr kumimoji="1" lang="ja-JP" altLang="en-US" sz="800" dirty="0"/>
          </a:p>
        </p:txBody>
      </p:sp>
      <p:sp>
        <p:nvSpPr>
          <p:cNvPr id="659" name="テキスト ボックス 658"/>
          <p:cNvSpPr txBox="1"/>
          <p:nvPr/>
        </p:nvSpPr>
        <p:spPr>
          <a:xfrm>
            <a:off x="7631447" y="3311789"/>
            <a:ext cx="1074047"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+1,069</a:t>
            </a:r>
            <a:r>
              <a:rPr lang="ja-JP" altLang="en-US" sz="800" dirty="0"/>
              <a:t>人</a:t>
            </a:r>
            <a:endParaRPr kumimoji="1" lang="ja-JP" altLang="en-US" sz="800" dirty="0"/>
          </a:p>
        </p:txBody>
      </p:sp>
      <p:sp>
        <p:nvSpPr>
          <p:cNvPr id="660" name="テキスト ボックス 659"/>
          <p:cNvSpPr txBox="1"/>
          <p:nvPr/>
        </p:nvSpPr>
        <p:spPr>
          <a:xfrm>
            <a:off x="8228703" y="3296094"/>
            <a:ext cx="1074047" cy="338554"/>
          </a:xfrm>
          <a:prstGeom prst="rect">
            <a:avLst/>
          </a:prstGeom>
          <a:noFill/>
        </p:spPr>
        <p:txBody>
          <a:bodyPr wrap="square" rtlCol="0">
            <a:spAutoFit/>
          </a:bodyPr>
          <a:lstStyle/>
          <a:p>
            <a:pPr algn="ctr"/>
            <a:r>
              <a:rPr lang="ja-JP" altLang="en-US" sz="800" b="1" dirty="0"/>
              <a:t>転入超過</a:t>
            </a:r>
            <a:endParaRPr lang="en-US" altLang="ja-JP" sz="800" b="1" dirty="0"/>
          </a:p>
          <a:p>
            <a:pPr algn="ctr"/>
            <a:r>
              <a:rPr lang="en-US" altLang="ja-JP" sz="800" b="1" u="sng" dirty="0"/>
              <a:t>+2,627</a:t>
            </a:r>
            <a:r>
              <a:rPr lang="ja-JP" altLang="en-US" sz="800" b="1" u="sng" dirty="0"/>
              <a:t>人</a:t>
            </a:r>
            <a:endParaRPr kumimoji="1" lang="ja-JP" altLang="en-US" sz="800" b="1" u="sng" dirty="0"/>
          </a:p>
        </p:txBody>
      </p:sp>
      <p:sp>
        <p:nvSpPr>
          <p:cNvPr id="661" name="テキスト ボックス 660"/>
          <p:cNvSpPr txBox="1"/>
          <p:nvPr/>
        </p:nvSpPr>
        <p:spPr>
          <a:xfrm>
            <a:off x="7109864" y="3704347"/>
            <a:ext cx="778925"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+10,901</a:t>
            </a:r>
            <a:r>
              <a:rPr lang="ja-JP" altLang="en-US" sz="800" dirty="0"/>
              <a:t>人</a:t>
            </a:r>
            <a:endParaRPr kumimoji="1" lang="ja-JP" altLang="en-US" sz="800" dirty="0"/>
          </a:p>
        </p:txBody>
      </p:sp>
      <p:sp>
        <p:nvSpPr>
          <p:cNvPr id="662" name="テキスト ボックス 661"/>
          <p:cNvSpPr txBox="1"/>
          <p:nvPr/>
        </p:nvSpPr>
        <p:spPr>
          <a:xfrm>
            <a:off x="8266780" y="3701170"/>
            <a:ext cx="1074048" cy="338554"/>
          </a:xfrm>
          <a:prstGeom prst="rect">
            <a:avLst/>
          </a:prstGeom>
          <a:noFill/>
        </p:spPr>
        <p:txBody>
          <a:bodyPr wrap="square" rtlCol="0">
            <a:spAutoFit/>
          </a:bodyPr>
          <a:lstStyle/>
          <a:p>
            <a:pPr algn="ctr"/>
            <a:r>
              <a:rPr lang="ja-JP" altLang="en-US" sz="800" dirty="0"/>
              <a:t>転入超過</a:t>
            </a:r>
            <a:endParaRPr lang="en-US" altLang="ja-JP" sz="800" dirty="0"/>
          </a:p>
          <a:p>
            <a:pPr algn="ctr"/>
            <a:r>
              <a:rPr lang="en-US" altLang="ja-JP" sz="800" dirty="0"/>
              <a:t>+11,044</a:t>
            </a:r>
            <a:r>
              <a:rPr lang="ja-JP" altLang="en-US" sz="800" dirty="0"/>
              <a:t>人</a:t>
            </a:r>
            <a:endParaRPr kumimoji="1" lang="ja-JP" altLang="en-US" sz="800" dirty="0"/>
          </a:p>
        </p:txBody>
      </p:sp>
      <p:cxnSp>
        <p:nvCxnSpPr>
          <p:cNvPr id="847" name="直線矢印コネクタ 846"/>
          <p:cNvCxnSpPr/>
          <p:nvPr/>
        </p:nvCxnSpPr>
        <p:spPr>
          <a:xfrm flipV="1">
            <a:off x="8429440" y="3365870"/>
            <a:ext cx="123878" cy="2239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52" name="直線矢印コネクタ 851"/>
          <p:cNvCxnSpPr/>
          <p:nvPr/>
        </p:nvCxnSpPr>
        <p:spPr>
          <a:xfrm flipV="1">
            <a:off x="7793734" y="3769062"/>
            <a:ext cx="123878" cy="2239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60" name="直線矢印コネクタ 859"/>
          <p:cNvCxnSpPr/>
          <p:nvPr/>
        </p:nvCxnSpPr>
        <p:spPr>
          <a:xfrm>
            <a:off x="8393939" y="2510477"/>
            <a:ext cx="120969" cy="226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2" name="直線矢印コネクタ 861"/>
          <p:cNvCxnSpPr/>
          <p:nvPr/>
        </p:nvCxnSpPr>
        <p:spPr>
          <a:xfrm>
            <a:off x="3617400" y="3756692"/>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4" name="直線矢印コネクタ 863"/>
          <p:cNvCxnSpPr/>
          <p:nvPr/>
        </p:nvCxnSpPr>
        <p:spPr>
          <a:xfrm flipV="1">
            <a:off x="4263660" y="3288873"/>
            <a:ext cx="123878" cy="2239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66" name="直線矢印コネクタ 865"/>
          <p:cNvCxnSpPr/>
          <p:nvPr/>
        </p:nvCxnSpPr>
        <p:spPr>
          <a:xfrm>
            <a:off x="4274415" y="2103514"/>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8" name="直線矢印コネクタ 867"/>
          <p:cNvCxnSpPr/>
          <p:nvPr/>
        </p:nvCxnSpPr>
        <p:spPr>
          <a:xfrm>
            <a:off x="4253478" y="2512413"/>
            <a:ext cx="98003" cy="16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9" name="直線矢印コネクタ 868"/>
          <p:cNvCxnSpPr/>
          <p:nvPr/>
        </p:nvCxnSpPr>
        <p:spPr>
          <a:xfrm>
            <a:off x="1874174" y="2125261"/>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1" name="直線矢印コネクタ 870"/>
          <p:cNvCxnSpPr/>
          <p:nvPr/>
        </p:nvCxnSpPr>
        <p:spPr>
          <a:xfrm>
            <a:off x="1845420" y="2533905"/>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2" name="直線矢印コネクタ 871"/>
          <p:cNvCxnSpPr/>
          <p:nvPr/>
        </p:nvCxnSpPr>
        <p:spPr>
          <a:xfrm>
            <a:off x="1234099" y="2531194"/>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3" name="直線矢印コネクタ 872"/>
          <p:cNvCxnSpPr/>
          <p:nvPr/>
        </p:nvCxnSpPr>
        <p:spPr>
          <a:xfrm>
            <a:off x="1852307" y="3336033"/>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7" name="直線矢印コネクタ 876"/>
          <p:cNvCxnSpPr/>
          <p:nvPr/>
        </p:nvCxnSpPr>
        <p:spPr>
          <a:xfrm>
            <a:off x="1837713" y="5033492"/>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8" name="直線矢印コネクタ 877"/>
          <p:cNvCxnSpPr/>
          <p:nvPr/>
        </p:nvCxnSpPr>
        <p:spPr>
          <a:xfrm>
            <a:off x="1216068" y="5042101"/>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9" name="直線矢印コネクタ 878"/>
          <p:cNvCxnSpPr/>
          <p:nvPr/>
        </p:nvCxnSpPr>
        <p:spPr>
          <a:xfrm>
            <a:off x="1871186" y="6261624"/>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0" name="直線矢印コネクタ 879"/>
          <p:cNvCxnSpPr/>
          <p:nvPr/>
        </p:nvCxnSpPr>
        <p:spPr>
          <a:xfrm>
            <a:off x="1251129" y="6283289"/>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8" name="直線矢印コネクタ 887"/>
          <p:cNvCxnSpPr/>
          <p:nvPr/>
        </p:nvCxnSpPr>
        <p:spPr>
          <a:xfrm>
            <a:off x="3622325" y="2162821"/>
            <a:ext cx="16545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89" name="直線矢印コネクタ 888"/>
          <p:cNvCxnSpPr/>
          <p:nvPr/>
        </p:nvCxnSpPr>
        <p:spPr>
          <a:xfrm>
            <a:off x="3647832" y="2528099"/>
            <a:ext cx="98003" cy="16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0" name="直線矢印コネクタ 889"/>
          <p:cNvCxnSpPr/>
          <p:nvPr/>
        </p:nvCxnSpPr>
        <p:spPr>
          <a:xfrm flipV="1">
            <a:off x="3613971" y="3339086"/>
            <a:ext cx="149624" cy="1176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91" name="直線矢印コネクタ 890"/>
          <p:cNvCxnSpPr/>
          <p:nvPr/>
        </p:nvCxnSpPr>
        <p:spPr>
          <a:xfrm>
            <a:off x="4273771" y="3739135"/>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2" name="直線矢印コネクタ 891"/>
          <p:cNvCxnSpPr/>
          <p:nvPr/>
        </p:nvCxnSpPr>
        <p:spPr>
          <a:xfrm>
            <a:off x="1227361" y="3415237"/>
            <a:ext cx="16545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95" name="直線矢印コネクタ 894"/>
          <p:cNvCxnSpPr/>
          <p:nvPr/>
        </p:nvCxnSpPr>
        <p:spPr>
          <a:xfrm>
            <a:off x="1853633" y="3707570"/>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6" name="直線矢印コネクタ 895"/>
          <p:cNvCxnSpPr/>
          <p:nvPr/>
        </p:nvCxnSpPr>
        <p:spPr>
          <a:xfrm>
            <a:off x="1222170" y="3736304"/>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7" name="直線矢印コネクタ 896"/>
          <p:cNvCxnSpPr/>
          <p:nvPr/>
        </p:nvCxnSpPr>
        <p:spPr>
          <a:xfrm>
            <a:off x="1227361" y="4704161"/>
            <a:ext cx="147646" cy="6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99" name="直線矢印コネクタ 898"/>
          <p:cNvCxnSpPr/>
          <p:nvPr/>
        </p:nvCxnSpPr>
        <p:spPr>
          <a:xfrm>
            <a:off x="1877989" y="5944485"/>
            <a:ext cx="147646" cy="6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00" name="直線矢印コネクタ 899"/>
          <p:cNvCxnSpPr/>
          <p:nvPr/>
        </p:nvCxnSpPr>
        <p:spPr>
          <a:xfrm>
            <a:off x="7770201" y="2535635"/>
            <a:ext cx="98003" cy="16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1" name="直線矢印コネクタ 900"/>
          <p:cNvCxnSpPr/>
          <p:nvPr/>
        </p:nvCxnSpPr>
        <p:spPr>
          <a:xfrm flipV="1">
            <a:off x="7769774" y="2148764"/>
            <a:ext cx="182160" cy="109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02" name="直線矢印コネクタ 901"/>
          <p:cNvCxnSpPr/>
          <p:nvPr/>
        </p:nvCxnSpPr>
        <p:spPr>
          <a:xfrm flipV="1">
            <a:off x="8421705" y="2156338"/>
            <a:ext cx="182160" cy="109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03" name="直線矢印コネクタ 902"/>
          <p:cNvCxnSpPr/>
          <p:nvPr/>
        </p:nvCxnSpPr>
        <p:spPr>
          <a:xfrm flipV="1">
            <a:off x="7780562" y="3419667"/>
            <a:ext cx="182160" cy="109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04" name="直線矢印コネクタ 903"/>
          <p:cNvCxnSpPr/>
          <p:nvPr/>
        </p:nvCxnSpPr>
        <p:spPr>
          <a:xfrm>
            <a:off x="8403744" y="3778689"/>
            <a:ext cx="123878" cy="13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5" name="直線矢印コネクタ 904"/>
          <p:cNvCxnSpPr/>
          <p:nvPr/>
        </p:nvCxnSpPr>
        <p:spPr>
          <a:xfrm flipV="1">
            <a:off x="7778660" y="6337026"/>
            <a:ext cx="17748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8" name="角丸四角形 907"/>
          <p:cNvSpPr/>
          <p:nvPr/>
        </p:nvSpPr>
        <p:spPr>
          <a:xfrm>
            <a:off x="7888789" y="2454465"/>
            <a:ext cx="1163282" cy="334597"/>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09" name="角丸四角形 908"/>
          <p:cNvSpPr/>
          <p:nvPr/>
        </p:nvSpPr>
        <p:spPr>
          <a:xfrm>
            <a:off x="7985222" y="6194127"/>
            <a:ext cx="1052980" cy="277842"/>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1" name="角丸四角形 910"/>
          <p:cNvSpPr/>
          <p:nvPr/>
        </p:nvSpPr>
        <p:spPr>
          <a:xfrm>
            <a:off x="7246765" y="3723424"/>
            <a:ext cx="1192666" cy="291428"/>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2" name="角丸四角形 911"/>
          <p:cNvSpPr/>
          <p:nvPr/>
        </p:nvSpPr>
        <p:spPr>
          <a:xfrm>
            <a:off x="7862278" y="3339086"/>
            <a:ext cx="1192666" cy="291428"/>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3" name="角丸四角形 912"/>
          <p:cNvSpPr/>
          <p:nvPr/>
        </p:nvSpPr>
        <p:spPr>
          <a:xfrm>
            <a:off x="7968809" y="4565441"/>
            <a:ext cx="1083262" cy="291428"/>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4" name="角丸四角形 913"/>
          <p:cNvSpPr/>
          <p:nvPr/>
        </p:nvSpPr>
        <p:spPr>
          <a:xfrm>
            <a:off x="1367780" y="4543143"/>
            <a:ext cx="1110152" cy="291428"/>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5" name="角丸四角形 914"/>
          <p:cNvSpPr/>
          <p:nvPr/>
        </p:nvSpPr>
        <p:spPr>
          <a:xfrm>
            <a:off x="1364241" y="5769506"/>
            <a:ext cx="1094218" cy="291428"/>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6" name="角丸四角形 915"/>
          <p:cNvSpPr/>
          <p:nvPr/>
        </p:nvSpPr>
        <p:spPr>
          <a:xfrm>
            <a:off x="3785321" y="3241787"/>
            <a:ext cx="1166890" cy="291428"/>
          </a:xfrm>
          <a:prstGeom prst="roundRect">
            <a:avLst/>
          </a:prstGeom>
          <a:noFill/>
          <a:ln w="127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475" name="直線矢印コネクタ 474"/>
          <p:cNvCxnSpPr/>
          <p:nvPr/>
        </p:nvCxnSpPr>
        <p:spPr>
          <a:xfrm>
            <a:off x="8441437" y="6215874"/>
            <a:ext cx="120969" cy="226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8ADE44BF-B1E1-B088-3C47-4BE310FD105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474" name="正方形/長方形 473">
            <a:extLst>
              <a:ext uri="{FF2B5EF4-FFF2-40B4-BE49-F238E27FC236}">
                <a16:creationId xmlns:a16="http://schemas.microsoft.com/office/drawing/2014/main" id="{2E113720-C53E-7F53-99D8-61835FD55DC3}"/>
              </a:ext>
            </a:extLst>
          </p:cNvPr>
          <p:cNvSpPr/>
          <p:nvPr/>
        </p:nvSpPr>
        <p:spPr>
          <a:xfrm>
            <a:off x="7050587" y="10138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374574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1582" y="834088"/>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年を比較し、大阪府内の市町村間の人口移動状況を分析。</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大きなトレンドとして、北摂周辺地域（豊中市、吹田市、高槻市など）の転入超過の傾向がみられる。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p:cNvSpPr txBox="1">
            <a:spLocks/>
          </p:cNvSpPr>
          <p:nvPr/>
        </p:nvSpPr>
        <p:spPr>
          <a:xfrm>
            <a:off x="301582" y="392786"/>
            <a:ext cx="6279027"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大阪府内の市町村間の人口移動状況（</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年の比較）</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63632" y="1634531"/>
          <a:ext cx="2935138" cy="5003824"/>
        </p:xfrm>
        <a:graphic>
          <a:graphicData uri="http://schemas.openxmlformats.org/drawingml/2006/table">
            <a:tbl>
              <a:tblPr>
                <a:tableStyleId>{5C22544A-7EE6-4342-B048-85BDC9FD1C3A}</a:tableStyleId>
              </a:tblPr>
              <a:tblGrid>
                <a:gridCol w="861008">
                  <a:extLst>
                    <a:ext uri="{9D8B030D-6E8A-4147-A177-3AD203B41FA5}">
                      <a16:colId xmlns:a16="http://schemas.microsoft.com/office/drawing/2014/main" val="1512678159"/>
                    </a:ext>
                  </a:extLst>
                </a:gridCol>
                <a:gridCol w="1037065">
                  <a:extLst>
                    <a:ext uri="{9D8B030D-6E8A-4147-A177-3AD203B41FA5}">
                      <a16:colId xmlns:a16="http://schemas.microsoft.com/office/drawing/2014/main" val="3412342307"/>
                    </a:ext>
                  </a:extLst>
                </a:gridCol>
                <a:gridCol w="1037065">
                  <a:extLst>
                    <a:ext uri="{9D8B030D-6E8A-4147-A177-3AD203B41FA5}">
                      <a16:colId xmlns:a16="http://schemas.microsoft.com/office/drawing/2014/main" val="3784820516"/>
                    </a:ext>
                  </a:extLst>
                </a:gridCol>
              </a:tblGrid>
              <a:tr h="312739">
                <a:tc rowSpan="2">
                  <a:txBody>
                    <a:bodyPr/>
                    <a:lstStyle/>
                    <a:p>
                      <a:pPr algn="ctr" fontAlgn="ctr"/>
                      <a:r>
                        <a:rPr lang="ja-JP" altLang="en-US" sz="1100" u="none" strike="noStrike" dirty="0">
                          <a:effectLst/>
                        </a:rPr>
                        <a:t>市町村名</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l" fontAlgn="ctr"/>
                      <a:r>
                        <a:rPr lang="ja-JP" altLang="en-US" sz="1100" b="0" i="0" u="none" strike="noStrike" dirty="0">
                          <a:effectLst/>
                          <a:latin typeface="+mn-ea"/>
                          <a:ea typeface="+mn-ea"/>
                        </a:rPr>
                        <a:t>転出入超過数</a:t>
                      </a: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2642707800"/>
                  </a:ext>
                </a:extLst>
              </a:tr>
              <a:tr h="312739">
                <a:tc vMerge="1">
                  <a:txBody>
                    <a:bodyPr/>
                    <a:lstStyle/>
                    <a:p>
                      <a:endParaRPr kumimoji="1" lang="ja-JP" altLang="en-US"/>
                    </a:p>
                  </a:txBody>
                  <a:tcPr/>
                </a:tc>
                <a:tc>
                  <a:txBody>
                    <a:bodyPr/>
                    <a:lstStyle/>
                    <a:p>
                      <a:pPr algn="ctr" fontAlgn="ctr"/>
                      <a:r>
                        <a:rPr lang="en-US" altLang="ja-JP" sz="1100" u="none" strike="noStrike" dirty="0">
                          <a:effectLst/>
                        </a:rPr>
                        <a:t>2018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2020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244527311"/>
                  </a:ext>
                </a:extLst>
              </a:tr>
              <a:tr h="312739">
                <a:tc>
                  <a:txBody>
                    <a:bodyPr/>
                    <a:lstStyle/>
                    <a:p>
                      <a:pPr algn="ctr" fontAlgn="ctr"/>
                      <a:r>
                        <a:rPr lang="ja-JP" altLang="en-US" sz="1100" u="none" strike="noStrike">
                          <a:effectLst/>
                        </a:rPr>
                        <a:t>大阪市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+3,094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+2,865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280691777"/>
                  </a:ext>
                </a:extLst>
              </a:tr>
              <a:tr h="312739">
                <a:tc>
                  <a:txBody>
                    <a:bodyPr/>
                    <a:lstStyle/>
                    <a:p>
                      <a:pPr algn="ctr" fontAlgn="ctr"/>
                      <a:r>
                        <a:rPr lang="ja-JP" altLang="en-US" sz="1100" u="none" strike="noStrike">
                          <a:effectLst/>
                        </a:rPr>
                        <a:t>堺市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1,195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1,893</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44461657"/>
                  </a:ext>
                </a:extLst>
              </a:tr>
              <a:tr h="312739">
                <a:tc>
                  <a:txBody>
                    <a:bodyPr/>
                    <a:lstStyle/>
                    <a:p>
                      <a:pPr algn="ctr" fontAlgn="ctr"/>
                      <a:r>
                        <a:rPr lang="ja-JP" altLang="en-US" sz="1100" u="none" strike="noStrike">
                          <a:effectLst/>
                        </a:rPr>
                        <a:t>岸和田市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827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6993688"/>
                  </a:ext>
                </a:extLst>
              </a:tr>
              <a:tr h="312739">
                <a:tc>
                  <a:txBody>
                    <a:bodyPr/>
                    <a:lstStyle/>
                    <a:p>
                      <a:pPr algn="ctr" fontAlgn="ctr"/>
                      <a:r>
                        <a:rPr lang="ja-JP" altLang="en-US" sz="1100" u="none" strike="noStrike">
                          <a:effectLst/>
                        </a:rPr>
                        <a:t>豊中市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49</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+862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880416825"/>
                  </a:ext>
                </a:extLst>
              </a:tr>
              <a:tr h="312739">
                <a:tc>
                  <a:txBody>
                    <a:bodyPr/>
                    <a:lstStyle/>
                    <a:p>
                      <a:pPr algn="ctr" fontAlgn="ctr"/>
                      <a:r>
                        <a:rPr lang="ja-JP" altLang="en-US" sz="1100" u="none" strike="noStrike">
                          <a:effectLst/>
                        </a:rPr>
                        <a:t>池田市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+412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046495782"/>
                  </a:ext>
                </a:extLst>
              </a:tr>
              <a:tr h="312739">
                <a:tc>
                  <a:txBody>
                    <a:bodyPr/>
                    <a:lstStyle/>
                    <a:p>
                      <a:pPr algn="ctr" fontAlgn="ctr"/>
                      <a:r>
                        <a:rPr lang="ja-JP" altLang="en-US" sz="1100" u="none" strike="noStrike">
                          <a:effectLst/>
                        </a:rPr>
                        <a:t>吹田市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931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+288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35261557"/>
                  </a:ext>
                </a:extLst>
              </a:tr>
              <a:tr h="312739">
                <a:tc>
                  <a:txBody>
                    <a:bodyPr/>
                    <a:lstStyle/>
                    <a:p>
                      <a:pPr algn="ctr" fontAlgn="ctr"/>
                      <a:r>
                        <a:rPr lang="ja-JP" altLang="en-US" sz="1100" u="none" strike="noStrike">
                          <a:effectLst/>
                        </a:rPr>
                        <a:t>泉大津市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555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684962234"/>
                  </a:ext>
                </a:extLst>
              </a:tr>
              <a:tr h="312739">
                <a:tc>
                  <a:txBody>
                    <a:bodyPr/>
                    <a:lstStyle/>
                    <a:p>
                      <a:pPr algn="ctr" fontAlgn="ctr"/>
                      <a:r>
                        <a:rPr lang="ja-JP" altLang="en-US" sz="1100" u="none" strike="noStrike">
                          <a:effectLst/>
                        </a:rPr>
                        <a:t>高槻市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+224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635385318"/>
                  </a:ext>
                </a:extLst>
              </a:tr>
              <a:tr h="312739">
                <a:tc>
                  <a:txBody>
                    <a:bodyPr/>
                    <a:lstStyle/>
                    <a:p>
                      <a:pPr algn="ctr" fontAlgn="ctr"/>
                      <a:r>
                        <a:rPr lang="ja-JP" altLang="en-US" sz="1100" u="none" strike="noStrike">
                          <a:effectLst/>
                        </a:rPr>
                        <a:t>貝塚市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380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120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49856048"/>
                  </a:ext>
                </a:extLst>
              </a:tr>
              <a:tr h="312739">
                <a:tc>
                  <a:txBody>
                    <a:bodyPr/>
                    <a:lstStyle/>
                    <a:p>
                      <a:pPr algn="ctr" fontAlgn="ctr"/>
                      <a:r>
                        <a:rPr lang="ja-JP" altLang="en-US" sz="1100" u="none" strike="noStrike">
                          <a:effectLst/>
                        </a:rPr>
                        <a:t>守口市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212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+623</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021147565"/>
                  </a:ext>
                </a:extLst>
              </a:tr>
              <a:tr h="312739">
                <a:tc>
                  <a:txBody>
                    <a:bodyPr/>
                    <a:lstStyle/>
                    <a:p>
                      <a:pPr algn="ctr" fontAlgn="ctr"/>
                      <a:r>
                        <a:rPr lang="ja-JP" altLang="en-US" sz="1100" u="none" strike="noStrike">
                          <a:effectLst/>
                        </a:rPr>
                        <a:t>枚方市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+264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202122987"/>
                  </a:ext>
                </a:extLst>
              </a:tr>
              <a:tr h="312739">
                <a:tc>
                  <a:txBody>
                    <a:bodyPr/>
                    <a:lstStyle/>
                    <a:p>
                      <a:pPr algn="ctr" fontAlgn="ctr"/>
                      <a:r>
                        <a:rPr lang="ja-JP" altLang="en-US" sz="1100" u="none" strike="noStrike">
                          <a:effectLst/>
                        </a:rPr>
                        <a:t>茨木市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+326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477610964"/>
                  </a:ext>
                </a:extLst>
              </a:tr>
              <a:tr h="312739">
                <a:tc>
                  <a:txBody>
                    <a:bodyPr/>
                    <a:lstStyle/>
                    <a:p>
                      <a:pPr algn="ctr" fontAlgn="ctr"/>
                      <a:r>
                        <a:rPr lang="ja-JP" altLang="en-US" sz="1100" u="none" strike="noStrike">
                          <a:effectLst/>
                        </a:rPr>
                        <a:t>八尾市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+422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+474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458256971"/>
                  </a:ext>
                </a:extLst>
              </a:tr>
              <a:tr h="312739">
                <a:tc>
                  <a:txBody>
                    <a:bodyPr/>
                    <a:lstStyle/>
                    <a:p>
                      <a:pPr algn="ctr" fontAlgn="ctr"/>
                      <a:r>
                        <a:rPr lang="ja-JP" altLang="en-US" sz="1100" u="none" strike="noStrike">
                          <a:effectLst/>
                        </a:rPr>
                        <a:t>泉佐野市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+108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811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74998571"/>
                  </a:ext>
                </a:extLst>
              </a:tr>
            </a:tbl>
          </a:graphicData>
        </a:graphic>
      </p:graphicFrame>
      <p:graphicFrame>
        <p:nvGraphicFramePr>
          <p:cNvPr id="12" name="表 11"/>
          <p:cNvGraphicFramePr>
            <a:graphicFrameLocks noGrp="1"/>
          </p:cNvGraphicFramePr>
          <p:nvPr/>
        </p:nvGraphicFramePr>
        <p:xfrm>
          <a:off x="3065632" y="1643635"/>
          <a:ext cx="2913637" cy="4985616"/>
        </p:xfrm>
        <a:graphic>
          <a:graphicData uri="http://schemas.openxmlformats.org/drawingml/2006/table">
            <a:tbl>
              <a:tblPr>
                <a:tableStyleId>{5C22544A-7EE6-4342-B048-85BDC9FD1C3A}</a:tableStyleId>
              </a:tblPr>
              <a:tblGrid>
                <a:gridCol w="918903">
                  <a:extLst>
                    <a:ext uri="{9D8B030D-6E8A-4147-A177-3AD203B41FA5}">
                      <a16:colId xmlns:a16="http://schemas.microsoft.com/office/drawing/2014/main" val="1638858062"/>
                    </a:ext>
                  </a:extLst>
                </a:gridCol>
                <a:gridCol w="997367">
                  <a:extLst>
                    <a:ext uri="{9D8B030D-6E8A-4147-A177-3AD203B41FA5}">
                      <a16:colId xmlns:a16="http://schemas.microsoft.com/office/drawing/2014/main" val="3191787157"/>
                    </a:ext>
                  </a:extLst>
                </a:gridCol>
                <a:gridCol w="997367">
                  <a:extLst>
                    <a:ext uri="{9D8B030D-6E8A-4147-A177-3AD203B41FA5}">
                      <a16:colId xmlns:a16="http://schemas.microsoft.com/office/drawing/2014/main" val="449164953"/>
                    </a:ext>
                  </a:extLst>
                </a:gridCol>
              </a:tblGrid>
              <a:tr h="311601">
                <a:tc rowSpan="2">
                  <a:txBody>
                    <a:bodyPr/>
                    <a:lstStyle/>
                    <a:p>
                      <a:pPr algn="ctr" fontAlgn="ctr"/>
                      <a:r>
                        <a:rPr lang="ja-JP" altLang="en-US" sz="1100" u="none" strike="noStrike">
                          <a:effectLst/>
                        </a:rPr>
                        <a:t>市町村名</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l" fontAlgn="ctr"/>
                      <a:r>
                        <a:rPr lang="ja-JP" altLang="en-US" sz="1100" b="0" i="0" u="none" strike="noStrike" dirty="0">
                          <a:effectLst/>
                          <a:latin typeface="+mn-ea"/>
                          <a:ea typeface="+mn-ea"/>
                        </a:rPr>
                        <a:t>転出入超過数</a:t>
                      </a: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3425078384"/>
                  </a:ext>
                </a:extLst>
              </a:tr>
              <a:tr h="311601">
                <a:tc vMerge="1">
                  <a:txBody>
                    <a:bodyPr/>
                    <a:lstStyle/>
                    <a:p>
                      <a:endParaRPr kumimoji="1" lang="ja-JP" altLang="en-US"/>
                    </a:p>
                  </a:txBody>
                  <a:tcPr/>
                </a:tc>
                <a:tc>
                  <a:txBody>
                    <a:bodyPr/>
                    <a:lstStyle/>
                    <a:p>
                      <a:pPr algn="ctr" fontAlgn="ctr"/>
                      <a:r>
                        <a:rPr lang="en-US" altLang="ja-JP" sz="1100" u="none" strike="noStrike" dirty="0">
                          <a:effectLst/>
                        </a:rPr>
                        <a:t>2018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dirty="0">
                          <a:effectLst/>
                        </a:rPr>
                        <a:t>2020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65646600"/>
                  </a:ext>
                </a:extLst>
              </a:tr>
              <a:tr h="311601">
                <a:tc>
                  <a:txBody>
                    <a:bodyPr/>
                    <a:lstStyle/>
                    <a:p>
                      <a:pPr algn="ctr" fontAlgn="ctr"/>
                      <a:r>
                        <a:rPr lang="ja-JP" altLang="en-US" sz="1100" u="none" strike="noStrike">
                          <a:effectLst/>
                        </a:rPr>
                        <a:t>富田林市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288</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346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964442482"/>
                  </a:ext>
                </a:extLst>
              </a:tr>
              <a:tr h="311601">
                <a:tc>
                  <a:txBody>
                    <a:bodyPr/>
                    <a:lstStyle/>
                    <a:p>
                      <a:pPr algn="ctr" fontAlgn="ctr"/>
                      <a:r>
                        <a:rPr lang="ja-JP" altLang="en-US" sz="1100" u="none" strike="noStrike">
                          <a:effectLst/>
                        </a:rPr>
                        <a:t>寝屋川市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1,125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1,050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30615806"/>
                  </a:ext>
                </a:extLst>
              </a:tr>
              <a:tr h="311601">
                <a:tc>
                  <a:txBody>
                    <a:bodyPr/>
                    <a:lstStyle/>
                    <a:p>
                      <a:pPr algn="ctr" fontAlgn="ctr"/>
                      <a:r>
                        <a:rPr lang="ja-JP" altLang="en-US" sz="1100" u="none" strike="noStrike">
                          <a:effectLst/>
                        </a:rPr>
                        <a:t>河内長野市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380</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471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644170810"/>
                  </a:ext>
                </a:extLst>
              </a:tr>
              <a:tr h="311601">
                <a:tc>
                  <a:txBody>
                    <a:bodyPr/>
                    <a:lstStyle/>
                    <a:p>
                      <a:pPr algn="ctr" fontAlgn="ctr"/>
                      <a:r>
                        <a:rPr lang="ja-JP" altLang="en-US" sz="1100" u="none" strike="noStrike">
                          <a:effectLst/>
                        </a:rPr>
                        <a:t>松原市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+326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+572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89306397"/>
                  </a:ext>
                </a:extLst>
              </a:tr>
              <a:tr h="311601">
                <a:tc>
                  <a:txBody>
                    <a:bodyPr/>
                    <a:lstStyle/>
                    <a:p>
                      <a:pPr algn="ctr" fontAlgn="ctr"/>
                      <a:r>
                        <a:rPr lang="ja-JP" altLang="en-US" sz="1100" u="none" strike="noStrike">
                          <a:effectLst/>
                        </a:rPr>
                        <a:t>大東市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441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110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687842757"/>
                  </a:ext>
                </a:extLst>
              </a:tr>
              <a:tr h="311601">
                <a:tc>
                  <a:txBody>
                    <a:bodyPr/>
                    <a:lstStyle/>
                    <a:p>
                      <a:pPr algn="ctr" fontAlgn="ctr"/>
                      <a:r>
                        <a:rPr lang="ja-JP" altLang="en-US" sz="1100" u="none" strike="noStrike">
                          <a:effectLst/>
                        </a:rPr>
                        <a:t>和泉市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+377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432432840"/>
                  </a:ext>
                </a:extLst>
              </a:tr>
              <a:tr h="311601">
                <a:tc>
                  <a:txBody>
                    <a:bodyPr/>
                    <a:lstStyle/>
                    <a:p>
                      <a:pPr algn="ctr" fontAlgn="ctr"/>
                      <a:r>
                        <a:rPr lang="ja-JP" altLang="en-US" sz="1100" u="none" strike="noStrike">
                          <a:effectLst/>
                        </a:rPr>
                        <a:t>箕面市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+520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+221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210020084"/>
                  </a:ext>
                </a:extLst>
              </a:tr>
              <a:tr h="311601">
                <a:tc>
                  <a:txBody>
                    <a:bodyPr/>
                    <a:lstStyle/>
                    <a:p>
                      <a:pPr algn="ctr" fontAlgn="ctr"/>
                      <a:r>
                        <a:rPr lang="ja-JP" altLang="en-US" sz="1100" u="none" strike="noStrike">
                          <a:effectLst/>
                        </a:rPr>
                        <a:t>柏原市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566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426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932142870"/>
                  </a:ext>
                </a:extLst>
              </a:tr>
              <a:tr h="311601">
                <a:tc>
                  <a:txBody>
                    <a:bodyPr/>
                    <a:lstStyle/>
                    <a:p>
                      <a:pPr algn="ctr" fontAlgn="ctr"/>
                      <a:r>
                        <a:rPr lang="ja-JP" altLang="en-US" sz="1100" u="none" strike="noStrike">
                          <a:effectLst/>
                        </a:rPr>
                        <a:t>羽曳野市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50256652"/>
                  </a:ext>
                </a:extLst>
              </a:tr>
              <a:tr h="311601">
                <a:tc>
                  <a:txBody>
                    <a:bodyPr/>
                    <a:lstStyle/>
                    <a:p>
                      <a:pPr algn="ctr" fontAlgn="ctr"/>
                      <a:r>
                        <a:rPr lang="ja-JP" altLang="en-US" sz="1100" u="none" strike="noStrike" dirty="0">
                          <a:effectLst/>
                        </a:rPr>
                        <a:t>門真市</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+112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407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74449845"/>
                  </a:ext>
                </a:extLst>
              </a:tr>
              <a:tr h="311601">
                <a:tc>
                  <a:txBody>
                    <a:bodyPr/>
                    <a:lstStyle/>
                    <a:p>
                      <a:pPr algn="ctr" fontAlgn="ctr"/>
                      <a:r>
                        <a:rPr lang="ja-JP" altLang="en-US" sz="1100" u="none" strike="noStrike">
                          <a:effectLst/>
                        </a:rPr>
                        <a:t>摂津市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221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94382535"/>
                  </a:ext>
                </a:extLst>
              </a:tr>
              <a:tr h="311601">
                <a:tc>
                  <a:txBody>
                    <a:bodyPr/>
                    <a:lstStyle/>
                    <a:p>
                      <a:pPr algn="ctr" fontAlgn="ctr"/>
                      <a:r>
                        <a:rPr lang="ja-JP" altLang="en-US" sz="1100" u="none" strike="noStrike">
                          <a:effectLst/>
                        </a:rPr>
                        <a:t>高石市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+262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264663348"/>
                  </a:ext>
                </a:extLst>
              </a:tr>
              <a:tr h="311601">
                <a:tc>
                  <a:txBody>
                    <a:bodyPr/>
                    <a:lstStyle/>
                    <a:p>
                      <a:pPr algn="ctr" fontAlgn="ctr"/>
                      <a:r>
                        <a:rPr lang="ja-JP" altLang="en-US" sz="1100" u="none" strike="noStrike">
                          <a:effectLst/>
                        </a:rPr>
                        <a:t>藤井寺市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152</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237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298538732"/>
                  </a:ext>
                </a:extLst>
              </a:tr>
              <a:tr h="311601">
                <a:tc>
                  <a:txBody>
                    <a:bodyPr/>
                    <a:lstStyle/>
                    <a:p>
                      <a:pPr algn="ctr" fontAlgn="ctr"/>
                      <a:r>
                        <a:rPr lang="ja-JP" altLang="en-US" sz="1100" u="none" strike="noStrike">
                          <a:effectLst/>
                        </a:rPr>
                        <a:t>東大阪市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103</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750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276529840"/>
                  </a:ext>
                </a:extLst>
              </a:tr>
            </a:tbl>
          </a:graphicData>
        </a:graphic>
      </p:graphicFrame>
      <p:graphicFrame>
        <p:nvGraphicFramePr>
          <p:cNvPr id="13" name="表 12"/>
          <p:cNvGraphicFramePr>
            <a:graphicFrameLocks noGrp="1"/>
          </p:cNvGraphicFramePr>
          <p:nvPr/>
        </p:nvGraphicFramePr>
        <p:xfrm>
          <a:off x="6067635" y="1634543"/>
          <a:ext cx="2968860" cy="5003814"/>
        </p:xfrm>
        <a:graphic>
          <a:graphicData uri="http://schemas.openxmlformats.org/drawingml/2006/table">
            <a:tbl>
              <a:tblPr>
                <a:tableStyleId>{5C22544A-7EE6-4342-B048-85BDC9FD1C3A}</a:tableStyleId>
              </a:tblPr>
              <a:tblGrid>
                <a:gridCol w="942310">
                  <a:extLst>
                    <a:ext uri="{9D8B030D-6E8A-4147-A177-3AD203B41FA5}">
                      <a16:colId xmlns:a16="http://schemas.microsoft.com/office/drawing/2014/main" val="612690375"/>
                    </a:ext>
                  </a:extLst>
                </a:gridCol>
                <a:gridCol w="1013275">
                  <a:extLst>
                    <a:ext uri="{9D8B030D-6E8A-4147-A177-3AD203B41FA5}">
                      <a16:colId xmlns:a16="http://schemas.microsoft.com/office/drawing/2014/main" val="3730002105"/>
                    </a:ext>
                  </a:extLst>
                </a:gridCol>
                <a:gridCol w="1013275">
                  <a:extLst>
                    <a:ext uri="{9D8B030D-6E8A-4147-A177-3AD203B41FA5}">
                      <a16:colId xmlns:a16="http://schemas.microsoft.com/office/drawing/2014/main" val="1267855128"/>
                    </a:ext>
                  </a:extLst>
                </a:gridCol>
              </a:tblGrid>
              <a:tr h="294342">
                <a:tc rowSpan="2">
                  <a:txBody>
                    <a:bodyPr/>
                    <a:lstStyle/>
                    <a:p>
                      <a:pPr algn="ctr" fontAlgn="ctr"/>
                      <a:r>
                        <a:rPr lang="ja-JP" altLang="en-US" sz="1100" u="none" strike="noStrike">
                          <a:effectLst/>
                        </a:rPr>
                        <a:t>市町村名</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l" fontAlgn="ctr"/>
                      <a:r>
                        <a:rPr lang="ja-JP" altLang="en-US" sz="1100" b="0" i="0" u="none" strike="noStrike" dirty="0">
                          <a:effectLst/>
                          <a:latin typeface="+mn-ea"/>
                          <a:ea typeface="+mn-ea"/>
                        </a:rPr>
                        <a:t>転出入超過数</a:t>
                      </a: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672539983"/>
                  </a:ext>
                </a:extLst>
              </a:tr>
              <a:tr h="294342">
                <a:tc vMerge="1">
                  <a:txBody>
                    <a:bodyPr/>
                    <a:lstStyle/>
                    <a:p>
                      <a:endParaRPr kumimoji="1" lang="ja-JP" altLang="en-US"/>
                    </a:p>
                  </a:txBody>
                  <a:tcPr/>
                </a:tc>
                <a:tc>
                  <a:txBody>
                    <a:bodyPr/>
                    <a:lstStyle/>
                    <a:p>
                      <a:pPr algn="ctr" fontAlgn="ctr"/>
                      <a:r>
                        <a:rPr lang="en-US" altLang="ja-JP" sz="1100" u="none" strike="noStrike" dirty="0">
                          <a:effectLst/>
                        </a:rPr>
                        <a:t>2018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100" u="none" strike="noStrike">
                          <a:effectLst/>
                        </a:rPr>
                        <a:t>2020</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263499865"/>
                  </a:ext>
                </a:extLst>
              </a:tr>
              <a:tr h="294342">
                <a:tc>
                  <a:txBody>
                    <a:bodyPr/>
                    <a:lstStyle/>
                    <a:p>
                      <a:pPr algn="ctr" fontAlgn="ctr"/>
                      <a:r>
                        <a:rPr lang="ja-JP" altLang="en-US" sz="1100" u="none" strike="noStrike">
                          <a:effectLst/>
                        </a:rPr>
                        <a:t>泉南市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590</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711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09863080"/>
                  </a:ext>
                </a:extLst>
              </a:tr>
              <a:tr h="294342">
                <a:tc>
                  <a:txBody>
                    <a:bodyPr/>
                    <a:lstStyle/>
                    <a:p>
                      <a:pPr algn="ctr" fontAlgn="ctr"/>
                      <a:r>
                        <a:rPr lang="ja-JP" altLang="en-US" sz="1100" u="none" strike="noStrike">
                          <a:effectLst/>
                        </a:rPr>
                        <a:t>四條畷市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+287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387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748149989"/>
                  </a:ext>
                </a:extLst>
              </a:tr>
              <a:tr h="294342">
                <a:tc>
                  <a:txBody>
                    <a:bodyPr/>
                    <a:lstStyle/>
                    <a:p>
                      <a:pPr algn="ctr" fontAlgn="ctr"/>
                      <a:r>
                        <a:rPr lang="ja-JP" altLang="en-US" sz="1100" u="none" strike="noStrike">
                          <a:effectLst/>
                        </a:rPr>
                        <a:t>交野市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+605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+504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787695971"/>
                  </a:ext>
                </a:extLst>
              </a:tr>
              <a:tr h="294342">
                <a:tc>
                  <a:txBody>
                    <a:bodyPr/>
                    <a:lstStyle/>
                    <a:p>
                      <a:pPr algn="ctr" fontAlgn="ctr"/>
                      <a:r>
                        <a:rPr lang="ja-JP" altLang="en-US" sz="1100" u="none" strike="noStrike">
                          <a:effectLst/>
                        </a:rPr>
                        <a:t>大阪狭山市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+870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+296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285207489"/>
                  </a:ext>
                </a:extLst>
              </a:tr>
              <a:tr h="294342">
                <a:tc>
                  <a:txBody>
                    <a:bodyPr/>
                    <a:lstStyle/>
                    <a:p>
                      <a:pPr algn="ctr" fontAlgn="ctr"/>
                      <a:r>
                        <a:rPr lang="ja-JP" altLang="en-US" sz="1100" u="none" strike="noStrike">
                          <a:effectLst/>
                        </a:rPr>
                        <a:t>阪南市</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802896672"/>
                  </a:ext>
                </a:extLst>
              </a:tr>
              <a:tr h="294342">
                <a:tc>
                  <a:txBody>
                    <a:bodyPr/>
                    <a:lstStyle/>
                    <a:p>
                      <a:pPr algn="ctr" fontAlgn="ctr"/>
                      <a:r>
                        <a:rPr lang="ja-JP" altLang="en-US" sz="1100" u="none" strike="noStrike" dirty="0">
                          <a:effectLst/>
                        </a:rPr>
                        <a:t>島本町</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+137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58553064"/>
                  </a:ext>
                </a:extLst>
              </a:tr>
              <a:tr h="294342">
                <a:tc>
                  <a:txBody>
                    <a:bodyPr/>
                    <a:lstStyle/>
                    <a:p>
                      <a:pPr algn="ctr" fontAlgn="ctr"/>
                      <a:r>
                        <a:rPr lang="ja-JP" altLang="en-US" sz="1100" u="none" strike="noStrike" dirty="0">
                          <a:effectLst/>
                        </a:rPr>
                        <a:t>豊能町</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+102</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542227610"/>
                  </a:ext>
                </a:extLst>
              </a:tr>
              <a:tr h="294342">
                <a:tc>
                  <a:txBody>
                    <a:bodyPr/>
                    <a:lstStyle/>
                    <a:p>
                      <a:pPr algn="ctr" fontAlgn="ctr"/>
                      <a:r>
                        <a:rPr lang="ja-JP" altLang="en-US" sz="1100" u="none" strike="noStrike">
                          <a:effectLst/>
                        </a:rPr>
                        <a:t>能勢町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88934802"/>
                  </a:ext>
                </a:extLst>
              </a:tr>
              <a:tr h="294342">
                <a:tc>
                  <a:txBody>
                    <a:bodyPr/>
                    <a:lstStyle/>
                    <a:p>
                      <a:pPr algn="ctr" fontAlgn="ctr"/>
                      <a:r>
                        <a:rPr lang="ja-JP" altLang="en-US" sz="1100" u="none" strike="noStrike">
                          <a:effectLst/>
                        </a:rPr>
                        <a:t>忠岡町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+159</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235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172799905"/>
                  </a:ext>
                </a:extLst>
              </a:tr>
              <a:tr h="294342">
                <a:tc>
                  <a:txBody>
                    <a:bodyPr/>
                    <a:lstStyle/>
                    <a:p>
                      <a:pPr algn="ctr" fontAlgn="ctr"/>
                      <a:r>
                        <a:rPr lang="ja-JP" altLang="en-US" sz="1100" u="none" strike="noStrike">
                          <a:effectLst/>
                        </a:rPr>
                        <a:t>熊取町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131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+219</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23729270"/>
                  </a:ext>
                </a:extLst>
              </a:tr>
              <a:tr h="294342">
                <a:tc>
                  <a:txBody>
                    <a:bodyPr/>
                    <a:lstStyle/>
                    <a:p>
                      <a:pPr algn="ctr" fontAlgn="ctr"/>
                      <a:r>
                        <a:rPr lang="ja-JP" altLang="en-US" sz="1100" u="none" strike="noStrike">
                          <a:effectLst/>
                        </a:rPr>
                        <a:t>田尻町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+236</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+98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655303425"/>
                  </a:ext>
                </a:extLst>
              </a:tr>
              <a:tr h="294342">
                <a:tc>
                  <a:txBody>
                    <a:bodyPr/>
                    <a:lstStyle/>
                    <a:p>
                      <a:pPr algn="ctr" fontAlgn="ctr"/>
                      <a:r>
                        <a:rPr lang="ja-JP" altLang="en-US" sz="1100" u="none" strike="noStrike">
                          <a:effectLst/>
                        </a:rPr>
                        <a:t>岬町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354</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195</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414922905"/>
                  </a:ext>
                </a:extLst>
              </a:tr>
              <a:tr h="294342">
                <a:tc>
                  <a:txBody>
                    <a:bodyPr/>
                    <a:lstStyle/>
                    <a:p>
                      <a:pPr algn="ctr" fontAlgn="ctr"/>
                      <a:r>
                        <a:rPr lang="ja-JP" altLang="en-US" sz="1100" u="none" strike="noStrike">
                          <a:effectLst/>
                        </a:rPr>
                        <a:t>太子町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+111</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58969128"/>
                  </a:ext>
                </a:extLst>
              </a:tr>
              <a:tr h="294342">
                <a:tc>
                  <a:txBody>
                    <a:bodyPr/>
                    <a:lstStyle/>
                    <a:p>
                      <a:pPr algn="ctr" fontAlgn="ctr"/>
                      <a:r>
                        <a:rPr lang="ja-JP" altLang="en-US" sz="1100" u="none" strike="noStrike">
                          <a:effectLst/>
                        </a:rPr>
                        <a:t>河南町</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+8</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46342452"/>
                  </a:ext>
                </a:extLst>
              </a:tr>
              <a:tr h="294342">
                <a:tc>
                  <a:txBody>
                    <a:bodyPr/>
                    <a:lstStyle/>
                    <a:p>
                      <a:pPr algn="ctr" fontAlgn="ctr"/>
                      <a:r>
                        <a:rPr lang="ja-JP" altLang="en-US" sz="1100" u="none" strike="noStrike">
                          <a:effectLst/>
                        </a:rPr>
                        <a:t>千早赤阪村</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+57</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30</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21458498"/>
                  </a:ext>
                </a:extLst>
              </a:tr>
            </a:tbl>
          </a:graphicData>
        </a:graphic>
      </p:graphicFrame>
      <p:sp>
        <p:nvSpPr>
          <p:cNvPr id="10" name="テキスト ボックス 9"/>
          <p:cNvSpPr txBox="1"/>
          <p:nvPr/>
        </p:nvSpPr>
        <p:spPr>
          <a:xfrm>
            <a:off x="8208200" y="1382025"/>
            <a:ext cx="1070018" cy="261610"/>
          </a:xfrm>
          <a:prstGeom prst="rect">
            <a:avLst/>
          </a:prstGeom>
          <a:noFill/>
        </p:spPr>
        <p:txBody>
          <a:bodyPr wrap="square" rtlCol="0">
            <a:spAutoFit/>
          </a:bodyPr>
          <a:lstStyle/>
          <a:p>
            <a:r>
              <a:rPr lang="ja-JP" altLang="en-US" sz="1100" dirty="0"/>
              <a:t>単位：人</a:t>
            </a:r>
            <a:endParaRPr kumimoji="1" lang="ja-JP" altLang="en-US" sz="1100" dirty="0"/>
          </a:p>
        </p:txBody>
      </p:sp>
      <p:sp>
        <p:nvSpPr>
          <p:cNvPr id="11" name="テキスト ボックス 10"/>
          <p:cNvSpPr txBox="1"/>
          <p:nvPr/>
        </p:nvSpPr>
        <p:spPr>
          <a:xfrm>
            <a:off x="313287" y="6609543"/>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出典：総務省「住民基本台帳人口移動報告」をもとに副首都推進局で作成</a:t>
            </a:r>
            <a:endParaRPr lang="ja-JP" altLang="en-US" sz="8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1979712" y="1604824"/>
            <a:ext cx="864096" cy="369332"/>
            <a:chOff x="1594395" y="1604824"/>
            <a:chExt cx="864096" cy="369332"/>
          </a:xfrm>
        </p:grpSpPr>
        <p:sp>
          <p:nvSpPr>
            <p:cNvPr id="2" name="テキスト ボックス 1"/>
            <p:cNvSpPr txBox="1"/>
            <p:nvPr/>
          </p:nvSpPr>
          <p:spPr>
            <a:xfrm>
              <a:off x="1594395" y="1604824"/>
              <a:ext cx="864096" cy="369332"/>
            </a:xfrm>
            <a:prstGeom prst="rect">
              <a:avLst/>
            </a:prstGeom>
            <a:noFill/>
          </p:spPr>
          <p:txBody>
            <a:bodyPr wrap="square" rtlCol="0">
              <a:spAutoFit/>
            </a:bodyPr>
            <a:lstStyle/>
            <a:p>
              <a:r>
                <a:rPr kumimoji="1" lang="ja-JP" altLang="en-US" sz="900" dirty="0"/>
                <a:t>＋転入超過</a:t>
              </a:r>
              <a:endParaRPr kumimoji="1" lang="en-US" altLang="ja-JP" sz="900" dirty="0"/>
            </a:p>
            <a:p>
              <a:r>
                <a:rPr lang="ja-JP" altLang="en-US" sz="900" dirty="0"/>
                <a:t>▲転出超過</a:t>
              </a:r>
              <a:endParaRPr kumimoji="1" lang="ja-JP" altLang="en-US" sz="900" dirty="0"/>
            </a:p>
          </p:txBody>
        </p:sp>
        <p:sp>
          <p:nvSpPr>
            <p:cNvPr id="9" name="大かっこ 8"/>
            <p:cNvSpPr/>
            <p:nvPr/>
          </p:nvSpPr>
          <p:spPr>
            <a:xfrm>
              <a:off x="1650308" y="1634531"/>
              <a:ext cx="700779" cy="339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5" name="グループ化 14"/>
          <p:cNvGrpSpPr/>
          <p:nvPr/>
        </p:nvGrpSpPr>
        <p:grpSpPr>
          <a:xfrm>
            <a:off x="5057288" y="1605522"/>
            <a:ext cx="864096" cy="369332"/>
            <a:chOff x="1594395" y="1604824"/>
            <a:chExt cx="864096" cy="369332"/>
          </a:xfrm>
        </p:grpSpPr>
        <p:sp>
          <p:nvSpPr>
            <p:cNvPr id="16" name="テキスト ボックス 15"/>
            <p:cNvSpPr txBox="1"/>
            <p:nvPr/>
          </p:nvSpPr>
          <p:spPr>
            <a:xfrm>
              <a:off x="1594395" y="1604824"/>
              <a:ext cx="864096" cy="369332"/>
            </a:xfrm>
            <a:prstGeom prst="rect">
              <a:avLst/>
            </a:prstGeom>
            <a:noFill/>
          </p:spPr>
          <p:txBody>
            <a:bodyPr wrap="square" rtlCol="0">
              <a:spAutoFit/>
            </a:bodyPr>
            <a:lstStyle/>
            <a:p>
              <a:r>
                <a:rPr kumimoji="1" lang="ja-JP" altLang="en-US" sz="900" dirty="0"/>
                <a:t>＋転入超過</a:t>
              </a:r>
              <a:endParaRPr kumimoji="1" lang="en-US" altLang="ja-JP" sz="900" dirty="0"/>
            </a:p>
            <a:p>
              <a:r>
                <a:rPr lang="ja-JP" altLang="en-US" sz="900" dirty="0"/>
                <a:t>▲転出超過</a:t>
              </a:r>
              <a:endParaRPr kumimoji="1" lang="ja-JP" altLang="en-US" sz="900" dirty="0"/>
            </a:p>
          </p:txBody>
        </p:sp>
        <p:sp>
          <p:nvSpPr>
            <p:cNvPr id="17" name="大かっこ 16"/>
            <p:cNvSpPr/>
            <p:nvPr/>
          </p:nvSpPr>
          <p:spPr>
            <a:xfrm>
              <a:off x="1650308" y="1634531"/>
              <a:ext cx="700779" cy="339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8" name="グループ化 17"/>
          <p:cNvGrpSpPr/>
          <p:nvPr/>
        </p:nvGrpSpPr>
        <p:grpSpPr>
          <a:xfrm>
            <a:off x="8078445" y="1600083"/>
            <a:ext cx="864096" cy="369332"/>
            <a:chOff x="1594395" y="1604824"/>
            <a:chExt cx="864096" cy="369332"/>
          </a:xfrm>
        </p:grpSpPr>
        <p:sp>
          <p:nvSpPr>
            <p:cNvPr id="19" name="テキスト ボックス 18"/>
            <p:cNvSpPr txBox="1"/>
            <p:nvPr/>
          </p:nvSpPr>
          <p:spPr>
            <a:xfrm>
              <a:off x="1594395" y="1604824"/>
              <a:ext cx="864096" cy="369332"/>
            </a:xfrm>
            <a:prstGeom prst="rect">
              <a:avLst/>
            </a:prstGeom>
            <a:noFill/>
          </p:spPr>
          <p:txBody>
            <a:bodyPr wrap="square" rtlCol="0">
              <a:spAutoFit/>
            </a:bodyPr>
            <a:lstStyle/>
            <a:p>
              <a:r>
                <a:rPr kumimoji="1" lang="ja-JP" altLang="en-US" sz="900" dirty="0"/>
                <a:t>＋転入超過</a:t>
              </a:r>
              <a:endParaRPr kumimoji="1" lang="en-US" altLang="ja-JP" sz="900" dirty="0"/>
            </a:p>
            <a:p>
              <a:r>
                <a:rPr lang="ja-JP" altLang="en-US" sz="900" dirty="0"/>
                <a:t>▲転出超過</a:t>
              </a:r>
              <a:endParaRPr kumimoji="1" lang="ja-JP" altLang="en-US" sz="900" dirty="0"/>
            </a:p>
          </p:txBody>
        </p:sp>
        <p:sp>
          <p:nvSpPr>
            <p:cNvPr id="20" name="大かっこ 19"/>
            <p:cNvSpPr/>
            <p:nvPr/>
          </p:nvSpPr>
          <p:spPr>
            <a:xfrm>
              <a:off x="1650308" y="1634531"/>
              <a:ext cx="700779" cy="339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8" name="正方形/長方形 7">
            <a:extLst>
              <a:ext uri="{FF2B5EF4-FFF2-40B4-BE49-F238E27FC236}">
                <a16:creationId xmlns:a16="http://schemas.microsoft.com/office/drawing/2014/main" id="{F962B8CC-C4F4-1D2A-6465-BE941DFEEFD9}"/>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人口減少・人口移動⑧）</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1" name="正方形/長方形 20">
            <a:extLst>
              <a:ext uri="{FF2B5EF4-FFF2-40B4-BE49-F238E27FC236}">
                <a16:creationId xmlns:a16="http://schemas.microsoft.com/office/drawing/2014/main" id="{2E113720-C53E-7F53-99D8-61835FD55DC3}"/>
              </a:ext>
            </a:extLst>
          </p:cNvPr>
          <p:cNvSpPr/>
          <p:nvPr/>
        </p:nvSpPr>
        <p:spPr>
          <a:xfrm>
            <a:off x="7026232" y="8508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735883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8086" y="837109"/>
            <a:ext cx="8797305" cy="83816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Ins="36000" rtlCol="0" anchor="ctr"/>
          <a:lstStyle/>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年を比較し、大阪府内の市町村間で大阪市への転入が拡大した主な市町村は、枚方市、四條畷市、東大阪市、大阪狭山市、高石市となっている。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年を比較し、大阪府内の市町村間で大阪市への転出が拡大した主な市町村は、茨木市、豊中市、吹田市、守口市、河内長野市となっている。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p:cNvSpPr txBox="1">
            <a:spLocks/>
          </p:cNvSpPr>
          <p:nvPr/>
        </p:nvSpPr>
        <p:spPr>
          <a:xfrm>
            <a:off x="320291" y="396268"/>
            <a:ext cx="6279027"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大阪市における人口移動の主な内訳</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84452" y="6611458"/>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出典：総務省「住民基本台帳人口移動報告」をもとに副首都推進局で作成</a:t>
            </a:r>
            <a:endParaRPr lang="ja-JP" altLang="en-US" sz="8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84452" y="1745735"/>
            <a:ext cx="4284000" cy="28800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年と</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年を比較し</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大阪市への転入が拡大</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した主な市町村</a:t>
            </a:r>
            <a:endParaRPr kumimoji="1" lang="ja-JP" altLang="en-US" sz="120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テキスト ボックス 34"/>
          <p:cNvSpPr txBox="1"/>
          <p:nvPr/>
        </p:nvSpPr>
        <p:spPr>
          <a:xfrm>
            <a:off x="2333752" y="2049886"/>
            <a:ext cx="1779862" cy="246221"/>
          </a:xfrm>
          <a:prstGeom prst="rect">
            <a:avLst/>
          </a:prstGeom>
          <a:noFill/>
        </p:spPr>
        <p:txBody>
          <a:bodyPr wrap="square" rtlCol="0">
            <a:spAutoFit/>
          </a:bodyPr>
          <a:lstStyle/>
          <a:p>
            <a:r>
              <a:rPr lang="ja-JP" altLang="en-US" sz="1000" dirty="0"/>
              <a:t>①枚方市</a:t>
            </a:r>
            <a:endParaRPr kumimoji="1" lang="ja-JP" altLang="en-US" sz="1000" dirty="0"/>
          </a:p>
        </p:txBody>
      </p:sp>
      <p:grpSp>
        <p:nvGrpSpPr>
          <p:cNvPr id="13" name="グループ化 12"/>
          <p:cNvGrpSpPr/>
          <p:nvPr/>
        </p:nvGrpSpPr>
        <p:grpSpPr>
          <a:xfrm>
            <a:off x="323702" y="2546044"/>
            <a:ext cx="1800000" cy="2556000"/>
            <a:chOff x="0" y="2055683"/>
            <a:chExt cx="2504106" cy="3635527"/>
          </a:xfrm>
        </p:grpSpPr>
        <p:pic>
          <p:nvPicPr>
            <p:cNvPr id="3" name="図 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44424" y="2251673"/>
              <a:ext cx="2359682" cy="3439537"/>
            </a:xfrm>
            <a:prstGeom prst="rect">
              <a:avLst/>
            </a:prstGeom>
          </p:spPr>
        </p:pic>
        <p:sp>
          <p:nvSpPr>
            <p:cNvPr id="10" name="正方形/長方形 9"/>
            <p:cNvSpPr/>
            <p:nvPr/>
          </p:nvSpPr>
          <p:spPr>
            <a:xfrm>
              <a:off x="0" y="2055683"/>
              <a:ext cx="1007472" cy="673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1131300" y="3771593"/>
            <a:ext cx="648000" cy="185743"/>
          </a:xfrm>
          <a:prstGeom prst="rect">
            <a:avLst/>
          </a:prstGeom>
          <a:noFill/>
        </p:spPr>
        <p:txBody>
          <a:bodyPr wrap="square" rtlCol="0">
            <a:spAutoFit/>
          </a:bodyPr>
          <a:lstStyle/>
          <a:p>
            <a:r>
              <a:rPr lang="ja-JP" altLang="en-US" sz="1100" b="1" dirty="0"/>
              <a:t>大阪市</a:t>
            </a:r>
            <a:endParaRPr kumimoji="1" lang="ja-JP" altLang="en-US" sz="1100" b="1" dirty="0"/>
          </a:p>
        </p:txBody>
      </p:sp>
      <p:sp>
        <p:nvSpPr>
          <p:cNvPr id="9" name="テキスト ボックス 8"/>
          <p:cNvSpPr txBox="1"/>
          <p:nvPr/>
        </p:nvSpPr>
        <p:spPr>
          <a:xfrm>
            <a:off x="1772969" y="3247867"/>
            <a:ext cx="224819" cy="307777"/>
          </a:xfrm>
          <a:prstGeom prst="rect">
            <a:avLst/>
          </a:prstGeom>
          <a:noFill/>
        </p:spPr>
        <p:txBody>
          <a:bodyPr wrap="square" rtlCol="0">
            <a:spAutoFit/>
          </a:bodyPr>
          <a:lstStyle/>
          <a:p>
            <a:r>
              <a:rPr kumimoji="1" lang="ja-JP" altLang="en-US" sz="1400" dirty="0"/>
              <a:t>①</a:t>
            </a:r>
          </a:p>
        </p:txBody>
      </p:sp>
      <p:sp>
        <p:nvSpPr>
          <p:cNvPr id="50" name="テキスト ボックス 49"/>
          <p:cNvSpPr txBox="1"/>
          <p:nvPr/>
        </p:nvSpPr>
        <p:spPr>
          <a:xfrm>
            <a:off x="1139089" y="4171542"/>
            <a:ext cx="224819" cy="307777"/>
          </a:xfrm>
          <a:prstGeom prst="rect">
            <a:avLst/>
          </a:prstGeom>
          <a:noFill/>
        </p:spPr>
        <p:txBody>
          <a:bodyPr wrap="square" rtlCol="0">
            <a:spAutoFit/>
          </a:bodyPr>
          <a:lstStyle/>
          <a:p>
            <a:r>
              <a:rPr lang="ja-JP" altLang="en-US" sz="1400" dirty="0"/>
              <a:t>⑤</a:t>
            </a:r>
            <a:endParaRPr kumimoji="1" lang="en-US" altLang="ja-JP" sz="1400" dirty="0"/>
          </a:p>
        </p:txBody>
      </p:sp>
      <p:sp>
        <p:nvSpPr>
          <p:cNvPr id="51" name="テキスト ボックス 50"/>
          <p:cNvSpPr txBox="1"/>
          <p:nvPr/>
        </p:nvSpPr>
        <p:spPr>
          <a:xfrm>
            <a:off x="1413605" y="4251196"/>
            <a:ext cx="224819" cy="307777"/>
          </a:xfrm>
          <a:prstGeom prst="rect">
            <a:avLst/>
          </a:prstGeom>
          <a:noFill/>
        </p:spPr>
        <p:txBody>
          <a:bodyPr wrap="square" rtlCol="0">
            <a:spAutoFit/>
          </a:bodyPr>
          <a:lstStyle/>
          <a:p>
            <a:r>
              <a:rPr kumimoji="1" lang="ja-JP" altLang="en-US" sz="1400" dirty="0"/>
              <a:t>④</a:t>
            </a:r>
            <a:endParaRPr kumimoji="1" lang="en-US" altLang="ja-JP" sz="1400" dirty="0"/>
          </a:p>
        </p:txBody>
      </p:sp>
      <p:sp>
        <p:nvSpPr>
          <p:cNvPr id="59" name="正方形/長方形 58"/>
          <p:cNvSpPr/>
          <p:nvPr/>
        </p:nvSpPr>
        <p:spPr>
          <a:xfrm>
            <a:off x="4697565" y="1736186"/>
            <a:ext cx="4284000" cy="28800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年と</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年を比較し</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大阪市から転出が拡大</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した主な市町村</a:t>
            </a:r>
            <a:endParaRPr kumimoji="1" lang="ja-JP" altLang="en-US" sz="120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テキスト ボックス 59"/>
          <p:cNvSpPr txBox="1"/>
          <p:nvPr/>
        </p:nvSpPr>
        <p:spPr>
          <a:xfrm>
            <a:off x="2518672" y="2408299"/>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62" name="テキスト ボックス 61"/>
          <p:cNvSpPr txBox="1"/>
          <p:nvPr/>
        </p:nvSpPr>
        <p:spPr>
          <a:xfrm>
            <a:off x="2425489" y="2614626"/>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+355</a:t>
            </a:r>
            <a:r>
              <a:rPr lang="ja-JP" altLang="en-US" sz="1000" dirty="0"/>
              <a:t>人</a:t>
            </a:r>
            <a:endParaRPr kumimoji="1" lang="ja-JP" altLang="en-US" sz="1000" dirty="0"/>
          </a:p>
        </p:txBody>
      </p:sp>
      <p:sp>
        <p:nvSpPr>
          <p:cNvPr id="63" name="テキスト ボックス 62"/>
          <p:cNvSpPr txBox="1"/>
          <p:nvPr/>
        </p:nvSpPr>
        <p:spPr>
          <a:xfrm>
            <a:off x="3355293" y="2601910"/>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+506</a:t>
            </a:r>
            <a:r>
              <a:rPr lang="ja-JP" altLang="en-US" sz="1000" dirty="0"/>
              <a:t>人</a:t>
            </a:r>
            <a:endParaRPr kumimoji="1" lang="ja-JP" altLang="en-US" sz="1000" dirty="0"/>
          </a:p>
        </p:txBody>
      </p:sp>
      <p:sp>
        <p:nvSpPr>
          <p:cNvPr id="67" name="角丸四角形 66"/>
          <p:cNvSpPr/>
          <p:nvPr/>
        </p:nvSpPr>
        <p:spPr>
          <a:xfrm>
            <a:off x="2471176" y="2266923"/>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339081" y="3184470"/>
            <a:ext cx="1779862" cy="246221"/>
          </a:xfrm>
          <a:prstGeom prst="rect">
            <a:avLst/>
          </a:prstGeom>
          <a:noFill/>
        </p:spPr>
        <p:txBody>
          <a:bodyPr wrap="square" rtlCol="0">
            <a:spAutoFit/>
          </a:bodyPr>
          <a:lstStyle/>
          <a:p>
            <a:r>
              <a:rPr lang="ja-JP" altLang="en-US" sz="1000" dirty="0"/>
              <a:t>②四條畷市</a:t>
            </a:r>
            <a:endParaRPr kumimoji="1" lang="ja-JP" altLang="en-US" sz="1000" dirty="0"/>
          </a:p>
        </p:txBody>
      </p:sp>
      <p:sp>
        <p:nvSpPr>
          <p:cNvPr id="69" name="テキスト ボックス 68"/>
          <p:cNvSpPr txBox="1"/>
          <p:nvPr/>
        </p:nvSpPr>
        <p:spPr>
          <a:xfrm>
            <a:off x="2533992" y="3538379"/>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70" name="テキスト ボックス 69"/>
          <p:cNvSpPr txBox="1"/>
          <p:nvPr/>
        </p:nvSpPr>
        <p:spPr>
          <a:xfrm>
            <a:off x="2440809" y="3744706"/>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300</a:t>
            </a:r>
            <a:r>
              <a:rPr lang="ja-JP" altLang="en-US" sz="1000" dirty="0"/>
              <a:t>人</a:t>
            </a:r>
            <a:endParaRPr kumimoji="1" lang="ja-JP" altLang="en-US" sz="1000" dirty="0"/>
          </a:p>
        </p:txBody>
      </p:sp>
      <p:sp>
        <p:nvSpPr>
          <p:cNvPr id="71" name="テキスト ボックス 70"/>
          <p:cNvSpPr txBox="1"/>
          <p:nvPr/>
        </p:nvSpPr>
        <p:spPr>
          <a:xfrm>
            <a:off x="3370613" y="3731990"/>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+347</a:t>
            </a:r>
            <a:r>
              <a:rPr lang="ja-JP" altLang="en-US" sz="1000" dirty="0"/>
              <a:t>人</a:t>
            </a:r>
            <a:endParaRPr kumimoji="1" lang="ja-JP" altLang="en-US" sz="1000" dirty="0"/>
          </a:p>
        </p:txBody>
      </p:sp>
      <p:sp>
        <p:nvSpPr>
          <p:cNvPr id="73" name="右矢印 72"/>
          <p:cNvSpPr/>
          <p:nvPr/>
        </p:nvSpPr>
        <p:spPr>
          <a:xfrm>
            <a:off x="3186400" y="3625689"/>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2476505" y="3401507"/>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2332773" y="4332501"/>
            <a:ext cx="1779862" cy="246221"/>
          </a:xfrm>
          <a:prstGeom prst="rect">
            <a:avLst/>
          </a:prstGeom>
          <a:noFill/>
        </p:spPr>
        <p:txBody>
          <a:bodyPr wrap="square" rtlCol="0">
            <a:spAutoFit/>
          </a:bodyPr>
          <a:lstStyle/>
          <a:p>
            <a:r>
              <a:rPr lang="ja-JP" altLang="en-US" sz="1000" dirty="0"/>
              <a:t>③東大阪市</a:t>
            </a:r>
            <a:endParaRPr kumimoji="1" lang="ja-JP" altLang="en-US" sz="1000" dirty="0"/>
          </a:p>
        </p:txBody>
      </p:sp>
      <p:sp>
        <p:nvSpPr>
          <p:cNvPr id="76" name="テキスト ボックス 75"/>
          <p:cNvSpPr txBox="1"/>
          <p:nvPr/>
        </p:nvSpPr>
        <p:spPr>
          <a:xfrm>
            <a:off x="2518672" y="4695662"/>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77" name="テキスト ボックス 76"/>
          <p:cNvSpPr txBox="1"/>
          <p:nvPr/>
        </p:nvSpPr>
        <p:spPr>
          <a:xfrm>
            <a:off x="2425489" y="4901989"/>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+302</a:t>
            </a:r>
            <a:r>
              <a:rPr lang="ja-JP" altLang="en-US" sz="1000" dirty="0"/>
              <a:t>人</a:t>
            </a:r>
            <a:endParaRPr kumimoji="1" lang="ja-JP" altLang="en-US" sz="1000" dirty="0"/>
          </a:p>
        </p:txBody>
      </p:sp>
      <p:sp>
        <p:nvSpPr>
          <p:cNvPr id="78" name="テキスト ボックス 77"/>
          <p:cNvSpPr txBox="1"/>
          <p:nvPr/>
        </p:nvSpPr>
        <p:spPr>
          <a:xfrm>
            <a:off x="3355293" y="4889273"/>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+518</a:t>
            </a:r>
            <a:r>
              <a:rPr lang="ja-JP" altLang="en-US" sz="1000" dirty="0"/>
              <a:t>人</a:t>
            </a:r>
            <a:endParaRPr kumimoji="1" lang="ja-JP" altLang="en-US" sz="1000" dirty="0"/>
          </a:p>
        </p:txBody>
      </p:sp>
      <p:sp>
        <p:nvSpPr>
          <p:cNvPr id="81" name="角丸四角形 80"/>
          <p:cNvSpPr/>
          <p:nvPr/>
        </p:nvSpPr>
        <p:spPr>
          <a:xfrm>
            <a:off x="2470197" y="4549538"/>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403012" y="5504347"/>
            <a:ext cx="1779862" cy="246221"/>
          </a:xfrm>
          <a:prstGeom prst="rect">
            <a:avLst/>
          </a:prstGeom>
          <a:noFill/>
        </p:spPr>
        <p:txBody>
          <a:bodyPr wrap="square" rtlCol="0">
            <a:spAutoFit/>
          </a:bodyPr>
          <a:lstStyle/>
          <a:p>
            <a:r>
              <a:rPr lang="ja-JP" altLang="en-US" sz="1000" dirty="0"/>
              <a:t>⑤高石市</a:t>
            </a:r>
            <a:endParaRPr kumimoji="1" lang="ja-JP" altLang="en-US" sz="1000" dirty="0"/>
          </a:p>
        </p:txBody>
      </p:sp>
      <p:sp>
        <p:nvSpPr>
          <p:cNvPr id="83" name="テキスト ボックス 82"/>
          <p:cNvSpPr txBox="1"/>
          <p:nvPr/>
        </p:nvSpPr>
        <p:spPr>
          <a:xfrm>
            <a:off x="620440" y="5867964"/>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84" name="テキスト ボックス 83"/>
          <p:cNvSpPr txBox="1"/>
          <p:nvPr/>
        </p:nvSpPr>
        <p:spPr>
          <a:xfrm>
            <a:off x="527915" y="6082444"/>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276</a:t>
            </a:r>
            <a:r>
              <a:rPr lang="ja-JP" altLang="en-US" sz="1000" dirty="0"/>
              <a:t>人</a:t>
            </a:r>
            <a:endParaRPr kumimoji="1" lang="ja-JP" altLang="en-US" sz="1000" dirty="0"/>
          </a:p>
        </p:txBody>
      </p:sp>
      <p:sp>
        <p:nvSpPr>
          <p:cNvPr id="85" name="テキスト ボックス 84"/>
          <p:cNvSpPr txBox="1"/>
          <p:nvPr/>
        </p:nvSpPr>
        <p:spPr>
          <a:xfrm>
            <a:off x="1457719" y="6069728"/>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+15</a:t>
            </a:r>
            <a:r>
              <a:rPr lang="ja-JP" altLang="en-US" sz="1000" dirty="0"/>
              <a:t>人</a:t>
            </a:r>
            <a:endParaRPr kumimoji="1" lang="ja-JP" altLang="en-US" sz="1000" dirty="0"/>
          </a:p>
        </p:txBody>
      </p:sp>
      <p:sp>
        <p:nvSpPr>
          <p:cNvPr id="88" name="角丸四角形 87"/>
          <p:cNvSpPr/>
          <p:nvPr/>
        </p:nvSpPr>
        <p:spPr>
          <a:xfrm>
            <a:off x="540436" y="5721384"/>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333753" y="5509600"/>
            <a:ext cx="1779862" cy="246221"/>
          </a:xfrm>
          <a:prstGeom prst="rect">
            <a:avLst/>
          </a:prstGeom>
          <a:noFill/>
        </p:spPr>
        <p:txBody>
          <a:bodyPr wrap="square" rtlCol="0">
            <a:spAutoFit/>
          </a:bodyPr>
          <a:lstStyle/>
          <a:p>
            <a:r>
              <a:rPr lang="ja-JP" altLang="en-US" sz="1000" dirty="0"/>
              <a:t>④大阪狭山市</a:t>
            </a:r>
            <a:endParaRPr kumimoji="1" lang="ja-JP" altLang="en-US" sz="1000" dirty="0"/>
          </a:p>
        </p:txBody>
      </p:sp>
      <p:sp>
        <p:nvSpPr>
          <p:cNvPr id="90" name="テキスト ボックス 89"/>
          <p:cNvSpPr txBox="1"/>
          <p:nvPr/>
        </p:nvSpPr>
        <p:spPr>
          <a:xfrm>
            <a:off x="2551839" y="5881370"/>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91" name="テキスト ボックス 90"/>
          <p:cNvSpPr txBox="1"/>
          <p:nvPr/>
        </p:nvSpPr>
        <p:spPr>
          <a:xfrm>
            <a:off x="2458656" y="6087697"/>
            <a:ext cx="778925" cy="400110"/>
          </a:xfrm>
          <a:prstGeom prst="rect">
            <a:avLst/>
          </a:prstGeom>
          <a:noFill/>
        </p:spPr>
        <p:txBody>
          <a:bodyPr wrap="square" rtlCol="0">
            <a:spAutoFit/>
          </a:bodyPr>
          <a:lstStyle/>
          <a:p>
            <a:pPr algn="ctr"/>
            <a:r>
              <a:rPr lang="ja-JP" altLang="en-US" sz="1000" dirty="0"/>
              <a:t>転出超過▲</a:t>
            </a:r>
            <a:r>
              <a:rPr lang="en-US" altLang="ja-JP" sz="1000" dirty="0"/>
              <a:t>2</a:t>
            </a:r>
            <a:r>
              <a:rPr lang="ja-JP" altLang="en-US" sz="1000" dirty="0"/>
              <a:t>人</a:t>
            </a:r>
            <a:endParaRPr kumimoji="1" lang="ja-JP" altLang="en-US" sz="1000" dirty="0"/>
          </a:p>
        </p:txBody>
      </p:sp>
      <p:sp>
        <p:nvSpPr>
          <p:cNvPr id="92" name="テキスト ボックス 91"/>
          <p:cNvSpPr txBox="1"/>
          <p:nvPr/>
        </p:nvSpPr>
        <p:spPr>
          <a:xfrm>
            <a:off x="3388460" y="6074981"/>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+320</a:t>
            </a:r>
            <a:r>
              <a:rPr lang="ja-JP" altLang="en-US" sz="1000" dirty="0"/>
              <a:t>人</a:t>
            </a:r>
            <a:endParaRPr kumimoji="1" lang="ja-JP" altLang="en-US" sz="1000" dirty="0"/>
          </a:p>
        </p:txBody>
      </p:sp>
      <p:sp>
        <p:nvSpPr>
          <p:cNvPr id="95" name="角丸四角形 94"/>
          <p:cNvSpPr/>
          <p:nvPr/>
        </p:nvSpPr>
        <p:spPr>
          <a:xfrm>
            <a:off x="2471177" y="5726637"/>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1729418" y="3523865"/>
            <a:ext cx="308735" cy="307777"/>
          </a:xfrm>
          <a:prstGeom prst="rect">
            <a:avLst/>
          </a:prstGeom>
          <a:noFill/>
        </p:spPr>
        <p:txBody>
          <a:bodyPr wrap="square" rtlCol="0">
            <a:spAutoFit/>
          </a:bodyPr>
          <a:lstStyle/>
          <a:p>
            <a:r>
              <a:rPr kumimoji="1" lang="ja-JP" altLang="en-US" sz="1400" dirty="0"/>
              <a:t>②</a:t>
            </a:r>
          </a:p>
        </p:txBody>
      </p:sp>
      <p:sp>
        <p:nvSpPr>
          <p:cNvPr id="97" name="テキスト ボックス 96"/>
          <p:cNvSpPr txBox="1"/>
          <p:nvPr/>
        </p:nvSpPr>
        <p:spPr>
          <a:xfrm>
            <a:off x="1599991" y="3726232"/>
            <a:ext cx="308735" cy="307777"/>
          </a:xfrm>
          <a:prstGeom prst="rect">
            <a:avLst/>
          </a:prstGeom>
          <a:noFill/>
        </p:spPr>
        <p:txBody>
          <a:bodyPr wrap="square" rtlCol="0">
            <a:spAutoFit/>
          </a:bodyPr>
          <a:lstStyle/>
          <a:p>
            <a:r>
              <a:rPr lang="ja-JP" altLang="en-US" sz="1400" dirty="0"/>
              <a:t>③</a:t>
            </a:r>
            <a:endParaRPr kumimoji="1" lang="ja-JP" altLang="en-US" sz="1400" dirty="0"/>
          </a:p>
        </p:txBody>
      </p:sp>
      <p:cxnSp>
        <p:nvCxnSpPr>
          <p:cNvPr id="99" name="直線矢印コネクタ 98"/>
          <p:cNvCxnSpPr/>
          <p:nvPr/>
        </p:nvCxnSpPr>
        <p:spPr>
          <a:xfrm flipH="1">
            <a:off x="1651936" y="3474863"/>
            <a:ext cx="180000" cy="144000"/>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1680328" y="3693306"/>
            <a:ext cx="123215" cy="17737"/>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H="1">
            <a:off x="1608328" y="3872719"/>
            <a:ext cx="108000" cy="5183"/>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1367027" y="4102772"/>
            <a:ext cx="55438" cy="159526"/>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V="1">
            <a:off x="1583106" y="4102772"/>
            <a:ext cx="120" cy="216000"/>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grpSp>
        <p:nvGrpSpPr>
          <p:cNvPr id="98" name="グループ化 97"/>
          <p:cNvGrpSpPr/>
          <p:nvPr/>
        </p:nvGrpSpPr>
        <p:grpSpPr>
          <a:xfrm>
            <a:off x="4746956" y="2613396"/>
            <a:ext cx="1800000" cy="2556000"/>
            <a:chOff x="0" y="2055683"/>
            <a:chExt cx="2504106" cy="3635527"/>
          </a:xfrm>
        </p:grpSpPr>
        <p:pic>
          <p:nvPicPr>
            <p:cNvPr id="100" name="図 99"/>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44424" y="2251673"/>
              <a:ext cx="2359682" cy="3439537"/>
            </a:xfrm>
            <a:prstGeom prst="rect">
              <a:avLst/>
            </a:prstGeom>
          </p:spPr>
        </p:pic>
        <p:sp>
          <p:nvSpPr>
            <p:cNvPr id="101" name="正方形/長方形 100"/>
            <p:cNvSpPr/>
            <p:nvPr/>
          </p:nvSpPr>
          <p:spPr>
            <a:xfrm>
              <a:off x="0" y="2055683"/>
              <a:ext cx="1007472" cy="673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5554554" y="3838945"/>
            <a:ext cx="648000" cy="185743"/>
          </a:xfrm>
          <a:prstGeom prst="rect">
            <a:avLst/>
          </a:prstGeom>
          <a:noFill/>
        </p:spPr>
        <p:txBody>
          <a:bodyPr wrap="square" rtlCol="0">
            <a:spAutoFit/>
          </a:bodyPr>
          <a:lstStyle/>
          <a:p>
            <a:r>
              <a:rPr lang="ja-JP" altLang="en-US" sz="1100" b="1" dirty="0"/>
              <a:t>大阪市</a:t>
            </a:r>
            <a:endParaRPr kumimoji="1" lang="ja-JP" altLang="en-US" sz="1100" b="1" dirty="0"/>
          </a:p>
        </p:txBody>
      </p:sp>
      <p:sp>
        <p:nvSpPr>
          <p:cNvPr id="104" name="テキスト ボックス 103"/>
          <p:cNvSpPr txBox="1"/>
          <p:nvPr/>
        </p:nvSpPr>
        <p:spPr>
          <a:xfrm>
            <a:off x="5872639" y="3286334"/>
            <a:ext cx="224819" cy="307777"/>
          </a:xfrm>
          <a:prstGeom prst="rect">
            <a:avLst/>
          </a:prstGeom>
          <a:noFill/>
        </p:spPr>
        <p:txBody>
          <a:bodyPr wrap="square" rtlCol="0">
            <a:spAutoFit/>
          </a:bodyPr>
          <a:lstStyle/>
          <a:p>
            <a:r>
              <a:rPr kumimoji="1" lang="ja-JP" altLang="en-US" sz="1400" dirty="0"/>
              <a:t>①</a:t>
            </a:r>
          </a:p>
        </p:txBody>
      </p:sp>
      <p:sp>
        <p:nvSpPr>
          <p:cNvPr id="106" name="テキスト ボックス 105"/>
          <p:cNvSpPr txBox="1"/>
          <p:nvPr/>
        </p:nvSpPr>
        <p:spPr>
          <a:xfrm>
            <a:off x="5901055" y="4542405"/>
            <a:ext cx="224819" cy="307777"/>
          </a:xfrm>
          <a:prstGeom prst="rect">
            <a:avLst/>
          </a:prstGeom>
          <a:noFill/>
        </p:spPr>
        <p:txBody>
          <a:bodyPr wrap="square" rtlCol="0">
            <a:spAutoFit/>
          </a:bodyPr>
          <a:lstStyle/>
          <a:p>
            <a:r>
              <a:rPr lang="ja-JP" altLang="en-US" sz="1400" dirty="0"/>
              <a:t>⑤</a:t>
            </a:r>
            <a:endParaRPr kumimoji="1" lang="en-US" altLang="ja-JP" sz="1400" dirty="0"/>
          </a:p>
        </p:txBody>
      </p:sp>
      <p:sp>
        <p:nvSpPr>
          <p:cNvPr id="108" name="テキスト ボックス 107"/>
          <p:cNvSpPr txBox="1"/>
          <p:nvPr/>
        </p:nvSpPr>
        <p:spPr>
          <a:xfrm>
            <a:off x="5955017" y="3544822"/>
            <a:ext cx="224819" cy="307777"/>
          </a:xfrm>
          <a:prstGeom prst="rect">
            <a:avLst/>
          </a:prstGeom>
          <a:noFill/>
        </p:spPr>
        <p:txBody>
          <a:bodyPr wrap="square" rtlCol="0">
            <a:spAutoFit/>
          </a:bodyPr>
          <a:lstStyle/>
          <a:p>
            <a:r>
              <a:rPr kumimoji="1" lang="ja-JP" altLang="en-US" sz="1400" dirty="0"/>
              <a:t>④</a:t>
            </a:r>
            <a:endParaRPr kumimoji="1" lang="en-US" altLang="ja-JP" sz="1400" dirty="0"/>
          </a:p>
        </p:txBody>
      </p:sp>
      <p:sp>
        <p:nvSpPr>
          <p:cNvPr id="109" name="テキスト ボックス 108"/>
          <p:cNvSpPr txBox="1"/>
          <p:nvPr/>
        </p:nvSpPr>
        <p:spPr>
          <a:xfrm>
            <a:off x="5605036" y="3425640"/>
            <a:ext cx="308735" cy="307777"/>
          </a:xfrm>
          <a:prstGeom prst="rect">
            <a:avLst/>
          </a:prstGeom>
          <a:noFill/>
        </p:spPr>
        <p:txBody>
          <a:bodyPr wrap="square" rtlCol="0">
            <a:spAutoFit/>
          </a:bodyPr>
          <a:lstStyle/>
          <a:p>
            <a:r>
              <a:rPr kumimoji="1" lang="ja-JP" altLang="en-US" sz="1400" dirty="0"/>
              <a:t>②</a:t>
            </a:r>
          </a:p>
        </p:txBody>
      </p:sp>
      <p:sp>
        <p:nvSpPr>
          <p:cNvPr id="111" name="テキスト ボックス 110"/>
          <p:cNvSpPr txBox="1"/>
          <p:nvPr/>
        </p:nvSpPr>
        <p:spPr>
          <a:xfrm>
            <a:off x="5767100" y="3421526"/>
            <a:ext cx="308735" cy="307777"/>
          </a:xfrm>
          <a:prstGeom prst="rect">
            <a:avLst/>
          </a:prstGeom>
          <a:noFill/>
        </p:spPr>
        <p:txBody>
          <a:bodyPr wrap="square" rtlCol="0">
            <a:spAutoFit/>
          </a:bodyPr>
          <a:lstStyle/>
          <a:p>
            <a:r>
              <a:rPr lang="ja-JP" altLang="en-US" sz="1400" dirty="0"/>
              <a:t>③</a:t>
            </a:r>
            <a:endParaRPr kumimoji="1" lang="ja-JP" altLang="en-US" sz="1400" dirty="0"/>
          </a:p>
        </p:txBody>
      </p:sp>
      <p:cxnSp>
        <p:nvCxnSpPr>
          <p:cNvPr id="112" name="直線矢印コネクタ 111"/>
          <p:cNvCxnSpPr/>
          <p:nvPr/>
        </p:nvCxnSpPr>
        <p:spPr>
          <a:xfrm flipV="1">
            <a:off x="5894720" y="3655024"/>
            <a:ext cx="30052" cy="81679"/>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5980552" y="3736703"/>
            <a:ext cx="88333" cy="48304"/>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5980552" y="4162481"/>
            <a:ext cx="82154" cy="417116"/>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H="1" flipV="1">
            <a:off x="5814662" y="3656666"/>
            <a:ext cx="8929" cy="123542"/>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6033217" y="3515524"/>
            <a:ext cx="47637" cy="177782"/>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6954549" y="2049886"/>
            <a:ext cx="1779862" cy="246221"/>
          </a:xfrm>
          <a:prstGeom prst="rect">
            <a:avLst/>
          </a:prstGeom>
          <a:noFill/>
        </p:spPr>
        <p:txBody>
          <a:bodyPr wrap="square" rtlCol="0">
            <a:spAutoFit/>
          </a:bodyPr>
          <a:lstStyle/>
          <a:p>
            <a:r>
              <a:rPr lang="ja-JP" altLang="en-US" sz="1000" dirty="0"/>
              <a:t>①茨木市</a:t>
            </a:r>
            <a:endParaRPr kumimoji="1" lang="ja-JP" altLang="en-US" sz="1000" dirty="0"/>
          </a:p>
        </p:txBody>
      </p:sp>
      <p:sp>
        <p:nvSpPr>
          <p:cNvPr id="118" name="テキスト ボックス 117"/>
          <p:cNvSpPr txBox="1"/>
          <p:nvPr/>
        </p:nvSpPr>
        <p:spPr>
          <a:xfrm>
            <a:off x="7145777" y="2405773"/>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19" name="テキスト ボックス 118"/>
          <p:cNvSpPr txBox="1"/>
          <p:nvPr/>
        </p:nvSpPr>
        <p:spPr>
          <a:xfrm>
            <a:off x="7052594" y="2612100"/>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+134</a:t>
            </a:r>
            <a:r>
              <a:rPr lang="ja-JP" altLang="en-US" sz="1000" dirty="0"/>
              <a:t>人</a:t>
            </a:r>
            <a:endParaRPr kumimoji="1" lang="ja-JP" altLang="en-US" sz="1000" dirty="0"/>
          </a:p>
        </p:txBody>
      </p:sp>
      <p:sp>
        <p:nvSpPr>
          <p:cNvPr id="120" name="テキスト ボックス 119"/>
          <p:cNvSpPr txBox="1"/>
          <p:nvPr/>
        </p:nvSpPr>
        <p:spPr>
          <a:xfrm>
            <a:off x="7982398" y="2599384"/>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18</a:t>
            </a:r>
            <a:r>
              <a:rPr lang="ja-JP" altLang="en-US" sz="1000" dirty="0"/>
              <a:t>人</a:t>
            </a:r>
            <a:endParaRPr kumimoji="1" lang="ja-JP" altLang="en-US" sz="1000" dirty="0"/>
          </a:p>
        </p:txBody>
      </p:sp>
      <p:sp>
        <p:nvSpPr>
          <p:cNvPr id="123" name="角丸四角形 122"/>
          <p:cNvSpPr/>
          <p:nvPr/>
        </p:nvSpPr>
        <p:spPr>
          <a:xfrm>
            <a:off x="7091973" y="2266923"/>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6959878" y="3184470"/>
            <a:ext cx="1779862" cy="246221"/>
          </a:xfrm>
          <a:prstGeom prst="rect">
            <a:avLst/>
          </a:prstGeom>
          <a:noFill/>
        </p:spPr>
        <p:txBody>
          <a:bodyPr wrap="square" rtlCol="0">
            <a:spAutoFit/>
          </a:bodyPr>
          <a:lstStyle/>
          <a:p>
            <a:r>
              <a:rPr lang="ja-JP" altLang="en-US" sz="1000" dirty="0"/>
              <a:t>②豊中市</a:t>
            </a:r>
            <a:endParaRPr kumimoji="1" lang="ja-JP" altLang="en-US" sz="1000" dirty="0"/>
          </a:p>
        </p:txBody>
      </p:sp>
      <p:sp>
        <p:nvSpPr>
          <p:cNvPr id="125" name="テキスト ボックス 124"/>
          <p:cNvSpPr txBox="1"/>
          <p:nvPr/>
        </p:nvSpPr>
        <p:spPr>
          <a:xfrm>
            <a:off x="7163313" y="3538144"/>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26" name="テキスト ボックス 125"/>
          <p:cNvSpPr txBox="1"/>
          <p:nvPr/>
        </p:nvSpPr>
        <p:spPr>
          <a:xfrm>
            <a:off x="7070130" y="3744471"/>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357</a:t>
            </a:r>
            <a:r>
              <a:rPr lang="ja-JP" altLang="en-US" sz="1000" dirty="0"/>
              <a:t>人</a:t>
            </a:r>
            <a:endParaRPr kumimoji="1" lang="ja-JP" altLang="en-US" sz="1000" dirty="0"/>
          </a:p>
        </p:txBody>
      </p:sp>
      <p:sp>
        <p:nvSpPr>
          <p:cNvPr id="127" name="テキスト ボックス 126"/>
          <p:cNvSpPr txBox="1"/>
          <p:nvPr/>
        </p:nvSpPr>
        <p:spPr>
          <a:xfrm>
            <a:off x="7999934" y="3731755"/>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780</a:t>
            </a:r>
            <a:r>
              <a:rPr lang="ja-JP" altLang="en-US" sz="1000" dirty="0"/>
              <a:t>人</a:t>
            </a:r>
            <a:endParaRPr kumimoji="1" lang="ja-JP" altLang="en-US" sz="1000" dirty="0"/>
          </a:p>
        </p:txBody>
      </p:sp>
      <p:sp>
        <p:nvSpPr>
          <p:cNvPr id="130" name="角丸四角形 129"/>
          <p:cNvSpPr/>
          <p:nvPr/>
        </p:nvSpPr>
        <p:spPr>
          <a:xfrm>
            <a:off x="7097302" y="3401507"/>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p:cNvSpPr txBox="1"/>
          <p:nvPr/>
        </p:nvSpPr>
        <p:spPr>
          <a:xfrm>
            <a:off x="6953570" y="4332501"/>
            <a:ext cx="1779862" cy="246221"/>
          </a:xfrm>
          <a:prstGeom prst="rect">
            <a:avLst/>
          </a:prstGeom>
          <a:noFill/>
        </p:spPr>
        <p:txBody>
          <a:bodyPr wrap="square" rtlCol="0">
            <a:spAutoFit/>
          </a:bodyPr>
          <a:lstStyle/>
          <a:p>
            <a:r>
              <a:rPr lang="ja-JP" altLang="en-US" sz="1000" dirty="0"/>
              <a:t>③吹田市</a:t>
            </a:r>
            <a:endParaRPr kumimoji="1" lang="ja-JP" altLang="en-US" sz="1000" dirty="0"/>
          </a:p>
        </p:txBody>
      </p:sp>
      <p:sp>
        <p:nvSpPr>
          <p:cNvPr id="132" name="テキスト ボックス 131"/>
          <p:cNvSpPr txBox="1"/>
          <p:nvPr/>
        </p:nvSpPr>
        <p:spPr>
          <a:xfrm>
            <a:off x="7140449" y="4717433"/>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33" name="テキスト ボックス 132"/>
          <p:cNvSpPr txBox="1"/>
          <p:nvPr/>
        </p:nvSpPr>
        <p:spPr>
          <a:xfrm>
            <a:off x="7047266" y="4923760"/>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+101</a:t>
            </a:r>
            <a:r>
              <a:rPr lang="ja-JP" altLang="en-US" sz="1000" dirty="0"/>
              <a:t>人</a:t>
            </a:r>
            <a:endParaRPr kumimoji="1" lang="ja-JP" altLang="en-US" sz="1000" dirty="0"/>
          </a:p>
        </p:txBody>
      </p:sp>
      <p:sp>
        <p:nvSpPr>
          <p:cNvPr id="134" name="テキスト ボックス 133"/>
          <p:cNvSpPr txBox="1"/>
          <p:nvPr/>
        </p:nvSpPr>
        <p:spPr>
          <a:xfrm>
            <a:off x="7977070" y="4911044"/>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335</a:t>
            </a:r>
            <a:r>
              <a:rPr lang="ja-JP" altLang="en-US" sz="1000" dirty="0"/>
              <a:t>人</a:t>
            </a:r>
            <a:endParaRPr kumimoji="1" lang="ja-JP" altLang="en-US" sz="1000" dirty="0"/>
          </a:p>
        </p:txBody>
      </p:sp>
      <p:sp>
        <p:nvSpPr>
          <p:cNvPr id="137" name="角丸四角形 136"/>
          <p:cNvSpPr/>
          <p:nvPr/>
        </p:nvSpPr>
        <p:spPr>
          <a:xfrm>
            <a:off x="7090994" y="4549538"/>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6954550" y="5509600"/>
            <a:ext cx="1779862" cy="246221"/>
          </a:xfrm>
          <a:prstGeom prst="rect">
            <a:avLst/>
          </a:prstGeom>
          <a:noFill/>
        </p:spPr>
        <p:txBody>
          <a:bodyPr wrap="square" rtlCol="0">
            <a:spAutoFit/>
          </a:bodyPr>
          <a:lstStyle/>
          <a:p>
            <a:r>
              <a:rPr lang="ja-JP" altLang="en-US" sz="1000" dirty="0"/>
              <a:t>④守口市</a:t>
            </a:r>
            <a:endParaRPr kumimoji="1" lang="ja-JP" altLang="en-US" sz="1000" dirty="0"/>
          </a:p>
        </p:txBody>
      </p:sp>
      <p:sp>
        <p:nvSpPr>
          <p:cNvPr id="139" name="テキスト ボックス 138"/>
          <p:cNvSpPr txBox="1"/>
          <p:nvPr/>
        </p:nvSpPr>
        <p:spPr>
          <a:xfrm>
            <a:off x="7149924" y="5872961"/>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40" name="テキスト ボックス 139"/>
          <p:cNvSpPr txBox="1"/>
          <p:nvPr/>
        </p:nvSpPr>
        <p:spPr>
          <a:xfrm>
            <a:off x="7056741" y="6079288"/>
            <a:ext cx="778925" cy="400110"/>
          </a:xfrm>
          <a:prstGeom prst="rect">
            <a:avLst/>
          </a:prstGeom>
          <a:noFill/>
        </p:spPr>
        <p:txBody>
          <a:bodyPr wrap="square" rtlCol="0">
            <a:spAutoFit/>
          </a:bodyPr>
          <a:lstStyle/>
          <a:p>
            <a:pPr algn="ctr"/>
            <a:r>
              <a:rPr lang="ja-JP" altLang="en-US" sz="1000" dirty="0"/>
              <a:t>転入超過</a:t>
            </a:r>
            <a:r>
              <a:rPr lang="en-US" altLang="ja-JP" sz="1000" dirty="0"/>
              <a:t>69</a:t>
            </a:r>
            <a:r>
              <a:rPr lang="ja-JP" altLang="en-US" sz="1000" dirty="0"/>
              <a:t>人</a:t>
            </a:r>
            <a:endParaRPr kumimoji="1" lang="ja-JP" altLang="en-US" sz="1000" dirty="0"/>
          </a:p>
        </p:txBody>
      </p:sp>
      <p:sp>
        <p:nvSpPr>
          <p:cNvPr id="141" name="テキスト ボックス 140"/>
          <p:cNvSpPr txBox="1"/>
          <p:nvPr/>
        </p:nvSpPr>
        <p:spPr>
          <a:xfrm>
            <a:off x="7986545" y="6066572"/>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265</a:t>
            </a:r>
            <a:r>
              <a:rPr lang="ja-JP" altLang="en-US" sz="1000" dirty="0"/>
              <a:t>人</a:t>
            </a:r>
            <a:endParaRPr kumimoji="1" lang="ja-JP" altLang="en-US" sz="1000" dirty="0"/>
          </a:p>
        </p:txBody>
      </p:sp>
      <p:sp>
        <p:nvSpPr>
          <p:cNvPr id="144" name="角丸四角形 143"/>
          <p:cNvSpPr/>
          <p:nvPr/>
        </p:nvSpPr>
        <p:spPr>
          <a:xfrm>
            <a:off x="7091974" y="5726637"/>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a:off x="4975079" y="5504347"/>
            <a:ext cx="1779862" cy="246221"/>
          </a:xfrm>
          <a:prstGeom prst="rect">
            <a:avLst/>
          </a:prstGeom>
          <a:noFill/>
        </p:spPr>
        <p:txBody>
          <a:bodyPr wrap="square" rtlCol="0">
            <a:spAutoFit/>
          </a:bodyPr>
          <a:lstStyle/>
          <a:p>
            <a:r>
              <a:rPr lang="ja-JP" altLang="en-US" sz="1000" dirty="0"/>
              <a:t>⑤河内長野市</a:t>
            </a:r>
            <a:endParaRPr kumimoji="1" lang="ja-JP" altLang="en-US" sz="1000" dirty="0"/>
          </a:p>
        </p:txBody>
      </p:sp>
      <p:sp>
        <p:nvSpPr>
          <p:cNvPr id="146" name="テキスト ボックス 145"/>
          <p:cNvSpPr txBox="1"/>
          <p:nvPr/>
        </p:nvSpPr>
        <p:spPr>
          <a:xfrm>
            <a:off x="5169795" y="5859555"/>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47" name="テキスト ボックス 146"/>
          <p:cNvSpPr txBox="1"/>
          <p:nvPr/>
        </p:nvSpPr>
        <p:spPr>
          <a:xfrm>
            <a:off x="5077270" y="6074035"/>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153</a:t>
            </a:r>
            <a:r>
              <a:rPr lang="ja-JP" altLang="en-US" sz="1000" dirty="0"/>
              <a:t>人</a:t>
            </a:r>
            <a:endParaRPr kumimoji="1" lang="ja-JP" altLang="en-US" sz="1000" dirty="0"/>
          </a:p>
        </p:txBody>
      </p:sp>
      <p:sp>
        <p:nvSpPr>
          <p:cNvPr id="148" name="テキスト ボックス 147"/>
          <p:cNvSpPr txBox="1"/>
          <p:nvPr/>
        </p:nvSpPr>
        <p:spPr>
          <a:xfrm>
            <a:off x="6007074" y="6061319"/>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310</a:t>
            </a:r>
            <a:r>
              <a:rPr lang="ja-JP" altLang="en-US" sz="1000" dirty="0"/>
              <a:t>人</a:t>
            </a:r>
            <a:endParaRPr kumimoji="1" lang="ja-JP" altLang="en-US" sz="1000" dirty="0"/>
          </a:p>
        </p:txBody>
      </p:sp>
      <p:sp>
        <p:nvSpPr>
          <p:cNvPr id="151" name="角丸四角形 150"/>
          <p:cNvSpPr/>
          <p:nvPr/>
        </p:nvSpPr>
        <p:spPr>
          <a:xfrm>
            <a:off x="5112503" y="5721384"/>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右矢印 151"/>
          <p:cNvSpPr/>
          <p:nvPr/>
        </p:nvSpPr>
        <p:spPr>
          <a:xfrm>
            <a:off x="3148691" y="4797545"/>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右矢印 152"/>
          <p:cNvSpPr/>
          <p:nvPr/>
        </p:nvSpPr>
        <p:spPr>
          <a:xfrm>
            <a:off x="3188194" y="5974817"/>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右矢印 153"/>
          <p:cNvSpPr/>
          <p:nvPr/>
        </p:nvSpPr>
        <p:spPr>
          <a:xfrm>
            <a:off x="7771626" y="2495900"/>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右矢印 154"/>
          <p:cNvSpPr/>
          <p:nvPr/>
        </p:nvSpPr>
        <p:spPr>
          <a:xfrm>
            <a:off x="7783833" y="3630006"/>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右矢印 155"/>
          <p:cNvSpPr/>
          <p:nvPr/>
        </p:nvSpPr>
        <p:spPr>
          <a:xfrm>
            <a:off x="7767277" y="4831396"/>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右矢印 156"/>
          <p:cNvSpPr/>
          <p:nvPr/>
        </p:nvSpPr>
        <p:spPr>
          <a:xfrm>
            <a:off x="7775772" y="5964823"/>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右矢印 157"/>
          <p:cNvSpPr/>
          <p:nvPr/>
        </p:nvSpPr>
        <p:spPr>
          <a:xfrm>
            <a:off x="5793730" y="5943538"/>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右矢印 158"/>
          <p:cNvSpPr/>
          <p:nvPr/>
        </p:nvSpPr>
        <p:spPr>
          <a:xfrm>
            <a:off x="1241733" y="5951948"/>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右矢印 159"/>
          <p:cNvSpPr/>
          <p:nvPr/>
        </p:nvSpPr>
        <p:spPr>
          <a:xfrm>
            <a:off x="3148720" y="2528934"/>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360C8AC-5DCC-5FD0-61E5-0BB038B4C3A3}"/>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人口減少・人口移動⑨）</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1" name="正方形/長方形 120">
            <a:extLst>
              <a:ext uri="{FF2B5EF4-FFF2-40B4-BE49-F238E27FC236}">
                <a16:creationId xmlns:a16="http://schemas.microsoft.com/office/drawing/2014/main" id="{2E113720-C53E-7F53-99D8-61835FD55DC3}"/>
              </a:ext>
            </a:extLst>
          </p:cNvPr>
          <p:cNvSpPr/>
          <p:nvPr/>
        </p:nvSpPr>
        <p:spPr>
          <a:xfrm>
            <a:off x="7019358" y="8824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831903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グループ化 151"/>
          <p:cNvGrpSpPr/>
          <p:nvPr/>
        </p:nvGrpSpPr>
        <p:grpSpPr>
          <a:xfrm>
            <a:off x="4844222" y="2368664"/>
            <a:ext cx="1800000" cy="2556000"/>
            <a:chOff x="-396552" y="2479084"/>
            <a:chExt cx="1872208" cy="2390076"/>
          </a:xfrm>
        </p:grpSpPr>
        <p:pic>
          <p:nvPicPr>
            <p:cNvPr id="153" name="図 15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96552" y="2564904"/>
              <a:ext cx="1872208" cy="2304256"/>
            </a:xfrm>
            <a:prstGeom prst="rect">
              <a:avLst/>
            </a:prstGeom>
          </p:spPr>
        </p:pic>
        <p:sp>
          <p:nvSpPr>
            <p:cNvPr id="154" name="正方形/長方形 153"/>
            <p:cNvSpPr/>
            <p:nvPr/>
          </p:nvSpPr>
          <p:spPr>
            <a:xfrm>
              <a:off x="-396552" y="2479084"/>
              <a:ext cx="686274" cy="153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正方形/長方形 4"/>
          <p:cNvSpPr/>
          <p:nvPr/>
        </p:nvSpPr>
        <p:spPr>
          <a:xfrm>
            <a:off x="337224" y="785873"/>
            <a:ext cx="8503417" cy="79563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年を比較し、大阪府内の市町村間で堺市への転入が拡大した主な市町村は、高石市、富田林市、河内長野市、</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貝塚市、岬町となっている。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年を比較し、大阪府内の市町村間で堺市から転出が拡大した主な市町村は、豊中市、大阪市、八尾市、松原市、泉大津市となっている。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p:cNvSpPr txBox="1">
            <a:spLocks/>
          </p:cNvSpPr>
          <p:nvPr/>
        </p:nvSpPr>
        <p:spPr>
          <a:xfrm>
            <a:off x="320291" y="396268"/>
            <a:ext cx="6279027"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堺市における人口移動の主な内訳</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84452" y="6611458"/>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出典：総務省「住民基本台帳人口移動報告」をもとに副首都推進局で作成</a:t>
            </a:r>
            <a:endParaRPr lang="ja-JP" altLang="en-US" sz="8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84452" y="1670427"/>
            <a:ext cx="4284000" cy="28800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年と</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年を比較し</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堺市への転入が拡大</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した主な市町村</a:t>
            </a:r>
            <a:endParaRPr kumimoji="1" lang="ja-JP" altLang="en-US" sz="120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テキスト ボックス 34"/>
          <p:cNvSpPr txBox="1"/>
          <p:nvPr/>
        </p:nvSpPr>
        <p:spPr>
          <a:xfrm>
            <a:off x="2298982" y="2030319"/>
            <a:ext cx="1779862" cy="246221"/>
          </a:xfrm>
          <a:prstGeom prst="rect">
            <a:avLst/>
          </a:prstGeom>
          <a:noFill/>
        </p:spPr>
        <p:txBody>
          <a:bodyPr wrap="square" rtlCol="0">
            <a:spAutoFit/>
          </a:bodyPr>
          <a:lstStyle/>
          <a:p>
            <a:r>
              <a:rPr lang="ja-JP" altLang="en-US" sz="1000" dirty="0"/>
              <a:t>①高石市</a:t>
            </a:r>
            <a:endParaRPr kumimoji="1" lang="ja-JP" altLang="en-US" sz="1000" dirty="0"/>
          </a:p>
        </p:txBody>
      </p:sp>
      <p:sp>
        <p:nvSpPr>
          <p:cNvPr id="59" name="正方形/長方形 58"/>
          <p:cNvSpPr/>
          <p:nvPr/>
        </p:nvSpPr>
        <p:spPr>
          <a:xfrm>
            <a:off x="4697565" y="1660878"/>
            <a:ext cx="4284000" cy="28800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年と</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年を比較し</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堺市から転出が拡大</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した主な市町村</a:t>
            </a:r>
            <a:endParaRPr kumimoji="1" lang="ja-JP" altLang="en-US" sz="120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テキスト ボックス 59"/>
          <p:cNvSpPr txBox="1"/>
          <p:nvPr/>
        </p:nvSpPr>
        <p:spPr>
          <a:xfrm>
            <a:off x="2496295" y="2404361"/>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62" name="テキスト ボックス 61"/>
          <p:cNvSpPr txBox="1"/>
          <p:nvPr/>
        </p:nvSpPr>
        <p:spPr>
          <a:xfrm>
            <a:off x="2398752" y="2650584"/>
            <a:ext cx="778925" cy="353943"/>
          </a:xfrm>
          <a:prstGeom prst="rect">
            <a:avLst/>
          </a:prstGeom>
          <a:noFill/>
        </p:spPr>
        <p:txBody>
          <a:bodyPr wrap="square" rtlCol="0">
            <a:spAutoFit/>
          </a:bodyPr>
          <a:lstStyle/>
          <a:p>
            <a:pPr algn="ctr"/>
            <a:r>
              <a:rPr lang="ja-JP" altLang="en-US" sz="700" dirty="0"/>
              <a:t>転出入超過なし</a:t>
            </a:r>
            <a:endParaRPr lang="en-US" altLang="ja-JP" sz="700" dirty="0"/>
          </a:p>
          <a:p>
            <a:pPr algn="ctr"/>
            <a:r>
              <a:rPr lang="en-US" altLang="ja-JP" sz="1000" dirty="0"/>
              <a:t>±0</a:t>
            </a:r>
            <a:r>
              <a:rPr lang="ja-JP" altLang="en-US" sz="1000" dirty="0"/>
              <a:t>人</a:t>
            </a:r>
            <a:endParaRPr kumimoji="1" lang="ja-JP" altLang="en-US" sz="1000" dirty="0"/>
          </a:p>
        </p:txBody>
      </p:sp>
      <p:sp>
        <p:nvSpPr>
          <p:cNvPr id="63" name="テキスト ボックス 62"/>
          <p:cNvSpPr txBox="1"/>
          <p:nvPr/>
        </p:nvSpPr>
        <p:spPr>
          <a:xfrm>
            <a:off x="3332916" y="2597972"/>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+53</a:t>
            </a:r>
            <a:r>
              <a:rPr lang="ja-JP" altLang="en-US" sz="1000" dirty="0"/>
              <a:t>人</a:t>
            </a:r>
            <a:endParaRPr kumimoji="1" lang="ja-JP" altLang="en-US" sz="1000" dirty="0"/>
          </a:p>
        </p:txBody>
      </p:sp>
      <p:sp>
        <p:nvSpPr>
          <p:cNvPr id="67" name="角丸四角形 66"/>
          <p:cNvSpPr/>
          <p:nvPr/>
        </p:nvSpPr>
        <p:spPr>
          <a:xfrm>
            <a:off x="2436406" y="2247356"/>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304311" y="3164903"/>
            <a:ext cx="1779862" cy="246221"/>
          </a:xfrm>
          <a:prstGeom prst="rect">
            <a:avLst/>
          </a:prstGeom>
          <a:noFill/>
        </p:spPr>
        <p:txBody>
          <a:bodyPr wrap="square" rtlCol="0">
            <a:spAutoFit/>
          </a:bodyPr>
          <a:lstStyle/>
          <a:p>
            <a:r>
              <a:rPr lang="ja-JP" altLang="en-US" sz="1000" dirty="0"/>
              <a:t>②富田林市</a:t>
            </a:r>
            <a:endParaRPr kumimoji="1" lang="ja-JP" altLang="en-US" sz="1000" dirty="0"/>
          </a:p>
        </p:txBody>
      </p:sp>
      <p:sp>
        <p:nvSpPr>
          <p:cNvPr id="69" name="テキスト ボックス 68"/>
          <p:cNvSpPr txBox="1"/>
          <p:nvPr/>
        </p:nvSpPr>
        <p:spPr>
          <a:xfrm>
            <a:off x="2490745" y="3547965"/>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70" name="テキスト ボックス 69"/>
          <p:cNvSpPr txBox="1"/>
          <p:nvPr/>
        </p:nvSpPr>
        <p:spPr>
          <a:xfrm>
            <a:off x="2397562" y="3754292"/>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4</a:t>
            </a:r>
            <a:r>
              <a:rPr lang="ja-JP" altLang="en-US" sz="1000" dirty="0"/>
              <a:t>人</a:t>
            </a:r>
            <a:endParaRPr kumimoji="1" lang="ja-JP" altLang="en-US" sz="1000" dirty="0"/>
          </a:p>
        </p:txBody>
      </p:sp>
      <p:sp>
        <p:nvSpPr>
          <p:cNvPr id="71" name="テキスト ボックス 70"/>
          <p:cNvSpPr txBox="1"/>
          <p:nvPr/>
        </p:nvSpPr>
        <p:spPr>
          <a:xfrm>
            <a:off x="3327366" y="3741576"/>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+92</a:t>
            </a:r>
            <a:r>
              <a:rPr lang="ja-JP" altLang="en-US" sz="1000" dirty="0"/>
              <a:t>人</a:t>
            </a:r>
            <a:endParaRPr kumimoji="1" lang="ja-JP" altLang="en-US" sz="1000" dirty="0"/>
          </a:p>
        </p:txBody>
      </p:sp>
      <p:sp>
        <p:nvSpPr>
          <p:cNvPr id="74" name="角丸四角形 73"/>
          <p:cNvSpPr/>
          <p:nvPr/>
        </p:nvSpPr>
        <p:spPr>
          <a:xfrm>
            <a:off x="2441735" y="3381940"/>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2298003" y="4312934"/>
            <a:ext cx="1779862" cy="246221"/>
          </a:xfrm>
          <a:prstGeom prst="rect">
            <a:avLst/>
          </a:prstGeom>
          <a:noFill/>
        </p:spPr>
        <p:txBody>
          <a:bodyPr wrap="square" rtlCol="0">
            <a:spAutoFit/>
          </a:bodyPr>
          <a:lstStyle/>
          <a:p>
            <a:r>
              <a:rPr lang="ja-JP" altLang="en-US" sz="1000" dirty="0"/>
              <a:t>③河内長野市</a:t>
            </a:r>
            <a:endParaRPr kumimoji="1" lang="ja-JP" altLang="en-US" sz="1000" dirty="0"/>
          </a:p>
        </p:txBody>
      </p:sp>
      <p:sp>
        <p:nvSpPr>
          <p:cNvPr id="76" name="テキスト ボックス 75"/>
          <p:cNvSpPr txBox="1"/>
          <p:nvPr/>
        </p:nvSpPr>
        <p:spPr>
          <a:xfrm>
            <a:off x="2551028" y="4694926"/>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77" name="テキスト ボックス 76"/>
          <p:cNvSpPr txBox="1"/>
          <p:nvPr/>
        </p:nvSpPr>
        <p:spPr>
          <a:xfrm>
            <a:off x="2457845" y="4920260"/>
            <a:ext cx="778925" cy="353943"/>
          </a:xfrm>
          <a:prstGeom prst="rect">
            <a:avLst/>
          </a:prstGeom>
          <a:noFill/>
        </p:spPr>
        <p:txBody>
          <a:bodyPr wrap="square" rtlCol="0">
            <a:spAutoFit/>
          </a:bodyPr>
          <a:lstStyle/>
          <a:p>
            <a:pPr algn="ctr"/>
            <a:r>
              <a:rPr lang="ja-JP" altLang="en-US" sz="700" dirty="0"/>
              <a:t>転出入超過なし</a:t>
            </a:r>
            <a:endParaRPr lang="en-US" altLang="ja-JP" sz="900" dirty="0"/>
          </a:p>
          <a:p>
            <a:pPr algn="ctr"/>
            <a:r>
              <a:rPr lang="en-US" altLang="ja-JP" sz="1000" dirty="0"/>
              <a:t>±0</a:t>
            </a:r>
            <a:r>
              <a:rPr lang="ja-JP" altLang="en-US" sz="1000" dirty="0"/>
              <a:t>人</a:t>
            </a:r>
            <a:endParaRPr kumimoji="1" lang="ja-JP" altLang="en-US" sz="1000" dirty="0"/>
          </a:p>
        </p:txBody>
      </p:sp>
      <p:sp>
        <p:nvSpPr>
          <p:cNvPr id="78" name="テキスト ボックス 77"/>
          <p:cNvSpPr txBox="1"/>
          <p:nvPr/>
        </p:nvSpPr>
        <p:spPr>
          <a:xfrm>
            <a:off x="3387649" y="4888537"/>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+479</a:t>
            </a:r>
            <a:r>
              <a:rPr lang="ja-JP" altLang="en-US" sz="1000" dirty="0"/>
              <a:t>人</a:t>
            </a:r>
            <a:endParaRPr kumimoji="1" lang="ja-JP" altLang="en-US" sz="1000" dirty="0"/>
          </a:p>
        </p:txBody>
      </p:sp>
      <p:sp>
        <p:nvSpPr>
          <p:cNvPr id="81" name="角丸四角形 80"/>
          <p:cNvSpPr/>
          <p:nvPr/>
        </p:nvSpPr>
        <p:spPr>
          <a:xfrm>
            <a:off x="2435427" y="4529971"/>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68242" y="5484780"/>
            <a:ext cx="1779862" cy="246221"/>
          </a:xfrm>
          <a:prstGeom prst="rect">
            <a:avLst/>
          </a:prstGeom>
          <a:noFill/>
        </p:spPr>
        <p:txBody>
          <a:bodyPr wrap="square" rtlCol="0">
            <a:spAutoFit/>
          </a:bodyPr>
          <a:lstStyle/>
          <a:p>
            <a:r>
              <a:rPr lang="ja-JP" altLang="en-US" sz="1000" dirty="0"/>
              <a:t>⑤岬町</a:t>
            </a:r>
            <a:endParaRPr kumimoji="1" lang="ja-JP" altLang="en-US" sz="1000" dirty="0"/>
          </a:p>
        </p:txBody>
      </p:sp>
      <p:sp>
        <p:nvSpPr>
          <p:cNvPr id="83" name="テキスト ボックス 82"/>
          <p:cNvSpPr txBox="1"/>
          <p:nvPr/>
        </p:nvSpPr>
        <p:spPr>
          <a:xfrm>
            <a:off x="559346" y="5841060"/>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84" name="テキスト ボックス 83"/>
          <p:cNvSpPr txBox="1"/>
          <p:nvPr/>
        </p:nvSpPr>
        <p:spPr>
          <a:xfrm>
            <a:off x="466821" y="6055540"/>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+28</a:t>
            </a:r>
            <a:r>
              <a:rPr lang="ja-JP" altLang="en-US" sz="1000" dirty="0"/>
              <a:t>人</a:t>
            </a:r>
            <a:endParaRPr kumimoji="1" lang="ja-JP" altLang="en-US" sz="1000" dirty="0"/>
          </a:p>
        </p:txBody>
      </p:sp>
      <p:sp>
        <p:nvSpPr>
          <p:cNvPr id="85" name="テキスト ボックス 84"/>
          <p:cNvSpPr txBox="1"/>
          <p:nvPr/>
        </p:nvSpPr>
        <p:spPr>
          <a:xfrm>
            <a:off x="1396625" y="6042824"/>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+68</a:t>
            </a:r>
            <a:r>
              <a:rPr lang="ja-JP" altLang="en-US" sz="1000" dirty="0"/>
              <a:t>人</a:t>
            </a:r>
            <a:endParaRPr kumimoji="1" lang="ja-JP" altLang="en-US" sz="1000" dirty="0"/>
          </a:p>
        </p:txBody>
      </p:sp>
      <p:sp>
        <p:nvSpPr>
          <p:cNvPr id="88" name="角丸四角形 87"/>
          <p:cNvSpPr/>
          <p:nvPr/>
        </p:nvSpPr>
        <p:spPr>
          <a:xfrm>
            <a:off x="505666" y="5701817"/>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298983" y="5490033"/>
            <a:ext cx="1779862" cy="246221"/>
          </a:xfrm>
          <a:prstGeom prst="rect">
            <a:avLst/>
          </a:prstGeom>
          <a:noFill/>
        </p:spPr>
        <p:txBody>
          <a:bodyPr wrap="square" rtlCol="0">
            <a:spAutoFit/>
          </a:bodyPr>
          <a:lstStyle/>
          <a:p>
            <a:r>
              <a:rPr lang="ja-JP" altLang="en-US" sz="1000" dirty="0"/>
              <a:t>④貝塚市</a:t>
            </a:r>
            <a:endParaRPr kumimoji="1" lang="ja-JP" altLang="en-US" sz="1000" dirty="0"/>
          </a:p>
        </p:txBody>
      </p:sp>
      <p:sp>
        <p:nvSpPr>
          <p:cNvPr id="90" name="テキスト ボックス 89"/>
          <p:cNvSpPr txBox="1"/>
          <p:nvPr/>
        </p:nvSpPr>
        <p:spPr>
          <a:xfrm>
            <a:off x="2490745" y="5854466"/>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91" name="テキスト ボックス 90"/>
          <p:cNvSpPr txBox="1"/>
          <p:nvPr/>
        </p:nvSpPr>
        <p:spPr>
          <a:xfrm>
            <a:off x="2397562" y="6060793"/>
            <a:ext cx="778925" cy="400110"/>
          </a:xfrm>
          <a:prstGeom prst="rect">
            <a:avLst/>
          </a:prstGeom>
          <a:noFill/>
        </p:spPr>
        <p:txBody>
          <a:bodyPr wrap="square" rtlCol="0">
            <a:spAutoFit/>
          </a:bodyPr>
          <a:lstStyle/>
          <a:p>
            <a:pPr algn="ctr"/>
            <a:r>
              <a:rPr lang="ja-JP" altLang="en-US" sz="1000" dirty="0"/>
              <a:t>転入超過</a:t>
            </a:r>
            <a:r>
              <a:rPr lang="en-US" altLang="ja-JP" sz="1000" dirty="0"/>
              <a:t>+165</a:t>
            </a:r>
            <a:r>
              <a:rPr lang="ja-JP" altLang="en-US" sz="1000" dirty="0"/>
              <a:t>人</a:t>
            </a:r>
            <a:endParaRPr kumimoji="1" lang="ja-JP" altLang="en-US" sz="1000" dirty="0"/>
          </a:p>
        </p:txBody>
      </p:sp>
      <p:sp>
        <p:nvSpPr>
          <p:cNvPr id="92" name="テキスト ボックス 91"/>
          <p:cNvSpPr txBox="1"/>
          <p:nvPr/>
        </p:nvSpPr>
        <p:spPr>
          <a:xfrm>
            <a:off x="3327366" y="6048077"/>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+233</a:t>
            </a:r>
            <a:r>
              <a:rPr lang="ja-JP" altLang="en-US" sz="1000" dirty="0"/>
              <a:t>人</a:t>
            </a:r>
            <a:endParaRPr kumimoji="1" lang="ja-JP" altLang="en-US" sz="1000" dirty="0"/>
          </a:p>
        </p:txBody>
      </p:sp>
      <p:sp>
        <p:nvSpPr>
          <p:cNvPr id="95" name="角丸四角形 94"/>
          <p:cNvSpPr/>
          <p:nvPr/>
        </p:nvSpPr>
        <p:spPr>
          <a:xfrm>
            <a:off x="2436407" y="5707070"/>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5731156" y="3852306"/>
            <a:ext cx="648000" cy="261610"/>
          </a:xfrm>
          <a:prstGeom prst="rect">
            <a:avLst/>
          </a:prstGeom>
          <a:noFill/>
        </p:spPr>
        <p:txBody>
          <a:bodyPr wrap="square" rtlCol="0">
            <a:spAutoFit/>
          </a:bodyPr>
          <a:lstStyle/>
          <a:p>
            <a:r>
              <a:rPr lang="ja-JP" altLang="en-US" sz="1100" b="1" dirty="0"/>
              <a:t>堺市</a:t>
            </a:r>
            <a:endParaRPr kumimoji="1" lang="ja-JP" altLang="en-US" sz="1100" b="1" dirty="0"/>
          </a:p>
        </p:txBody>
      </p:sp>
      <p:sp>
        <p:nvSpPr>
          <p:cNvPr id="117" name="テキスト ボックス 116"/>
          <p:cNvSpPr txBox="1"/>
          <p:nvPr/>
        </p:nvSpPr>
        <p:spPr>
          <a:xfrm>
            <a:off x="6919779" y="2030319"/>
            <a:ext cx="1779862" cy="246221"/>
          </a:xfrm>
          <a:prstGeom prst="rect">
            <a:avLst/>
          </a:prstGeom>
          <a:noFill/>
        </p:spPr>
        <p:txBody>
          <a:bodyPr wrap="square" rtlCol="0">
            <a:spAutoFit/>
          </a:bodyPr>
          <a:lstStyle/>
          <a:p>
            <a:r>
              <a:rPr lang="ja-JP" altLang="en-US" sz="1000" dirty="0"/>
              <a:t>①豊中市</a:t>
            </a:r>
            <a:endParaRPr kumimoji="1" lang="ja-JP" altLang="en-US" sz="1000" dirty="0"/>
          </a:p>
        </p:txBody>
      </p:sp>
      <p:sp>
        <p:nvSpPr>
          <p:cNvPr id="118" name="テキスト ボックス 117"/>
          <p:cNvSpPr txBox="1"/>
          <p:nvPr/>
        </p:nvSpPr>
        <p:spPr>
          <a:xfrm>
            <a:off x="7117092" y="2404361"/>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19" name="テキスト ボックス 118"/>
          <p:cNvSpPr txBox="1"/>
          <p:nvPr/>
        </p:nvSpPr>
        <p:spPr>
          <a:xfrm>
            <a:off x="7023909" y="2610688"/>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+244</a:t>
            </a:r>
            <a:r>
              <a:rPr lang="ja-JP" altLang="en-US" sz="1000" dirty="0"/>
              <a:t>人</a:t>
            </a:r>
            <a:endParaRPr kumimoji="1" lang="ja-JP" altLang="en-US" sz="1000" dirty="0"/>
          </a:p>
        </p:txBody>
      </p:sp>
      <p:sp>
        <p:nvSpPr>
          <p:cNvPr id="120" name="テキスト ボックス 119"/>
          <p:cNvSpPr txBox="1"/>
          <p:nvPr/>
        </p:nvSpPr>
        <p:spPr>
          <a:xfrm>
            <a:off x="7953713" y="2597972"/>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295</a:t>
            </a:r>
            <a:r>
              <a:rPr lang="ja-JP" altLang="en-US" sz="1000" dirty="0"/>
              <a:t>人</a:t>
            </a:r>
            <a:endParaRPr kumimoji="1" lang="ja-JP" altLang="en-US" sz="1000" dirty="0"/>
          </a:p>
        </p:txBody>
      </p:sp>
      <p:sp>
        <p:nvSpPr>
          <p:cNvPr id="123" name="角丸四角形 122"/>
          <p:cNvSpPr/>
          <p:nvPr/>
        </p:nvSpPr>
        <p:spPr>
          <a:xfrm>
            <a:off x="7057203" y="2247356"/>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6925108" y="3164903"/>
            <a:ext cx="1779862" cy="246221"/>
          </a:xfrm>
          <a:prstGeom prst="rect">
            <a:avLst/>
          </a:prstGeom>
          <a:noFill/>
        </p:spPr>
        <p:txBody>
          <a:bodyPr wrap="square" rtlCol="0">
            <a:spAutoFit/>
          </a:bodyPr>
          <a:lstStyle/>
          <a:p>
            <a:r>
              <a:rPr lang="ja-JP" altLang="en-US" sz="1000" dirty="0"/>
              <a:t>②大阪市</a:t>
            </a:r>
            <a:endParaRPr kumimoji="1" lang="ja-JP" altLang="en-US" sz="1000" dirty="0"/>
          </a:p>
        </p:txBody>
      </p:sp>
      <p:sp>
        <p:nvSpPr>
          <p:cNvPr id="125" name="テキスト ボックス 124"/>
          <p:cNvSpPr txBox="1"/>
          <p:nvPr/>
        </p:nvSpPr>
        <p:spPr>
          <a:xfrm>
            <a:off x="7111041" y="3550070"/>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26" name="テキスト ボックス 125"/>
          <p:cNvSpPr txBox="1"/>
          <p:nvPr/>
        </p:nvSpPr>
        <p:spPr>
          <a:xfrm>
            <a:off x="7017858" y="3756397"/>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709</a:t>
            </a:r>
            <a:r>
              <a:rPr lang="ja-JP" altLang="en-US" sz="1000" dirty="0"/>
              <a:t>人</a:t>
            </a:r>
            <a:endParaRPr kumimoji="1" lang="ja-JP" altLang="en-US" sz="1000" dirty="0"/>
          </a:p>
        </p:txBody>
      </p:sp>
      <p:sp>
        <p:nvSpPr>
          <p:cNvPr id="127" name="テキスト ボックス 126"/>
          <p:cNvSpPr txBox="1"/>
          <p:nvPr/>
        </p:nvSpPr>
        <p:spPr>
          <a:xfrm>
            <a:off x="7947662" y="3743681"/>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781</a:t>
            </a:r>
            <a:r>
              <a:rPr lang="ja-JP" altLang="en-US" sz="1000" dirty="0"/>
              <a:t>人</a:t>
            </a:r>
            <a:endParaRPr kumimoji="1" lang="ja-JP" altLang="en-US" sz="1000" dirty="0"/>
          </a:p>
        </p:txBody>
      </p:sp>
      <p:sp>
        <p:nvSpPr>
          <p:cNvPr id="130" name="角丸四角形 129"/>
          <p:cNvSpPr/>
          <p:nvPr/>
        </p:nvSpPr>
        <p:spPr>
          <a:xfrm>
            <a:off x="7062532" y="3381940"/>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p:cNvSpPr txBox="1"/>
          <p:nvPr/>
        </p:nvSpPr>
        <p:spPr>
          <a:xfrm>
            <a:off x="6918800" y="4312934"/>
            <a:ext cx="1779862" cy="246221"/>
          </a:xfrm>
          <a:prstGeom prst="rect">
            <a:avLst/>
          </a:prstGeom>
          <a:noFill/>
        </p:spPr>
        <p:txBody>
          <a:bodyPr wrap="square" rtlCol="0">
            <a:spAutoFit/>
          </a:bodyPr>
          <a:lstStyle/>
          <a:p>
            <a:r>
              <a:rPr lang="ja-JP" altLang="en-US" sz="1000" dirty="0"/>
              <a:t>③八尾市</a:t>
            </a:r>
            <a:endParaRPr kumimoji="1" lang="ja-JP" altLang="en-US" sz="1000" dirty="0"/>
          </a:p>
        </p:txBody>
      </p:sp>
      <p:sp>
        <p:nvSpPr>
          <p:cNvPr id="132" name="テキスト ボックス 131"/>
          <p:cNvSpPr txBox="1"/>
          <p:nvPr/>
        </p:nvSpPr>
        <p:spPr>
          <a:xfrm>
            <a:off x="7171825" y="4694926"/>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33" name="テキスト ボックス 132"/>
          <p:cNvSpPr txBox="1"/>
          <p:nvPr/>
        </p:nvSpPr>
        <p:spPr>
          <a:xfrm>
            <a:off x="7078642" y="4901253"/>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ja-JP" altLang="en-US" sz="1000" dirty="0"/>
              <a:t>▲</a:t>
            </a:r>
            <a:r>
              <a:rPr lang="en-US" altLang="ja-JP" sz="1000" dirty="0"/>
              <a:t>25</a:t>
            </a:r>
            <a:r>
              <a:rPr lang="ja-JP" altLang="en-US" sz="1000" dirty="0"/>
              <a:t>人</a:t>
            </a:r>
            <a:endParaRPr kumimoji="1" lang="ja-JP" altLang="en-US" sz="1000" dirty="0"/>
          </a:p>
        </p:txBody>
      </p:sp>
      <p:sp>
        <p:nvSpPr>
          <p:cNvPr id="134" name="テキスト ボックス 133"/>
          <p:cNvSpPr txBox="1"/>
          <p:nvPr/>
        </p:nvSpPr>
        <p:spPr>
          <a:xfrm>
            <a:off x="8008446" y="4888537"/>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227</a:t>
            </a:r>
            <a:r>
              <a:rPr lang="ja-JP" altLang="en-US" sz="1000" dirty="0"/>
              <a:t>人</a:t>
            </a:r>
            <a:endParaRPr kumimoji="1" lang="ja-JP" altLang="en-US" sz="1000" dirty="0"/>
          </a:p>
        </p:txBody>
      </p:sp>
      <p:sp>
        <p:nvSpPr>
          <p:cNvPr id="137" name="角丸四角形 136"/>
          <p:cNvSpPr/>
          <p:nvPr/>
        </p:nvSpPr>
        <p:spPr>
          <a:xfrm>
            <a:off x="7056224" y="4529971"/>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6919780" y="5490033"/>
            <a:ext cx="1779862" cy="246221"/>
          </a:xfrm>
          <a:prstGeom prst="rect">
            <a:avLst/>
          </a:prstGeom>
          <a:noFill/>
        </p:spPr>
        <p:txBody>
          <a:bodyPr wrap="square" rtlCol="0">
            <a:spAutoFit/>
          </a:bodyPr>
          <a:lstStyle/>
          <a:p>
            <a:r>
              <a:rPr lang="ja-JP" altLang="en-US" sz="1000" dirty="0"/>
              <a:t>④松原市</a:t>
            </a:r>
            <a:endParaRPr kumimoji="1" lang="ja-JP" altLang="en-US" sz="1000" dirty="0"/>
          </a:p>
        </p:txBody>
      </p:sp>
      <p:sp>
        <p:nvSpPr>
          <p:cNvPr id="139" name="テキスト ボックス 138"/>
          <p:cNvSpPr txBox="1"/>
          <p:nvPr/>
        </p:nvSpPr>
        <p:spPr>
          <a:xfrm>
            <a:off x="7111542" y="5854466"/>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40" name="テキスト ボックス 139"/>
          <p:cNvSpPr txBox="1"/>
          <p:nvPr/>
        </p:nvSpPr>
        <p:spPr>
          <a:xfrm>
            <a:off x="7018359" y="6060793"/>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144</a:t>
            </a:r>
            <a:r>
              <a:rPr lang="ja-JP" altLang="en-US" sz="1000" dirty="0"/>
              <a:t>人</a:t>
            </a:r>
            <a:endParaRPr kumimoji="1" lang="ja-JP" altLang="en-US" sz="1000" dirty="0"/>
          </a:p>
        </p:txBody>
      </p:sp>
      <p:sp>
        <p:nvSpPr>
          <p:cNvPr id="141" name="テキスト ボックス 140"/>
          <p:cNvSpPr txBox="1"/>
          <p:nvPr/>
        </p:nvSpPr>
        <p:spPr>
          <a:xfrm>
            <a:off x="7948163" y="6048077"/>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561</a:t>
            </a:r>
            <a:r>
              <a:rPr lang="ja-JP" altLang="en-US" sz="1000" dirty="0"/>
              <a:t>人</a:t>
            </a:r>
            <a:endParaRPr kumimoji="1" lang="ja-JP" altLang="en-US" sz="1000" dirty="0"/>
          </a:p>
        </p:txBody>
      </p:sp>
      <p:sp>
        <p:nvSpPr>
          <p:cNvPr id="144" name="角丸四角形 143"/>
          <p:cNvSpPr/>
          <p:nvPr/>
        </p:nvSpPr>
        <p:spPr>
          <a:xfrm>
            <a:off x="7057204" y="5707070"/>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p:cNvSpPr txBox="1"/>
          <p:nvPr/>
        </p:nvSpPr>
        <p:spPr>
          <a:xfrm>
            <a:off x="4940309" y="5484780"/>
            <a:ext cx="1779862" cy="246221"/>
          </a:xfrm>
          <a:prstGeom prst="rect">
            <a:avLst/>
          </a:prstGeom>
          <a:noFill/>
        </p:spPr>
        <p:txBody>
          <a:bodyPr wrap="square" rtlCol="0">
            <a:spAutoFit/>
          </a:bodyPr>
          <a:lstStyle/>
          <a:p>
            <a:r>
              <a:rPr lang="ja-JP" altLang="en-US" sz="1000" dirty="0"/>
              <a:t>⑤泉大津市</a:t>
            </a:r>
            <a:endParaRPr kumimoji="1" lang="ja-JP" altLang="en-US" sz="1000" dirty="0"/>
          </a:p>
        </p:txBody>
      </p:sp>
      <p:sp>
        <p:nvSpPr>
          <p:cNvPr id="146" name="テキスト ボックス 145"/>
          <p:cNvSpPr txBox="1"/>
          <p:nvPr/>
        </p:nvSpPr>
        <p:spPr>
          <a:xfrm>
            <a:off x="5131413" y="5841060"/>
            <a:ext cx="1714015" cy="246221"/>
          </a:xfrm>
          <a:prstGeom prst="rect">
            <a:avLst/>
          </a:prstGeom>
          <a:noFill/>
        </p:spPr>
        <p:txBody>
          <a:bodyPr wrap="square" rtlCol="0">
            <a:spAutoFit/>
          </a:bodyPr>
          <a:lstStyle/>
          <a:p>
            <a:r>
              <a:rPr lang="en-US" altLang="ja-JP" sz="1000" b="1" dirty="0"/>
              <a:t>2018</a:t>
            </a:r>
            <a:r>
              <a:rPr lang="ja-JP" altLang="en-US" sz="1000" b="1" dirty="0"/>
              <a:t>年　　　　　</a:t>
            </a:r>
            <a:r>
              <a:rPr lang="en-US" altLang="ja-JP" sz="1000" b="1" dirty="0"/>
              <a:t>2020</a:t>
            </a:r>
            <a:r>
              <a:rPr lang="ja-JP" altLang="en-US" sz="1000" b="1" dirty="0"/>
              <a:t>年</a:t>
            </a:r>
            <a:endParaRPr kumimoji="1" lang="ja-JP" altLang="en-US" sz="1000" b="1" dirty="0"/>
          </a:p>
        </p:txBody>
      </p:sp>
      <p:sp>
        <p:nvSpPr>
          <p:cNvPr id="147" name="テキスト ボックス 146"/>
          <p:cNvSpPr txBox="1"/>
          <p:nvPr/>
        </p:nvSpPr>
        <p:spPr>
          <a:xfrm>
            <a:off x="5038888" y="6055540"/>
            <a:ext cx="778925" cy="400110"/>
          </a:xfrm>
          <a:prstGeom prst="rect">
            <a:avLst/>
          </a:prstGeom>
          <a:noFill/>
        </p:spPr>
        <p:txBody>
          <a:bodyPr wrap="square" rtlCol="0">
            <a:spAutoFit/>
          </a:bodyPr>
          <a:lstStyle/>
          <a:p>
            <a:pPr algn="ctr"/>
            <a:r>
              <a:rPr lang="ja-JP" altLang="en-US" sz="1000" dirty="0"/>
              <a:t>転入超過</a:t>
            </a:r>
            <a:endParaRPr lang="en-US" altLang="ja-JP" sz="1000" dirty="0"/>
          </a:p>
          <a:p>
            <a:pPr algn="ctr"/>
            <a:r>
              <a:rPr lang="en-US" altLang="ja-JP" sz="1000" dirty="0"/>
              <a:t>+351</a:t>
            </a:r>
            <a:r>
              <a:rPr lang="ja-JP" altLang="en-US" sz="1000" dirty="0"/>
              <a:t>人</a:t>
            </a:r>
            <a:endParaRPr kumimoji="1" lang="ja-JP" altLang="en-US" sz="1000" dirty="0"/>
          </a:p>
        </p:txBody>
      </p:sp>
      <p:sp>
        <p:nvSpPr>
          <p:cNvPr id="148" name="テキスト ボックス 147"/>
          <p:cNvSpPr txBox="1"/>
          <p:nvPr/>
        </p:nvSpPr>
        <p:spPr>
          <a:xfrm>
            <a:off x="5968692" y="6042824"/>
            <a:ext cx="778925" cy="400110"/>
          </a:xfrm>
          <a:prstGeom prst="rect">
            <a:avLst/>
          </a:prstGeom>
          <a:noFill/>
        </p:spPr>
        <p:txBody>
          <a:bodyPr wrap="square" rtlCol="0">
            <a:spAutoFit/>
          </a:bodyPr>
          <a:lstStyle/>
          <a:p>
            <a:pPr algn="ctr"/>
            <a:r>
              <a:rPr lang="ja-JP" altLang="en-US" sz="1000" dirty="0"/>
              <a:t>転出超過</a:t>
            </a:r>
            <a:endParaRPr lang="en-US" altLang="ja-JP" sz="1000" dirty="0"/>
          </a:p>
          <a:p>
            <a:pPr algn="ctr"/>
            <a:r>
              <a:rPr lang="ja-JP" altLang="en-US" sz="1000" dirty="0"/>
              <a:t>▲</a:t>
            </a:r>
            <a:r>
              <a:rPr lang="en-US" altLang="ja-JP" sz="1000" dirty="0"/>
              <a:t>282</a:t>
            </a:r>
            <a:r>
              <a:rPr lang="ja-JP" altLang="en-US" sz="1000" dirty="0"/>
              <a:t>人</a:t>
            </a:r>
            <a:endParaRPr kumimoji="1" lang="ja-JP" altLang="en-US" sz="1000" dirty="0"/>
          </a:p>
        </p:txBody>
      </p:sp>
      <p:sp>
        <p:nvSpPr>
          <p:cNvPr id="151" name="角丸四角形 150"/>
          <p:cNvSpPr/>
          <p:nvPr/>
        </p:nvSpPr>
        <p:spPr>
          <a:xfrm>
            <a:off x="5077733" y="5701817"/>
            <a:ext cx="1633960" cy="871189"/>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271900" y="2383433"/>
            <a:ext cx="1800000" cy="2556000"/>
            <a:chOff x="-396552" y="2479084"/>
            <a:chExt cx="1872208" cy="2390076"/>
          </a:xfrm>
        </p:grpSpPr>
        <p:pic>
          <p:nvPicPr>
            <p:cNvPr id="12" name="図 11"/>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96552" y="2564904"/>
              <a:ext cx="1872208" cy="2304256"/>
            </a:xfrm>
            <a:prstGeom prst="rect">
              <a:avLst/>
            </a:prstGeom>
          </p:spPr>
        </p:pic>
        <p:sp>
          <p:nvSpPr>
            <p:cNvPr id="14" name="正方形/長方形 13"/>
            <p:cNvSpPr/>
            <p:nvPr/>
          </p:nvSpPr>
          <p:spPr>
            <a:xfrm>
              <a:off x="-396552" y="2479084"/>
              <a:ext cx="686274" cy="153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5" name="テキスト ボックス 154"/>
          <p:cNvSpPr txBox="1"/>
          <p:nvPr/>
        </p:nvSpPr>
        <p:spPr>
          <a:xfrm>
            <a:off x="1140864" y="3853830"/>
            <a:ext cx="648000" cy="261610"/>
          </a:xfrm>
          <a:prstGeom prst="rect">
            <a:avLst/>
          </a:prstGeom>
          <a:noFill/>
        </p:spPr>
        <p:txBody>
          <a:bodyPr wrap="square" rtlCol="0">
            <a:spAutoFit/>
          </a:bodyPr>
          <a:lstStyle/>
          <a:p>
            <a:r>
              <a:rPr lang="ja-JP" altLang="en-US" sz="1100" b="1" dirty="0"/>
              <a:t>堺市</a:t>
            </a:r>
            <a:endParaRPr kumimoji="1" lang="ja-JP" altLang="en-US" sz="1100" b="1" dirty="0"/>
          </a:p>
        </p:txBody>
      </p:sp>
      <p:sp>
        <p:nvSpPr>
          <p:cNvPr id="156" name="テキスト ボックス 155"/>
          <p:cNvSpPr txBox="1"/>
          <p:nvPr/>
        </p:nvSpPr>
        <p:spPr>
          <a:xfrm>
            <a:off x="1042395" y="3961005"/>
            <a:ext cx="206082" cy="307777"/>
          </a:xfrm>
          <a:prstGeom prst="rect">
            <a:avLst/>
          </a:prstGeom>
          <a:noFill/>
        </p:spPr>
        <p:txBody>
          <a:bodyPr wrap="square" rtlCol="0">
            <a:spAutoFit/>
          </a:bodyPr>
          <a:lstStyle/>
          <a:p>
            <a:r>
              <a:rPr kumimoji="1" lang="ja-JP" altLang="en-US" sz="1400" dirty="0"/>
              <a:t>①</a:t>
            </a:r>
          </a:p>
        </p:txBody>
      </p:sp>
      <p:sp>
        <p:nvSpPr>
          <p:cNvPr id="157" name="テキスト ボックス 156"/>
          <p:cNvSpPr txBox="1"/>
          <p:nvPr/>
        </p:nvSpPr>
        <p:spPr>
          <a:xfrm>
            <a:off x="941174" y="4360560"/>
            <a:ext cx="224819" cy="307777"/>
          </a:xfrm>
          <a:prstGeom prst="rect">
            <a:avLst/>
          </a:prstGeom>
          <a:noFill/>
        </p:spPr>
        <p:txBody>
          <a:bodyPr wrap="square" rtlCol="0">
            <a:spAutoFit/>
          </a:bodyPr>
          <a:lstStyle/>
          <a:p>
            <a:r>
              <a:rPr kumimoji="1" lang="ja-JP" altLang="en-US" sz="1400" dirty="0"/>
              <a:t>④</a:t>
            </a:r>
          </a:p>
        </p:txBody>
      </p:sp>
      <p:sp>
        <p:nvSpPr>
          <p:cNvPr id="158" name="テキスト ボックス 157"/>
          <p:cNvSpPr txBox="1"/>
          <p:nvPr/>
        </p:nvSpPr>
        <p:spPr>
          <a:xfrm>
            <a:off x="1443426" y="4033937"/>
            <a:ext cx="224819" cy="307777"/>
          </a:xfrm>
          <a:prstGeom prst="rect">
            <a:avLst/>
          </a:prstGeom>
          <a:noFill/>
        </p:spPr>
        <p:txBody>
          <a:bodyPr wrap="square" rtlCol="0">
            <a:spAutoFit/>
          </a:bodyPr>
          <a:lstStyle/>
          <a:p>
            <a:r>
              <a:rPr kumimoji="1" lang="ja-JP" altLang="en-US" sz="1400" dirty="0"/>
              <a:t>②</a:t>
            </a:r>
          </a:p>
        </p:txBody>
      </p:sp>
      <p:sp>
        <p:nvSpPr>
          <p:cNvPr id="159" name="テキスト ボックス 158"/>
          <p:cNvSpPr txBox="1"/>
          <p:nvPr/>
        </p:nvSpPr>
        <p:spPr>
          <a:xfrm>
            <a:off x="296045" y="4676403"/>
            <a:ext cx="224819" cy="307777"/>
          </a:xfrm>
          <a:prstGeom prst="rect">
            <a:avLst/>
          </a:prstGeom>
          <a:noFill/>
        </p:spPr>
        <p:txBody>
          <a:bodyPr wrap="square" rtlCol="0">
            <a:spAutoFit/>
          </a:bodyPr>
          <a:lstStyle/>
          <a:p>
            <a:r>
              <a:rPr kumimoji="1" lang="ja-JP" altLang="en-US" sz="1400" dirty="0"/>
              <a:t>⑤</a:t>
            </a:r>
          </a:p>
        </p:txBody>
      </p:sp>
      <p:sp>
        <p:nvSpPr>
          <p:cNvPr id="160" name="テキスト ボックス 159"/>
          <p:cNvSpPr txBox="1"/>
          <p:nvPr/>
        </p:nvSpPr>
        <p:spPr>
          <a:xfrm>
            <a:off x="1394443" y="4312934"/>
            <a:ext cx="224819" cy="307777"/>
          </a:xfrm>
          <a:prstGeom prst="rect">
            <a:avLst/>
          </a:prstGeom>
          <a:noFill/>
        </p:spPr>
        <p:txBody>
          <a:bodyPr wrap="square" rtlCol="0">
            <a:spAutoFit/>
          </a:bodyPr>
          <a:lstStyle/>
          <a:p>
            <a:r>
              <a:rPr kumimoji="1" lang="ja-JP" altLang="en-US" sz="1400" dirty="0"/>
              <a:t>③</a:t>
            </a:r>
          </a:p>
        </p:txBody>
      </p:sp>
      <p:sp>
        <p:nvSpPr>
          <p:cNvPr id="161" name="テキスト ボックス 160"/>
          <p:cNvSpPr txBox="1"/>
          <p:nvPr/>
        </p:nvSpPr>
        <p:spPr>
          <a:xfrm>
            <a:off x="5895272" y="3682385"/>
            <a:ext cx="224819" cy="307777"/>
          </a:xfrm>
          <a:prstGeom prst="rect">
            <a:avLst/>
          </a:prstGeom>
          <a:noFill/>
        </p:spPr>
        <p:txBody>
          <a:bodyPr wrap="square" rtlCol="0">
            <a:spAutoFit/>
          </a:bodyPr>
          <a:lstStyle/>
          <a:p>
            <a:r>
              <a:rPr kumimoji="1" lang="ja-JP" altLang="en-US" sz="1400" dirty="0"/>
              <a:t>④</a:t>
            </a:r>
          </a:p>
        </p:txBody>
      </p:sp>
      <p:sp>
        <p:nvSpPr>
          <p:cNvPr id="162" name="テキスト ボックス 161"/>
          <p:cNvSpPr txBox="1"/>
          <p:nvPr/>
        </p:nvSpPr>
        <p:spPr>
          <a:xfrm>
            <a:off x="5807410" y="3420775"/>
            <a:ext cx="224819" cy="307777"/>
          </a:xfrm>
          <a:prstGeom prst="rect">
            <a:avLst/>
          </a:prstGeom>
          <a:noFill/>
        </p:spPr>
        <p:txBody>
          <a:bodyPr wrap="square" rtlCol="0">
            <a:spAutoFit/>
          </a:bodyPr>
          <a:lstStyle/>
          <a:p>
            <a:r>
              <a:rPr kumimoji="1" lang="ja-JP" altLang="en-US" sz="1400" dirty="0"/>
              <a:t>②</a:t>
            </a:r>
          </a:p>
        </p:txBody>
      </p:sp>
      <p:sp>
        <p:nvSpPr>
          <p:cNvPr id="163" name="テキスト ボックス 162"/>
          <p:cNvSpPr txBox="1"/>
          <p:nvPr/>
        </p:nvSpPr>
        <p:spPr>
          <a:xfrm>
            <a:off x="5550035" y="3982401"/>
            <a:ext cx="224819" cy="307777"/>
          </a:xfrm>
          <a:prstGeom prst="rect">
            <a:avLst/>
          </a:prstGeom>
          <a:noFill/>
        </p:spPr>
        <p:txBody>
          <a:bodyPr wrap="square" rtlCol="0">
            <a:spAutoFit/>
          </a:bodyPr>
          <a:lstStyle/>
          <a:p>
            <a:r>
              <a:rPr kumimoji="1" lang="ja-JP" altLang="en-US" sz="1400" dirty="0"/>
              <a:t>⑤</a:t>
            </a:r>
          </a:p>
        </p:txBody>
      </p:sp>
      <p:sp>
        <p:nvSpPr>
          <p:cNvPr id="164" name="テキスト ボックス 163"/>
          <p:cNvSpPr txBox="1"/>
          <p:nvPr/>
        </p:nvSpPr>
        <p:spPr>
          <a:xfrm>
            <a:off x="6070699" y="3553433"/>
            <a:ext cx="224819" cy="307777"/>
          </a:xfrm>
          <a:prstGeom prst="rect">
            <a:avLst/>
          </a:prstGeom>
          <a:noFill/>
        </p:spPr>
        <p:txBody>
          <a:bodyPr wrap="square" rtlCol="0">
            <a:spAutoFit/>
          </a:bodyPr>
          <a:lstStyle/>
          <a:p>
            <a:r>
              <a:rPr kumimoji="1" lang="ja-JP" altLang="en-US" sz="1400" dirty="0"/>
              <a:t>③</a:t>
            </a:r>
          </a:p>
        </p:txBody>
      </p:sp>
      <p:sp>
        <p:nvSpPr>
          <p:cNvPr id="165" name="テキスト ボックス 164"/>
          <p:cNvSpPr txBox="1"/>
          <p:nvPr/>
        </p:nvSpPr>
        <p:spPr>
          <a:xfrm>
            <a:off x="5687757" y="2991210"/>
            <a:ext cx="224819" cy="307777"/>
          </a:xfrm>
          <a:prstGeom prst="rect">
            <a:avLst/>
          </a:prstGeom>
          <a:noFill/>
        </p:spPr>
        <p:txBody>
          <a:bodyPr wrap="square" rtlCol="0">
            <a:spAutoFit/>
          </a:bodyPr>
          <a:lstStyle/>
          <a:p>
            <a:r>
              <a:rPr kumimoji="1" lang="ja-JP" altLang="en-US" sz="1400" dirty="0"/>
              <a:t>①</a:t>
            </a:r>
          </a:p>
        </p:txBody>
      </p:sp>
      <p:cxnSp>
        <p:nvCxnSpPr>
          <p:cNvPr id="166" name="直線矢印コネクタ 165"/>
          <p:cNvCxnSpPr/>
          <p:nvPr/>
        </p:nvCxnSpPr>
        <p:spPr>
          <a:xfrm flipH="1" flipV="1">
            <a:off x="1410490" y="4253129"/>
            <a:ext cx="89989" cy="150732"/>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a:endCxn id="155" idx="2"/>
          </p:cNvCxnSpPr>
          <p:nvPr/>
        </p:nvCxnSpPr>
        <p:spPr>
          <a:xfrm flipH="1" flipV="1">
            <a:off x="1464864" y="4115440"/>
            <a:ext cx="80716" cy="32075"/>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flipV="1">
            <a:off x="540749" y="4233445"/>
            <a:ext cx="731346" cy="538465"/>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1204214" y="4296894"/>
            <a:ext cx="165881" cy="152286"/>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flipV="1">
            <a:off x="1140864" y="3964556"/>
            <a:ext cx="86512" cy="95380"/>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5844799" y="3263134"/>
            <a:ext cx="30773" cy="480654"/>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flipV="1">
            <a:off x="5937214" y="3660607"/>
            <a:ext cx="31023" cy="173583"/>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flipV="1">
            <a:off x="5944994" y="3855968"/>
            <a:ext cx="82899" cy="39173"/>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p:nvPr/>
        </p:nvCxnSpPr>
        <p:spPr>
          <a:xfrm flipV="1">
            <a:off x="6114259" y="3795723"/>
            <a:ext cx="124257" cy="216217"/>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H="1">
            <a:off x="5822621" y="4061724"/>
            <a:ext cx="87223" cy="96782"/>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sp>
        <p:nvSpPr>
          <p:cNvPr id="177" name="右矢印 176"/>
          <p:cNvSpPr/>
          <p:nvPr/>
        </p:nvSpPr>
        <p:spPr>
          <a:xfrm>
            <a:off x="3126343" y="2470372"/>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右矢印 180"/>
          <p:cNvSpPr/>
          <p:nvPr/>
        </p:nvSpPr>
        <p:spPr>
          <a:xfrm>
            <a:off x="7747140" y="2467560"/>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右矢印 181"/>
          <p:cNvSpPr/>
          <p:nvPr/>
        </p:nvSpPr>
        <p:spPr>
          <a:xfrm>
            <a:off x="7735760" y="3649940"/>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右矢印 182"/>
          <p:cNvSpPr/>
          <p:nvPr/>
        </p:nvSpPr>
        <p:spPr>
          <a:xfrm>
            <a:off x="7802852" y="4784215"/>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右矢印 183"/>
          <p:cNvSpPr/>
          <p:nvPr/>
        </p:nvSpPr>
        <p:spPr>
          <a:xfrm>
            <a:off x="7741589" y="5931293"/>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右矢印 184"/>
          <p:cNvSpPr/>
          <p:nvPr/>
        </p:nvSpPr>
        <p:spPr>
          <a:xfrm>
            <a:off x="5763098" y="5935034"/>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右矢印 185"/>
          <p:cNvSpPr/>
          <p:nvPr/>
        </p:nvSpPr>
        <p:spPr>
          <a:xfrm>
            <a:off x="1170705" y="5923631"/>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右矢印 186"/>
          <p:cNvSpPr/>
          <p:nvPr/>
        </p:nvSpPr>
        <p:spPr>
          <a:xfrm>
            <a:off x="3120792" y="5933063"/>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右矢印 187"/>
          <p:cNvSpPr/>
          <p:nvPr/>
        </p:nvSpPr>
        <p:spPr>
          <a:xfrm>
            <a:off x="3182055" y="4750172"/>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右矢印 188"/>
          <p:cNvSpPr/>
          <p:nvPr/>
        </p:nvSpPr>
        <p:spPr>
          <a:xfrm>
            <a:off x="3115464" y="3632121"/>
            <a:ext cx="274956" cy="782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A860E93-BDD0-2C03-1179-DAD4823CC27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人口減少・人口移動⑩）</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97" name="正方形/長方形 96">
            <a:extLst>
              <a:ext uri="{FF2B5EF4-FFF2-40B4-BE49-F238E27FC236}">
                <a16:creationId xmlns:a16="http://schemas.microsoft.com/office/drawing/2014/main" id="{2E113720-C53E-7F53-99D8-61835FD55DC3}"/>
              </a:ext>
            </a:extLst>
          </p:cNvPr>
          <p:cNvSpPr/>
          <p:nvPr/>
        </p:nvSpPr>
        <p:spPr>
          <a:xfrm>
            <a:off x="7009371" y="8893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291205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0291" y="1052118"/>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大阪府内の市町村間の人口移動で、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年は転出超過、</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年では転入超過となった主な市町村は、吹田市、豊中市、岸和田市となっている。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p:cNvSpPr txBox="1">
            <a:spLocks/>
          </p:cNvSpPr>
          <p:nvPr/>
        </p:nvSpPr>
        <p:spPr>
          <a:xfrm>
            <a:off x="320292" y="503542"/>
            <a:ext cx="8823708"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大阪府内の市町村間の人口移動で、 </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年は</a:t>
            </a:r>
            <a:r>
              <a:rPr lang="ja-JP" altLang="en-US"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転出超過</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年では</a:t>
            </a:r>
            <a:r>
              <a:rPr lang="ja-JP" altLang="en-US"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転入超過となった主な市町村</a:t>
            </a:r>
            <a:endParaRPr 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p:cNvSpPr txBox="1"/>
          <p:nvPr/>
        </p:nvSpPr>
        <p:spPr>
          <a:xfrm>
            <a:off x="320291" y="6415967"/>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出典：総務省「住民基本台帳人口移動報告」をもとに副首都推進局で作成</a:t>
            </a:r>
            <a:endParaRPr lang="ja-JP" altLang="en-US" sz="8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683568" y="2088534"/>
            <a:ext cx="2664296" cy="3428698"/>
            <a:chOff x="225930" y="1870076"/>
            <a:chExt cx="2856404" cy="3719164"/>
          </a:xfrm>
        </p:grpSpPr>
        <p:pic>
          <p:nvPicPr>
            <p:cNvPr id="13" name="図 1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251519" y="1916832"/>
              <a:ext cx="2830815" cy="3672408"/>
            </a:xfrm>
            <a:prstGeom prst="rect">
              <a:avLst/>
            </a:prstGeom>
          </p:spPr>
        </p:pic>
        <p:sp>
          <p:nvSpPr>
            <p:cNvPr id="14" name="正方形/長方形 13"/>
            <p:cNvSpPr/>
            <p:nvPr/>
          </p:nvSpPr>
          <p:spPr>
            <a:xfrm>
              <a:off x="225930" y="1870076"/>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4190514" y="1915122"/>
            <a:ext cx="2467816" cy="275197"/>
          </a:xfrm>
          <a:prstGeom prst="rect">
            <a:avLst/>
          </a:prstGeom>
          <a:noFill/>
        </p:spPr>
        <p:txBody>
          <a:bodyPr wrap="square" rtlCol="0">
            <a:spAutoFit/>
          </a:bodyPr>
          <a:lstStyle/>
          <a:p>
            <a:r>
              <a:rPr lang="ja-JP" altLang="en-US" sz="1200" b="1" dirty="0"/>
              <a:t>①吹田市</a:t>
            </a:r>
            <a:endParaRPr kumimoji="1" lang="ja-JP" altLang="en-US" sz="1200" b="1" dirty="0"/>
          </a:p>
        </p:txBody>
      </p:sp>
      <p:sp>
        <p:nvSpPr>
          <p:cNvPr id="17" name="テキスト ボックス 16"/>
          <p:cNvSpPr txBox="1"/>
          <p:nvPr/>
        </p:nvSpPr>
        <p:spPr>
          <a:xfrm>
            <a:off x="4418341" y="2364187"/>
            <a:ext cx="2376517" cy="261610"/>
          </a:xfrm>
          <a:prstGeom prst="rect">
            <a:avLst/>
          </a:prstGeom>
          <a:noFill/>
        </p:spPr>
        <p:txBody>
          <a:bodyPr wrap="square" rtlCol="0">
            <a:spAutoFit/>
          </a:bodyPr>
          <a:lstStyle/>
          <a:p>
            <a:r>
              <a:rPr lang="en-US" altLang="ja-JP" sz="1100" b="1" dirty="0"/>
              <a:t>2018</a:t>
            </a:r>
            <a:r>
              <a:rPr lang="ja-JP" altLang="en-US" sz="1100" b="1" dirty="0"/>
              <a:t>年　　　　　　　　　</a:t>
            </a:r>
            <a:r>
              <a:rPr lang="en-US" altLang="ja-JP" sz="1100" b="1" dirty="0"/>
              <a:t>2020</a:t>
            </a:r>
            <a:r>
              <a:rPr lang="ja-JP" altLang="en-US" sz="1100" b="1" dirty="0"/>
              <a:t>年</a:t>
            </a:r>
            <a:endParaRPr kumimoji="1" lang="ja-JP" altLang="en-US" sz="1100" b="1" dirty="0"/>
          </a:p>
        </p:txBody>
      </p:sp>
      <p:sp>
        <p:nvSpPr>
          <p:cNvPr id="18" name="テキスト ボックス 17"/>
          <p:cNvSpPr txBox="1"/>
          <p:nvPr/>
        </p:nvSpPr>
        <p:spPr>
          <a:xfrm>
            <a:off x="4289141" y="2613686"/>
            <a:ext cx="1079996" cy="430887"/>
          </a:xfrm>
          <a:prstGeom prst="rect">
            <a:avLst/>
          </a:prstGeom>
          <a:noFill/>
        </p:spPr>
        <p:txBody>
          <a:bodyPr wrap="square" rtlCol="0">
            <a:spAutoFit/>
          </a:bodyPr>
          <a:lstStyle/>
          <a:p>
            <a:pPr algn="ctr"/>
            <a:r>
              <a:rPr lang="ja-JP" altLang="en-US" sz="1100" dirty="0"/>
              <a:t>転出超過</a:t>
            </a:r>
            <a:endParaRPr lang="en-US" altLang="ja-JP" sz="1100" dirty="0"/>
          </a:p>
          <a:p>
            <a:pPr algn="ctr"/>
            <a:r>
              <a:rPr lang="ja-JP" altLang="en-US" sz="1100" dirty="0"/>
              <a:t>▲</a:t>
            </a:r>
            <a:r>
              <a:rPr lang="en-US" altLang="ja-JP" sz="1100" dirty="0"/>
              <a:t>931</a:t>
            </a:r>
            <a:r>
              <a:rPr lang="ja-JP" altLang="en-US" sz="1100" dirty="0"/>
              <a:t>人</a:t>
            </a:r>
            <a:endParaRPr kumimoji="1" lang="ja-JP" altLang="en-US" sz="1100" dirty="0"/>
          </a:p>
        </p:txBody>
      </p:sp>
      <p:sp>
        <p:nvSpPr>
          <p:cNvPr id="19" name="テキスト ボックス 18"/>
          <p:cNvSpPr txBox="1"/>
          <p:nvPr/>
        </p:nvSpPr>
        <p:spPr>
          <a:xfrm>
            <a:off x="5578334" y="2598308"/>
            <a:ext cx="1079996" cy="430887"/>
          </a:xfrm>
          <a:prstGeom prst="rect">
            <a:avLst/>
          </a:prstGeom>
          <a:noFill/>
        </p:spPr>
        <p:txBody>
          <a:bodyPr wrap="square" rtlCol="0">
            <a:spAutoFit/>
          </a:bodyPr>
          <a:lstStyle/>
          <a:p>
            <a:pPr algn="ctr"/>
            <a:r>
              <a:rPr lang="ja-JP" altLang="en-US" sz="1100" dirty="0"/>
              <a:t>転入超過</a:t>
            </a:r>
            <a:endParaRPr lang="en-US" altLang="ja-JP" sz="1100" dirty="0"/>
          </a:p>
          <a:p>
            <a:pPr algn="ctr"/>
            <a:r>
              <a:rPr lang="en-US" altLang="ja-JP" sz="1100" dirty="0"/>
              <a:t>+288</a:t>
            </a:r>
            <a:r>
              <a:rPr lang="ja-JP" altLang="en-US" sz="1100" dirty="0"/>
              <a:t>人</a:t>
            </a:r>
            <a:endParaRPr kumimoji="1" lang="ja-JP" altLang="en-US" sz="1100" dirty="0"/>
          </a:p>
        </p:txBody>
      </p:sp>
      <p:sp>
        <p:nvSpPr>
          <p:cNvPr id="21" name="右矢印 20"/>
          <p:cNvSpPr/>
          <p:nvPr/>
        </p:nvSpPr>
        <p:spPr>
          <a:xfrm>
            <a:off x="5258173" y="2441090"/>
            <a:ext cx="381232" cy="104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2" name="角丸四角形 21"/>
          <p:cNvSpPr/>
          <p:nvPr/>
        </p:nvSpPr>
        <p:spPr>
          <a:xfrm>
            <a:off x="4381055" y="2177571"/>
            <a:ext cx="4442653" cy="1053474"/>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テキスト ボックス 22"/>
          <p:cNvSpPr txBox="1"/>
          <p:nvPr/>
        </p:nvSpPr>
        <p:spPr>
          <a:xfrm>
            <a:off x="4183399" y="3411986"/>
            <a:ext cx="2467816" cy="276999"/>
          </a:xfrm>
          <a:prstGeom prst="rect">
            <a:avLst/>
          </a:prstGeom>
          <a:noFill/>
        </p:spPr>
        <p:txBody>
          <a:bodyPr wrap="square" rtlCol="0">
            <a:spAutoFit/>
          </a:bodyPr>
          <a:lstStyle/>
          <a:p>
            <a:r>
              <a:rPr lang="ja-JP" altLang="en-US" sz="1200" b="1" dirty="0"/>
              <a:t>②豊中市</a:t>
            </a:r>
            <a:endParaRPr kumimoji="1" lang="ja-JP" altLang="en-US" sz="1200" b="1" dirty="0"/>
          </a:p>
        </p:txBody>
      </p:sp>
      <p:sp>
        <p:nvSpPr>
          <p:cNvPr id="24" name="テキスト ボックス 23"/>
          <p:cNvSpPr txBox="1"/>
          <p:nvPr/>
        </p:nvSpPr>
        <p:spPr>
          <a:xfrm>
            <a:off x="4442796" y="3841208"/>
            <a:ext cx="2376517" cy="261610"/>
          </a:xfrm>
          <a:prstGeom prst="rect">
            <a:avLst/>
          </a:prstGeom>
          <a:noFill/>
        </p:spPr>
        <p:txBody>
          <a:bodyPr wrap="square" rtlCol="0">
            <a:spAutoFit/>
          </a:bodyPr>
          <a:lstStyle/>
          <a:p>
            <a:r>
              <a:rPr lang="en-US" altLang="ja-JP" sz="1100" b="1" dirty="0"/>
              <a:t>2018</a:t>
            </a:r>
            <a:r>
              <a:rPr lang="ja-JP" altLang="en-US" sz="1100" b="1" dirty="0"/>
              <a:t>年　　　　　　　　　</a:t>
            </a:r>
            <a:r>
              <a:rPr lang="en-US" altLang="ja-JP" sz="1100" b="1" dirty="0"/>
              <a:t>2020</a:t>
            </a:r>
            <a:r>
              <a:rPr lang="ja-JP" altLang="en-US" sz="1100" b="1" dirty="0"/>
              <a:t>年</a:t>
            </a:r>
            <a:endParaRPr kumimoji="1" lang="ja-JP" altLang="en-US" sz="1100" b="1" dirty="0"/>
          </a:p>
        </p:txBody>
      </p:sp>
      <p:sp>
        <p:nvSpPr>
          <p:cNvPr id="25" name="テキスト ボックス 24"/>
          <p:cNvSpPr txBox="1"/>
          <p:nvPr/>
        </p:nvSpPr>
        <p:spPr>
          <a:xfrm>
            <a:off x="4313596" y="4090706"/>
            <a:ext cx="1079996" cy="453266"/>
          </a:xfrm>
          <a:prstGeom prst="rect">
            <a:avLst/>
          </a:prstGeom>
          <a:noFill/>
        </p:spPr>
        <p:txBody>
          <a:bodyPr wrap="square" rtlCol="0">
            <a:spAutoFit/>
          </a:bodyPr>
          <a:lstStyle/>
          <a:p>
            <a:pPr algn="ctr"/>
            <a:r>
              <a:rPr lang="ja-JP" altLang="en-US" sz="1100" dirty="0"/>
              <a:t>転出超過</a:t>
            </a:r>
            <a:endParaRPr lang="en-US" altLang="ja-JP" sz="1100" dirty="0"/>
          </a:p>
          <a:p>
            <a:pPr algn="ctr"/>
            <a:r>
              <a:rPr lang="ja-JP" altLang="en-US" sz="1100" dirty="0"/>
              <a:t>▲</a:t>
            </a:r>
            <a:r>
              <a:rPr lang="en-US" altLang="ja-JP" sz="1100" dirty="0"/>
              <a:t>49</a:t>
            </a:r>
            <a:r>
              <a:rPr lang="ja-JP" altLang="en-US" sz="1100" dirty="0"/>
              <a:t>人</a:t>
            </a:r>
            <a:endParaRPr kumimoji="1" lang="ja-JP" altLang="en-US" sz="1100" dirty="0"/>
          </a:p>
        </p:txBody>
      </p:sp>
      <p:sp>
        <p:nvSpPr>
          <p:cNvPr id="26" name="テキスト ボックス 25"/>
          <p:cNvSpPr txBox="1"/>
          <p:nvPr/>
        </p:nvSpPr>
        <p:spPr>
          <a:xfrm>
            <a:off x="5602789" y="4075329"/>
            <a:ext cx="1079996" cy="430887"/>
          </a:xfrm>
          <a:prstGeom prst="rect">
            <a:avLst/>
          </a:prstGeom>
          <a:noFill/>
        </p:spPr>
        <p:txBody>
          <a:bodyPr wrap="square" rtlCol="0">
            <a:spAutoFit/>
          </a:bodyPr>
          <a:lstStyle/>
          <a:p>
            <a:pPr algn="ctr"/>
            <a:r>
              <a:rPr lang="ja-JP" altLang="en-US" sz="1100" dirty="0"/>
              <a:t>転入超過</a:t>
            </a:r>
            <a:endParaRPr lang="en-US" altLang="ja-JP" sz="1100" dirty="0"/>
          </a:p>
          <a:p>
            <a:pPr algn="ctr"/>
            <a:r>
              <a:rPr lang="en-US" altLang="ja-JP" sz="1100" dirty="0"/>
              <a:t>+862</a:t>
            </a:r>
            <a:r>
              <a:rPr lang="ja-JP" altLang="en-US" sz="1100" dirty="0"/>
              <a:t>人</a:t>
            </a:r>
            <a:endParaRPr kumimoji="1" lang="ja-JP" altLang="en-US" sz="1100" dirty="0"/>
          </a:p>
        </p:txBody>
      </p:sp>
      <p:sp>
        <p:nvSpPr>
          <p:cNvPr id="29" name="角丸四角形 28"/>
          <p:cNvSpPr/>
          <p:nvPr/>
        </p:nvSpPr>
        <p:spPr>
          <a:xfrm>
            <a:off x="4373939" y="3674436"/>
            <a:ext cx="4449769" cy="1053474"/>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0" name="テキスト ボックス 29"/>
          <p:cNvSpPr txBox="1"/>
          <p:nvPr/>
        </p:nvSpPr>
        <p:spPr>
          <a:xfrm>
            <a:off x="4195154" y="4922332"/>
            <a:ext cx="2467816" cy="276999"/>
          </a:xfrm>
          <a:prstGeom prst="rect">
            <a:avLst/>
          </a:prstGeom>
          <a:noFill/>
        </p:spPr>
        <p:txBody>
          <a:bodyPr wrap="square" rtlCol="0">
            <a:spAutoFit/>
          </a:bodyPr>
          <a:lstStyle/>
          <a:p>
            <a:r>
              <a:rPr lang="ja-JP" altLang="en-US" sz="1200" b="1" dirty="0"/>
              <a:t>③岸和田市</a:t>
            </a:r>
            <a:endParaRPr kumimoji="1" lang="ja-JP" altLang="en-US" sz="1200" b="1" dirty="0"/>
          </a:p>
        </p:txBody>
      </p:sp>
      <p:sp>
        <p:nvSpPr>
          <p:cNvPr id="31" name="テキスト ボックス 30"/>
          <p:cNvSpPr txBox="1"/>
          <p:nvPr/>
        </p:nvSpPr>
        <p:spPr>
          <a:xfrm>
            <a:off x="4476940" y="5370908"/>
            <a:ext cx="2376517" cy="261610"/>
          </a:xfrm>
          <a:prstGeom prst="rect">
            <a:avLst/>
          </a:prstGeom>
          <a:noFill/>
        </p:spPr>
        <p:txBody>
          <a:bodyPr wrap="square" rtlCol="0">
            <a:spAutoFit/>
          </a:bodyPr>
          <a:lstStyle/>
          <a:p>
            <a:r>
              <a:rPr lang="en-US" altLang="ja-JP" sz="1100" b="1" dirty="0"/>
              <a:t>2018</a:t>
            </a:r>
            <a:r>
              <a:rPr lang="ja-JP" altLang="en-US" sz="1100" b="1" dirty="0"/>
              <a:t>年　　　　　　　　　</a:t>
            </a:r>
            <a:r>
              <a:rPr lang="en-US" altLang="ja-JP" sz="1100" b="1" dirty="0"/>
              <a:t>2020</a:t>
            </a:r>
            <a:r>
              <a:rPr lang="ja-JP" altLang="en-US" sz="1100" b="1" dirty="0"/>
              <a:t>年</a:t>
            </a:r>
            <a:endParaRPr kumimoji="1" lang="ja-JP" altLang="en-US" sz="1100" b="1" dirty="0"/>
          </a:p>
        </p:txBody>
      </p:sp>
      <p:sp>
        <p:nvSpPr>
          <p:cNvPr id="32" name="テキスト ボックス 31"/>
          <p:cNvSpPr txBox="1"/>
          <p:nvPr/>
        </p:nvSpPr>
        <p:spPr>
          <a:xfrm>
            <a:off x="4347740" y="5620407"/>
            <a:ext cx="1079996" cy="430887"/>
          </a:xfrm>
          <a:prstGeom prst="rect">
            <a:avLst/>
          </a:prstGeom>
          <a:noFill/>
        </p:spPr>
        <p:txBody>
          <a:bodyPr wrap="square" rtlCol="0">
            <a:spAutoFit/>
          </a:bodyPr>
          <a:lstStyle/>
          <a:p>
            <a:pPr algn="ctr"/>
            <a:r>
              <a:rPr lang="ja-JP" altLang="en-US" sz="1100" dirty="0"/>
              <a:t>転出超過</a:t>
            </a:r>
            <a:endParaRPr lang="en-US" altLang="ja-JP" sz="1100" dirty="0"/>
          </a:p>
          <a:p>
            <a:pPr algn="ctr"/>
            <a:r>
              <a:rPr lang="ja-JP" altLang="en-US" sz="1100" dirty="0"/>
              <a:t>▲</a:t>
            </a:r>
            <a:r>
              <a:rPr lang="en-US" altLang="ja-JP" sz="1100" dirty="0"/>
              <a:t>827</a:t>
            </a:r>
            <a:r>
              <a:rPr lang="ja-JP" altLang="en-US" sz="1100" dirty="0"/>
              <a:t>人</a:t>
            </a:r>
            <a:endParaRPr kumimoji="1" lang="ja-JP" altLang="en-US" sz="1100" dirty="0"/>
          </a:p>
        </p:txBody>
      </p:sp>
      <p:sp>
        <p:nvSpPr>
          <p:cNvPr id="33" name="テキスト ボックス 32"/>
          <p:cNvSpPr txBox="1"/>
          <p:nvPr/>
        </p:nvSpPr>
        <p:spPr>
          <a:xfrm>
            <a:off x="5636932" y="5605030"/>
            <a:ext cx="1079996" cy="430887"/>
          </a:xfrm>
          <a:prstGeom prst="rect">
            <a:avLst/>
          </a:prstGeom>
          <a:noFill/>
        </p:spPr>
        <p:txBody>
          <a:bodyPr wrap="square" rtlCol="0">
            <a:spAutoFit/>
          </a:bodyPr>
          <a:lstStyle/>
          <a:p>
            <a:pPr algn="ctr"/>
            <a:r>
              <a:rPr lang="ja-JP" altLang="en-US" sz="1100" dirty="0"/>
              <a:t>転入超過</a:t>
            </a:r>
            <a:endParaRPr lang="en-US" altLang="ja-JP" sz="1100" dirty="0"/>
          </a:p>
          <a:p>
            <a:pPr algn="ctr"/>
            <a:r>
              <a:rPr lang="en-US" altLang="ja-JP" sz="1100" dirty="0"/>
              <a:t>+40</a:t>
            </a:r>
            <a:r>
              <a:rPr lang="ja-JP" altLang="en-US" sz="1100" dirty="0"/>
              <a:t>人</a:t>
            </a:r>
            <a:endParaRPr kumimoji="1" lang="ja-JP" altLang="en-US" sz="1100" dirty="0"/>
          </a:p>
        </p:txBody>
      </p:sp>
      <p:sp>
        <p:nvSpPr>
          <p:cNvPr id="36" name="角丸四角形 35"/>
          <p:cNvSpPr/>
          <p:nvPr/>
        </p:nvSpPr>
        <p:spPr>
          <a:xfrm>
            <a:off x="4385696" y="5184781"/>
            <a:ext cx="4438012" cy="1053474"/>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9" name="大かっこ 38"/>
          <p:cNvSpPr/>
          <p:nvPr/>
        </p:nvSpPr>
        <p:spPr>
          <a:xfrm>
            <a:off x="6587921" y="2329268"/>
            <a:ext cx="2077137" cy="714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大かっこ 39"/>
          <p:cNvSpPr/>
          <p:nvPr/>
        </p:nvSpPr>
        <p:spPr>
          <a:xfrm>
            <a:off x="6593678" y="3841517"/>
            <a:ext cx="2077137" cy="714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大かっこ 40"/>
          <p:cNvSpPr/>
          <p:nvPr/>
        </p:nvSpPr>
        <p:spPr>
          <a:xfrm>
            <a:off x="6598823" y="5351649"/>
            <a:ext cx="2077137" cy="714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6626706" y="2313504"/>
            <a:ext cx="2067539" cy="261610"/>
          </a:xfrm>
          <a:prstGeom prst="rect">
            <a:avLst/>
          </a:prstGeom>
          <a:noFill/>
        </p:spPr>
        <p:txBody>
          <a:bodyPr wrap="square" rtlCol="0">
            <a:spAutoFit/>
          </a:bodyPr>
          <a:lstStyle/>
          <a:p>
            <a:r>
              <a:rPr lang="en-US" altLang="ja-JP" sz="1100" dirty="0"/>
              <a:t>2020</a:t>
            </a:r>
            <a:r>
              <a:rPr lang="ja-JP" altLang="en-US" sz="1100" dirty="0"/>
              <a:t>年の転入者の主な移動元</a:t>
            </a:r>
            <a:endParaRPr kumimoji="1" lang="ja-JP" altLang="en-US" sz="1100" dirty="0"/>
          </a:p>
        </p:txBody>
      </p:sp>
      <p:sp>
        <p:nvSpPr>
          <p:cNvPr id="44" name="テキスト ボックス 43"/>
          <p:cNvSpPr txBox="1"/>
          <p:nvPr/>
        </p:nvSpPr>
        <p:spPr>
          <a:xfrm>
            <a:off x="6902487" y="2539637"/>
            <a:ext cx="1594322" cy="553998"/>
          </a:xfrm>
          <a:prstGeom prst="rect">
            <a:avLst/>
          </a:prstGeom>
          <a:noFill/>
        </p:spPr>
        <p:txBody>
          <a:bodyPr wrap="square" rtlCol="0">
            <a:spAutoFit/>
          </a:bodyPr>
          <a:lstStyle/>
          <a:p>
            <a:r>
              <a:rPr lang="ja-JP" altLang="en-US" sz="1000" dirty="0"/>
              <a:t>・</a:t>
            </a:r>
            <a:r>
              <a:rPr lang="zh-TW" altLang="en-US" sz="1000" dirty="0"/>
              <a:t>大阪市</a:t>
            </a:r>
            <a:r>
              <a:rPr lang="ja-JP" altLang="en-US" sz="1000" dirty="0"/>
              <a:t>　</a:t>
            </a:r>
            <a:r>
              <a:rPr lang="en-US" altLang="ja-JP" sz="1000" dirty="0"/>
              <a:t>+</a:t>
            </a:r>
            <a:r>
              <a:rPr lang="en-US" altLang="zh-TW" sz="1000" dirty="0"/>
              <a:t>335</a:t>
            </a:r>
            <a:r>
              <a:rPr lang="ja-JP" altLang="en-US" sz="1000" dirty="0"/>
              <a:t>人</a:t>
            </a:r>
            <a:endParaRPr lang="en-US" altLang="zh-TW" sz="1000" dirty="0"/>
          </a:p>
          <a:p>
            <a:r>
              <a:rPr lang="ja-JP" altLang="en-US" sz="1000" dirty="0"/>
              <a:t>・</a:t>
            </a:r>
            <a:r>
              <a:rPr lang="zh-TW" altLang="en-US" sz="1000" dirty="0"/>
              <a:t>豊中市</a:t>
            </a:r>
            <a:r>
              <a:rPr lang="ja-JP" altLang="en-US" sz="1000" dirty="0"/>
              <a:t>　</a:t>
            </a:r>
            <a:r>
              <a:rPr lang="en-US" altLang="ja-JP" sz="1000" dirty="0"/>
              <a:t>+</a:t>
            </a:r>
            <a:r>
              <a:rPr lang="en-US" altLang="zh-TW" sz="1000" dirty="0"/>
              <a:t>198</a:t>
            </a:r>
            <a:r>
              <a:rPr lang="ja-JP" altLang="en-US" sz="1000" dirty="0"/>
              <a:t>人</a:t>
            </a:r>
            <a:endParaRPr lang="en-US" altLang="zh-TW" sz="1000" dirty="0"/>
          </a:p>
          <a:p>
            <a:r>
              <a:rPr lang="ja-JP" altLang="en-US" sz="1000" dirty="0"/>
              <a:t>・</a:t>
            </a:r>
            <a:r>
              <a:rPr lang="zh-TW" altLang="en-US" sz="1000" dirty="0"/>
              <a:t>東大阪市</a:t>
            </a:r>
            <a:r>
              <a:rPr lang="ja-JP" altLang="en-US" sz="1000" dirty="0"/>
              <a:t>　</a:t>
            </a:r>
            <a:r>
              <a:rPr lang="en-US" altLang="ja-JP" sz="1000" dirty="0"/>
              <a:t>+</a:t>
            </a:r>
            <a:r>
              <a:rPr lang="en-US" altLang="zh-TW" sz="1000" dirty="0"/>
              <a:t>161</a:t>
            </a:r>
            <a:r>
              <a:rPr lang="ja-JP" altLang="en-US" sz="1000" dirty="0"/>
              <a:t>人</a:t>
            </a:r>
            <a:endParaRPr kumimoji="1" lang="ja-JP" altLang="en-US" sz="1000" dirty="0"/>
          </a:p>
        </p:txBody>
      </p:sp>
      <p:sp>
        <p:nvSpPr>
          <p:cNvPr id="45" name="テキスト ボックス 44"/>
          <p:cNvSpPr txBox="1"/>
          <p:nvPr/>
        </p:nvSpPr>
        <p:spPr>
          <a:xfrm>
            <a:off x="6658330" y="3805208"/>
            <a:ext cx="2006728" cy="261610"/>
          </a:xfrm>
          <a:prstGeom prst="rect">
            <a:avLst/>
          </a:prstGeom>
          <a:noFill/>
        </p:spPr>
        <p:txBody>
          <a:bodyPr wrap="square" rtlCol="0">
            <a:spAutoFit/>
          </a:bodyPr>
          <a:lstStyle/>
          <a:p>
            <a:r>
              <a:rPr lang="en-US" altLang="ja-JP" sz="1100" dirty="0"/>
              <a:t>2020</a:t>
            </a:r>
            <a:r>
              <a:rPr lang="ja-JP" altLang="en-US" sz="1100" dirty="0"/>
              <a:t>年の転入者の主な移動元</a:t>
            </a:r>
            <a:endParaRPr kumimoji="1" lang="ja-JP" altLang="en-US" sz="1100" dirty="0"/>
          </a:p>
        </p:txBody>
      </p:sp>
      <p:sp>
        <p:nvSpPr>
          <p:cNvPr id="46" name="テキスト ボックス 45"/>
          <p:cNvSpPr txBox="1"/>
          <p:nvPr/>
        </p:nvSpPr>
        <p:spPr>
          <a:xfrm>
            <a:off x="6887973" y="4018635"/>
            <a:ext cx="1594322" cy="553998"/>
          </a:xfrm>
          <a:prstGeom prst="rect">
            <a:avLst/>
          </a:prstGeom>
          <a:noFill/>
        </p:spPr>
        <p:txBody>
          <a:bodyPr wrap="square" rtlCol="0">
            <a:spAutoFit/>
          </a:bodyPr>
          <a:lstStyle/>
          <a:p>
            <a:r>
              <a:rPr lang="ja-JP" altLang="en-US" sz="1000" dirty="0"/>
              <a:t>・</a:t>
            </a:r>
            <a:r>
              <a:rPr lang="zh-TW" altLang="en-US" sz="1000" dirty="0"/>
              <a:t>大阪市</a:t>
            </a:r>
            <a:r>
              <a:rPr lang="ja-JP" altLang="en-US" sz="1000" dirty="0"/>
              <a:t>　</a:t>
            </a:r>
            <a:r>
              <a:rPr lang="en-US" altLang="ja-JP" sz="1000" dirty="0"/>
              <a:t>+</a:t>
            </a:r>
            <a:r>
              <a:rPr lang="en-US" altLang="zh-TW" sz="1000" dirty="0"/>
              <a:t>780</a:t>
            </a:r>
            <a:r>
              <a:rPr lang="ja-JP" altLang="en-US" sz="1000" dirty="0"/>
              <a:t>人</a:t>
            </a:r>
            <a:endParaRPr lang="en-US" altLang="zh-TW" sz="1000" dirty="0"/>
          </a:p>
          <a:p>
            <a:r>
              <a:rPr lang="ja-JP" altLang="en-US" sz="1000" dirty="0"/>
              <a:t>・</a:t>
            </a:r>
            <a:r>
              <a:rPr lang="zh-TW" altLang="en-US" sz="1000" dirty="0"/>
              <a:t>堺市</a:t>
            </a:r>
            <a:r>
              <a:rPr lang="ja-JP" altLang="en-US" sz="1000" dirty="0"/>
              <a:t>　</a:t>
            </a:r>
            <a:r>
              <a:rPr lang="en-US" altLang="ja-JP" sz="1000" dirty="0"/>
              <a:t>+</a:t>
            </a:r>
            <a:r>
              <a:rPr lang="en-US" altLang="zh-TW" sz="1000" dirty="0"/>
              <a:t>295</a:t>
            </a:r>
            <a:r>
              <a:rPr lang="ja-JP" altLang="en-US" sz="1000" dirty="0"/>
              <a:t>人</a:t>
            </a:r>
            <a:endParaRPr lang="en-US" altLang="zh-TW" sz="1000" dirty="0"/>
          </a:p>
          <a:p>
            <a:r>
              <a:rPr lang="ja-JP" altLang="en-US" sz="1000" dirty="0"/>
              <a:t>・</a:t>
            </a:r>
            <a:r>
              <a:rPr lang="zh-TW" altLang="en-US" sz="1000" dirty="0"/>
              <a:t>高槻市</a:t>
            </a:r>
            <a:r>
              <a:rPr lang="ja-JP" altLang="en-US" sz="1000" dirty="0"/>
              <a:t>　</a:t>
            </a:r>
            <a:r>
              <a:rPr lang="en-US" altLang="ja-JP" sz="1000" dirty="0"/>
              <a:t>+</a:t>
            </a:r>
            <a:r>
              <a:rPr lang="en-US" altLang="zh-TW" sz="1000" dirty="0"/>
              <a:t>189</a:t>
            </a:r>
            <a:r>
              <a:rPr lang="ja-JP" altLang="en-US" sz="1000" dirty="0"/>
              <a:t>人</a:t>
            </a:r>
            <a:endParaRPr lang="en-US" altLang="zh-TW" sz="1000" dirty="0"/>
          </a:p>
        </p:txBody>
      </p:sp>
      <p:sp>
        <p:nvSpPr>
          <p:cNvPr id="47" name="テキスト ボックス 46"/>
          <p:cNvSpPr txBox="1"/>
          <p:nvPr/>
        </p:nvSpPr>
        <p:spPr>
          <a:xfrm>
            <a:off x="6688256" y="5330429"/>
            <a:ext cx="2135452" cy="261610"/>
          </a:xfrm>
          <a:prstGeom prst="rect">
            <a:avLst/>
          </a:prstGeom>
          <a:noFill/>
        </p:spPr>
        <p:txBody>
          <a:bodyPr wrap="square" rtlCol="0">
            <a:spAutoFit/>
          </a:bodyPr>
          <a:lstStyle/>
          <a:p>
            <a:r>
              <a:rPr lang="en-US" altLang="ja-JP" sz="1100" dirty="0"/>
              <a:t>2020</a:t>
            </a:r>
            <a:r>
              <a:rPr lang="ja-JP" altLang="en-US" sz="1100" dirty="0"/>
              <a:t>年の転入者の主な移動元</a:t>
            </a:r>
            <a:endParaRPr kumimoji="1" lang="ja-JP" altLang="en-US" sz="1100" dirty="0"/>
          </a:p>
        </p:txBody>
      </p:sp>
      <p:sp>
        <p:nvSpPr>
          <p:cNvPr id="48" name="テキスト ボックス 47"/>
          <p:cNvSpPr txBox="1"/>
          <p:nvPr/>
        </p:nvSpPr>
        <p:spPr>
          <a:xfrm>
            <a:off x="6892654" y="5541997"/>
            <a:ext cx="1594322" cy="553998"/>
          </a:xfrm>
          <a:prstGeom prst="rect">
            <a:avLst/>
          </a:prstGeom>
          <a:noFill/>
        </p:spPr>
        <p:txBody>
          <a:bodyPr wrap="square" rtlCol="0">
            <a:spAutoFit/>
          </a:bodyPr>
          <a:lstStyle/>
          <a:p>
            <a:r>
              <a:rPr lang="ja-JP" altLang="en-US" sz="1000" dirty="0"/>
              <a:t>・</a:t>
            </a:r>
            <a:r>
              <a:rPr lang="zh-TW" altLang="en-US" sz="1000" dirty="0"/>
              <a:t>泉佐野市</a:t>
            </a:r>
            <a:r>
              <a:rPr lang="ja-JP" altLang="en-US" sz="1000" dirty="0"/>
              <a:t>　</a:t>
            </a:r>
            <a:r>
              <a:rPr lang="en-US" altLang="ja-JP" sz="1000" dirty="0"/>
              <a:t>+</a:t>
            </a:r>
            <a:r>
              <a:rPr lang="en-US" altLang="zh-TW" sz="1000" dirty="0"/>
              <a:t>253</a:t>
            </a:r>
            <a:r>
              <a:rPr lang="ja-JP" altLang="en-US" sz="1000" dirty="0"/>
              <a:t>人</a:t>
            </a:r>
            <a:endParaRPr lang="en-US" altLang="zh-TW" sz="1000" dirty="0"/>
          </a:p>
          <a:p>
            <a:r>
              <a:rPr lang="ja-JP" altLang="en-US" sz="1000" dirty="0"/>
              <a:t>・</a:t>
            </a:r>
            <a:r>
              <a:rPr lang="zh-TW" altLang="en-US" sz="1000" dirty="0"/>
              <a:t>忠岡町</a:t>
            </a:r>
            <a:r>
              <a:rPr lang="ja-JP" altLang="en-US" sz="1000" dirty="0"/>
              <a:t>　</a:t>
            </a:r>
            <a:r>
              <a:rPr lang="en-US" altLang="ja-JP" sz="1000" dirty="0"/>
              <a:t>+</a:t>
            </a:r>
            <a:r>
              <a:rPr lang="en-US" altLang="zh-TW" sz="1000" dirty="0"/>
              <a:t>183</a:t>
            </a:r>
            <a:r>
              <a:rPr lang="ja-JP" altLang="en-US" sz="1000" dirty="0"/>
              <a:t>人</a:t>
            </a:r>
            <a:endParaRPr lang="en-US" altLang="zh-TW" sz="1000" dirty="0"/>
          </a:p>
          <a:p>
            <a:r>
              <a:rPr lang="ja-JP" altLang="en-US" sz="1000" dirty="0"/>
              <a:t>・</a:t>
            </a:r>
            <a:r>
              <a:rPr lang="zh-TW" altLang="en-US" sz="1000" dirty="0"/>
              <a:t>阪南市</a:t>
            </a:r>
            <a:r>
              <a:rPr lang="ja-JP" altLang="en-US" sz="1000" dirty="0"/>
              <a:t>　</a:t>
            </a:r>
            <a:r>
              <a:rPr lang="en-US" altLang="ja-JP" sz="1000" dirty="0"/>
              <a:t>+</a:t>
            </a:r>
            <a:r>
              <a:rPr lang="en-US" altLang="zh-TW" sz="1000" dirty="0"/>
              <a:t>90</a:t>
            </a:r>
            <a:r>
              <a:rPr lang="ja-JP" altLang="en-US" sz="1000" dirty="0"/>
              <a:t>人</a:t>
            </a:r>
            <a:endParaRPr kumimoji="1" lang="ja-JP" altLang="en-US" sz="1000" dirty="0"/>
          </a:p>
        </p:txBody>
      </p:sp>
      <p:sp>
        <p:nvSpPr>
          <p:cNvPr id="49" name="テキスト ボックス 48"/>
          <p:cNvSpPr txBox="1"/>
          <p:nvPr/>
        </p:nvSpPr>
        <p:spPr>
          <a:xfrm>
            <a:off x="2222712" y="2880692"/>
            <a:ext cx="224819" cy="307777"/>
          </a:xfrm>
          <a:prstGeom prst="rect">
            <a:avLst/>
          </a:prstGeom>
          <a:noFill/>
        </p:spPr>
        <p:txBody>
          <a:bodyPr wrap="square" rtlCol="0">
            <a:spAutoFit/>
          </a:bodyPr>
          <a:lstStyle/>
          <a:p>
            <a:r>
              <a:rPr kumimoji="1" lang="ja-JP" altLang="en-US" sz="1400" dirty="0"/>
              <a:t>①</a:t>
            </a:r>
          </a:p>
        </p:txBody>
      </p:sp>
      <p:sp>
        <p:nvSpPr>
          <p:cNvPr id="50" name="テキスト ボックス 49"/>
          <p:cNvSpPr txBox="1"/>
          <p:nvPr/>
        </p:nvSpPr>
        <p:spPr>
          <a:xfrm>
            <a:off x="2010805" y="2916773"/>
            <a:ext cx="224819" cy="307777"/>
          </a:xfrm>
          <a:prstGeom prst="rect">
            <a:avLst/>
          </a:prstGeom>
          <a:noFill/>
        </p:spPr>
        <p:txBody>
          <a:bodyPr wrap="square" rtlCol="0">
            <a:spAutoFit/>
          </a:bodyPr>
          <a:lstStyle/>
          <a:p>
            <a:r>
              <a:rPr kumimoji="1" lang="ja-JP" altLang="en-US" sz="1400" dirty="0"/>
              <a:t>②</a:t>
            </a:r>
          </a:p>
        </p:txBody>
      </p:sp>
      <p:sp>
        <p:nvSpPr>
          <p:cNvPr id="51" name="テキスト ボックス 50"/>
          <p:cNvSpPr txBox="1"/>
          <p:nvPr/>
        </p:nvSpPr>
        <p:spPr>
          <a:xfrm>
            <a:off x="1785986" y="4491082"/>
            <a:ext cx="224819" cy="307777"/>
          </a:xfrm>
          <a:prstGeom prst="rect">
            <a:avLst/>
          </a:prstGeom>
          <a:noFill/>
        </p:spPr>
        <p:txBody>
          <a:bodyPr wrap="square" rtlCol="0">
            <a:spAutoFit/>
          </a:bodyPr>
          <a:lstStyle/>
          <a:p>
            <a:r>
              <a:rPr kumimoji="1" lang="ja-JP" altLang="en-US" sz="1400" dirty="0"/>
              <a:t>③</a:t>
            </a:r>
          </a:p>
        </p:txBody>
      </p:sp>
      <p:cxnSp>
        <p:nvCxnSpPr>
          <p:cNvPr id="52" name="直線矢印コネクタ 51"/>
          <p:cNvCxnSpPr/>
          <p:nvPr/>
        </p:nvCxnSpPr>
        <p:spPr>
          <a:xfrm flipV="1">
            <a:off x="1767026" y="4757558"/>
            <a:ext cx="207351" cy="329547"/>
          </a:xfrm>
          <a:prstGeom prst="straightConnector1">
            <a:avLst/>
          </a:prstGeom>
          <a:ln w="15875">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1331640" y="4695002"/>
            <a:ext cx="538186" cy="435207"/>
          </a:xfrm>
          <a:prstGeom prst="straightConnector1">
            <a:avLst/>
          </a:prstGeom>
          <a:ln w="15875">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1861385" y="4447928"/>
            <a:ext cx="74020" cy="85402"/>
          </a:xfrm>
          <a:prstGeom prst="straightConnector1">
            <a:avLst/>
          </a:prstGeom>
          <a:ln w="15875">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flipV="1">
            <a:off x="2244779" y="3188469"/>
            <a:ext cx="62144" cy="352737"/>
          </a:xfrm>
          <a:prstGeom prst="straightConnector1">
            <a:avLst/>
          </a:prstGeom>
          <a:ln w="15875">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2335121" y="3145828"/>
            <a:ext cx="103101" cy="395378"/>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2257003" y="3145827"/>
            <a:ext cx="119791" cy="3194"/>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2509521" y="3128437"/>
            <a:ext cx="293999" cy="412769"/>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flipV="1">
            <a:off x="2161131" y="3205464"/>
            <a:ext cx="21581" cy="917821"/>
          </a:xfrm>
          <a:prstGeom prst="straightConnector1">
            <a:avLst/>
          </a:prstGeom>
          <a:ln w="15875">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2234183" y="2573244"/>
            <a:ext cx="503688" cy="379832"/>
          </a:xfrm>
          <a:prstGeom prst="straightConnector1">
            <a:avLst/>
          </a:prstGeom>
          <a:ln w="15875">
            <a:prstDash val="sysDot"/>
            <a:tailEnd type="arrow" w="sm" len="sm"/>
          </a:ln>
        </p:spPr>
        <p:style>
          <a:lnRef idx="1">
            <a:schemeClr val="accent1"/>
          </a:lnRef>
          <a:fillRef idx="0">
            <a:schemeClr val="accent1"/>
          </a:fillRef>
          <a:effectRef idx="0">
            <a:schemeClr val="accent1"/>
          </a:effectRef>
          <a:fontRef idx="minor">
            <a:schemeClr val="tx1"/>
          </a:fontRef>
        </p:style>
      </p:cxnSp>
      <p:sp>
        <p:nvSpPr>
          <p:cNvPr id="79" name="右矢印 78"/>
          <p:cNvSpPr/>
          <p:nvPr/>
        </p:nvSpPr>
        <p:spPr>
          <a:xfrm>
            <a:off x="5312131" y="5431172"/>
            <a:ext cx="381232" cy="104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0" name="右矢印 79"/>
          <p:cNvSpPr/>
          <p:nvPr/>
        </p:nvSpPr>
        <p:spPr>
          <a:xfrm>
            <a:off x="5289742" y="3928993"/>
            <a:ext cx="381232" cy="104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 name="正方形/長方形 2">
            <a:extLst>
              <a:ext uri="{FF2B5EF4-FFF2-40B4-BE49-F238E27FC236}">
                <a16:creationId xmlns:a16="http://schemas.microsoft.com/office/drawing/2014/main" id="{778C5D1B-067E-7996-FE5A-0CDEDADA1099}"/>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人口減少・人口移動⑪）</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53" name="正方形/長方形 52">
            <a:extLst>
              <a:ext uri="{FF2B5EF4-FFF2-40B4-BE49-F238E27FC236}">
                <a16:creationId xmlns:a16="http://schemas.microsoft.com/office/drawing/2014/main" id="{2E113720-C53E-7F53-99D8-61835FD55DC3}"/>
              </a:ext>
            </a:extLst>
          </p:cNvPr>
          <p:cNvSpPr/>
          <p:nvPr/>
        </p:nvSpPr>
        <p:spPr>
          <a:xfrm>
            <a:off x="6981361" y="8377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634396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0291" y="1052118"/>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大阪府内の市町村間の人口移動で、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年は転入超過、</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年では転出超過となった主な市町村は、門真市、四條畷市、泉佐野市となっている。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p:cNvSpPr txBox="1">
            <a:spLocks/>
          </p:cNvSpPr>
          <p:nvPr/>
        </p:nvSpPr>
        <p:spPr>
          <a:xfrm>
            <a:off x="320292" y="503542"/>
            <a:ext cx="8503416" cy="441302"/>
          </a:xfrm>
          <a:prstGeom prst="rect">
            <a:avLst/>
          </a:prstGeom>
          <a:ln>
            <a:noFill/>
          </a:ln>
        </p:spPr>
        <p:txBody>
          <a:bodyPr vert="horz" wrap="square" lIns="91418" tIns="45710" rIns="91418" bIns="45710" rtlCol="0" anchor="ctr">
            <a:noAutofit/>
          </a:bodyPr>
          <a:lstStyle/>
          <a:p>
            <a:pPr algn="just">
              <a:spcAft>
                <a:spcPts val="0"/>
              </a:spcAft>
              <a:tabLst>
                <a:tab pos="2700020" algn="ctr"/>
                <a:tab pos="5400040" algn="r"/>
              </a:tabLst>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大阪府内の市町村間の人口移動で、 </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年は</a:t>
            </a:r>
            <a:r>
              <a:rPr lang="ja-JP" altLang="en-US"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転入超過</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年では</a:t>
            </a:r>
            <a:r>
              <a:rPr lang="ja-JP" altLang="en-US" sz="1400" b="1"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転出超過となった主な市町村</a:t>
            </a:r>
            <a:endParaRPr 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p:cNvSpPr txBox="1"/>
          <p:nvPr/>
        </p:nvSpPr>
        <p:spPr>
          <a:xfrm>
            <a:off x="320291" y="6415967"/>
            <a:ext cx="4968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出典：総務省「住民基本台帳人口移動報告」をもとに副首都推進局で作成</a:t>
            </a:r>
            <a:endParaRPr lang="ja-JP" altLang="en-US" sz="8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683568" y="2088534"/>
            <a:ext cx="2664296" cy="3428698"/>
            <a:chOff x="225930" y="1870076"/>
            <a:chExt cx="2856404" cy="3719164"/>
          </a:xfrm>
        </p:grpSpPr>
        <p:pic>
          <p:nvPicPr>
            <p:cNvPr id="13" name="図 1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251519" y="1916832"/>
              <a:ext cx="2830815" cy="3672408"/>
            </a:xfrm>
            <a:prstGeom prst="rect">
              <a:avLst/>
            </a:prstGeom>
          </p:spPr>
        </p:pic>
        <p:sp>
          <p:nvSpPr>
            <p:cNvPr id="14" name="正方形/長方形 13"/>
            <p:cNvSpPr/>
            <p:nvPr/>
          </p:nvSpPr>
          <p:spPr>
            <a:xfrm>
              <a:off x="225930" y="1870076"/>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4190514" y="1915122"/>
            <a:ext cx="2467816" cy="275197"/>
          </a:xfrm>
          <a:prstGeom prst="rect">
            <a:avLst/>
          </a:prstGeom>
          <a:noFill/>
        </p:spPr>
        <p:txBody>
          <a:bodyPr wrap="square" rtlCol="0">
            <a:spAutoFit/>
          </a:bodyPr>
          <a:lstStyle/>
          <a:p>
            <a:r>
              <a:rPr lang="ja-JP" altLang="en-US" sz="1200" b="1" dirty="0"/>
              <a:t>①門真市</a:t>
            </a:r>
            <a:endParaRPr kumimoji="1" lang="ja-JP" altLang="en-US" sz="1200" b="1" dirty="0"/>
          </a:p>
        </p:txBody>
      </p:sp>
      <p:sp>
        <p:nvSpPr>
          <p:cNvPr id="17" name="テキスト ボックス 16"/>
          <p:cNvSpPr txBox="1"/>
          <p:nvPr/>
        </p:nvSpPr>
        <p:spPr>
          <a:xfrm>
            <a:off x="4433522" y="2380743"/>
            <a:ext cx="2376517" cy="261610"/>
          </a:xfrm>
          <a:prstGeom prst="rect">
            <a:avLst/>
          </a:prstGeom>
          <a:noFill/>
        </p:spPr>
        <p:txBody>
          <a:bodyPr wrap="square" rtlCol="0">
            <a:spAutoFit/>
          </a:bodyPr>
          <a:lstStyle/>
          <a:p>
            <a:r>
              <a:rPr lang="en-US" altLang="ja-JP" sz="1100" b="1" dirty="0"/>
              <a:t>2018</a:t>
            </a:r>
            <a:r>
              <a:rPr lang="ja-JP" altLang="en-US" sz="1100" b="1" dirty="0"/>
              <a:t>年　　　　　　　　　</a:t>
            </a:r>
            <a:r>
              <a:rPr lang="en-US" altLang="ja-JP" sz="1100" b="1" dirty="0"/>
              <a:t>2020</a:t>
            </a:r>
            <a:r>
              <a:rPr lang="ja-JP" altLang="en-US" sz="1100" b="1" dirty="0"/>
              <a:t>年</a:t>
            </a:r>
            <a:endParaRPr kumimoji="1" lang="ja-JP" altLang="en-US" sz="1100" b="1" dirty="0"/>
          </a:p>
        </p:txBody>
      </p:sp>
      <p:sp>
        <p:nvSpPr>
          <p:cNvPr id="18" name="テキスト ボックス 17"/>
          <p:cNvSpPr txBox="1"/>
          <p:nvPr/>
        </p:nvSpPr>
        <p:spPr>
          <a:xfrm>
            <a:off x="4304322" y="2630242"/>
            <a:ext cx="1079996" cy="430887"/>
          </a:xfrm>
          <a:prstGeom prst="rect">
            <a:avLst/>
          </a:prstGeom>
          <a:noFill/>
        </p:spPr>
        <p:txBody>
          <a:bodyPr wrap="square" rtlCol="0">
            <a:spAutoFit/>
          </a:bodyPr>
          <a:lstStyle/>
          <a:p>
            <a:pPr algn="ctr"/>
            <a:r>
              <a:rPr lang="ja-JP" altLang="en-US" sz="1100" dirty="0"/>
              <a:t>転入超過</a:t>
            </a:r>
            <a:endParaRPr lang="en-US" altLang="ja-JP" sz="1100" dirty="0"/>
          </a:p>
          <a:p>
            <a:pPr algn="ctr"/>
            <a:r>
              <a:rPr lang="en-US" altLang="ja-JP" sz="1100" dirty="0"/>
              <a:t>+108</a:t>
            </a:r>
            <a:r>
              <a:rPr lang="ja-JP" altLang="en-US" sz="1100" dirty="0"/>
              <a:t>人</a:t>
            </a:r>
            <a:endParaRPr kumimoji="1" lang="ja-JP" altLang="en-US" sz="1100" dirty="0"/>
          </a:p>
        </p:txBody>
      </p:sp>
      <p:sp>
        <p:nvSpPr>
          <p:cNvPr id="19" name="テキスト ボックス 18"/>
          <p:cNvSpPr txBox="1"/>
          <p:nvPr/>
        </p:nvSpPr>
        <p:spPr>
          <a:xfrm>
            <a:off x="5593515" y="2614864"/>
            <a:ext cx="1079996" cy="430887"/>
          </a:xfrm>
          <a:prstGeom prst="rect">
            <a:avLst/>
          </a:prstGeom>
          <a:noFill/>
        </p:spPr>
        <p:txBody>
          <a:bodyPr wrap="square" rtlCol="0">
            <a:spAutoFit/>
          </a:bodyPr>
          <a:lstStyle/>
          <a:p>
            <a:pPr algn="ctr"/>
            <a:r>
              <a:rPr lang="ja-JP" altLang="en-US" sz="1100" dirty="0"/>
              <a:t>転出超過</a:t>
            </a:r>
            <a:endParaRPr lang="en-US" altLang="ja-JP" sz="1100" dirty="0"/>
          </a:p>
          <a:p>
            <a:pPr algn="ctr"/>
            <a:r>
              <a:rPr lang="ja-JP" altLang="en-US" sz="1100" dirty="0"/>
              <a:t>▲</a:t>
            </a:r>
            <a:r>
              <a:rPr lang="en-US" altLang="ja-JP" sz="1100" dirty="0"/>
              <a:t>811</a:t>
            </a:r>
            <a:r>
              <a:rPr lang="ja-JP" altLang="en-US" sz="1100" dirty="0"/>
              <a:t>人</a:t>
            </a:r>
            <a:endParaRPr kumimoji="1" lang="ja-JP" altLang="en-US" sz="1100" dirty="0"/>
          </a:p>
        </p:txBody>
      </p:sp>
      <p:sp>
        <p:nvSpPr>
          <p:cNvPr id="22" name="角丸四角形 21"/>
          <p:cNvSpPr/>
          <p:nvPr/>
        </p:nvSpPr>
        <p:spPr>
          <a:xfrm>
            <a:off x="4381055" y="2177571"/>
            <a:ext cx="4442653" cy="1053474"/>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テキスト ボックス 22"/>
          <p:cNvSpPr txBox="1"/>
          <p:nvPr/>
        </p:nvSpPr>
        <p:spPr>
          <a:xfrm>
            <a:off x="4183399" y="3411986"/>
            <a:ext cx="2467816" cy="276999"/>
          </a:xfrm>
          <a:prstGeom prst="rect">
            <a:avLst/>
          </a:prstGeom>
          <a:noFill/>
        </p:spPr>
        <p:txBody>
          <a:bodyPr wrap="square" rtlCol="0">
            <a:spAutoFit/>
          </a:bodyPr>
          <a:lstStyle/>
          <a:p>
            <a:r>
              <a:rPr lang="ja-JP" altLang="en-US" sz="1200" b="1" dirty="0"/>
              <a:t>②四條畷市</a:t>
            </a:r>
            <a:endParaRPr kumimoji="1" lang="ja-JP" altLang="en-US" sz="1200" b="1" dirty="0"/>
          </a:p>
        </p:txBody>
      </p:sp>
      <p:sp>
        <p:nvSpPr>
          <p:cNvPr id="24" name="テキスト ボックス 23"/>
          <p:cNvSpPr txBox="1"/>
          <p:nvPr/>
        </p:nvSpPr>
        <p:spPr>
          <a:xfrm>
            <a:off x="4452906" y="3869006"/>
            <a:ext cx="2376517" cy="261610"/>
          </a:xfrm>
          <a:prstGeom prst="rect">
            <a:avLst/>
          </a:prstGeom>
          <a:noFill/>
        </p:spPr>
        <p:txBody>
          <a:bodyPr wrap="square" rtlCol="0">
            <a:spAutoFit/>
          </a:bodyPr>
          <a:lstStyle/>
          <a:p>
            <a:r>
              <a:rPr lang="en-US" altLang="ja-JP" sz="1100" b="1" dirty="0"/>
              <a:t>2018</a:t>
            </a:r>
            <a:r>
              <a:rPr lang="ja-JP" altLang="en-US" sz="1100" b="1" dirty="0"/>
              <a:t>年　　　　　　　　　</a:t>
            </a:r>
            <a:r>
              <a:rPr lang="en-US" altLang="ja-JP" sz="1100" b="1" dirty="0"/>
              <a:t>2020</a:t>
            </a:r>
            <a:r>
              <a:rPr lang="ja-JP" altLang="en-US" sz="1100" b="1" dirty="0"/>
              <a:t>年</a:t>
            </a:r>
            <a:endParaRPr kumimoji="1" lang="ja-JP" altLang="en-US" sz="1100" b="1" dirty="0"/>
          </a:p>
        </p:txBody>
      </p:sp>
      <p:sp>
        <p:nvSpPr>
          <p:cNvPr id="25" name="テキスト ボックス 24"/>
          <p:cNvSpPr txBox="1"/>
          <p:nvPr/>
        </p:nvSpPr>
        <p:spPr>
          <a:xfrm>
            <a:off x="4323706" y="4118504"/>
            <a:ext cx="1079996" cy="430887"/>
          </a:xfrm>
          <a:prstGeom prst="rect">
            <a:avLst/>
          </a:prstGeom>
          <a:noFill/>
        </p:spPr>
        <p:txBody>
          <a:bodyPr wrap="square" rtlCol="0">
            <a:spAutoFit/>
          </a:bodyPr>
          <a:lstStyle/>
          <a:p>
            <a:pPr algn="ctr"/>
            <a:r>
              <a:rPr lang="ja-JP" altLang="en-US" sz="1100" dirty="0"/>
              <a:t>転入超過</a:t>
            </a:r>
            <a:endParaRPr lang="en-US" altLang="ja-JP" sz="1100" dirty="0"/>
          </a:p>
          <a:p>
            <a:pPr algn="ctr"/>
            <a:r>
              <a:rPr lang="en-US" altLang="ja-JP" sz="1100" dirty="0"/>
              <a:t>+112</a:t>
            </a:r>
            <a:r>
              <a:rPr lang="ja-JP" altLang="en-US" sz="1100" dirty="0"/>
              <a:t>人</a:t>
            </a:r>
            <a:endParaRPr kumimoji="1" lang="ja-JP" altLang="en-US" sz="1100" dirty="0"/>
          </a:p>
        </p:txBody>
      </p:sp>
      <p:sp>
        <p:nvSpPr>
          <p:cNvPr id="26" name="テキスト ボックス 25"/>
          <p:cNvSpPr txBox="1"/>
          <p:nvPr/>
        </p:nvSpPr>
        <p:spPr>
          <a:xfrm>
            <a:off x="5612899" y="4103127"/>
            <a:ext cx="1079996" cy="430887"/>
          </a:xfrm>
          <a:prstGeom prst="rect">
            <a:avLst/>
          </a:prstGeom>
          <a:noFill/>
        </p:spPr>
        <p:txBody>
          <a:bodyPr wrap="square" rtlCol="0">
            <a:spAutoFit/>
          </a:bodyPr>
          <a:lstStyle/>
          <a:p>
            <a:pPr algn="ctr"/>
            <a:r>
              <a:rPr lang="ja-JP" altLang="en-US" sz="1100" dirty="0"/>
              <a:t>転出超過</a:t>
            </a:r>
            <a:endParaRPr lang="en-US" altLang="ja-JP" sz="1100" dirty="0"/>
          </a:p>
          <a:p>
            <a:pPr algn="ctr"/>
            <a:r>
              <a:rPr lang="ja-JP" altLang="en-US" sz="1100" dirty="0"/>
              <a:t>▲</a:t>
            </a:r>
            <a:r>
              <a:rPr lang="en-US" altLang="ja-JP" sz="1100" dirty="0"/>
              <a:t>407</a:t>
            </a:r>
            <a:r>
              <a:rPr lang="ja-JP" altLang="en-US" sz="1100" dirty="0"/>
              <a:t>人</a:t>
            </a:r>
            <a:endParaRPr kumimoji="1" lang="ja-JP" altLang="en-US" sz="1100" dirty="0"/>
          </a:p>
        </p:txBody>
      </p:sp>
      <p:sp>
        <p:nvSpPr>
          <p:cNvPr id="29" name="角丸四角形 28"/>
          <p:cNvSpPr/>
          <p:nvPr/>
        </p:nvSpPr>
        <p:spPr>
          <a:xfrm>
            <a:off x="4373939" y="3674436"/>
            <a:ext cx="4449769" cy="1053474"/>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0" name="テキスト ボックス 29"/>
          <p:cNvSpPr txBox="1"/>
          <p:nvPr/>
        </p:nvSpPr>
        <p:spPr>
          <a:xfrm>
            <a:off x="4195154" y="4922332"/>
            <a:ext cx="2467816" cy="276999"/>
          </a:xfrm>
          <a:prstGeom prst="rect">
            <a:avLst/>
          </a:prstGeom>
          <a:noFill/>
        </p:spPr>
        <p:txBody>
          <a:bodyPr wrap="square" rtlCol="0">
            <a:spAutoFit/>
          </a:bodyPr>
          <a:lstStyle/>
          <a:p>
            <a:r>
              <a:rPr lang="ja-JP" altLang="en-US" sz="1200" b="1" dirty="0"/>
              <a:t>③泉佐野市</a:t>
            </a:r>
            <a:endParaRPr kumimoji="1" lang="ja-JP" altLang="en-US" sz="1200" b="1" dirty="0"/>
          </a:p>
        </p:txBody>
      </p:sp>
      <p:sp>
        <p:nvSpPr>
          <p:cNvPr id="31" name="テキスト ボックス 30"/>
          <p:cNvSpPr txBox="1"/>
          <p:nvPr/>
        </p:nvSpPr>
        <p:spPr>
          <a:xfrm>
            <a:off x="4452907" y="5379747"/>
            <a:ext cx="2376517" cy="261610"/>
          </a:xfrm>
          <a:prstGeom prst="rect">
            <a:avLst/>
          </a:prstGeom>
          <a:noFill/>
        </p:spPr>
        <p:txBody>
          <a:bodyPr wrap="square" rtlCol="0">
            <a:spAutoFit/>
          </a:bodyPr>
          <a:lstStyle/>
          <a:p>
            <a:r>
              <a:rPr lang="en-US" altLang="ja-JP" sz="1100" b="1" dirty="0"/>
              <a:t>2018</a:t>
            </a:r>
            <a:r>
              <a:rPr lang="ja-JP" altLang="en-US" sz="1100" b="1" dirty="0"/>
              <a:t>年　　　　　　　　　</a:t>
            </a:r>
            <a:r>
              <a:rPr lang="en-US" altLang="ja-JP" sz="1100" b="1" dirty="0"/>
              <a:t>2020</a:t>
            </a:r>
            <a:r>
              <a:rPr lang="ja-JP" altLang="en-US" sz="1100" b="1" dirty="0"/>
              <a:t>年</a:t>
            </a:r>
            <a:endParaRPr kumimoji="1" lang="ja-JP" altLang="en-US" sz="1100" b="1" dirty="0"/>
          </a:p>
        </p:txBody>
      </p:sp>
      <p:sp>
        <p:nvSpPr>
          <p:cNvPr id="32" name="テキスト ボックス 31"/>
          <p:cNvSpPr txBox="1"/>
          <p:nvPr/>
        </p:nvSpPr>
        <p:spPr>
          <a:xfrm>
            <a:off x="4323707" y="5629246"/>
            <a:ext cx="1079996" cy="430887"/>
          </a:xfrm>
          <a:prstGeom prst="rect">
            <a:avLst/>
          </a:prstGeom>
          <a:noFill/>
        </p:spPr>
        <p:txBody>
          <a:bodyPr wrap="square" rtlCol="0">
            <a:spAutoFit/>
          </a:bodyPr>
          <a:lstStyle/>
          <a:p>
            <a:pPr algn="ctr"/>
            <a:r>
              <a:rPr lang="ja-JP" altLang="en-US" sz="1100" dirty="0"/>
              <a:t>転入超過</a:t>
            </a:r>
            <a:endParaRPr lang="en-US" altLang="ja-JP" sz="1100" dirty="0"/>
          </a:p>
          <a:p>
            <a:pPr algn="ctr"/>
            <a:r>
              <a:rPr lang="en-US" altLang="ja-JP" sz="1100" dirty="0"/>
              <a:t>+287</a:t>
            </a:r>
            <a:r>
              <a:rPr lang="ja-JP" altLang="en-US" sz="1100" dirty="0"/>
              <a:t>人</a:t>
            </a:r>
            <a:endParaRPr kumimoji="1" lang="ja-JP" altLang="en-US" sz="1100" dirty="0"/>
          </a:p>
        </p:txBody>
      </p:sp>
      <p:sp>
        <p:nvSpPr>
          <p:cNvPr id="33" name="テキスト ボックス 32"/>
          <p:cNvSpPr txBox="1"/>
          <p:nvPr/>
        </p:nvSpPr>
        <p:spPr>
          <a:xfrm>
            <a:off x="5612899" y="5613869"/>
            <a:ext cx="1079996" cy="430887"/>
          </a:xfrm>
          <a:prstGeom prst="rect">
            <a:avLst/>
          </a:prstGeom>
          <a:noFill/>
        </p:spPr>
        <p:txBody>
          <a:bodyPr wrap="square" rtlCol="0">
            <a:spAutoFit/>
          </a:bodyPr>
          <a:lstStyle/>
          <a:p>
            <a:pPr algn="ctr"/>
            <a:r>
              <a:rPr lang="ja-JP" altLang="en-US" sz="1100" dirty="0"/>
              <a:t>転出超過</a:t>
            </a:r>
            <a:endParaRPr lang="en-US" altLang="ja-JP" sz="1100" dirty="0"/>
          </a:p>
          <a:p>
            <a:pPr algn="ctr"/>
            <a:r>
              <a:rPr lang="ja-JP" altLang="en-US" sz="1100" dirty="0"/>
              <a:t>▲</a:t>
            </a:r>
            <a:r>
              <a:rPr lang="en-US" altLang="ja-JP" sz="1100" dirty="0"/>
              <a:t>387</a:t>
            </a:r>
            <a:r>
              <a:rPr lang="ja-JP" altLang="en-US" sz="1100" dirty="0"/>
              <a:t>人</a:t>
            </a:r>
            <a:endParaRPr kumimoji="1" lang="ja-JP" altLang="en-US" sz="1100" dirty="0"/>
          </a:p>
        </p:txBody>
      </p:sp>
      <p:sp>
        <p:nvSpPr>
          <p:cNvPr id="36" name="角丸四角形 35"/>
          <p:cNvSpPr/>
          <p:nvPr/>
        </p:nvSpPr>
        <p:spPr>
          <a:xfrm>
            <a:off x="4385696" y="5184781"/>
            <a:ext cx="4438012" cy="1053474"/>
          </a:xfrm>
          <a:prstGeom prst="roundRect">
            <a:avLst>
              <a:gd name="adj" fmla="val 438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9" name="大かっこ 38"/>
          <p:cNvSpPr/>
          <p:nvPr/>
        </p:nvSpPr>
        <p:spPr>
          <a:xfrm>
            <a:off x="6587921" y="2329268"/>
            <a:ext cx="2077137" cy="714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大かっこ 39"/>
          <p:cNvSpPr/>
          <p:nvPr/>
        </p:nvSpPr>
        <p:spPr>
          <a:xfrm>
            <a:off x="6593678" y="3841517"/>
            <a:ext cx="2077137" cy="714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大かっこ 40"/>
          <p:cNvSpPr/>
          <p:nvPr/>
        </p:nvSpPr>
        <p:spPr>
          <a:xfrm>
            <a:off x="6598823" y="5351649"/>
            <a:ext cx="2077137" cy="714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6626706" y="2313504"/>
            <a:ext cx="2067539" cy="261610"/>
          </a:xfrm>
          <a:prstGeom prst="rect">
            <a:avLst/>
          </a:prstGeom>
          <a:noFill/>
        </p:spPr>
        <p:txBody>
          <a:bodyPr wrap="square" rtlCol="0">
            <a:spAutoFit/>
          </a:bodyPr>
          <a:lstStyle/>
          <a:p>
            <a:r>
              <a:rPr lang="en-US" altLang="ja-JP" sz="1100" dirty="0"/>
              <a:t>2020</a:t>
            </a:r>
            <a:r>
              <a:rPr lang="ja-JP" altLang="en-US" sz="1100" dirty="0"/>
              <a:t>年の転出者の主な移動先</a:t>
            </a:r>
            <a:endParaRPr kumimoji="1" lang="ja-JP" altLang="en-US" sz="1100" dirty="0"/>
          </a:p>
        </p:txBody>
      </p:sp>
      <p:sp>
        <p:nvSpPr>
          <p:cNvPr id="44" name="テキスト ボックス 43"/>
          <p:cNvSpPr txBox="1"/>
          <p:nvPr/>
        </p:nvSpPr>
        <p:spPr>
          <a:xfrm>
            <a:off x="6902487" y="2539637"/>
            <a:ext cx="1594322" cy="553998"/>
          </a:xfrm>
          <a:prstGeom prst="rect">
            <a:avLst/>
          </a:prstGeom>
          <a:noFill/>
        </p:spPr>
        <p:txBody>
          <a:bodyPr wrap="square" rtlCol="0">
            <a:spAutoFit/>
          </a:bodyPr>
          <a:lstStyle/>
          <a:p>
            <a:r>
              <a:rPr lang="ja-JP" altLang="en-US" sz="1000" dirty="0"/>
              <a:t>・</a:t>
            </a:r>
            <a:r>
              <a:rPr lang="zh-CN" altLang="en-US" sz="1000" dirty="0"/>
              <a:t>寝屋川市</a:t>
            </a:r>
            <a:r>
              <a:rPr lang="ja-JP" altLang="en-US" sz="1000" dirty="0"/>
              <a:t>　</a:t>
            </a:r>
            <a:r>
              <a:rPr lang="zh-CN" altLang="en-US" sz="1000" dirty="0"/>
              <a:t>▲ </a:t>
            </a:r>
            <a:r>
              <a:rPr lang="en-US" altLang="zh-CN" sz="1000" dirty="0"/>
              <a:t>120</a:t>
            </a:r>
            <a:r>
              <a:rPr lang="ja-JP" altLang="en-US" sz="1000" dirty="0"/>
              <a:t>人</a:t>
            </a:r>
            <a:endParaRPr lang="en-US" altLang="zh-CN" sz="1000" dirty="0"/>
          </a:p>
          <a:p>
            <a:r>
              <a:rPr lang="ja-JP" altLang="en-US" sz="1000" dirty="0"/>
              <a:t>・</a:t>
            </a:r>
            <a:r>
              <a:rPr lang="zh-CN" altLang="en-US" sz="1000" dirty="0"/>
              <a:t>茨木市</a:t>
            </a:r>
            <a:r>
              <a:rPr lang="ja-JP" altLang="en-US" sz="1000" dirty="0"/>
              <a:t>　</a:t>
            </a:r>
            <a:r>
              <a:rPr lang="zh-CN" altLang="en-US" sz="1000" dirty="0"/>
              <a:t>▲ </a:t>
            </a:r>
            <a:r>
              <a:rPr lang="en-US" altLang="zh-CN" sz="1000" dirty="0"/>
              <a:t>79</a:t>
            </a:r>
            <a:r>
              <a:rPr lang="ja-JP" altLang="en-US" sz="1000" dirty="0"/>
              <a:t>人</a:t>
            </a:r>
            <a:endParaRPr lang="en-US" altLang="zh-CN" sz="1000" dirty="0"/>
          </a:p>
          <a:p>
            <a:r>
              <a:rPr lang="ja-JP" altLang="en-US" sz="1000" dirty="0"/>
              <a:t>・</a:t>
            </a:r>
            <a:r>
              <a:rPr lang="zh-CN" altLang="en-US" sz="1000" dirty="0"/>
              <a:t>交野市</a:t>
            </a:r>
            <a:r>
              <a:rPr lang="ja-JP" altLang="en-US" sz="1000" dirty="0"/>
              <a:t>　</a:t>
            </a:r>
            <a:r>
              <a:rPr lang="zh-CN" altLang="en-US" sz="1000" dirty="0"/>
              <a:t>▲ </a:t>
            </a:r>
            <a:r>
              <a:rPr lang="en-US" altLang="zh-CN" sz="1000" dirty="0"/>
              <a:t>78</a:t>
            </a:r>
            <a:r>
              <a:rPr lang="ja-JP" altLang="en-US" sz="1000" dirty="0"/>
              <a:t>人</a:t>
            </a:r>
            <a:endParaRPr lang="en-US" altLang="zh-CN" sz="1000" dirty="0"/>
          </a:p>
        </p:txBody>
      </p:sp>
      <p:sp>
        <p:nvSpPr>
          <p:cNvPr id="45" name="テキスト ボックス 44"/>
          <p:cNvSpPr txBox="1"/>
          <p:nvPr/>
        </p:nvSpPr>
        <p:spPr>
          <a:xfrm>
            <a:off x="6658330" y="3805208"/>
            <a:ext cx="2006728" cy="261610"/>
          </a:xfrm>
          <a:prstGeom prst="rect">
            <a:avLst/>
          </a:prstGeom>
          <a:noFill/>
        </p:spPr>
        <p:txBody>
          <a:bodyPr wrap="square" rtlCol="0">
            <a:spAutoFit/>
          </a:bodyPr>
          <a:lstStyle/>
          <a:p>
            <a:r>
              <a:rPr lang="en-US" altLang="ja-JP" sz="1100" dirty="0"/>
              <a:t>2020</a:t>
            </a:r>
            <a:r>
              <a:rPr lang="ja-JP" altLang="en-US" sz="1100" dirty="0"/>
              <a:t>年の転出者の主な移動先</a:t>
            </a:r>
            <a:endParaRPr kumimoji="1" lang="ja-JP" altLang="en-US" sz="1100" dirty="0"/>
          </a:p>
        </p:txBody>
      </p:sp>
      <p:sp>
        <p:nvSpPr>
          <p:cNvPr id="46" name="テキスト ボックス 45"/>
          <p:cNvSpPr txBox="1"/>
          <p:nvPr/>
        </p:nvSpPr>
        <p:spPr>
          <a:xfrm>
            <a:off x="6887973" y="4018635"/>
            <a:ext cx="1594322" cy="553998"/>
          </a:xfrm>
          <a:prstGeom prst="rect">
            <a:avLst/>
          </a:prstGeom>
          <a:noFill/>
        </p:spPr>
        <p:txBody>
          <a:bodyPr wrap="square" rtlCol="0">
            <a:spAutoFit/>
          </a:bodyPr>
          <a:lstStyle/>
          <a:p>
            <a:r>
              <a:rPr lang="ja-JP" altLang="en-US" sz="1000" dirty="0"/>
              <a:t>・大阪市　▲ </a:t>
            </a:r>
            <a:r>
              <a:rPr lang="en-US" altLang="ja-JP" sz="1000" dirty="0"/>
              <a:t>347</a:t>
            </a:r>
            <a:r>
              <a:rPr lang="ja-JP" altLang="en-US" sz="1000" dirty="0"/>
              <a:t>人</a:t>
            </a:r>
            <a:endParaRPr lang="en-US" altLang="ja-JP" sz="1000" dirty="0"/>
          </a:p>
          <a:p>
            <a:r>
              <a:rPr lang="ja-JP" altLang="en-US" sz="1000" dirty="0"/>
              <a:t>・交野市　▲ </a:t>
            </a:r>
            <a:r>
              <a:rPr lang="en-US" altLang="ja-JP" sz="1000" dirty="0"/>
              <a:t>79</a:t>
            </a:r>
            <a:r>
              <a:rPr lang="ja-JP" altLang="en-US" sz="1000" dirty="0"/>
              <a:t>人</a:t>
            </a:r>
            <a:endParaRPr lang="en-US" altLang="ja-JP" sz="1000" dirty="0"/>
          </a:p>
          <a:p>
            <a:r>
              <a:rPr lang="ja-JP" altLang="en-US" sz="1000" dirty="0"/>
              <a:t>・守口市　▲ </a:t>
            </a:r>
            <a:r>
              <a:rPr lang="en-US" altLang="ja-JP" sz="1000" dirty="0"/>
              <a:t>34</a:t>
            </a:r>
            <a:r>
              <a:rPr lang="ja-JP" altLang="en-US" sz="1000" dirty="0"/>
              <a:t>人</a:t>
            </a:r>
            <a:endParaRPr lang="en-US" altLang="ja-JP" sz="1000" dirty="0"/>
          </a:p>
        </p:txBody>
      </p:sp>
      <p:sp>
        <p:nvSpPr>
          <p:cNvPr id="47" name="テキスト ボックス 46"/>
          <p:cNvSpPr txBox="1"/>
          <p:nvPr/>
        </p:nvSpPr>
        <p:spPr>
          <a:xfrm>
            <a:off x="6688256" y="5330429"/>
            <a:ext cx="2135452" cy="261610"/>
          </a:xfrm>
          <a:prstGeom prst="rect">
            <a:avLst/>
          </a:prstGeom>
          <a:noFill/>
        </p:spPr>
        <p:txBody>
          <a:bodyPr wrap="square" rtlCol="0">
            <a:spAutoFit/>
          </a:bodyPr>
          <a:lstStyle/>
          <a:p>
            <a:r>
              <a:rPr lang="en-US" altLang="ja-JP" sz="1100" dirty="0"/>
              <a:t>2020</a:t>
            </a:r>
            <a:r>
              <a:rPr lang="ja-JP" altLang="en-US" sz="1100" dirty="0"/>
              <a:t>年の転出者の主な移動先</a:t>
            </a:r>
            <a:endParaRPr kumimoji="1" lang="ja-JP" altLang="en-US" sz="1100" dirty="0"/>
          </a:p>
        </p:txBody>
      </p:sp>
      <p:sp>
        <p:nvSpPr>
          <p:cNvPr id="48" name="テキスト ボックス 47"/>
          <p:cNvSpPr txBox="1"/>
          <p:nvPr/>
        </p:nvSpPr>
        <p:spPr>
          <a:xfrm>
            <a:off x="6892654" y="5541997"/>
            <a:ext cx="1594322" cy="553998"/>
          </a:xfrm>
          <a:prstGeom prst="rect">
            <a:avLst/>
          </a:prstGeom>
          <a:noFill/>
        </p:spPr>
        <p:txBody>
          <a:bodyPr wrap="square" rtlCol="0">
            <a:spAutoFit/>
          </a:bodyPr>
          <a:lstStyle/>
          <a:p>
            <a:r>
              <a:rPr lang="ja-JP" altLang="en-US" sz="1000" dirty="0"/>
              <a:t>・</a:t>
            </a:r>
            <a:r>
              <a:rPr lang="zh-TW" altLang="en-US" sz="1000" dirty="0"/>
              <a:t>岸和田市</a:t>
            </a:r>
            <a:r>
              <a:rPr lang="ja-JP" altLang="en-US" sz="1000" dirty="0"/>
              <a:t>　</a:t>
            </a:r>
            <a:r>
              <a:rPr lang="zh-TW" altLang="en-US" sz="1000" dirty="0"/>
              <a:t>▲ </a:t>
            </a:r>
            <a:r>
              <a:rPr lang="en-US" altLang="zh-TW" sz="1000" dirty="0"/>
              <a:t>253</a:t>
            </a:r>
            <a:r>
              <a:rPr lang="ja-JP" altLang="en-US" sz="1000" dirty="0"/>
              <a:t>人</a:t>
            </a:r>
            <a:endParaRPr lang="en-US" altLang="zh-TW" sz="1000" dirty="0"/>
          </a:p>
          <a:p>
            <a:r>
              <a:rPr lang="ja-JP" altLang="en-US" sz="1000" dirty="0"/>
              <a:t>・</a:t>
            </a:r>
            <a:r>
              <a:rPr lang="zh-TW" altLang="en-US" sz="1000" dirty="0"/>
              <a:t>大阪市</a:t>
            </a:r>
            <a:r>
              <a:rPr lang="ja-JP" altLang="en-US" sz="1000" dirty="0"/>
              <a:t>　</a:t>
            </a:r>
            <a:r>
              <a:rPr lang="zh-TW" altLang="en-US" sz="1000" dirty="0"/>
              <a:t>▲ </a:t>
            </a:r>
            <a:r>
              <a:rPr lang="en-US" altLang="zh-TW" sz="1000" dirty="0"/>
              <a:t>226</a:t>
            </a:r>
            <a:r>
              <a:rPr lang="ja-JP" altLang="en-US" sz="1000" dirty="0"/>
              <a:t>人</a:t>
            </a:r>
            <a:endParaRPr lang="en-US" altLang="zh-TW" sz="1000" dirty="0"/>
          </a:p>
          <a:p>
            <a:r>
              <a:rPr lang="ja-JP" altLang="en-US" sz="1000" dirty="0"/>
              <a:t>・</a:t>
            </a:r>
            <a:r>
              <a:rPr lang="zh-TW" altLang="en-US" sz="1000" dirty="0"/>
              <a:t>熊取町</a:t>
            </a:r>
            <a:r>
              <a:rPr lang="ja-JP" altLang="en-US" sz="1000" dirty="0"/>
              <a:t>　</a:t>
            </a:r>
            <a:r>
              <a:rPr lang="zh-TW" altLang="en-US" sz="1000" dirty="0"/>
              <a:t>▲ </a:t>
            </a:r>
            <a:r>
              <a:rPr lang="en-US" altLang="zh-TW" sz="1000" dirty="0"/>
              <a:t>225</a:t>
            </a:r>
            <a:r>
              <a:rPr lang="ja-JP" altLang="en-US" sz="1000" dirty="0"/>
              <a:t>人</a:t>
            </a:r>
          </a:p>
        </p:txBody>
      </p:sp>
      <p:sp>
        <p:nvSpPr>
          <p:cNvPr id="49" name="テキスト ボックス 48"/>
          <p:cNvSpPr txBox="1"/>
          <p:nvPr/>
        </p:nvSpPr>
        <p:spPr>
          <a:xfrm>
            <a:off x="2491752" y="3161067"/>
            <a:ext cx="224819" cy="307777"/>
          </a:xfrm>
          <a:prstGeom prst="rect">
            <a:avLst/>
          </a:prstGeom>
          <a:noFill/>
        </p:spPr>
        <p:txBody>
          <a:bodyPr wrap="square" rtlCol="0">
            <a:spAutoFit/>
          </a:bodyPr>
          <a:lstStyle/>
          <a:p>
            <a:r>
              <a:rPr kumimoji="1" lang="ja-JP" altLang="en-US" sz="1400" dirty="0"/>
              <a:t>①</a:t>
            </a:r>
          </a:p>
        </p:txBody>
      </p:sp>
      <p:sp>
        <p:nvSpPr>
          <p:cNvPr id="50" name="テキスト ボックス 49"/>
          <p:cNvSpPr txBox="1"/>
          <p:nvPr/>
        </p:nvSpPr>
        <p:spPr>
          <a:xfrm>
            <a:off x="2761970" y="3145826"/>
            <a:ext cx="224819" cy="307777"/>
          </a:xfrm>
          <a:prstGeom prst="rect">
            <a:avLst/>
          </a:prstGeom>
          <a:noFill/>
        </p:spPr>
        <p:txBody>
          <a:bodyPr wrap="square" rtlCol="0">
            <a:spAutoFit/>
          </a:bodyPr>
          <a:lstStyle/>
          <a:p>
            <a:r>
              <a:rPr kumimoji="1" lang="ja-JP" altLang="en-US" sz="1400" dirty="0"/>
              <a:t>②</a:t>
            </a:r>
          </a:p>
        </p:txBody>
      </p:sp>
      <p:sp>
        <p:nvSpPr>
          <p:cNvPr id="51" name="テキスト ボックス 50"/>
          <p:cNvSpPr txBox="1"/>
          <p:nvPr/>
        </p:nvSpPr>
        <p:spPr>
          <a:xfrm>
            <a:off x="1490137" y="4877004"/>
            <a:ext cx="224819" cy="307777"/>
          </a:xfrm>
          <a:prstGeom prst="rect">
            <a:avLst/>
          </a:prstGeom>
          <a:noFill/>
        </p:spPr>
        <p:txBody>
          <a:bodyPr wrap="square" rtlCol="0">
            <a:spAutoFit/>
          </a:bodyPr>
          <a:lstStyle/>
          <a:p>
            <a:r>
              <a:rPr kumimoji="1" lang="ja-JP" altLang="en-US" sz="1400" dirty="0"/>
              <a:t>③</a:t>
            </a:r>
          </a:p>
        </p:txBody>
      </p:sp>
      <p:cxnSp>
        <p:nvCxnSpPr>
          <p:cNvPr id="52" name="直線矢印コネクタ 51"/>
          <p:cNvCxnSpPr/>
          <p:nvPr/>
        </p:nvCxnSpPr>
        <p:spPr>
          <a:xfrm flipV="1">
            <a:off x="2709936" y="3079800"/>
            <a:ext cx="75396" cy="132051"/>
          </a:xfrm>
          <a:prstGeom prst="straightConnector1">
            <a:avLst/>
          </a:prstGeom>
          <a:ln w="15875">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766593" y="3093635"/>
            <a:ext cx="220196" cy="168262"/>
          </a:xfrm>
          <a:prstGeom prst="straightConnector1">
            <a:avLst/>
          </a:prstGeom>
          <a:ln w="15875">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flipV="1">
            <a:off x="2564718" y="2816636"/>
            <a:ext cx="77204" cy="411750"/>
          </a:xfrm>
          <a:prstGeom prst="straightConnector1">
            <a:avLst/>
          </a:prstGeom>
          <a:ln w="15875">
            <a:prstDash val="sysDot"/>
            <a:tailEnd type="arrow" w="sm" len="sm"/>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a:off x="2465501" y="3378105"/>
            <a:ext cx="414310" cy="283047"/>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2991202" y="3111740"/>
            <a:ext cx="75396" cy="132051"/>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1759861" y="4941886"/>
            <a:ext cx="274555" cy="83571"/>
          </a:xfrm>
          <a:prstGeom prst="straightConnector1">
            <a:avLst/>
          </a:prstGeom>
          <a:ln w="15875">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1742794" y="4918789"/>
            <a:ext cx="74318" cy="64882"/>
          </a:xfrm>
          <a:prstGeom prst="straightConnector1">
            <a:avLst/>
          </a:prstGeom>
          <a:ln w="15875">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1687870" y="3837134"/>
            <a:ext cx="543767" cy="1081655"/>
          </a:xfrm>
          <a:prstGeom prst="straightConnector1">
            <a:avLst/>
          </a:prstGeom>
          <a:ln w="15875">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flipV="1">
            <a:off x="2676251" y="3211851"/>
            <a:ext cx="196378" cy="39954"/>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sp>
        <p:nvSpPr>
          <p:cNvPr id="72" name="右矢印 71"/>
          <p:cNvSpPr/>
          <p:nvPr/>
        </p:nvSpPr>
        <p:spPr>
          <a:xfrm>
            <a:off x="5255292" y="5457776"/>
            <a:ext cx="381232" cy="104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3" name="右矢印 72"/>
          <p:cNvSpPr/>
          <p:nvPr/>
        </p:nvSpPr>
        <p:spPr>
          <a:xfrm>
            <a:off x="5240548" y="2459395"/>
            <a:ext cx="381232" cy="104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4" name="右矢印 73"/>
          <p:cNvSpPr/>
          <p:nvPr/>
        </p:nvSpPr>
        <p:spPr>
          <a:xfrm>
            <a:off x="5267046" y="3951936"/>
            <a:ext cx="381232" cy="104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 name="正方形/長方形 2">
            <a:extLst>
              <a:ext uri="{FF2B5EF4-FFF2-40B4-BE49-F238E27FC236}">
                <a16:creationId xmlns:a16="http://schemas.microsoft.com/office/drawing/2014/main" id="{4C00CD1D-55B0-2AE4-C423-CC64BCE097E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13.</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人口減少・人口移動⑫）</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59" name="正方形/長方形 58">
            <a:extLst>
              <a:ext uri="{FF2B5EF4-FFF2-40B4-BE49-F238E27FC236}">
                <a16:creationId xmlns:a16="http://schemas.microsoft.com/office/drawing/2014/main" id="{2E113720-C53E-7F53-99D8-61835FD55DC3}"/>
              </a:ext>
            </a:extLst>
          </p:cNvPr>
          <p:cNvSpPr/>
          <p:nvPr/>
        </p:nvSpPr>
        <p:spPr>
          <a:xfrm>
            <a:off x="7103082" y="7376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8064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5443830" y="3504294"/>
            <a:ext cx="2929462" cy="600164"/>
          </a:xfrm>
          <a:prstGeom prst="rect">
            <a:avLst/>
          </a:prstGeom>
          <a:noFill/>
        </p:spPr>
        <p:txBody>
          <a:bodyPr wrap="square" rtlCol="0">
            <a:spAutoFit/>
          </a:bodyPr>
          <a:lstStyle/>
          <a:p>
            <a:r>
              <a:rPr lang="ja-JP" altLang="en-US" sz="1100" dirty="0"/>
              <a:t>出典：</a:t>
            </a:r>
            <a:r>
              <a:rPr lang="ja-JP" altLang="en-US" sz="1100" dirty="0">
                <a:latin typeface="Meiryo UI" panose="020B0604030504040204" pitchFamily="50" charset="-128"/>
                <a:ea typeface="Meiryo UI" panose="020B0604030504040204" pitchFamily="50" charset="-128"/>
              </a:rPr>
              <a:t>大阪産業経済リサーチ＆デザインセンター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「景気動向指数」</a:t>
            </a:r>
          </a:p>
          <a:p>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月の景気動向指数（一致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）の速報値は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で、景気は持ち直しの動きがみられる。</a:t>
            </a:r>
          </a:p>
        </p:txBody>
      </p:sp>
      <p:sp>
        <p:nvSpPr>
          <p:cNvPr id="19" name="正方形/長方形 18"/>
          <p:cNvSpPr/>
          <p:nvPr/>
        </p:nvSpPr>
        <p:spPr>
          <a:xfrm>
            <a:off x="282192" y="343967"/>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景気動向指数（</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CI</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 name="図 1"/>
          <p:cNvPicPr>
            <a:picLocks noChangeAspect="1"/>
          </p:cNvPicPr>
          <p:nvPr/>
        </p:nvPicPr>
        <p:blipFill>
          <a:blip r:embed="rId2"/>
          <a:stretch>
            <a:fillRect/>
          </a:stretch>
        </p:blipFill>
        <p:spPr>
          <a:xfrm>
            <a:off x="584679" y="1808780"/>
            <a:ext cx="4859150" cy="2554017"/>
          </a:xfrm>
          <a:prstGeom prst="rect">
            <a:avLst/>
          </a:prstGeom>
        </p:spPr>
      </p:pic>
      <p:sp>
        <p:nvSpPr>
          <p:cNvPr id="13" name="テキスト ボックス 12"/>
          <p:cNvSpPr txBox="1"/>
          <p:nvPr/>
        </p:nvSpPr>
        <p:spPr>
          <a:xfrm>
            <a:off x="6428242" y="6113856"/>
            <a:ext cx="2929462" cy="430887"/>
          </a:xfrm>
          <a:prstGeom prst="rect">
            <a:avLst/>
          </a:prstGeom>
          <a:noFill/>
        </p:spPr>
        <p:txBody>
          <a:bodyPr wrap="square" rtlCol="0">
            <a:spAutoFit/>
          </a:bodyPr>
          <a:lstStyle/>
          <a:p>
            <a:r>
              <a:rPr lang="ja-JP" altLang="en-US" sz="1100" dirty="0"/>
              <a:t>出典：内閣府</a:t>
            </a:r>
            <a:r>
              <a:rPr lang="ja-JP" altLang="en-US" sz="1100" dirty="0">
                <a:latin typeface="Meiryo UI" panose="020B0604030504040204" pitchFamily="50" charset="-128"/>
                <a:ea typeface="Meiryo UI" panose="020B0604030504040204" pitchFamily="50" charset="-128"/>
              </a:rPr>
              <a:t>「景気動向指数」</a:t>
            </a:r>
          </a:p>
          <a:p>
            <a:endParaRPr lang="ja-JP" altLang="ja-JP" sz="1100" dirty="0"/>
          </a:p>
        </p:txBody>
      </p:sp>
      <p:pic>
        <p:nvPicPr>
          <p:cNvPr id="4" name="図 3"/>
          <p:cNvPicPr>
            <a:picLocks noChangeAspect="1"/>
          </p:cNvPicPr>
          <p:nvPr/>
        </p:nvPicPr>
        <p:blipFill>
          <a:blip r:embed="rId3"/>
          <a:stretch>
            <a:fillRect/>
          </a:stretch>
        </p:blipFill>
        <p:spPr>
          <a:xfrm>
            <a:off x="567960" y="4428112"/>
            <a:ext cx="5860282" cy="2390701"/>
          </a:xfrm>
          <a:prstGeom prst="rect">
            <a:avLst/>
          </a:prstGeom>
        </p:spPr>
      </p:pic>
      <p:pic>
        <p:nvPicPr>
          <p:cNvPr id="5" name="図 4"/>
          <p:cNvPicPr>
            <a:picLocks noChangeAspect="1"/>
          </p:cNvPicPr>
          <p:nvPr/>
        </p:nvPicPr>
        <p:blipFill>
          <a:blip r:embed="rId4"/>
          <a:stretch>
            <a:fillRect/>
          </a:stretch>
        </p:blipFill>
        <p:spPr>
          <a:xfrm>
            <a:off x="2606010" y="4402183"/>
            <a:ext cx="988453" cy="222402"/>
          </a:xfrm>
          <a:prstGeom prst="rect">
            <a:avLst/>
          </a:prstGeom>
        </p:spPr>
      </p:pic>
      <p:sp>
        <p:nvSpPr>
          <p:cNvPr id="6" name="正方形/長方形 5">
            <a:extLst>
              <a:ext uri="{FF2B5EF4-FFF2-40B4-BE49-F238E27FC236}">
                <a16:creationId xmlns:a16="http://schemas.microsoft.com/office/drawing/2014/main" id="{1C914B08-87E9-3A39-D224-2877C28A0F9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p:cNvSpPr/>
          <p:nvPr/>
        </p:nvSpPr>
        <p:spPr>
          <a:xfrm>
            <a:off x="6962997" y="9686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3018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82037" y="6227029"/>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645908" cy="116720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産業別で業況判断（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DI:2021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月）をみると、市況の良し悪しにより明暗が分かれており、製造業では、素材業種の中でも「繊維▲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」や「紙・パルプ▲</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」など生活関連は不調な一方、「鉄鋼</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や「化学</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」など重化学関連は好調で、 加工業種では「電気機械</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」が好調。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非製造業でも、「宿泊・飲食サービス▲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」と前期より改善するも依然として低い水準となる業種がある一方、「情報通信</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」と高水準を維持する業種もある。</a:t>
            </a:r>
          </a:p>
        </p:txBody>
      </p:sp>
      <p:sp>
        <p:nvSpPr>
          <p:cNvPr id="19" name="正方形/長方形 18"/>
          <p:cNvSpPr/>
          <p:nvPr/>
        </p:nvSpPr>
        <p:spPr>
          <a:xfrm>
            <a:off x="304383" y="3326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業況判断</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DI</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2021</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月、近畿地区）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 name="図 2"/>
          <p:cNvPicPr>
            <a:picLocks noChangeAspect="1"/>
          </p:cNvPicPr>
          <p:nvPr/>
        </p:nvPicPr>
        <p:blipFill>
          <a:blip r:embed="rId2"/>
          <a:stretch>
            <a:fillRect/>
          </a:stretch>
        </p:blipFill>
        <p:spPr>
          <a:xfrm>
            <a:off x="294166" y="2019094"/>
            <a:ext cx="4537166" cy="3858163"/>
          </a:xfrm>
          <a:prstGeom prst="rect">
            <a:avLst/>
          </a:prstGeom>
        </p:spPr>
      </p:pic>
      <p:sp>
        <p:nvSpPr>
          <p:cNvPr id="21" name="大かっこ 20"/>
          <p:cNvSpPr/>
          <p:nvPr/>
        </p:nvSpPr>
        <p:spPr>
          <a:xfrm>
            <a:off x="829355" y="6405219"/>
            <a:ext cx="3996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日本銀行大阪支店「全国企業短期経済観測調査（近畿地区）」</a:t>
            </a:r>
            <a:endParaRPr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4552658" y="2068172"/>
            <a:ext cx="4591342" cy="3896269"/>
          </a:xfrm>
          <a:prstGeom prst="rect">
            <a:avLst/>
          </a:prstGeom>
        </p:spPr>
      </p:pic>
      <p:sp>
        <p:nvSpPr>
          <p:cNvPr id="5" name="角丸四角形 4"/>
          <p:cNvSpPr/>
          <p:nvPr/>
        </p:nvSpPr>
        <p:spPr>
          <a:xfrm>
            <a:off x="1175657" y="2062686"/>
            <a:ext cx="2325189" cy="301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近畿地区　製造業</a:t>
            </a:r>
          </a:p>
        </p:txBody>
      </p:sp>
      <p:sp>
        <p:nvSpPr>
          <p:cNvPr id="22" name="角丸四角形 21"/>
          <p:cNvSpPr/>
          <p:nvPr/>
        </p:nvSpPr>
        <p:spPr>
          <a:xfrm>
            <a:off x="5538651" y="2062685"/>
            <a:ext cx="2325189" cy="301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近畿地区　非製造業</a:t>
            </a:r>
          </a:p>
        </p:txBody>
      </p:sp>
      <p:sp>
        <p:nvSpPr>
          <p:cNvPr id="6" name="正方形/長方形 5">
            <a:extLst>
              <a:ext uri="{FF2B5EF4-FFF2-40B4-BE49-F238E27FC236}">
                <a16:creationId xmlns:a16="http://schemas.microsoft.com/office/drawing/2014/main" id="{2FFD553F-7F8A-B73D-9C74-F61FF040B057}"/>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p:cNvSpPr/>
          <p:nvPr/>
        </p:nvSpPr>
        <p:spPr>
          <a:xfrm>
            <a:off x="6955937" y="7620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12990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664737" y="6174765"/>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大型小売店販売額の対前年同月増加率の推移をみると、大阪府では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％となっており、消費に持ち直しの動きがみられる。</a:t>
            </a:r>
          </a:p>
        </p:txBody>
      </p:sp>
      <p:sp>
        <p:nvSpPr>
          <p:cNvPr id="19" name="正方形/長方形 18"/>
          <p:cNvSpPr/>
          <p:nvPr/>
        </p:nvSpPr>
        <p:spPr>
          <a:xfrm>
            <a:off x="291683" y="3326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大型小売店販売額の対前年同月増加率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大かっこ 20"/>
          <p:cNvSpPr/>
          <p:nvPr/>
        </p:nvSpPr>
        <p:spPr>
          <a:xfrm>
            <a:off x="2137455" y="6403755"/>
            <a:ext cx="190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経済産業省「商業販売統計」</a:t>
            </a:r>
            <a:endParaRPr lang="ja-JP" altLang="en-US" sz="11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448690" y="1998196"/>
            <a:ext cx="6534368" cy="3922653"/>
          </a:xfrm>
          <a:prstGeom prst="rect">
            <a:avLst/>
          </a:prstGeom>
        </p:spPr>
      </p:pic>
      <p:sp>
        <p:nvSpPr>
          <p:cNvPr id="9" name="正方形/長方形 8"/>
          <p:cNvSpPr/>
          <p:nvPr/>
        </p:nvSpPr>
        <p:spPr>
          <a:xfrm>
            <a:off x="6105621" y="5920849"/>
            <a:ext cx="1877437" cy="253916"/>
          </a:xfrm>
          <a:prstGeom prst="rect">
            <a:avLst/>
          </a:prstGeom>
        </p:spPr>
        <p:txBody>
          <a:bodyPr wrap="none">
            <a:spAutoFit/>
          </a:bodyPr>
          <a:lstStyle/>
          <a:p>
            <a:r>
              <a:rPr lang="ja-JP" altLang="en-US" sz="1050" dirty="0"/>
              <a:t>（注）</a:t>
            </a:r>
            <a:r>
              <a:rPr lang="en-US" altLang="ja-JP" sz="1050" dirty="0"/>
              <a:t>2021</a:t>
            </a:r>
            <a:r>
              <a:rPr lang="ja-JP" altLang="en-US" sz="1050" dirty="0"/>
              <a:t>年</a:t>
            </a:r>
            <a:r>
              <a:rPr lang="en-US" altLang="ja-JP" sz="1050" dirty="0"/>
              <a:t>12</a:t>
            </a:r>
            <a:r>
              <a:rPr lang="ja-JP" altLang="en-US" sz="1050" dirty="0"/>
              <a:t>月は速報値</a:t>
            </a:r>
          </a:p>
        </p:txBody>
      </p:sp>
      <p:sp>
        <p:nvSpPr>
          <p:cNvPr id="3" name="正方形/長方形 2">
            <a:extLst>
              <a:ext uri="{FF2B5EF4-FFF2-40B4-BE49-F238E27FC236}">
                <a16:creationId xmlns:a16="http://schemas.microsoft.com/office/drawing/2014/main" id="{02B69C72-4B8B-8849-6770-E8AC0A5812E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大阪経済の分析（５</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zh-TW" altLang="en-US" kern="0" dirty="0">
                <a:solidFill>
                  <a:srgbClr val="000000"/>
                </a:solidFill>
                <a:latin typeface="Meiryo UI" panose="020B0604030504040204" pitchFamily="50" charset="-128"/>
                <a:ea typeface="Meiryo UI" panose="020B0604030504040204" pitchFamily="50" charset="-128"/>
                <a:cs typeface="Meiryo UI" pitchFamily="50" charset="-128"/>
              </a:rPr>
              <a:t>業況判断、需要、供給</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3" name="正方形/長方形 12"/>
          <p:cNvSpPr/>
          <p:nvPr/>
        </p:nvSpPr>
        <p:spPr>
          <a:xfrm>
            <a:off x="6977926"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9059146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11721</Words>
  <Application>Microsoft Office PowerPoint</Application>
  <PresentationFormat>画面に合わせる (4:3)</PresentationFormat>
  <Paragraphs>1661</Paragraphs>
  <Slides>65</Slides>
  <Notes>3</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65</vt:i4>
      </vt:variant>
    </vt:vector>
  </HeadingPairs>
  <TitlesOfParts>
    <vt:vector size="82" baseType="lpstr">
      <vt:lpstr>Arial Unicode MS</vt:lpstr>
      <vt:lpstr>HGPｺﾞｼｯｸE</vt:lpstr>
      <vt:lpstr>HGP創英角ｺﾞｼｯｸUB</vt:lpstr>
      <vt:lpstr>HG創英角ｺﾞｼｯｸUB</vt:lpstr>
      <vt:lpstr>Meiryo UI</vt:lpstr>
      <vt:lpstr>ＭＳ Ｐゴシック</vt:lpstr>
      <vt:lpstr>ＭＳ Ｐ明朝</vt:lpstr>
      <vt:lpstr>ＭＳ ゴシック</vt:lpstr>
      <vt:lpstr>UD デジタル 教科書体 NK-R</vt:lpstr>
      <vt:lpstr>游ゴシック</vt:lpstr>
      <vt:lpstr>游明朝</vt:lpstr>
      <vt:lpstr>Arial</vt:lpstr>
      <vt:lpstr>Calibri</vt:lpstr>
      <vt:lpstr>Segoe UI Symbol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2022-09-28T11:16:28Z</dcterms:modified>
</cp:coreProperties>
</file>