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141169451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8000"/>
    <a:srgbClr val="2F528F"/>
    <a:srgbClr val="DAE3F3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2" autoAdjust="0"/>
    <p:restoredTop sz="94075" autoAdjust="0"/>
  </p:normalViewPr>
  <p:slideViewPr>
    <p:cSldViewPr snapToGrid="0">
      <p:cViewPr varScale="1">
        <p:scale>
          <a:sx n="73" d="100"/>
          <a:sy n="73" d="100"/>
        </p:scale>
        <p:origin x="1494" y="6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5" cy="498475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232AD951-7E19-4004-B83F-A7C7A1215E4B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8475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86E37F45-AADA-497B-AA67-8FD842FC9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7284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786" cy="498693"/>
          </a:xfrm>
          <a:prstGeom prst="rect">
            <a:avLst/>
          </a:prstGeom>
        </p:spPr>
        <p:txBody>
          <a:bodyPr vert="horz" lIns="91540" tIns="45771" rIns="91540" bIns="457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2"/>
            <a:ext cx="2949786" cy="498693"/>
          </a:xfrm>
          <a:prstGeom prst="rect">
            <a:avLst/>
          </a:prstGeom>
        </p:spPr>
        <p:txBody>
          <a:bodyPr vert="horz" lIns="91540" tIns="45771" rIns="91540" bIns="45771" rtlCol="0"/>
          <a:lstStyle>
            <a:lvl1pPr algn="r">
              <a:defRPr sz="1200"/>
            </a:lvl1pPr>
          </a:lstStyle>
          <a:p>
            <a:fld id="{AFD2E2CB-6C4B-4969-8D8B-067DE241F3A1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0" tIns="45771" rIns="91540" bIns="457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9"/>
            <a:ext cx="5445760" cy="3913615"/>
          </a:xfrm>
          <a:prstGeom prst="rect">
            <a:avLst/>
          </a:prstGeom>
        </p:spPr>
        <p:txBody>
          <a:bodyPr vert="horz" lIns="91540" tIns="45771" rIns="91540" bIns="4577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40" tIns="45771" rIns="91540" bIns="457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40" tIns="45771" rIns="91540" bIns="45771" rtlCol="0" anchor="b"/>
          <a:lstStyle>
            <a:lvl1pPr algn="r">
              <a:defRPr sz="1200"/>
            </a:lvl1pPr>
          </a:lstStyle>
          <a:p>
            <a:fld id="{788224F5-572F-4180-BE90-3186629E4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9956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1634D-05D3-4D41-9B38-B57F14B38952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6402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ACDB-9FC5-4370-9163-9FCD736D72F6}" type="datetime1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01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C4C3D-FAEB-4CEC-9C07-CE4405AA9CEF}" type="datetime1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913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9889-3C4F-447E-B8C8-ECBB47AC87F3}" type="datetime1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36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F0F6-0DCB-4253-A73E-E05EE3ED5A2E}" type="datetime1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97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D78F-394C-434B-A6E7-FF19C8C4B4F6}" type="datetime1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44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1BFA-4EF2-4C1E-B248-54213F171008}" type="datetime1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10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92EC-5B26-43A1-9459-60D96FC8C9CB}" type="datetime1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38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0A15-3421-441F-A443-520E42093384}" type="datetime1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09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1F37-659C-4FE3-8FC4-7ACD7E6F4BD0}" type="datetime1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10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939F-D5DF-412E-9584-374A3A05EEBF}" type="datetime1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40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D203C-A885-4900-AF6B-1AAA0E5556D4}" type="datetime1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10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BE573-8FD0-48B1-B721-8707402F7BAB}" type="datetime1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61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522000" y="3777760"/>
            <a:ext cx="8100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7256766" y="949388"/>
            <a:ext cx="1503325" cy="4128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6"/>
          <p:cNvSpPr txBox="1"/>
          <p:nvPr/>
        </p:nvSpPr>
        <p:spPr>
          <a:xfrm>
            <a:off x="5690127" y="373325"/>
            <a:ext cx="3415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９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第７回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本部（大阪府市）会議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0" y="1795549"/>
            <a:ext cx="9144000" cy="17976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50000"/>
              </a:lnSpc>
              <a:spcBef>
                <a:spcPts val="1800"/>
              </a:spcBef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「副首都ビジョン」のバージョンアップに向けた意見交換会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50000"/>
              </a:lnSpc>
              <a:spcBef>
                <a:spcPts val="1800"/>
              </a:spcBef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＜中間論点整理＞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50000"/>
              </a:lnSpc>
              <a:spcBef>
                <a:spcPts val="1800"/>
              </a:spcBef>
            </a:pP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資料編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145117" y="5203585"/>
            <a:ext cx="8998883" cy="13099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大阪府・大阪市 副首都推進局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7661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画面に合わせる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游ゴシック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2022-09-28T10:13:36Z</dcterms:modified>
</cp:coreProperties>
</file>