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75B6"/>
    <a:srgbClr val="9D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396" y="-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59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38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150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760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262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7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720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3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118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39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93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67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4380133" y="1426464"/>
            <a:ext cx="8366602" cy="7717028"/>
          </a:xfrm>
          <a:prstGeom prst="roundRect">
            <a:avLst>
              <a:gd name="adj" fmla="val 2403"/>
            </a:avLst>
          </a:prstGeom>
          <a:solidFill>
            <a:schemeClr val="accent1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角丸四角形 136"/>
          <p:cNvSpPr/>
          <p:nvPr/>
        </p:nvSpPr>
        <p:spPr>
          <a:xfrm>
            <a:off x="4556430" y="5589559"/>
            <a:ext cx="8024254" cy="3280121"/>
          </a:xfrm>
          <a:prstGeom prst="roundRect">
            <a:avLst>
              <a:gd name="adj" fmla="val 376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角丸四角形 155"/>
          <p:cNvSpPr/>
          <p:nvPr/>
        </p:nvSpPr>
        <p:spPr>
          <a:xfrm>
            <a:off x="1280244" y="2175151"/>
            <a:ext cx="2445627" cy="1409164"/>
          </a:xfrm>
          <a:prstGeom prst="roundRect">
            <a:avLst>
              <a:gd name="adj" fmla="val 937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" name="角丸四角形 154"/>
          <p:cNvSpPr/>
          <p:nvPr/>
        </p:nvSpPr>
        <p:spPr>
          <a:xfrm>
            <a:off x="1084051" y="4114801"/>
            <a:ext cx="2888728" cy="5028692"/>
          </a:xfrm>
          <a:prstGeom prst="roundRect">
            <a:avLst>
              <a:gd name="adj" fmla="val 509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角丸四角形 114"/>
          <p:cNvSpPr/>
          <p:nvPr/>
        </p:nvSpPr>
        <p:spPr>
          <a:xfrm>
            <a:off x="4556430" y="1833578"/>
            <a:ext cx="8024254" cy="3377584"/>
          </a:xfrm>
          <a:prstGeom prst="roundRect">
            <a:avLst>
              <a:gd name="adj" fmla="val 511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414663"/>
            <a:ext cx="12801599" cy="446570"/>
          </a:xfrm>
        </p:spPr>
        <p:txBody>
          <a:bodyPr anchor="t">
            <a:noAutofit/>
          </a:bodyPr>
          <a:lstStyle/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新型コロナウイルスによる社会・経済への影響（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未定稿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47213" y="3964157"/>
            <a:ext cx="2565447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 smtClean="0"/>
              <a:t>感染拡大の防止</a:t>
            </a:r>
            <a:endParaRPr lang="en-US" altLang="ja-JP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369561" y="5591926"/>
            <a:ext cx="2188185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国内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移動の制限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369561" y="6471247"/>
            <a:ext cx="2188185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経済・社会活動の休止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369561" y="7705800"/>
            <a:ext cx="2188185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「新しい生活様式」の推奨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808961" y="2242962"/>
            <a:ext cx="338400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不要不急の消費の減少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806959" y="3532333"/>
            <a:ext cx="338400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国内外の移動の減少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804438" y="6141654"/>
            <a:ext cx="338400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長期間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休校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8765637" y="6140727"/>
            <a:ext cx="367200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非接触型サービスの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増加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806959" y="7506686"/>
            <a:ext cx="3384000" cy="3048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働き方の変化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768158" y="7496625"/>
            <a:ext cx="367200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府民の健康への影響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267802" y="1678022"/>
            <a:ext cx="2616435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経済への影響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716549" y="3870031"/>
            <a:ext cx="3785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（例）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○外出の減少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○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国内移動、国内旅行の大幅な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減少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○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インバウンドの大幅な減少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○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輸出入の大幅な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減少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○サプライチェーンの寸断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○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交通機関の利用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減少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718593" y="2578529"/>
            <a:ext cx="3121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（例）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○世帯当たりの消費支出の減少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○耐久消費財の新規購入の減少</a:t>
            </a: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8678000" y="6477976"/>
            <a:ext cx="3764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（例）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○巣ごもり消費・ネット取引の増加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○オンライン診察の規制緩和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○介護サービスの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休止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716549" y="7854931"/>
            <a:ext cx="34744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（例）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○在宅勤務の増加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○オンライン会議の増加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○通勤ラッシュの緩和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○出張の減少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680520" y="7854931"/>
            <a:ext cx="3563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（例）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○手洗い・うがいなど、感染予防活動の増加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○外出自粛等による運動不足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1519914" y="5903398"/>
            <a:ext cx="2205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○外出自粛要請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○在宅勤務の推奨　など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1481186" y="6788549"/>
            <a:ext cx="17088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457200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○店舗等への休業や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営業時間短縮の要請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○イベント自粛要請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○学校の休校要請　など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454574" y="8020383"/>
            <a:ext cx="25200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457200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○身体的距離の確保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○マスク着用・手洗い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○３密の回避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○テレワークやオンライン会議の推奨　など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8069" y="1426464"/>
            <a:ext cx="546497" cy="7717029"/>
          </a:xfrm>
          <a:prstGeom prst="roundRect">
            <a:avLst>
              <a:gd name="adj" fmla="val 2740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dirty="0" smtClean="0"/>
              <a:t>新型コロナウイルスの感染拡大</a:t>
            </a:r>
            <a:endParaRPr kumimoji="1" lang="ja-JP" altLang="en-US" dirty="0"/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1405134" y="2010134"/>
            <a:ext cx="2226391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 smtClean="0"/>
              <a:t>新型コロナ感染症対策</a:t>
            </a:r>
            <a:endParaRPr lang="en-US" altLang="ja-JP" dirty="0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1389297" y="4315931"/>
            <a:ext cx="227327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⇒ヒト同士の接触機会削減</a:t>
            </a:r>
            <a:endParaRPr kumimoji="1" lang="ja-JP" altLang="en-US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1454574" y="2435587"/>
            <a:ext cx="218987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○情報発信、相談体制の整備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○検査体制の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充実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○医療提供体制の確保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>
              <a:spcAft>
                <a:spcPts val="600"/>
              </a:spcAft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○クラスター対策　など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4714029" y="6473818"/>
            <a:ext cx="34744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（例）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○夏休み短縮など、教育スケジュールの変更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○オンライン授業の拡大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○児童・生徒のストレス拡大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○休業を余儀なくされる保護者の増加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1" name="二等辺三角形 200"/>
          <p:cNvSpPr/>
          <p:nvPr/>
        </p:nvSpPr>
        <p:spPr>
          <a:xfrm rot="5400000">
            <a:off x="569935" y="2666540"/>
            <a:ext cx="547672" cy="15388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" name="二等辺三角形 201"/>
          <p:cNvSpPr/>
          <p:nvPr/>
        </p:nvSpPr>
        <p:spPr>
          <a:xfrm rot="5400000">
            <a:off x="569936" y="6337348"/>
            <a:ext cx="547672" cy="15388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8945925" y="2242962"/>
            <a:ext cx="3384000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企業業績の悪化・倒産の増加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8945925" y="3382508"/>
            <a:ext cx="3384000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雇用情勢の悪化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8945925" y="4291764"/>
            <a:ext cx="3384000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所得の減少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8811115" y="2590437"/>
            <a:ext cx="3769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（例）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○「小売」「旅館・ホテル」「飲食」等で景気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DI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大幅に悪化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○新型コロナ関連倒産の増加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8805770" y="3687322"/>
            <a:ext cx="2906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（例）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○有効求人倍率の低下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○解雇等見込み労働者数の増加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8805770" y="4596928"/>
            <a:ext cx="3035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（例）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○賃金指数の低下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○生活保護申請件数の増加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7283225" y="5434211"/>
            <a:ext cx="2616435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社会への影響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5400000">
            <a:off x="3093388" y="5701886"/>
            <a:ext cx="2188866" cy="17083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369561" y="4714862"/>
            <a:ext cx="2188185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出入国の制限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405133" y="1505019"/>
            <a:ext cx="2226391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＜これまでの取組み＞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二等辺三角形 57"/>
          <p:cNvSpPr/>
          <p:nvPr/>
        </p:nvSpPr>
        <p:spPr>
          <a:xfrm rot="5400000">
            <a:off x="7930810" y="3417310"/>
            <a:ext cx="1250238" cy="12269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515124" y="5028205"/>
            <a:ext cx="2205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○海外渡航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制限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○入国禁止措置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1784710" y="42345"/>
            <a:ext cx="962025" cy="4572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資 料 </a:t>
            </a:r>
            <a:r>
              <a:rPr lang="ja-JP" altLang="en-US" sz="14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４</a:t>
            </a:r>
            <a:endParaRPr 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88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2094</TotalTime>
  <Words>526</Words>
  <PresentationFormat>A3 297x420 mm</PresentationFormat>
  <Paragraphs>65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Meiryo UI</vt:lpstr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新型コロナウイルスによる社会・経済への影響（未定稿）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2020-06-23T03:22:18Z</cp:lastPrinted>
  <dcterms:created xsi:type="dcterms:W3CDTF">2020-05-26T08:16:06Z</dcterms:created>
  <dcterms:modified xsi:type="dcterms:W3CDTF">2020-06-25T11:52:27Z</dcterms:modified>
</cp:coreProperties>
</file>