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"/>
  </p:notesMasterIdLst>
  <p:sldIdLst>
    <p:sldId id="812" r:id="rId2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成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809"/>
    <a:srgbClr val="2E4636"/>
    <a:srgbClr val="FFFFFF"/>
    <a:srgbClr val="FF6600"/>
    <a:srgbClr val="D8D8D8"/>
    <a:srgbClr val="909090"/>
    <a:srgbClr val="389138"/>
    <a:srgbClr val="EAEA7F"/>
    <a:srgbClr val="E9BD37"/>
    <a:srgbClr val="E9A2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87" autoAdjust="0"/>
    <p:restoredTop sz="96293" autoAdjust="0"/>
  </p:normalViewPr>
  <p:slideViewPr>
    <p:cSldViewPr snapToGrid="0">
      <p:cViewPr varScale="1">
        <p:scale>
          <a:sx n="113" d="100"/>
          <a:sy n="113" d="100"/>
        </p:scale>
        <p:origin x="170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643" y="1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AA6FE65D-F661-4725-B157-2FCDB18F60FD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085" y="4777027"/>
            <a:ext cx="5437506" cy="3908187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800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643" y="9428800"/>
            <a:ext cx="2945448" cy="497838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D4076765-1E50-4E9C-A29A-AE8343C3072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710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81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15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19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015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12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4387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452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0932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609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90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435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5AB77-853C-4B9F-BE64-58DFEE6F818F}" type="datetimeFigureOut">
              <a:rPr kumimoji="1" lang="ja-JP" altLang="en-US" smtClean="0"/>
              <a:t>2026/3/23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8C003-E1D4-4008-956B-BA39ED0513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4901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184A10E-3140-4BEA-B305-83D48AA904DC}"/>
              </a:ext>
            </a:extLst>
          </p:cNvPr>
          <p:cNvSpPr txBox="1"/>
          <p:nvPr/>
        </p:nvSpPr>
        <p:spPr>
          <a:xfrm>
            <a:off x="261349" y="1007819"/>
            <a:ext cx="681938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b="1" dirty="0"/>
              <a:t>第１章　大阪府 森づくり推進アクションプランの考え方</a:t>
            </a:r>
            <a:endParaRPr lang="ja-JP" altLang="en-US" sz="1600" b="1" dirty="0"/>
          </a:p>
          <a:p>
            <a:endParaRPr lang="en-US" altLang="ja-JP" sz="2000" b="1" dirty="0"/>
          </a:p>
          <a:p>
            <a:r>
              <a:rPr lang="ja-JP" altLang="en-US" sz="2000" b="1" dirty="0"/>
              <a:t>第２章　森林の機能と森林が担う役割　　　　　　　　 </a:t>
            </a:r>
            <a:endParaRPr lang="en-US" altLang="ja-JP" sz="2000" b="1" dirty="0"/>
          </a:p>
          <a:p>
            <a:endParaRPr lang="en-US" altLang="ja-JP" sz="2000" b="1" dirty="0"/>
          </a:p>
          <a:p>
            <a:r>
              <a:rPr lang="ja-JP" altLang="en-US" sz="2000" b="1" dirty="0"/>
              <a:t>第３章　大阪府の森林・林業を取り巻く状況　　　　　</a:t>
            </a:r>
            <a:endParaRPr lang="en-US" altLang="ja-JP" sz="2000" b="1" dirty="0"/>
          </a:p>
          <a:p>
            <a:endParaRPr lang="ja-JP" altLang="en-US" sz="2000" b="1" dirty="0"/>
          </a:p>
          <a:p>
            <a:r>
              <a:rPr lang="ja-JP" altLang="en-US" sz="2000" b="1" dirty="0"/>
              <a:t>第４章　</a:t>
            </a:r>
            <a:r>
              <a:rPr lang="ja-JP" altLang="en-US" b="1" dirty="0"/>
              <a:t>森林の長期的な整備・保全に向けた</a:t>
            </a:r>
            <a:endParaRPr lang="en-US" altLang="ja-JP" b="1" dirty="0"/>
          </a:p>
          <a:p>
            <a:r>
              <a:rPr lang="ja-JP" altLang="en-US" sz="2000" b="1" dirty="0"/>
              <a:t>　　　  「４つの基軸」と「主要施策」  　　　　</a:t>
            </a:r>
          </a:p>
          <a:p>
            <a:endParaRPr lang="ja-JP" altLang="en-US" sz="2000" b="1" dirty="0"/>
          </a:p>
          <a:p>
            <a:r>
              <a:rPr lang="ja-JP" altLang="en-US" sz="2000" b="1" dirty="0"/>
              <a:t>第５章　取組みの展開方法　　　　　　　　　</a:t>
            </a:r>
          </a:p>
          <a:p>
            <a:endParaRPr lang="ja-JP" altLang="en-US" sz="2000" b="1" dirty="0"/>
          </a:p>
          <a:p>
            <a:r>
              <a:rPr lang="ja-JP" altLang="en-US" sz="2000" b="1" dirty="0"/>
              <a:t>第６章　目標達成に向けた成果指標　　　　　　</a:t>
            </a:r>
          </a:p>
          <a:p>
            <a:endParaRPr lang="ja-JP" altLang="en-US" sz="2000" b="1" dirty="0"/>
          </a:p>
          <a:p>
            <a:r>
              <a:rPr lang="ja-JP" altLang="en-US" sz="2000" b="1" dirty="0"/>
              <a:t>第７章　プランの進捗管理　　　　　　　　　　</a:t>
            </a:r>
            <a:endParaRPr lang="en-US" altLang="ja-JP" sz="2000" b="1" dirty="0"/>
          </a:p>
          <a:p>
            <a:endParaRPr lang="en-US" altLang="ja-JP" sz="2000" b="1" dirty="0"/>
          </a:p>
          <a:p>
            <a:endParaRPr lang="en-US" altLang="ja-JP" sz="2000" b="1" dirty="0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DE9CA0E-DF12-480C-9C84-A2EF16A91452}"/>
              </a:ext>
            </a:extLst>
          </p:cNvPr>
          <p:cNvSpPr/>
          <p:nvPr/>
        </p:nvSpPr>
        <p:spPr>
          <a:xfrm>
            <a:off x="0" y="0"/>
            <a:ext cx="9906000" cy="46469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目次</a:t>
            </a:r>
            <a:endParaRPr kumimoji="1" lang="ja-JP" altLang="en-US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D195073-10BA-45F3-B745-FC2844631CEA}"/>
              </a:ext>
            </a:extLst>
          </p:cNvPr>
          <p:cNvSpPr txBox="1"/>
          <p:nvPr/>
        </p:nvSpPr>
        <p:spPr>
          <a:xfrm>
            <a:off x="7695485" y="1007819"/>
            <a:ext cx="1699074" cy="438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ja-JP" altLang="en-US" b="1" dirty="0"/>
              <a:t>・・・</a:t>
            </a:r>
            <a:r>
              <a:rPr lang="en-US" altLang="ja-JP" b="1" dirty="0"/>
              <a:t>P</a:t>
            </a:r>
            <a:r>
              <a:rPr lang="ja-JP" altLang="en-US" b="1" dirty="0"/>
              <a:t>３～</a:t>
            </a:r>
            <a:endParaRPr lang="en-US" altLang="ja-JP" b="1" dirty="0"/>
          </a:p>
          <a:p>
            <a:pPr>
              <a:lnSpc>
                <a:spcPts val="2400"/>
              </a:lnSpc>
            </a:pPr>
            <a:endParaRPr lang="en-US" altLang="ja-JP" b="1" dirty="0"/>
          </a:p>
          <a:p>
            <a:pPr>
              <a:lnSpc>
                <a:spcPts val="2400"/>
              </a:lnSpc>
            </a:pPr>
            <a:r>
              <a:rPr lang="ja-JP" altLang="en-US" b="1" dirty="0"/>
              <a:t>・・・</a:t>
            </a:r>
            <a:r>
              <a:rPr lang="en-US" altLang="ja-JP" b="1" dirty="0"/>
              <a:t>P10</a:t>
            </a:r>
            <a:r>
              <a:rPr lang="ja-JP" altLang="en-US" b="1" dirty="0"/>
              <a:t>～</a:t>
            </a:r>
            <a:endParaRPr lang="en-US" altLang="ja-JP" b="1" dirty="0"/>
          </a:p>
          <a:p>
            <a:pPr>
              <a:lnSpc>
                <a:spcPts val="2400"/>
              </a:lnSpc>
            </a:pPr>
            <a:endParaRPr lang="en-US" altLang="ja-JP" b="1" dirty="0"/>
          </a:p>
          <a:p>
            <a:pPr>
              <a:lnSpc>
                <a:spcPts val="2400"/>
              </a:lnSpc>
            </a:pPr>
            <a:r>
              <a:rPr lang="ja-JP" altLang="en-US" b="1" dirty="0"/>
              <a:t>・・・</a:t>
            </a:r>
            <a:r>
              <a:rPr lang="en-US" altLang="ja-JP" b="1" dirty="0"/>
              <a:t>P13</a:t>
            </a:r>
            <a:r>
              <a:rPr lang="ja-JP" altLang="en-US" b="1" dirty="0"/>
              <a:t>～</a:t>
            </a:r>
            <a:endParaRPr lang="en-US" altLang="ja-JP" b="1" dirty="0"/>
          </a:p>
          <a:p>
            <a:pPr>
              <a:lnSpc>
                <a:spcPts val="2400"/>
              </a:lnSpc>
            </a:pPr>
            <a:endParaRPr lang="en-US" altLang="ja-JP" b="1" dirty="0"/>
          </a:p>
          <a:p>
            <a:pPr>
              <a:lnSpc>
                <a:spcPts val="2400"/>
              </a:lnSpc>
            </a:pPr>
            <a:endParaRPr lang="en-US" altLang="ja-JP" b="1" dirty="0"/>
          </a:p>
          <a:p>
            <a:pPr>
              <a:lnSpc>
                <a:spcPts val="2400"/>
              </a:lnSpc>
            </a:pPr>
            <a:r>
              <a:rPr lang="ja-JP" altLang="en-US" b="1" dirty="0"/>
              <a:t>・・・</a:t>
            </a:r>
            <a:r>
              <a:rPr lang="en-US" altLang="ja-JP" b="1" dirty="0"/>
              <a:t>P23</a:t>
            </a:r>
            <a:r>
              <a:rPr lang="ja-JP" altLang="en-US" b="1" dirty="0"/>
              <a:t>～</a:t>
            </a:r>
            <a:endParaRPr lang="en-US" altLang="ja-JP" b="1" dirty="0"/>
          </a:p>
          <a:p>
            <a:pPr>
              <a:lnSpc>
                <a:spcPts val="2400"/>
              </a:lnSpc>
            </a:pPr>
            <a:endParaRPr lang="en-US" altLang="ja-JP" b="1" dirty="0"/>
          </a:p>
          <a:p>
            <a:pPr>
              <a:lnSpc>
                <a:spcPts val="2400"/>
              </a:lnSpc>
            </a:pPr>
            <a:r>
              <a:rPr lang="ja-JP" altLang="en-US" b="1" dirty="0"/>
              <a:t>・・・</a:t>
            </a:r>
            <a:r>
              <a:rPr lang="en-US" altLang="ja-JP" b="1" dirty="0"/>
              <a:t>P36</a:t>
            </a:r>
            <a:r>
              <a:rPr lang="ja-JP" altLang="en-US" b="1" dirty="0"/>
              <a:t>～</a:t>
            </a:r>
            <a:endParaRPr lang="en-US" altLang="ja-JP" b="1" dirty="0"/>
          </a:p>
          <a:p>
            <a:pPr>
              <a:lnSpc>
                <a:spcPts val="2400"/>
              </a:lnSpc>
            </a:pPr>
            <a:endParaRPr lang="en-US" altLang="ja-JP" b="1" dirty="0"/>
          </a:p>
          <a:p>
            <a:pPr>
              <a:lnSpc>
                <a:spcPts val="2400"/>
              </a:lnSpc>
            </a:pPr>
            <a:r>
              <a:rPr lang="ja-JP" altLang="en-US" b="1" dirty="0"/>
              <a:t>・・・</a:t>
            </a:r>
            <a:r>
              <a:rPr lang="en-US" altLang="ja-JP" b="1" dirty="0"/>
              <a:t>P59</a:t>
            </a:r>
            <a:r>
              <a:rPr lang="ja-JP" altLang="en-US" b="1" dirty="0"/>
              <a:t>～</a:t>
            </a:r>
            <a:endParaRPr lang="en-US" altLang="ja-JP" b="1" dirty="0"/>
          </a:p>
          <a:p>
            <a:pPr>
              <a:lnSpc>
                <a:spcPts val="2400"/>
              </a:lnSpc>
            </a:pPr>
            <a:endParaRPr lang="en-US" altLang="ja-JP" b="1" dirty="0"/>
          </a:p>
          <a:p>
            <a:pPr>
              <a:lnSpc>
                <a:spcPts val="2400"/>
              </a:lnSpc>
            </a:pPr>
            <a:r>
              <a:rPr lang="ja-JP" altLang="en-US" b="1" dirty="0"/>
              <a:t>・・・</a:t>
            </a:r>
            <a:r>
              <a:rPr lang="en-US" altLang="ja-JP" b="1" dirty="0"/>
              <a:t>P65</a:t>
            </a:r>
            <a:r>
              <a:rPr lang="ja-JP" altLang="en-US" b="1" dirty="0"/>
              <a:t>～</a:t>
            </a:r>
            <a:endParaRPr lang="en-US" altLang="ja-JP" b="1" dirty="0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3DAB7DF4-4213-43E9-938E-AFFC7785D1F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2939" y="143722"/>
            <a:ext cx="288000" cy="2880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43B72EDF-C3EC-4A7E-B6FC-C684C09DCA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0444" y="143722"/>
            <a:ext cx="288000" cy="28800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7B4AD938-3A07-496D-882F-6E5A1E4824A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3945" y="143722"/>
            <a:ext cx="288000" cy="28800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F5BDFCAB-26D4-410A-9D59-BEC59C88D5C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6440" y="143722"/>
            <a:ext cx="288000" cy="28800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EBF6A588-D2C2-42C3-90AB-6BD46D72E8F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9941" y="143722"/>
            <a:ext cx="288000" cy="288000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A106F342-81B0-4484-8FC2-20E04AD5A1D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3442" y="143722"/>
            <a:ext cx="288000" cy="288000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42DBD289-AFB0-43D5-B4AE-841F2F007AA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29" t="4624" r="4028" b="3456"/>
          <a:stretch/>
        </p:blipFill>
        <p:spPr>
          <a:xfrm>
            <a:off x="7047847" y="143722"/>
            <a:ext cx="289591" cy="288000"/>
          </a:xfrm>
          <a:prstGeom prst="rect">
            <a:avLst/>
          </a:prstGeom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3C68EB31-B983-417E-BFC6-6D9125CF8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43" y="143722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>
            <a:extLst>
              <a:ext uri="{FF2B5EF4-FFF2-40B4-BE49-F238E27FC236}">
                <a16:creationId xmlns:a16="http://schemas.microsoft.com/office/drawing/2014/main" id="{3BB6B5C2-06C2-4C7E-B2D2-ABD2397C4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449" y="143722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608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105</Words>
  <Application>Microsoft Office PowerPoint</Application>
  <PresentationFormat>A4 210 x 297 mm</PresentationFormat>
  <Paragraphs>29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2026-01-29T09:04:28Z</dcterms:created>
  <dcterms:modified xsi:type="dcterms:W3CDTF">2026-03-23T06:27:20Z</dcterms:modified>
</cp:coreProperties>
</file>